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12" r:id="rId5"/>
    <p:sldId id="257" r:id="rId6"/>
    <p:sldId id="258" r:id="rId7"/>
    <p:sldId id="262" r:id="rId8"/>
    <p:sldId id="265" r:id="rId9"/>
    <p:sldId id="266" r:id="rId10"/>
    <p:sldId id="259" r:id="rId11"/>
    <p:sldId id="260" r:id="rId12"/>
    <p:sldId id="313" r:id="rId13"/>
    <p:sldId id="314" r:id="rId14"/>
    <p:sldId id="261" r:id="rId15"/>
    <p:sldId id="315" r:id="rId16"/>
    <p:sldId id="316" r:id="rId17"/>
    <p:sldId id="317" r:id="rId18"/>
    <p:sldId id="267" r:id="rId19"/>
  </p:sldIdLst>
  <p:sldSz cx="9144000" cy="5143500"/>
  <p:notesSz cx="6858000" cy="9144000"/>
  <p:embeddedFontLst>
    <p:embeddedFont>
      <p:font typeface="Lexend"/>
      <p:bold r:id="rId23"/>
    </p:embeddedFont>
    <p:embeddedFont>
      <p:font typeface="Hind Madurai" panose="02000000000000000000"/>
      <p:regular r:id="rId24"/>
    </p:embeddedFont>
    <p:embeddedFont>
      <p:font typeface="PT Sans" panose="020B0503020203020204"/>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5" userDrawn="1">
          <p15:clr>
            <a:srgbClr val="9AA0A6"/>
          </p15:clr>
        </p15:guide>
        <p15:guide id="2" pos="2880" userDrawn="1">
          <p15:clr>
            <a:srgbClr val="9AA0A6"/>
          </p15:clr>
        </p15:guide>
        <p15:guide id="3" orient="horz" pos="532"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55"/>
        <p:guide pos="2880"/>
        <p:guide orient="horz" pos="53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5" name="Shape 855"/>
        <p:cNvGrpSpPr/>
        <p:nvPr/>
      </p:nvGrpSpPr>
      <p:grpSpPr>
        <a:xfrm>
          <a:off x="0" y="0"/>
          <a:ext cx="0" cy="0"/>
          <a:chOff x="0" y="0"/>
          <a:chExt cx="0" cy="0"/>
        </a:xfrm>
      </p:grpSpPr>
      <p:sp>
        <p:nvSpPr>
          <p:cNvPr id="856" name="Google Shape;856;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5" name="Shape 1125"/>
        <p:cNvGrpSpPr/>
        <p:nvPr/>
      </p:nvGrpSpPr>
      <p:grpSpPr>
        <a:xfrm>
          <a:off x="0" y="0"/>
          <a:ext cx="0" cy="0"/>
          <a:chOff x="0" y="0"/>
          <a:chExt cx="0" cy="0"/>
        </a:xfrm>
      </p:grpSpPr>
      <p:sp>
        <p:nvSpPr>
          <p:cNvPr id="1126" name="Google Shape;1126;g99f2f57a71_0_2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99f2f57a71_0_2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5" name="Shape 1125"/>
        <p:cNvGrpSpPr/>
        <p:nvPr/>
      </p:nvGrpSpPr>
      <p:grpSpPr>
        <a:xfrm>
          <a:off x="0" y="0"/>
          <a:ext cx="0" cy="0"/>
          <a:chOff x="0" y="0"/>
          <a:chExt cx="0" cy="0"/>
        </a:xfrm>
      </p:grpSpPr>
      <p:sp>
        <p:nvSpPr>
          <p:cNvPr id="1126" name="Google Shape;1126;g99f2f57a71_0_2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99f2f57a71_0_2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1" name="Shape 1391"/>
        <p:cNvGrpSpPr/>
        <p:nvPr/>
      </p:nvGrpSpPr>
      <p:grpSpPr>
        <a:xfrm>
          <a:off x="0" y="0"/>
          <a:ext cx="0" cy="0"/>
          <a:chOff x="0" y="0"/>
          <a:chExt cx="0" cy="0"/>
        </a:xfrm>
      </p:grpSpPr>
      <p:sp>
        <p:nvSpPr>
          <p:cNvPr id="1392" name="Google Shape;1392;g99f2f57a71_0_1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99f2f57a71_0_1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1" name="Shape 1391"/>
        <p:cNvGrpSpPr/>
        <p:nvPr/>
      </p:nvGrpSpPr>
      <p:grpSpPr>
        <a:xfrm>
          <a:off x="0" y="0"/>
          <a:ext cx="0" cy="0"/>
          <a:chOff x="0" y="0"/>
          <a:chExt cx="0" cy="0"/>
        </a:xfrm>
      </p:grpSpPr>
      <p:sp>
        <p:nvSpPr>
          <p:cNvPr id="1392" name="Google Shape;1392;g99f2f57a71_0_1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99f2f57a71_0_1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1" name="Shape 1391"/>
        <p:cNvGrpSpPr/>
        <p:nvPr/>
      </p:nvGrpSpPr>
      <p:grpSpPr>
        <a:xfrm>
          <a:off x="0" y="0"/>
          <a:ext cx="0" cy="0"/>
          <a:chOff x="0" y="0"/>
          <a:chExt cx="0" cy="0"/>
        </a:xfrm>
      </p:grpSpPr>
      <p:sp>
        <p:nvSpPr>
          <p:cNvPr id="1392" name="Google Shape;1392;g99f2f57a71_0_1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99f2f57a71_0_1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1" name="Shape 1391"/>
        <p:cNvGrpSpPr/>
        <p:nvPr/>
      </p:nvGrpSpPr>
      <p:grpSpPr>
        <a:xfrm>
          <a:off x="0" y="0"/>
          <a:ext cx="0" cy="0"/>
          <a:chOff x="0" y="0"/>
          <a:chExt cx="0" cy="0"/>
        </a:xfrm>
      </p:grpSpPr>
      <p:sp>
        <p:nvSpPr>
          <p:cNvPr id="1392" name="Google Shape;1392;g99f2f57a71_0_1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99f2f57a71_0_1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21" name="Shape 2721"/>
        <p:cNvGrpSpPr/>
        <p:nvPr/>
      </p:nvGrpSpPr>
      <p:grpSpPr>
        <a:xfrm>
          <a:off x="0" y="0"/>
          <a:ext cx="0" cy="0"/>
          <a:chOff x="0" y="0"/>
          <a:chExt cx="0" cy="0"/>
        </a:xfrm>
      </p:grpSpPr>
      <p:sp>
        <p:nvSpPr>
          <p:cNvPr id="2722" name="Google Shape;2722;gbd6c00e730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3" name="Google Shape;2723;gbd6c00e730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5" name="Shape 855"/>
        <p:cNvGrpSpPr/>
        <p:nvPr/>
      </p:nvGrpSpPr>
      <p:grpSpPr>
        <a:xfrm>
          <a:off x="0" y="0"/>
          <a:ext cx="0" cy="0"/>
          <a:chOff x="0" y="0"/>
          <a:chExt cx="0" cy="0"/>
        </a:xfrm>
      </p:grpSpPr>
      <p:sp>
        <p:nvSpPr>
          <p:cNvPr id="856" name="Google Shape;856;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7" name="Shape 987"/>
        <p:cNvGrpSpPr/>
        <p:nvPr/>
      </p:nvGrpSpPr>
      <p:grpSpPr>
        <a:xfrm>
          <a:off x="0" y="0"/>
          <a:ext cx="0" cy="0"/>
          <a:chOff x="0" y="0"/>
          <a:chExt cx="0" cy="0"/>
        </a:xfrm>
      </p:grpSpPr>
      <p:sp>
        <p:nvSpPr>
          <p:cNvPr id="988" name="Google Shape;988;g99f2f57a71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99f2f57a71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3" name="Shape 993"/>
        <p:cNvGrpSpPr/>
        <p:nvPr/>
      </p:nvGrpSpPr>
      <p:grpSpPr>
        <a:xfrm>
          <a:off x="0" y="0"/>
          <a:ext cx="0" cy="0"/>
          <a:chOff x="0" y="0"/>
          <a:chExt cx="0" cy="0"/>
        </a:xfrm>
      </p:grpSpPr>
      <p:sp>
        <p:nvSpPr>
          <p:cNvPr id="994" name="Google Shape;994;g99f2f57a71_0_2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99f2f57a71_0_2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8" name="Shape 1578"/>
        <p:cNvGrpSpPr/>
        <p:nvPr/>
      </p:nvGrpSpPr>
      <p:grpSpPr>
        <a:xfrm>
          <a:off x="0" y="0"/>
          <a:ext cx="0" cy="0"/>
          <a:chOff x="0" y="0"/>
          <a:chExt cx="0" cy="0"/>
        </a:xfrm>
      </p:grpSpPr>
      <p:sp>
        <p:nvSpPr>
          <p:cNvPr id="1579" name="Google Shape;1579;gbd6c00e730_0_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0" name="Google Shape;1580;gbd6c00e730_0_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14" name="Shape 2414"/>
        <p:cNvGrpSpPr/>
        <p:nvPr/>
      </p:nvGrpSpPr>
      <p:grpSpPr>
        <a:xfrm>
          <a:off x="0" y="0"/>
          <a:ext cx="0" cy="0"/>
          <a:chOff x="0" y="0"/>
          <a:chExt cx="0" cy="0"/>
        </a:xfrm>
      </p:grpSpPr>
      <p:sp>
        <p:nvSpPr>
          <p:cNvPr id="2415" name="Google Shape;2415;gbd6c00e730_0_1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6" name="Google Shape;2416;gbd6c00e730_0_1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8" name="Shape 2618"/>
        <p:cNvGrpSpPr/>
        <p:nvPr/>
      </p:nvGrpSpPr>
      <p:grpSpPr>
        <a:xfrm>
          <a:off x="0" y="0"/>
          <a:ext cx="0" cy="0"/>
          <a:chOff x="0" y="0"/>
          <a:chExt cx="0" cy="0"/>
        </a:xfrm>
      </p:grpSpPr>
      <p:sp>
        <p:nvSpPr>
          <p:cNvPr id="2619" name="Google Shape;2619;g113c8c13dec_0_16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0" name="Google Shape;2620;g113c8c13dec_0_16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0" name="Shape 1040"/>
        <p:cNvGrpSpPr/>
        <p:nvPr/>
      </p:nvGrpSpPr>
      <p:grpSpPr>
        <a:xfrm>
          <a:off x="0" y="0"/>
          <a:ext cx="0" cy="0"/>
          <a:chOff x="0" y="0"/>
          <a:chExt cx="0" cy="0"/>
        </a:xfrm>
      </p:grpSpPr>
      <p:sp>
        <p:nvSpPr>
          <p:cNvPr id="1041" name="Google Shape;1041;g99f2f57a71_0_1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99f2f57a71_0_1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5" name="Shape 1125"/>
        <p:cNvGrpSpPr/>
        <p:nvPr/>
      </p:nvGrpSpPr>
      <p:grpSpPr>
        <a:xfrm>
          <a:off x="0" y="0"/>
          <a:ext cx="0" cy="0"/>
          <a:chOff x="0" y="0"/>
          <a:chExt cx="0" cy="0"/>
        </a:xfrm>
      </p:grpSpPr>
      <p:sp>
        <p:nvSpPr>
          <p:cNvPr id="1126" name="Google Shape;1126;g99f2f57a71_0_2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99f2f57a71_0_2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rot="298982" flipH="1">
            <a:off x="2915435" y="4318493"/>
            <a:ext cx="3313144" cy="2037032"/>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rot="10800000" flipH="1">
            <a:off x="-914218" y="-445464"/>
            <a:ext cx="4117792" cy="1043442"/>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rot="-3168065" flipH="1">
            <a:off x="8055720" y="4467982"/>
            <a:ext cx="1872519" cy="1151276"/>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 name="Google Shape;12;p2"/>
          <p:cNvGrpSpPr/>
          <p:nvPr/>
        </p:nvGrpSpPr>
        <p:grpSpPr>
          <a:xfrm rot="6299992">
            <a:off x="-285590" y="4544182"/>
            <a:ext cx="702587" cy="697070"/>
            <a:chOff x="1782100" y="1060200"/>
            <a:chExt cx="184050" cy="182600"/>
          </a:xfrm>
        </p:grpSpPr>
        <p:sp>
          <p:nvSpPr>
            <p:cNvPr id="13" name="Google Shape;13;p2"/>
            <p:cNvSpPr/>
            <p:nvPr/>
          </p:nvSpPr>
          <p:spPr>
            <a:xfrm>
              <a:off x="1864775" y="1195525"/>
              <a:ext cx="50200" cy="47275"/>
            </a:xfrm>
            <a:custGeom>
              <a:avLst/>
              <a:gdLst/>
              <a:ahLst/>
              <a:cxnLst/>
              <a:rect l="l" t="t" r="r" b="b"/>
              <a:pathLst>
                <a:path w="2008" h="1891" extrusionOk="0">
                  <a:moveTo>
                    <a:pt x="1066" y="0"/>
                  </a:moveTo>
                  <a:cubicBezTo>
                    <a:pt x="804" y="0"/>
                    <a:pt x="558" y="88"/>
                    <a:pt x="390" y="274"/>
                  </a:cubicBezTo>
                  <a:cubicBezTo>
                    <a:pt x="1" y="704"/>
                    <a:pt x="12" y="1408"/>
                    <a:pt x="495" y="1891"/>
                  </a:cubicBezTo>
                  <a:lnTo>
                    <a:pt x="2007" y="389"/>
                  </a:lnTo>
                  <a:cubicBezTo>
                    <a:pt x="1750" y="138"/>
                    <a:pt x="1395"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1802050" y="1184900"/>
              <a:ext cx="50950" cy="48175"/>
            </a:xfrm>
            <a:custGeom>
              <a:avLst/>
              <a:gdLst/>
              <a:ahLst/>
              <a:cxnLst/>
              <a:rect l="l" t="t" r="r" b="b"/>
              <a:pathLst>
                <a:path w="2038" h="1927" extrusionOk="0">
                  <a:moveTo>
                    <a:pt x="1073" y="1"/>
                  </a:moveTo>
                  <a:cubicBezTo>
                    <a:pt x="809" y="1"/>
                    <a:pt x="560" y="89"/>
                    <a:pt x="389" y="279"/>
                  </a:cubicBezTo>
                  <a:cubicBezTo>
                    <a:pt x="1" y="709"/>
                    <a:pt x="22" y="1413"/>
                    <a:pt x="505" y="1906"/>
                  </a:cubicBezTo>
                  <a:cubicBezTo>
                    <a:pt x="515" y="1917"/>
                    <a:pt x="526" y="1917"/>
                    <a:pt x="536" y="1927"/>
                  </a:cubicBezTo>
                  <a:lnTo>
                    <a:pt x="2038" y="426"/>
                  </a:lnTo>
                  <a:cubicBezTo>
                    <a:pt x="2038" y="415"/>
                    <a:pt x="2027" y="405"/>
                    <a:pt x="2017" y="394"/>
                  </a:cubicBezTo>
                  <a:cubicBezTo>
                    <a:pt x="1764" y="142"/>
                    <a:pt x="1407"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1847450" y="1131275"/>
              <a:ext cx="50450" cy="47725"/>
            </a:xfrm>
            <a:custGeom>
              <a:avLst/>
              <a:gdLst/>
              <a:ahLst/>
              <a:cxnLst/>
              <a:rect l="l" t="t" r="r" b="b"/>
              <a:pathLst>
                <a:path w="2018" h="1909" extrusionOk="0">
                  <a:moveTo>
                    <a:pt x="1077" y="0"/>
                  </a:moveTo>
                  <a:cubicBezTo>
                    <a:pt x="812" y="0"/>
                    <a:pt x="562" y="90"/>
                    <a:pt x="390" y="282"/>
                  </a:cubicBezTo>
                  <a:cubicBezTo>
                    <a:pt x="1" y="712"/>
                    <a:pt x="12" y="1416"/>
                    <a:pt x="505" y="1909"/>
                  </a:cubicBezTo>
                  <a:lnTo>
                    <a:pt x="2017" y="397"/>
                  </a:lnTo>
                  <a:cubicBezTo>
                    <a:pt x="1761" y="140"/>
                    <a:pt x="1407" y="0"/>
                    <a:pt x="1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1916525" y="1145675"/>
              <a:ext cx="49625" cy="46975"/>
            </a:xfrm>
            <a:custGeom>
              <a:avLst/>
              <a:gdLst/>
              <a:ahLst/>
              <a:cxnLst/>
              <a:rect l="l" t="t" r="r" b="b"/>
              <a:pathLst>
                <a:path w="1985" h="1879" extrusionOk="0">
                  <a:moveTo>
                    <a:pt x="1069" y="0"/>
                  </a:moveTo>
                  <a:cubicBezTo>
                    <a:pt x="806" y="0"/>
                    <a:pt x="558" y="90"/>
                    <a:pt x="388" y="283"/>
                  </a:cubicBezTo>
                  <a:cubicBezTo>
                    <a:pt x="0" y="703"/>
                    <a:pt x="10" y="1396"/>
                    <a:pt x="483" y="1879"/>
                  </a:cubicBezTo>
                  <a:lnTo>
                    <a:pt x="1984" y="378"/>
                  </a:lnTo>
                  <a:cubicBezTo>
                    <a:pt x="1736" y="135"/>
                    <a:pt x="1391" y="0"/>
                    <a:pt x="1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1892625" y="1081125"/>
              <a:ext cx="51475" cy="48800"/>
            </a:xfrm>
            <a:custGeom>
              <a:avLst/>
              <a:gdLst/>
              <a:ahLst/>
              <a:cxnLst/>
              <a:rect l="l" t="t" r="r" b="b"/>
              <a:pathLst>
                <a:path w="2059" h="1952" extrusionOk="0">
                  <a:moveTo>
                    <a:pt x="1075" y="1"/>
                  </a:moveTo>
                  <a:cubicBezTo>
                    <a:pt x="811" y="1"/>
                    <a:pt x="562" y="90"/>
                    <a:pt x="389" y="281"/>
                  </a:cubicBezTo>
                  <a:cubicBezTo>
                    <a:pt x="0" y="702"/>
                    <a:pt x="21" y="1416"/>
                    <a:pt x="504" y="1910"/>
                  </a:cubicBezTo>
                  <a:cubicBezTo>
                    <a:pt x="525" y="1920"/>
                    <a:pt x="536" y="1931"/>
                    <a:pt x="557" y="1952"/>
                  </a:cubicBezTo>
                  <a:lnTo>
                    <a:pt x="2058" y="450"/>
                  </a:lnTo>
                  <a:cubicBezTo>
                    <a:pt x="2048" y="429"/>
                    <a:pt x="2027" y="408"/>
                    <a:pt x="2016" y="397"/>
                  </a:cubicBezTo>
                  <a:cubicBezTo>
                    <a:pt x="1760" y="141"/>
                    <a:pt x="1406"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1837225" y="1060200"/>
              <a:ext cx="51475" cy="48725"/>
            </a:xfrm>
            <a:custGeom>
              <a:avLst/>
              <a:gdLst/>
              <a:ahLst/>
              <a:cxnLst/>
              <a:rect l="l" t="t" r="r" b="b"/>
              <a:pathLst>
                <a:path w="2059" h="1949" extrusionOk="0">
                  <a:moveTo>
                    <a:pt x="1070" y="1"/>
                  </a:moveTo>
                  <a:cubicBezTo>
                    <a:pt x="808" y="1"/>
                    <a:pt x="561" y="89"/>
                    <a:pt x="389" y="278"/>
                  </a:cubicBezTo>
                  <a:cubicBezTo>
                    <a:pt x="1" y="709"/>
                    <a:pt x="11" y="1413"/>
                    <a:pt x="505" y="1906"/>
                  </a:cubicBezTo>
                  <a:cubicBezTo>
                    <a:pt x="526" y="1927"/>
                    <a:pt x="536" y="1938"/>
                    <a:pt x="557" y="1948"/>
                  </a:cubicBezTo>
                  <a:lnTo>
                    <a:pt x="2059" y="446"/>
                  </a:lnTo>
                  <a:cubicBezTo>
                    <a:pt x="2048" y="425"/>
                    <a:pt x="2027" y="415"/>
                    <a:pt x="2017" y="394"/>
                  </a:cubicBezTo>
                  <a:cubicBezTo>
                    <a:pt x="1759" y="142"/>
                    <a:pt x="1402" y="1"/>
                    <a:pt x="1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1782100" y="1116900"/>
              <a:ext cx="49900" cy="47400"/>
            </a:xfrm>
            <a:custGeom>
              <a:avLst/>
              <a:gdLst/>
              <a:ahLst/>
              <a:cxnLst/>
              <a:rect l="l" t="t" r="r" b="b"/>
              <a:pathLst>
                <a:path w="1996" h="1896" extrusionOk="0">
                  <a:moveTo>
                    <a:pt x="1064" y="0"/>
                  </a:moveTo>
                  <a:cubicBezTo>
                    <a:pt x="803" y="0"/>
                    <a:pt x="556" y="88"/>
                    <a:pt x="389" y="279"/>
                  </a:cubicBezTo>
                  <a:cubicBezTo>
                    <a:pt x="1" y="699"/>
                    <a:pt x="11" y="1403"/>
                    <a:pt x="494" y="1896"/>
                  </a:cubicBezTo>
                  <a:lnTo>
                    <a:pt x="1996" y="384"/>
                  </a:lnTo>
                  <a:cubicBezTo>
                    <a:pt x="1744" y="138"/>
                    <a:pt x="1392" y="0"/>
                    <a:pt x="1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 name="Google Shape;20;p2"/>
          <p:cNvSpPr/>
          <p:nvPr/>
        </p:nvSpPr>
        <p:spPr>
          <a:xfrm>
            <a:off x="8199583" y="-736000"/>
            <a:ext cx="2303934" cy="2132247"/>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 name="Google Shape;21;p2"/>
          <p:cNvGrpSpPr/>
          <p:nvPr/>
        </p:nvGrpSpPr>
        <p:grpSpPr>
          <a:xfrm>
            <a:off x="-372241" y="802482"/>
            <a:ext cx="743967" cy="677720"/>
            <a:chOff x="1519100" y="549200"/>
            <a:chExt cx="176400" cy="160700"/>
          </a:xfrm>
        </p:grpSpPr>
        <p:sp>
          <p:nvSpPr>
            <p:cNvPr id="22" name="Google Shape;22;p2"/>
            <p:cNvSpPr/>
            <p:nvPr/>
          </p:nvSpPr>
          <p:spPr>
            <a:xfrm>
              <a:off x="1519100" y="549200"/>
              <a:ext cx="176400" cy="160700"/>
            </a:xfrm>
            <a:custGeom>
              <a:avLst/>
              <a:gdLst/>
              <a:ahLst/>
              <a:cxnLst/>
              <a:rect l="l" t="t" r="r" b="b"/>
              <a:pathLst>
                <a:path w="7056" h="6428" extrusionOk="0">
                  <a:moveTo>
                    <a:pt x="3421" y="1"/>
                  </a:moveTo>
                  <a:cubicBezTo>
                    <a:pt x="3414" y="1"/>
                    <a:pt x="3408" y="1"/>
                    <a:pt x="3401" y="1"/>
                  </a:cubicBezTo>
                  <a:cubicBezTo>
                    <a:pt x="2487" y="1"/>
                    <a:pt x="1406" y="704"/>
                    <a:pt x="713" y="1271"/>
                  </a:cubicBezTo>
                  <a:cubicBezTo>
                    <a:pt x="242" y="1660"/>
                    <a:pt x="0" y="2628"/>
                    <a:pt x="747" y="2628"/>
                  </a:cubicBezTo>
                  <a:cubicBezTo>
                    <a:pt x="767" y="2628"/>
                    <a:pt x="787" y="2627"/>
                    <a:pt x="807" y="2626"/>
                  </a:cubicBezTo>
                  <a:cubicBezTo>
                    <a:pt x="1295" y="2597"/>
                    <a:pt x="2097" y="2280"/>
                    <a:pt x="2673" y="2280"/>
                  </a:cubicBezTo>
                  <a:cubicBezTo>
                    <a:pt x="2729" y="2280"/>
                    <a:pt x="2783" y="2283"/>
                    <a:pt x="2834" y="2290"/>
                  </a:cubicBezTo>
                  <a:cubicBezTo>
                    <a:pt x="3359" y="2353"/>
                    <a:pt x="4146" y="2836"/>
                    <a:pt x="4440" y="3298"/>
                  </a:cubicBezTo>
                  <a:cubicBezTo>
                    <a:pt x="4776" y="3844"/>
                    <a:pt x="4115" y="4316"/>
                    <a:pt x="3747" y="4610"/>
                  </a:cubicBezTo>
                  <a:cubicBezTo>
                    <a:pt x="3317" y="4967"/>
                    <a:pt x="2897" y="5114"/>
                    <a:pt x="2372" y="5282"/>
                  </a:cubicBezTo>
                  <a:cubicBezTo>
                    <a:pt x="2099" y="5377"/>
                    <a:pt x="1994" y="5702"/>
                    <a:pt x="2172" y="5860"/>
                  </a:cubicBezTo>
                  <a:cubicBezTo>
                    <a:pt x="2246" y="5923"/>
                    <a:pt x="2393" y="5965"/>
                    <a:pt x="2498" y="6007"/>
                  </a:cubicBezTo>
                  <a:cubicBezTo>
                    <a:pt x="3089" y="6206"/>
                    <a:pt x="3765" y="6428"/>
                    <a:pt x="4415" y="6428"/>
                  </a:cubicBezTo>
                  <a:cubicBezTo>
                    <a:pt x="4758" y="6428"/>
                    <a:pt x="5094" y="6366"/>
                    <a:pt x="5406" y="6206"/>
                  </a:cubicBezTo>
                  <a:cubicBezTo>
                    <a:pt x="6152" y="5818"/>
                    <a:pt x="6719" y="5135"/>
                    <a:pt x="6855" y="4295"/>
                  </a:cubicBezTo>
                  <a:cubicBezTo>
                    <a:pt x="7055" y="3098"/>
                    <a:pt x="6425" y="2300"/>
                    <a:pt x="5669" y="1460"/>
                  </a:cubicBezTo>
                  <a:cubicBezTo>
                    <a:pt x="5074" y="793"/>
                    <a:pt x="4377" y="1"/>
                    <a:pt x="3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1519825" y="623075"/>
              <a:ext cx="89575" cy="54300"/>
            </a:xfrm>
            <a:custGeom>
              <a:avLst/>
              <a:gdLst/>
              <a:ahLst/>
              <a:cxnLst/>
              <a:rect l="l" t="t" r="r" b="b"/>
              <a:pathLst>
                <a:path w="3583" h="2172" extrusionOk="0">
                  <a:moveTo>
                    <a:pt x="2455" y="0"/>
                  </a:moveTo>
                  <a:cubicBezTo>
                    <a:pt x="2081" y="0"/>
                    <a:pt x="1664" y="117"/>
                    <a:pt x="1356" y="122"/>
                  </a:cubicBezTo>
                  <a:cubicBezTo>
                    <a:pt x="1253" y="122"/>
                    <a:pt x="1146" y="117"/>
                    <a:pt x="1039" y="117"/>
                  </a:cubicBezTo>
                  <a:cubicBezTo>
                    <a:pt x="755" y="117"/>
                    <a:pt x="473" y="151"/>
                    <a:pt x="274" y="395"/>
                  </a:cubicBezTo>
                  <a:cubicBezTo>
                    <a:pt x="1" y="731"/>
                    <a:pt x="96" y="1204"/>
                    <a:pt x="327" y="1540"/>
                  </a:cubicBezTo>
                  <a:cubicBezTo>
                    <a:pt x="521" y="1815"/>
                    <a:pt x="894" y="2171"/>
                    <a:pt x="1262" y="2171"/>
                  </a:cubicBezTo>
                  <a:cubicBezTo>
                    <a:pt x="1272" y="2171"/>
                    <a:pt x="1283" y="2171"/>
                    <a:pt x="1293" y="2170"/>
                  </a:cubicBezTo>
                  <a:cubicBezTo>
                    <a:pt x="1587" y="2159"/>
                    <a:pt x="1912" y="1991"/>
                    <a:pt x="2217" y="1802"/>
                  </a:cubicBezTo>
                  <a:cubicBezTo>
                    <a:pt x="2889" y="1540"/>
                    <a:pt x="3582" y="1109"/>
                    <a:pt x="3235" y="416"/>
                  </a:cubicBezTo>
                  <a:cubicBezTo>
                    <a:pt x="3074" y="89"/>
                    <a:pt x="2781" y="0"/>
                    <a:pt x="2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 name="Google Shape;24;p2"/>
          <p:cNvSpPr txBox="1"/>
          <p:nvPr>
            <p:ph type="ctrTitle"/>
          </p:nvPr>
        </p:nvSpPr>
        <p:spPr>
          <a:xfrm>
            <a:off x="713100" y="1370500"/>
            <a:ext cx="5060400" cy="18561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Clr>
                <a:srgbClr val="191919"/>
              </a:buClr>
              <a:buSzPts val="5200"/>
              <a:buNone/>
              <a:defRPr sz="6000">
                <a:highlight>
                  <a:srgbClr val="FFFFFF"/>
                </a:highligh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5" name="Google Shape;25;p2"/>
          <p:cNvSpPr txBox="1"/>
          <p:nvPr>
            <p:ph type="subTitle" idx="1"/>
          </p:nvPr>
        </p:nvSpPr>
        <p:spPr>
          <a:xfrm>
            <a:off x="713100" y="3297200"/>
            <a:ext cx="4528800" cy="475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5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77" name="Shape 177"/>
        <p:cNvGrpSpPr/>
        <p:nvPr/>
      </p:nvGrpSpPr>
      <p:grpSpPr>
        <a:xfrm>
          <a:off x="0" y="0"/>
          <a:ext cx="0" cy="0"/>
          <a:chOff x="0" y="0"/>
          <a:chExt cx="0" cy="0"/>
        </a:xfrm>
      </p:grpSpPr>
      <p:sp>
        <p:nvSpPr>
          <p:cNvPr id="178" name="Google Shape;178;p11"/>
          <p:cNvSpPr/>
          <p:nvPr/>
        </p:nvSpPr>
        <p:spPr>
          <a:xfrm flipH="1">
            <a:off x="6784612" y="2944800"/>
            <a:ext cx="3815954" cy="3531653"/>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1"/>
          <p:cNvSpPr/>
          <p:nvPr/>
        </p:nvSpPr>
        <p:spPr>
          <a:xfrm rot="3463915" flipH="1">
            <a:off x="-1592524" y="3583368"/>
            <a:ext cx="4423707" cy="2719875"/>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1"/>
          <p:cNvSpPr/>
          <p:nvPr/>
        </p:nvSpPr>
        <p:spPr>
          <a:xfrm rot="10800000" flipH="1">
            <a:off x="2956926" y="-277425"/>
            <a:ext cx="4902078" cy="1242199"/>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1" name="Google Shape;181;p11"/>
          <p:cNvGrpSpPr/>
          <p:nvPr/>
        </p:nvGrpSpPr>
        <p:grpSpPr>
          <a:xfrm>
            <a:off x="171442" y="116501"/>
            <a:ext cx="457916" cy="454327"/>
            <a:chOff x="1782100" y="1060200"/>
            <a:chExt cx="184050" cy="182600"/>
          </a:xfrm>
        </p:grpSpPr>
        <p:sp>
          <p:nvSpPr>
            <p:cNvPr id="182" name="Google Shape;182;p11"/>
            <p:cNvSpPr/>
            <p:nvPr/>
          </p:nvSpPr>
          <p:spPr>
            <a:xfrm>
              <a:off x="1864775" y="1195525"/>
              <a:ext cx="50200" cy="47275"/>
            </a:xfrm>
            <a:custGeom>
              <a:avLst/>
              <a:gdLst/>
              <a:ahLst/>
              <a:cxnLst/>
              <a:rect l="l" t="t" r="r" b="b"/>
              <a:pathLst>
                <a:path w="2008" h="1891" extrusionOk="0">
                  <a:moveTo>
                    <a:pt x="1066" y="0"/>
                  </a:moveTo>
                  <a:cubicBezTo>
                    <a:pt x="804" y="0"/>
                    <a:pt x="558" y="88"/>
                    <a:pt x="390" y="274"/>
                  </a:cubicBezTo>
                  <a:cubicBezTo>
                    <a:pt x="1" y="704"/>
                    <a:pt x="12" y="1408"/>
                    <a:pt x="495" y="1891"/>
                  </a:cubicBezTo>
                  <a:lnTo>
                    <a:pt x="2007" y="389"/>
                  </a:lnTo>
                  <a:cubicBezTo>
                    <a:pt x="1750" y="138"/>
                    <a:pt x="1395" y="0"/>
                    <a:pt x="1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1"/>
            <p:cNvSpPr/>
            <p:nvPr/>
          </p:nvSpPr>
          <p:spPr>
            <a:xfrm>
              <a:off x="1802050" y="1184900"/>
              <a:ext cx="50950" cy="48175"/>
            </a:xfrm>
            <a:custGeom>
              <a:avLst/>
              <a:gdLst/>
              <a:ahLst/>
              <a:cxnLst/>
              <a:rect l="l" t="t" r="r" b="b"/>
              <a:pathLst>
                <a:path w="2038" h="1927" extrusionOk="0">
                  <a:moveTo>
                    <a:pt x="1073" y="1"/>
                  </a:moveTo>
                  <a:cubicBezTo>
                    <a:pt x="809" y="1"/>
                    <a:pt x="560" y="89"/>
                    <a:pt x="389" y="279"/>
                  </a:cubicBezTo>
                  <a:cubicBezTo>
                    <a:pt x="1" y="709"/>
                    <a:pt x="22" y="1413"/>
                    <a:pt x="505" y="1906"/>
                  </a:cubicBezTo>
                  <a:cubicBezTo>
                    <a:pt x="515" y="1917"/>
                    <a:pt x="526" y="1917"/>
                    <a:pt x="536" y="1927"/>
                  </a:cubicBezTo>
                  <a:lnTo>
                    <a:pt x="2038" y="426"/>
                  </a:lnTo>
                  <a:cubicBezTo>
                    <a:pt x="2038" y="415"/>
                    <a:pt x="2027" y="405"/>
                    <a:pt x="2017" y="394"/>
                  </a:cubicBezTo>
                  <a:cubicBezTo>
                    <a:pt x="1764" y="142"/>
                    <a:pt x="1407" y="1"/>
                    <a:pt x="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1"/>
            <p:cNvSpPr/>
            <p:nvPr/>
          </p:nvSpPr>
          <p:spPr>
            <a:xfrm>
              <a:off x="1847450" y="1131275"/>
              <a:ext cx="50450" cy="47725"/>
            </a:xfrm>
            <a:custGeom>
              <a:avLst/>
              <a:gdLst/>
              <a:ahLst/>
              <a:cxnLst/>
              <a:rect l="l" t="t" r="r" b="b"/>
              <a:pathLst>
                <a:path w="2018" h="1909" extrusionOk="0">
                  <a:moveTo>
                    <a:pt x="1077" y="0"/>
                  </a:moveTo>
                  <a:cubicBezTo>
                    <a:pt x="812" y="0"/>
                    <a:pt x="562" y="90"/>
                    <a:pt x="390" y="282"/>
                  </a:cubicBezTo>
                  <a:cubicBezTo>
                    <a:pt x="1" y="712"/>
                    <a:pt x="12" y="1416"/>
                    <a:pt x="505" y="1909"/>
                  </a:cubicBezTo>
                  <a:lnTo>
                    <a:pt x="2017" y="397"/>
                  </a:lnTo>
                  <a:cubicBezTo>
                    <a:pt x="1761" y="140"/>
                    <a:pt x="1407" y="0"/>
                    <a:pt x="1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1"/>
            <p:cNvSpPr/>
            <p:nvPr/>
          </p:nvSpPr>
          <p:spPr>
            <a:xfrm>
              <a:off x="1916525" y="1145675"/>
              <a:ext cx="49625" cy="46975"/>
            </a:xfrm>
            <a:custGeom>
              <a:avLst/>
              <a:gdLst/>
              <a:ahLst/>
              <a:cxnLst/>
              <a:rect l="l" t="t" r="r" b="b"/>
              <a:pathLst>
                <a:path w="1985" h="1879" extrusionOk="0">
                  <a:moveTo>
                    <a:pt x="1069" y="0"/>
                  </a:moveTo>
                  <a:cubicBezTo>
                    <a:pt x="806" y="0"/>
                    <a:pt x="558" y="90"/>
                    <a:pt x="388" y="283"/>
                  </a:cubicBezTo>
                  <a:cubicBezTo>
                    <a:pt x="0" y="703"/>
                    <a:pt x="10" y="1396"/>
                    <a:pt x="483" y="1879"/>
                  </a:cubicBezTo>
                  <a:lnTo>
                    <a:pt x="1984" y="378"/>
                  </a:lnTo>
                  <a:cubicBezTo>
                    <a:pt x="1736" y="135"/>
                    <a:pt x="1391" y="0"/>
                    <a:pt x="10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1"/>
            <p:cNvSpPr/>
            <p:nvPr/>
          </p:nvSpPr>
          <p:spPr>
            <a:xfrm>
              <a:off x="1892625" y="1081125"/>
              <a:ext cx="51475" cy="48800"/>
            </a:xfrm>
            <a:custGeom>
              <a:avLst/>
              <a:gdLst/>
              <a:ahLst/>
              <a:cxnLst/>
              <a:rect l="l" t="t" r="r" b="b"/>
              <a:pathLst>
                <a:path w="2059" h="1952" extrusionOk="0">
                  <a:moveTo>
                    <a:pt x="1075" y="1"/>
                  </a:moveTo>
                  <a:cubicBezTo>
                    <a:pt x="811" y="1"/>
                    <a:pt x="562" y="90"/>
                    <a:pt x="389" y="281"/>
                  </a:cubicBezTo>
                  <a:cubicBezTo>
                    <a:pt x="0" y="702"/>
                    <a:pt x="21" y="1416"/>
                    <a:pt x="504" y="1910"/>
                  </a:cubicBezTo>
                  <a:cubicBezTo>
                    <a:pt x="525" y="1920"/>
                    <a:pt x="536" y="1931"/>
                    <a:pt x="557" y="1952"/>
                  </a:cubicBezTo>
                  <a:lnTo>
                    <a:pt x="2058" y="450"/>
                  </a:lnTo>
                  <a:cubicBezTo>
                    <a:pt x="2048" y="429"/>
                    <a:pt x="2027" y="408"/>
                    <a:pt x="2016" y="397"/>
                  </a:cubicBezTo>
                  <a:cubicBezTo>
                    <a:pt x="1760" y="141"/>
                    <a:pt x="1406" y="1"/>
                    <a:pt x="1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1"/>
            <p:cNvSpPr/>
            <p:nvPr/>
          </p:nvSpPr>
          <p:spPr>
            <a:xfrm>
              <a:off x="1837225" y="1060200"/>
              <a:ext cx="51475" cy="48725"/>
            </a:xfrm>
            <a:custGeom>
              <a:avLst/>
              <a:gdLst/>
              <a:ahLst/>
              <a:cxnLst/>
              <a:rect l="l" t="t" r="r" b="b"/>
              <a:pathLst>
                <a:path w="2059" h="1949" extrusionOk="0">
                  <a:moveTo>
                    <a:pt x="1070" y="1"/>
                  </a:moveTo>
                  <a:cubicBezTo>
                    <a:pt x="808" y="1"/>
                    <a:pt x="561" y="89"/>
                    <a:pt x="389" y="278"/>
                  </a:cubicBezTo>
                  <a:cubicBezTo>
                    <a:pt x="1" y="709"/>
                    <a:pt x="11" y="1413"/>
                    <a:pt x="505" y="1906"/>
                  </a:cubicBezTo>
                  <a:cubicBezTo>
                    <a:pt x="526" y="1927"/>
                    <a:pt x="536" y="1938"/>
                    <a:pt x="557" y="1948"/>
                  </a:cubicBezTo>
                  <a:lnTo>
                    <a:pt x="2059" y="446"/>
                  </a:lnTo>
                  <a:cubicBezTo>
                    <a:pt x="2048" y="425"/>
                    <a:pt x="2027" y="415"/>
                    <a:pt x="2017" y="394"/>
                  </a:cubicBezTo>
                  <a:cubicBezTo>
                    <a:pt x="1759" y="142"/>
                    <a:pt x="1402" y="1"/>
                    <a:pt x="10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1"/>
            <p:cNvSpPr/>
            <p:nvPr/>
          </p:nvSpPr>
          <p:spPr>
            <a:xfrm>
              <a:off x="1782100" y="1116900"/>
              <a:ext cx="49900" cy="47400"/>
            </a:xfrm>
            <a:custGeom>
              <a:avLst/>
              <a:gdLst/>
              <a:ahLst/>
              <a:cxnLst/>
              <a:rect l="l" t="t" r="r" b="b"/>
              <a:pathLst>
                <a:path w="1996" h="1896" extrusionOk="0">
                  <a:moveTo>
                    <a:pt x="1064" y="0"/>
                  </a:moveTo>
                  <a:cubicBezTo>
                    <a:pt x="803" y="0"/>
                    <a:pt x="556" y="88"/>
                    <a:pt x="389" y="279"/>
                  </a:cubicBezTo>
                  <a:cubicBezTo>
                    <a:pt x="1" y="699"/>
                    <a:pt x="11" y="1403"/>
                    <a:pt x="494" y="1896"/>
                  </a:cubicBezTo>
                  <a:lnTo>
                    <a:pt x="1996" y="384"/>
                  </a:lnTo>
                  <a:cubicBezTo>
                    <a:pt x="1744" y="138"/>
                    <a:pt x="1392"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 name="Google Shape;189;p11"/>
          <p:cNvGrpSpPr/>
          <p:nvPr/>
        </p:nvGrpSpPr>
        <p:grpSpPr>
          <a:xfrm>
            <a:off x="8824644" y="1504987"/>
            <a:ext cx="596161" cy="619097"/>
            <a:chOff x="1524825" y="268825"/>
            <a:chExt cx="165050" cy="171400"/>
          </a:xfrm>
        </p:grpSpPr>
        <p:sp>
          <p:nvSpPr>
            <p:cNvPr id="190" name="Google Shape;190;p11"/>
            <p:cNvSpPr/>
            <p:nvPr/>
          </p:nvSpPr>
          <p:spPr>
            <a:xfrm>
              <a:off x="1602550" y="329250"/>
              <a:ext cx="45950" cy="35650"/>
            </a:xfrm>
            <a:custGeom>
              <a:avLst/>
              <a:gdLst/>
              <a:ahLst/>
              <a:cxnLst/>
              <a:rect l="l" t="t" r="r" b="b"/>
              <a:pathLst>
                <a:path w="1838" h="1426" extrusionOk="0">
                  <a:moveTo>
                    <a:pt x="404" y="1"/>
                  </a:moveTo>
                  <a:cubicBezTo>
                    <a:pt x="251" y="1"/>
                    <a:pt x="98" y="126"/>
                    <a:pt x="63" y="272"/>
                  </a:cubicBezTo>
                  <a:cubicBezTo>
                    <a:pt x="0" y="482"/>
                    <a:pt x="126" y="650"/>
                    <a:pt x="315" y="723"/>
                  </a:cubicBezTo>
                  <a:cubicBezTo>
                    <a:pt x="472" y="786"/>
                    <a:pt x="640" y="923"/>
                    <a:pt x="777" y="1017"/>
                  </a:cubicBezTo>
                  <a:cubicBezTo>
                    <a:pt x="934" y="1133"/>
                    <a:pt x="1081" y="1259"/>
                    <a:pt x="1239" y="1374"/>
                  </a:cubicBezTo>
                  <a:cubicBezTo>
                    <a:pt x="1288" y="1410"/>
                    <a:pt x="1344" y="1426"/>
                    <a:pt x="1402" y="1426"/>
                  </a:cubicBezTo>
                  <a:cubicBezTo>
                    <a:pt x="1532" y="1426"/>
                    <a:pt x="1667" y="1347"/>
                    <a:pt x="1732" y="1238"/>
                  </a:cubicBezTo>
                  <a:cubicBezTo>
                    <a:pt x="1837" y="1059"/>
                    <a:pt x="1764" y="860"/>
                    <a:pt x="1606" y="744"/>
                  </a:cubicBezTo>
                  <a:cubicBezTo>
                    <a:pt x="1249" y="492"/>
                    <a:pt x="913" y="177"/>
                    <a:pt x="504" y="20"/>
                  </a:cubicBezTo>
                  <a:cubicBezTo>
                    <a:pt x="472" y="7"/>
                    <a:pt x="438" y="1"/>
                    <a:pt x="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1"/>
            <p:cNvSpPr/>
            <p:nvPr/>
          </p:nvSpPr>
          <p:spPr>
            <a:xfrm>
              <a:off x="1548575" y="302575"/>
              <a:ext cx="54175" cy="37525"/>
            </a:xfrm>
            <a:custGeom>
              <a:avLst/>
              <a:gdLst/>
              <a:ahLst/>
              <a:cxnLst/>
              <a:rect l="l" t="t" r="r" b="b"/>
              <a:pathLst>
                <a:path w="2167" h="1501" extrusionOk="0">
                  <a:moveTo>
                    <a:pt x="1644" y="1"/>
                  </a:moveTo>
                  <a:cubicBezTo>
                    <a:pt x="1562" y="1"/>
                    <a:pt x="1478" y="33"/>
                    <a:pt x="1403" y="110"/>
                  </a:cubicBezTo>
                  <a:cubicBezTo>
                    <a:pt x="1077" y="436"/>
                    <a:pt x="615" y="583"/>
                    <a:pt x="279" y="887"/>
                  </a:cubicBezTo>
                  <a:cubicBezTo>
                    <a:pt x="1" y="1133"/>
                    <a:pt x="259" y="1501"/>
                    <a:pt x="551" y="1501"/>
                  </a:cubicBezTo>
                  <a:cubicBezTo>
                    <a:pt x="633" y="1501"/>
                    <a:pt x="718" y="1471"/>
                    <a:pt x="794" y="1402"/>
                  </a:cubicBezTo>
                  <a:cubicBezTo>
                    <a:pt x="1130" y="1097"/>
                    <a:pt x="1581" y="961"/>
                    <a:pt x="1907" y="625"/>
                  </a:cubicBezTo>
                  <a:cubicBezTo>
                    <a:pt x="2166" y="366"/>
                    <a:pt x="1920" y="1"/>
                    <a:pt x="16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1"/>
            <p:cNvSpPr/>
            <p:nvPr/>
          </p:nvSpPr>
          <p:spPr>
            <a:xfrm>
              <a:off x="1533350" y="347275"/>
              <a:ext cx="20925" cy="40500"/>
            </a:xfrm>
            <a:custGeom>
              <a:avLst/>
              <a:gdLst/>
              <a:ahLst/>
              <a:cxnLst/>
              <a:rect l="l" t="t" r="r" b="b"/>
              <a:pathLst>
                <a:path w="837" h="1620" extrusionOk="0">
                  <a:moveTo>
                    <a:pt x="451" y="0"/>
                  </a:moveTo>
                  <a:cubicBezTo>
                    <a:pt x="292" y="0"/>
                    <a:pt x="125" y="107"/>
                    <a:pt x="90" y="265"/>
                  </a:cubicBezTo>
                  <a:cubicBezTo>
                    <a:pt x="59" y="433"/>
                    <a:pt x="69" y="590"/>
                    <a:pt x="59" y="758"/>
                  </a:cubicBezTo>
                  <a:cubicBezTo>
                    <a:pt x="48" y="926"/>
                    <a:pt x="17" y="1094"/>
                    <a:pt x="6" y="1273"/>
                  </a:cubicBezTo>
                  <a:cubicBezTo>
                    <a:pt x="1" y="1504"/>
                    <a:pt x="180" y="1620"/>
                    <a:pt x="362" y="1620"/>
                  </a:cubicBezTo>
                  <a:cubicBezTo>
                    <a:pt x="544" y="1620"/>
                    <a:pt x="731" y="1504"/>
                    <a:pt x="741" y="1273"/>
                  </a:cubicBezTo>
                  <a:cubicBezTo>
                    <a:pt x="741" y="1115"/>
                    <a:pt x="762" y="968"/>
                    <a:pt x="783" y="821"/>
                  </a:cubicBezTo>
                  <a:cubicBezTo>
                    <a:pt x="794" y="706"/>
                    <a:pt x="773" y="569"/>
                    <a:pt x="794" y="464"/>
                  </a:cubicBezTo>
                  <a:cubicBezTo>
                    <a:pt x="836" y="265"/>
                    <a:pt x="741" y="65"/>
                    <a:pt x="542" y="13"/>
                  </a:cubicBezTo>
                  <a:cubicBezTo>
                    <a:pt x="513" y="5"/>
                    <a:pt x="482" y="0"/>
                    <a:pt x="4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1"/>
            <p:cNvSpPr/>
            <p:nvPr/>
          </p:nvSpPr>
          <p:spPr>
            <a:xfrm>
              <a:off x="1569475" y="348375"/>
              <a:ext cx="29950" cy="38400"/>
            </a:xfrm>
            <a:custGeom>
              <a:avLst/>
              <a:gdLst/>
              <a:ahLst/>
              <a:cxnLst/>
              <a:rect l="l" t="t" r="r" b="b"/>
              <a:pathLst>
                <a:path w="1198" h="1536" extrusionOk="0">
                  <a:moveTo>
                    <a:pt x="829" y="0"/>
                  </a:moveTo>
                  <a:cubicBezTo>
                    <a:pt x="619" y="0"/>
                    <a:pt x="472" y="168"/>
                    <a:pt x="462" y="357"/>
                  </a:cubicBezTo>
                  <a:cubicBezTo>
                    <a:pt x="462" y="355"/>
                    <a:pt x="462" y="354"/>
                    <a:pt x="461" y="354"/>
                  </a:cubicBezTo>
                  <a:cubicBezTo>
                    <a:pt x="456" y="354"/>
                    <a:pt x="429" y="433"/>
                    <a:pt x="420" y="452"/>
                  </a:cubicBezTo>
                  <a:cubicBezTo>
                    <a:pt x="378" y="515"/>
                    <a:pt x="346" y="578"/>
                    <a:pt x="315" y="630"/>
                  </a:cubicBezTo>
                  <a:cubicBezTo>
                    <a:pt x="231" y="777"/>
                    <a:pt x="147" y="914"/>
                    <a:pt x="73" y="1071"/>
                  </a:cubicBezTo>
                  <a:cubicBezTo>
                    <a:pt x="0" y="1260"/>
                    <a:pt x="157" y="1470"/>
                    <a:pt x="325" y="1523"/>
                  </a:cubicBezTo>
                  <a:cubicBezTo>
                    <a:pt x="358" y="1531"/>
                    <a:pt x="389" y="1535"/>
                    <a:pt x="419" y="1535"/>
                  </a:cubicBezTo>
                  <a:cubicBezTo>
                    <a:pt x="585" y="1535"/>
                    <a:pt x="715" y="1422"/>
                    <a:pt x="777" y="1271"/>
                  </a:cubicBezTo>
                  <a:cubicBezTo>
                    <a:pt x="829" y="1134"/>
                    <a:pt x="945" y="1008"/>
                    <a:pt x="1008" y="872"/>
                  </a:cubicBezTo>
                  <a:cubicBezTo>
                    <a:pt x="1102" y="714"/>
                    <a:pt x="1176" y="557"/>
                    <a:pt x="1186" y="357"/>
                  </a:cubicBezTo>
                  <a:cubicBezTo>
                    <a:pt x="1197" y="168"/>
                    <a:pt x="1018" y="0"/>
                    <a:pt x="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1"/>
            <p:cNvSpPr/>
            <p:nvPr/>
          </p:nvSpPr>
          <p:spPr>
            <a:xfrm>
              <a:off x="1598125" y="375375"/>
              <a:ext cx="43825" cy="20350"/>
            </a:xfrm>
            <a:custGeom>
              <a:avLst/>
              <a:gdLst/>
              <a:ahLst/>
              <a:cxnLst/>
              <a:rect l="l" t="t" r="r" b="b"/>
              <a:pathLst>
                <a:path w="1753" h="814" extrusionOk="0">
                  <a:moveTo>
                    <a:pt x="462" y="0"/>
                  </a:moveTo>
                  <a:cubicBezTo>
                    <a:pt x="114" y="0"/>
                    <a:pt x="0" y="584"/>
                    <a:pt x="397" y="716"/>
                  </a:cubicBezTo>
                  <a:cubicBezTo>
                    <a:pt x="670" y="810"/>
                    <a:pt x="975" y="768"/>
                    <a:pt x="1258" y="810"/>
                  </a:cubicBezTo>
                  <a:cubicBezTo>
                    <a:pt x="1279" y="813"/>
                    <a:pt x="1300" y="814"/>
                    <a:pt x="1321" y="814"/>
                  </a:cubicBezTo>
                  <a:cubicBezTo>
                    <a:pt x="1489" y="814"/>
                    <a:pt x="1653" y="736"/>
                    <a:pt x="1699" y="558"/>
                  </a:cubicBezTo>
                  <a:cubicBezTo>
                    <a:pt x="1752" y="380"/>
                    <a:pt x="1647" y="138"/>
                    <a:pt x="1447" y="107"/>
                  </a:cubicBezTo>
                  <a:cubicBezTo>
                    <a:pt x="1279" y="86"/>
                    <a:pt x="1111" y="65"/>
                    <a:pt x="943" y="65"/>
                  </a:cubicBezTo>
                  <a:cubicBezTo>
                    <a:pt x="828" y="54"/>
                    <a:pt x="691" y="54"/>
                    <a:pt x="586" y="23"/>
                  </a:cubicBezTo>
                  <a:cubicBezTo>
                    <a:pt x="542" y="8"/>
                    <a:pt x="501" y="0"/>
                    <a:pt x="4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1"/>
            <p:cNvSpPr/>
            <p:nvPr/>
          </p:nvSpPr>
          <p:spPr>
            <a:xfrm>
              <a:off x="1581800" y="401475"/>
              <a:ext cx="19725" cy="38750"/>
            </a:xfrm>
            <a:custGeom>
              <a:avLst/>
              <a:gdLst/>
              <a:ahLst/>
              <a:cxnLst/>
              <a:rect l="l" t="t" r="r" b="b"/>
              <a:pathLst>
                <a:path w="789" h="1550" extrusionOk="0">
                  <a:moveTo>
                    <a:pt x="381" y="0"/>
                  </a:moveTo>
                  <a:cubicBezTo>
                    <a:pt x="200" y="0"/>
                    <a:pt x="16" y="118"/>
                    <a:pt x="11" y="355"/>
                  </a:cubicBezTo>
                  <a:cubicBezTo>
                    <a:pt x="0" y="638"/>
                    <a:pt x="63" y="911"/>
                    <a:pt x="63" y="1195"/>
                  </a:cubicBezTo>
                  <a:cubicBezTo>
                    <a:pt x="58" y="1431"/>
                    <a:pt x="237" y="1549"/>
                    <a:pt x="418" y="1549"/>
                  </a:cubicBezTo>
                  <a:cubicBezTo>
                    <a:pt x="599" y="1549"/>
                    <a:pt x="783" y="1431"/>
                    <a:pt x="788" y="1195"/>
                  </a:cubicBezTo>
                  <a:cubicBezTo>
                    <a:pt x="788" y="911"/>
                    <a:pt x="725" y="638"/>
                    <a:pt x="735" y="355"/>
                  </a:cubicBezTo>
                  <a:cubicBezTo>
                    <a:pt x="741" y="118"/>
                    <a:pt x="562" y="0"/>
                    <a:pt x="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1"/>
            <p:cNvSpPr/>
            <p:nvPr/>
          </p:nvSpPr>
          <p:spPr>
            <a:xfrm>
              <a:off x="1537700" y="396025"/>
              <a:ext cx="34950" cy="31000"/>
            </a:xfrm>
            <a:custGeom>
              <a:avLst/>
              <a:gdLst/>
              <a:ahLst/>
              <a:cxnLst/>
              <a:rect l="l" t="t" r="r" b="b"/>
              <a:pathLst>
                <a:path w="1398" h="1240" extrusionOk="0">
                  <a:moveTo>
                    <a:pt x="982" y="0"/>
                  </a:moveTo>
                  <a:cubicBezTo>
                    <a:pt x="888" y="0"/>
                    <a:pt x="796" y="35"/>
                    <a:pt x="735" y="110"/>
                  </a:cubicBezTo>
                  <a:lnTo>
                    <a:pt x="609" y="236"/>
                  </a:lnTo>
                  <a:cubicBezTo>
                    <a:pt x="609" y="236"/>
                    <a:pt x="557" y="283"/>
                    <a:pt x="555" y="286"/>
                  </a:cubicBezTo>
                  <a:lnTo>
                    <a:pt x="555" y="286"/>
                  </a:lnTo>
                  <a:cubicBezTo>
                    <a:pt x="530" y="303"/>
                    <a:pt x="511" y="313"/>
                    <a:pt x="483" y="331"/>
                  </a:cubicBezTo>
                  <a:cubicBezTo>
                    <a:pt x="368" y="425"/>
                    <a:pt x="242" y="510"/>
                    <a:pt x="137" y="615"/>
                  </a:cubicBezTo>
                  <a:cubicBezTo>
                    <a:pt x="0" y="762"/>
                    <a:pt x="0" y="993"/>
                    <a:pt x="137" y="1129"/>
                  </a:cubicBezTo>
                  <a:cubicBezTo>
                    <a:pt x="205" y="1203"/>
                    <a:pt x="300" y="1240"/>
                    <a:pt x="394" y="1240"/>
                  </a:cubicBezTo>
                  <a:cubicBezTo>
                    <a:pt x="489" y="1240"/>
                    <a:pt x="583" y="1203"/>
                    <a:pt x="651" y="1129"/>
                  </a:cubicBezTo>
                  <a:cubicBezTo>
                    <a:pt x="756" y="1024"/>
                    <a:pt x="798" y="1003"/>
                    <a:pt x="914" y="919"/>
                  </a:cubicBezTo>
                  <a:cubicBezTo>
                    <a:pt x="1040" y="825"/>
                    <a:pt x="1155" y="741"/>
                    <a:pt x="1250" y="625"/>
                  </a:cubicBezTo>
                  <a:cubicBezTo>
                    <a:pt x="1376" y="467"/>
                    <a:pt x="1397" y="257"/>
                    <a:pt x="1250" y="110"/>
                  </a:cubicBezTo>
                  <a:cubicBezTo>
                    <a:pt x="1185" y="40"/>
                    <a:pt x="108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1"/>
            <p:cNvSpPr/>
            <p:nvPr/>
          </p:nvSpPr>
          <p:spPr>
            <a:xfrm>
              <a:off x="1609900" y="402700"/>
              <a:ext cx="44200" cy="29800"/>
            </a:xfrm>
            <a:custGeom>
              <a:avLst/>
              <a:gdLst/>
              <a:ahLst/>
              <a:cxnLst/>
              <a:rect l="l" t="t" r="r" b="b"/>
              <a:pathLst>
                <a:path w="1768" h="1192" extrusionOk="0">
                  <a:moveTo>
                    <a:pt x="342" y="1"/>
                  </a:moveTo>
                  <a:cubicBezTo>
                    <a:pt x="159" y="1"/>
                    <a:pt x="0" y="185"/>
                    <a:pt x="0" y="369"/>
                  </a:cubicBezTo>
                  <a:cubicBezTo>
                    <a:pt x="0" y="579"/>
                    <a:pt x="168" y="715"/>
                    <a:pt x="357" y="726"/>
                  </a:cubicBezTo>
                  <a:cubicBezTo>
                    <a:pt x="304" y="726"/>
                    <a:pt x="409" y="768"/>
                    <a:pt x="420" y="778"/>
                  </a:cubicBezTo>
                  <a:cubicBezTo>
                    <a:pt x="483" y="810"/>
                    <a:pt x="535" y="841"/>
                    <a:pt x="598" y="883"/>
                  </a:cubicBezTo>
                  <a:cubicBezTo>
                    <a:pt x="745" y="967"/>
                    <a:pt x="892" y="1062"/>
                    <a:pt x="1050" y="1146"/>
                  </a:cubicBezTo>
                  <a:cubicBezTo>
                    <a:pt x="1110" y="1178"/>
                    <a:pt x="1168" y="1192"/>
                    <a:pt x="1224" y="1192"/>
                  </a:cubicBezTo>
                  <a:cubicBezTo>
                    <a:pt x="1550" y="1192"/>
                    <a:pt x="1768" y="704"/>
                    <a:pt x="1417" y="516"/>
                  </a:cubicBezTo>
                  <a:cubicBezTo>
                    <a:pt x="1239" y="411"/>
                    <a:pt x="1060" y="316"/>
                    <a:pt x="892" y="211"/>
                  </a:cubicBezTo>
                  <a:cubicBezTo>
                    <a:pt x="724" y="106"/>
                    <a:pt x="567" y="22"/>
                    <a:pt x="357" y="1"/>
                  </a:cubicBezTo>
                  <a:cubicBezTo>
                    <a:pt x="352" y="1"/>
                    <a:pt x="347" y="1"/>
                    <a:pt x="3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1"/>
            <p:cNvSpPr/>
            <p:nvPr/>
          </p:nvSpPr>
          <p:spPr>
            <a:xfrm>
              <a:off x="1618300" y="299250"/>
              <a:ext cx="45950" cy="20750"/>
            </a:xfrm>
            <a:custGeom>
              <a:avLst/>
              <a:gdLst/>
              <a:ahLst/>
              <a:cxnLst/>
              <a:rect l="l" t="t" r="r" b="b"/>
              <a:pathLst>
                <a:path w="1838" h="830" extrusionOk="0">
                  <a:moveTo>
                    <a:pt x="1122" y="1"/>
                  </a:moveTo>
                  <a:cubicBezTo>
                    <a:pt x="847" y="1"/>
                    <a:pt x="572" y="13"/>
                    <a:pt x="315" y="117"/>
                  </a:cubicBezTo>
                  <a:cubicBezTo>
                    <a:pt x="126" y="191"/>
                    <a:pt x="0" y="359"/>
                    <a:pt x="52" y="558"/>
                  </a:cubicBezTo>
                  <a:cubicBezTo>
                    <a:pt x="96" y="705"/>
                    <a:pt x="244" y="830"/>
                    <a:pt x="400" y="830"/>
                  </a:cubicBezTo>
                  <a:cubicBezTo>
                    <a:pt x="435" y="830"/>
                    <a:pt x="470" y="824"/>
                    <a:pt x="504" y="810"/>
                  </a:cubicBezTo>
                  <a:cubicBezTo>
                    <a:pt x="683" y="744"/>
                    <a:pt x="867" y="728"/>
                    <a:pt x="1052" y="728"/>
                  </a:cubicBezTo>
                  <a:cubicBezTo>
                    <a:pt x="1160" y="728"/>
                    <a:pt x="1268" y="733"/>
                    <a:pt x="1375" y="737"/>
                  </a:cubicBezTo>
                  <a:cubicBezTo>
                    <a:pt x="1837" y="737"/>
                    <a:pt x="1837" y="12"/>
                    <a:pt x="1375" y="2"/>
                  </a:cubicBezTo>
                  <a:cubicBezTo>
                    <a:pt x="1291" y="2"/>
                    <a:pt x="1206" y="1"/>
                    <a:pt x="1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1"/>
            <p:cNvSpPr/>
            <p:nvPr/>
          </p:nvSpPr>
          <p:spPr>
            <a:xfrm>
              <a:off x="1524825" y="288725"/>
              <a:ext cx="22350" cy="39750"/>
            </a:xfrm>
            <a:custGeom>
              <a:avLst/>
              <a:gdLst/>
              <a:ahLst/>
              <a:cxnLst/>
              <a:rect l="l" t="t" r="r" b="b"/>
              <a:pathLst>
                <a:path w="894" h="1590" extrusionOk="0">
                  <a:moveTo>
                    <a:pt x="375" y="1"/>
                  </a:moveTo>
                  <a:cubicBezTo>
                    <a:pt x="344" y="1"/>
                    <a:pt x="313" y="5"/>
                    <a:pt x="284" y="13"/>
                  </a:cubicBezTo>
                  <a:cubicBezTo>
                    <a:pt x="85" y="66"/>
                    <a:pt x="1" y="265"/>
                    <a:pt x="32" y="465"/>
                  </a:cubicBezTo>
                  <a:cubicBezTo>
                    <a:pt x="74" y="748"/>
                    <a:pt x="64" y="1053"/>
                    <a:pt x="127" y="1326"/>
                  </a:cubicBezTo>
                  <a:cubicBezTo>
                    <a:pt x="169" y="1510"/>
                    <a:pt x="305" y="1589"/>
                    <a:pt x="448" y="1589"/>
                  </a:cubicBezTo>
                  <a:cubicBezTo>
                    <a:pt x="664" y="1589"/>
                    <a:pt x="893" y="1409"/>
                    <a:pt x="830" y="1137"/>
                  </a:cubicBezTo>
                  <a:cubicBezTo>
                    <a:pt x="809" y="1021"/>
                    <a:pt x="809" y="885"/>
                    <a:pt x="799" y="769"/>
                  </a:cubicBezTo>
                  <a:lnTo>
                    <a:pt x="736" y="265"/>
                  </a:lnTo>
                  <a:cubicBezTo>
                    <a:pt x="709" y="107"/>
                    <a:pt x="536" y="1"/>
                    <a:pt x="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1"/>
            <p:cNvSpPr/>
            <p:nvPr/>
          </p:nvSpPr>
          <p:spPr>
            <a:xfrm>
              <a:off x="1555300" y="272025"/>
              <a:ext cx="35725" cy="27100"/>
            </a:xfrm>
            <a:custGeom>
              <a:avLst/>
              <a:gdLst/>
              <a:ahLst/>
              <a:cxnLst/>
              <a:rect l="l" t="t" r="r" b="b"/>
              <a:pathLst>
                <a:path w="1429" h="1084" extrusionOk="0">
                  <a:moveTo>
                    <a:pt x="984" y="0"/>
                  </a:moveTo>
                  <a:cubicBezTo>
                    <a:pt x="925" y="0"/>
                    <a:pt x="867" y="16"/>
                    <a:pt x="819" y="51"/>
                  </a:cubicBezTo>
                  <a:cubicBezTo>
                    <a:pt x="640" y="198"/>
                    <a:pt x="420" y="282"/>
                    <a:pt x="231" y="408"/>
                  </a:cubicBezTo>
                  <a:cubicBezTo>
                    <a:pt x="63" y="513"/>
                    <a:pt x="0" y="723"/>
                    <a:pt x="94" y="902"/>
                  </a:cubicBezTo>
                  <a:cubicBezTo>
                    <a:pt x="157" y="1014"/>
                    <a:pt x="286" y="1084"/>
                    <a:pt x="414" y="1084"/>
                  </a:cubicBezTo>
                  <a:cubicBezTo>
                    <a:pt x="478" y="1084"/>
                    <a:pt x="542" y="1066"/>
                    <a:pt x="598" y="1028"/>
                  </a:cubicBezTo>
                  <a:cubicBezTo>
                    <a:pt x="787" y="912"/>
                    <a:pt x="1008" y="818"/>
                    <a:pt x="1186" y="681"/>
                  </a:cubicBezTo>
                  <a:cubicBezTo>
                    <a:pt x="1344" y="566"/>
                    <a:pt x="1428" y="366"/>
                    <a:pt x="1312" y="188"/>
                  </a:cubicBezTo>
                  <a:cubicBezTo>
                    <a:pt x="1254" y="79"/>
                    <a:pt x="1116" y="0"/>
                    <a:pt x="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1"/>
            <p:cNvSpPr/>
            <p:nvPr/>
          </p:nvSpPr>
          <p:spPr>
            <a:xfrm>
              <a:off x="1652675" y="329700"/>
              <a:ext cx="32550" cy="42675"/>
            </a:xfrm>
            <a:custGeom>
              <a:avLst/>
              <a:gdLst/>
              <a:ahLst/>
              <a:cxnLst/>
              <a:rect l="l" t="t" r="r" b="b"/>
              <a:pathLst>
                <a:path w="1302" h="1707" extrusionOk="0">
                  <a:moveTo>
                    <a:pt x="393" y="0"/>
                  </a:moveTo>
                  <a:cubicBezTo>
                    <a:pt x="326" y="0"/>
                    <a:pt x="261" y="15"/>
                    <a:pt x="210" y="44"/>
                  </a:cubicBezTo>
                  <a:cubicBezTo>
                    <a:pt x="21" y="159"/>
                    <a:pt x="0" y="359"/>
                    <a:pt x="74" y="548"/>
                  </a:cubicBezTo>
                  <a:cubicBezTo>
                    <a:pt x="210" y="852"/>
                    <a:pt x="420" y="1125"/>
                    <a:pt x="515" y="1451"/>
                  </a:cubicBezTo>
                  <a:cubicBezTo>
                    <a:pt x="569" y="1629"/>
                    <a:pt x="711" y="1706"/>
                    <a:pt x="855" y="1706"/>
                  </a:cubicBezTo>
                  <a:cubicBezTo>
                    <a:pt x="1076" y="1706"/>
                    <a:pt x="1301" y="1525"/>
                    <a:pt x="1218" y="1251"/>
                  </a:cubicBezTo>
                  <a:cubicBezTo>
                    <a:pt x="1103" y="863"/>
                    <a:pt x="861" y="548"/>
                    <a:pt x="704" y="180"/>
                  </a:cubicBezTo>
                  <a:cubicBezTo>
                    <a:pt x="656" y="56"/>
                    <a:pt x="521"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1"/>
            <p:cNvSpPr/>
            <p:nvPr/>
          </p:nvSpPr>
          <p:spPr>
            <a:xfrm>
              <a:off x="1649625" y="379450"/>
              <a:ext cx="28450" cy="37875"/>
            </a:xfrm>
            <a:custGeom>
              <a:avLst/>
              <a:gdLst/>
              <a:ahLst/>
              <a:cxnLst/>
              <a:rect l="l" t="t" r="r" b="b"/>
              <a:pathLst>
                <a:path w="1138" h="1515" extrusionOk="0">
                  <a:moveTo>
                    <a:pt x="436" y="0"/>
                  </a:moveTo>
                  <a:cubicBezTo>
                    <a:pt x="223" y="0"/>
                    <a:pt x="1" y="177"/>
                    <a:pt x="70" y="448"/>
                  </a:cubicBezTo>
                  <a:cubicBezTo>
                    <a:pt x="133" y="731"/>
                    <a:pt x="301" y="973"/>
                    <a:pt x="374" y="1257"/>
                  </a:cubicBezTo>
                  <a:cubicBezTo>
                    <a:pt x="421" y="1436"/>
                    <a:pt x="558" y="1515"/>
                    <a:pt x="700" y="1515"/>
                  </a:cubicBezTo>
                  <a:cubicBezTo>
                    <a:pt x="914" y="1515"/>
                    <a:pt x="1137" y="1336"/>
                    <a:pt x="1067" y="1057"/>
                  </a:cubicBezTo>
                  <a:cubicBezTo>
                    <a:pt x="1004" y="784"/>
                    <a:pt x="836" y="532"/>
                    <a:pt x="763" y="259"/>
                  </a:cubicBezTo>
                  <a:cubicBezTo>
                    <a:pt x="717" y="79"/>
                    <a:pt x="578" y="0"/>
                    <a:pt x="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1"/>
            <p:cNvSpPr/>
            <p:nvPr/>
          </p:nvSpPr>
          <p:spPr>
            <a:xfrm>
              <a:off x="1612525" y="268825"/>
              <a:ext cx="46000" cy="23050"/>
            </a:xfrm>
            <a:custGeom>
              <a:avLst/>
              <a:gdLst/>
              <a:ahLst/>
              <a:cxnLst/>
              <a:rect l="l" t="t" r="r" b="b"/>
              <a:pathLst>
                <a:path w="1840" h="922" extrusionOk="0">
                  <a:moveTo>
                    <a:pt x="351" y="1"/>
                  </a:moveTo>
                  <a:cubicBezTo>
                    <a:pt x="159" y="1"/>
                    <a:pt x="0" y="184"/>
                    <a:pt x="0" y="368"/>
                  </a:cubicBezTo>
                  <a:cubicBezTo>
                    <a:pt x="0" y="578"/>
                    <a:pt x="168" y="715"/>
                    <a:pt x="367" y="725"/>
                  </a:cubicBezTo>
                  <a:cubicBezTo>
                    <a:pt x="661" y="746"/>
                    <a:pt x="955" y="820"/>
                    <a:pt x="1239" y="904"/>
                  </a:cubicBezTo>
                  <a:cubicBezTo>
                    <a:pt x="1279" y="916"/>
                    <a:pt x="1317" y="922"/>
                    <a:pt x="1353" y="922"/>
                  </a:cubicBezTo>
                  <a:cubicBezTo>
                    <a:pt x="1719" y="922"/>
                    <a:pt x="1839" y="335"/>
                    <a:pt x="1428" y="211"/>
                  </a:cubicBezTo>
                  <a:cubicBezTo>
                    <a:pt x="1081" y="106"/>
                    <a:pt x="724" y="32"/>
                    <a:pt x="367" y="1"/>
                  </a:cubicBezTo>
                  <a:cubicBezTo>
                    <a:pt x="362" y="1"/>
                    <a:pt x="356" y="1"/>
                    <a:pt x="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1"/>
            <p:cNvSpPr/>
            <p:nvPr/>
          </p:nvSpPr>
          <p:spPr>
            <a:xfrm>
              <a:off x="1663450" y="281625"/>
              <a:ext cx="26425" cy="48800"/>
            </a:xfrm>
            <a:custGeom>
              <a:avLst/>
              <a:gdLst/>
              <a:ahLst/>
              <a:cxnLst/>
              <a:rect l="l" t="t" r="r" b="b"/>
              <a:pathLst>
                <a:path w="1057" h="1952" extrusionOk="0">
                  <a:moveTo>
                    <a:pt x="400" y="1"/>
                  </a:moveTo>
                  <a:cubicBezTo>
                    <a:pt x="332" y="1"/>
                    <a:pt x="265" y="16"/>
                    <a:pt x="210" y="45"/>
                  </a:cubicBezTo>
                  <a:cubicBezTo>
                    <a:pt x="21" y="150"/>
                    <a:pt x="0" y="360"/>
                    <a:pt x="84" y="539"/>
                  </a:cubicBezTo>
                  <a:cubicBezTo>
                    <a:pt x="136" y="686"/>
                    <a:pt x="136" y="906"/>
                    <a:pt x="168" y="1053"/>
                  </a:cubicBezTo>
                  <a:cubicBezTo>
                    <a:pt x="199" y="1263"/>
                    <a:pt x="231" y="1484"/>
                    <a:pt x="283" y="1694"/>
                  </a:cubicBezTo>
                  <a:cubicBezTo>
                    <a:pt x="330" y="1874"/>
                    <a:pt x="469" y="1952"/>
                    <a:pt x="612" y="1952"/>
                  </a:cubicBezTo>
                  <a:cubicBezTo>
                    <a:pt x="829" y="1952"/>
                    <a:pt x="1057" y="1773"/>
                    <a:pt x="987" y="1494"/>
                  </a:cubicBezTo>
                  <a:cubicBezTo>
                    <a:pt x="882" y="1064"/>
                    <a:pt x="882" y="581"/>
                    <a:pt x="703" y="171"/>
                  </a:cubicBezTo>
                  <a:cubicBezTo>
                    <a:pt x="656" y="55"/>
                    <a:pt x="527" y="1"/>
                    <a:pt x="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5" name="Google Shape;205;p11"/>
          <p:cNvSpPr/>
          <p:nvPr/>
        </p:nvSpPr>
        <p:spPr>
          <a:xfrm>
            <a:off x="4073325" y="4604099"/>
            <a:ext cx="997352" cy="817123"/>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1"/>
          <p:cNvSpPr txBox="1"/>
          <p:nvPr>
            <p:ph type="title" hasCustomPrompt="1"/>
          </p:nvPr>
        </p:nvSpPr>
        <p:spPr>
          <a:xfrm>
            <a:off x="713100" y="1273050"/>
            <a:ext cx="7717800" cy="2100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4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7" name="Google Shape;207;p11"/>
          <p:cNvSpPr txBox="1"/>
          <p:nvPr>
            <p:ph type="subTitle" idx="1"/>
          </p:nvPr>
        </p:nvSpPr>
        <p:spPr>
          <a:xfrm>
            <a:off x="1284000" y="3248021"/>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208"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209" name="Shape 209"/>
        <p:cNvGrpSpPr/>
        <p:nvPr/>
      </p:nvGrpSpPr>
      <p:grpSpPr>
        <a:xfrm>
          <a:off x="0" y="0"/>
          <a:ext cx="0" cy="0"/>
          <a:chOff x="0" y="0"/>
          <a:chExt cx="0" cy="0"/>
        </a:xfrm>
      </p:grpSpPr>
      <p:sp>
        <p:nvSpPr>
          <p:cNvPr id="210" name="Google Shape;210;p13"/>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1" name="Google Shape;211;p13"/>
          <p:cNvSpPr txBox="1"/>
          <p:nvPr>
            <p:ph type="title" idx="2"/>
          </p:nvPr>
        </p:nvSpPr>
        <p:spPr>
          <a:xfrm>
            <a:off x="713100" y="1682850"/>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12" name="Google Shape;212;p13"/>
          <p:cNvSpPr txBox="1"/>
          <p:nvPr>
            <p:ph type="subTitle" idx="1"/>
          </p:nvPr>
        </p:nvSpPr>
        <p:spPr>
          <a:xfrm>
            <a:off x="713100" y="2175128"/>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213" name="Google Shape;213;p13"/>
          <p:cNvSpPr txBox="1"/>
          <p:nvPr>
            <p:ph type="title" idx="3"/>
          </p:nvPr>
        </p:nvSpPr>
        <p:spPr>
          <a:xfrm>
            <a:off x="3415825" y="1682850"/>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14" name="Google Shape;214;p13"/>
          <p:cNvSpPr txBox="1"/>
          <p:nvPr>
            <p:ph type="subTitle" idx="4"/>
          </p:nvPr>
        </p:nvSpPr>
        <p:spPr>
          <a:xfrm>
            <a:off x="3415825" y="2175128"/>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215" name="Google Shape;215;p13"/>
          <p:cNvSpPr txBox="1"/>
          <p:nvPr>
            <p:ph type="title" idx="5"/>
          </p:nvPr>
        </p:nvSpPr>
        <p:spPr>
          <a:xfrm>
            <a:off x="713100" y="3532775"/>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16" name="Google Shape;216;p13"/>
          <p:cNvSpPr txBox="1"/>
          <p:nvPr>
            <p:ph type="subTitle" idx="6"/>
          </p:nvPr>
        </p:nvSpPr>
        <p:spPr>
          <a:xfrm>
            <a:off x="713100" y="402505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217" name="Google Shape;217;p13"/>
          <p:cNvSpPr txBox="1"/>
          <p:nvPr>
            <p:ph type="title" idx="7"/>
          </p:nvPr>
        </p:nvSpPr>
        <p:spPr>
          <a:xfrm>
            <a:off x="3415825" y="3532775"/>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18" name="Google Shape;218;p13"/>
          <p:cNvSpPr txBox="1"/>
          <p:nvPr>
            <p:ph type="subTitle" idx="8"/>
          </p:nvPr>
        </p:nvSpPr>
        <p:spPr>
          <a:xfrm>
            <a:off x="3415825" y="402505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219" name="Google Shape;219;p13"/>
          <p:cNvSpPr txBox="1"/>
          <p:nvPr>
            <p:ph type="title" idx="9"/>
          </p:nvPr>
        </p:nvSpPr>
        <p:spPr>
          <a:xfrm>
            <a:off x="6118545" y="1682850"/>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20" name="Google Shape;220;p13"/>
          <p:cNvSpPr txBox="1"/>
          <p:nvPr>
            <p:ph type="subTitle" idx="13"/>
          </p:nvPr>
        </p:nvSpPr>
        <p:spPr>
          <a:xfrm>
            <a:off x="6118545" y="2175128"/>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221" name="Google Shape;221;p13"/>
          <p:cNvSpPr txBox="1"/>
          <p:nvPr>
            <p:ph type="title" idx="14"/>
          </p:nvPr>
        </p:nvSpPr>
        <p:spPr>
          <a:xfrm>
            <a:off x="6118545" y="3532775"/>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22" name="Google Shape;222;p13"/>
          <p:cNvSpPr txBox="1"/>
          <p:nvPr>
            <p:ph type="subTitle" idx="15"/>
          </p:nvPr>
        </p:nvSpPr>
        <p:spPr>
          <a:xfrm>
            <a:off x="6118545" y="402505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223" name="Google Shape;223;p13"/>
          <p:cNvSpPr txBox="1"/>
          <p:nvPr>
            <p:ph type="title" idx="16" hasCustomPrompt="1"/>
          </p:nvPr>
        </p:nvSpPr>
        <p:spPr>
          <a:xfrm>
            <a:off x="6118545" y="3005075"/>
            <a:ext cx="123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24" name="Google Shape;224;p13"/>
          <p:cNvSpPr txBox="1"/>
          <p:nvPr>
            <p:ph type="title" idx="17" hasCustomPrompt="1"/>
          </p:nvPr>
        </p:nvSpPr>
        <p:spPr>
          <a:xfrm>
            <a:off x="3415825" y="3005075"/>
            <a:ext cx="123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25" name="Google Shape;225;p13"/>
          <p:cNvSpPr txBox="1"/>
          <p:nvPr>
            <p:ph type="title" idx="18" hasCustomPrompt="1"/>
          </p:nvPr>
        </p:nvSpPr>
        <p:spPr>
          <a:xfrm>
            <a:off x="713100" y="3005075"/>
            <a:ext cx="123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26" name="Google Shape;226;p13"/>
          <p:cNvSpPr txBox="1"/>
          <p:nvPr>
            <p:ph type="title" idx="19" hasCustomPrompt="1"/>
          </p:nvPr>
        </p:nvSpPr>
        <p:spPr>
          <a:xfrm>
            <a:off x="713100" y="1155150"/>
            <a:ext cx="123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27" name="Google Shape;227;p13"/>
          <p:cNvSpPr txBox="1"/>
          <p:nvPr>
            <p:ph type="title" idx="20" hasCustomPrompt="1"/>
          </p:nvPr>
        </p:nvSpPr>
        <p:spPr>
          <a:xfrm>
            <a:off x="3415825" y="1155150"/>
            <a:ext cx="123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28" name="Google Shape;228;p13"/>
          <p:cNvSpPr txBox="1"/>
          <p:nvPr>
            <p:ph type="title" idx="21" hasCustomPrompt="1"/>
          </p:nvPr>
        </p:nvSpPr>
        <p:spPr>
          <a:xfrm>
            <a:off x="6118545" y="1155150"/>
            <a:ext cx="123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229" name="Google Shape;229;p13"/>
          <p:cNvSpPr/>
          <p:nvPr/>
        </p:nvSpPr>
        <p:spPr>
          <a:xfrm>
            <a:off x="-768650" y="4470875"/>
            <a:ext cx="1322568" cy="1083569"/>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3"/>
          <p:cNvSpPr/>
          <p:nvPr/>
        </p:nvSpPr>
        <p:spPr>
          <a:xfrm rot="10800000" flipH="1">
            <a:off x="8093476" y="-271457"/>
            <a:ext cx="1695772" cy="1042631"/>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1" name="Google Shape;231;p13"/>
          <p:cNvGrpSpPr/>
          <p:nvPr/>
        </p:nvGrpSpPr>
        <p:grpSpPr>
          <a:xfrm>
            <a:off x="8768781" y="1386587"/>
            <a:ext cx="596161" cy="619097"/>
            <a:chOff x="1524825" y="268825"/>
            <a:chExt cx="165050" cy="171400"/>
          </a:xfrm>
        </p:grpSpPr>
        <p:sp>
          <p:nvSpPr>
            <p:cNvPr id="232" name="Google Shape;232;p13"/>
            <p:cNvSpPr/>
            <p:nvPr/>
          </p:nvSpPr>
          <p:spPr>
            <a:xfrm>
              <a:off x="1602550" y="329250"/>
              <a:ext cx="45950" cy="35650"/>
            </a:xfrm>
            <a:custGeom>
              <a:avLst/>
              <a:gdLst/>
              <a:ahLst/>
              <a:cxnLst/>
              <a:rect l="l" t="t" r="r" b="b"/>
              <a:pathLst>
                <a:path w="1838" h="1426" extrusionOk="0">
                  <a:moveTo>
                    <a:pt x="404" y="1"/>
                  </a:moveTo>
                  <a:cubicBezTo>
                    <a:pt x="251" y="1"/>
                    <a:pt x="98" y="126"/>
                    <a:pt x="63" y="272"/>
                  </a:cubicBezTo>
                  <a:cubicBezTo>
                    <a:pt x="0" y="482"/>
                    <a:pt x="126" y="650"/>
                    <a:pt x="315" y="723"/>
                  </a:cubicBezTo>
                  <a:cubicBezTo>
                    <a:pt x="472" y="786"/>
                    <a:pt x="640" y="923"/>
                    <a:pt x="777" y="1017"/>
                  </a:cubicBezTo>
                  <a:cubicBezTo>
                    <a:pt x="934" y="1133"/>
                    <a:pt x="1081" y="1259"/>
                    <a:pt x="1239" y="1374"/>
                  </a:cubicBezTo>
                  <a:cubicBezTo>
                    <a:pt x="1288" y="1410"/>
                    <a:pt x="1344" y="1426"/>
                    <a:pt x="1402" y="1426"/>
                  </a:cubicBezTo>
                  <a:cubicBezTo>
                    <a:pt x="1532" y="1426"/>
                    <a:pt x="1667" y="1347"/>
                    <a:pt x="1732" y="1238"/>
                  </a:cubicBezTo>
                  <a:cubicBezTo>
                    <a:pt x="1837" y="1059"/>
                    <a:pt x="1764" y="860"/>
                    <a:pt x="1606" y="744"/>
                  </a:cubicBezTo>
                  <a:cubicBezTo>
                    <a:pt x="1249" y="492"/>
                    <a:pt x="913" y="177"/>
                    <a:pt x="504" y="20"/>
                  </a:cubicBezTo>
                  <a:cubicBezTo>
                    <a:pt x="472" y="7"/>
                    <a:pt x="438" y="1"/>
                    <a:pt x="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3"/>
            <p:cNvSpPr/>
            <p:nvPr/>
          </p:nvSpPr>
          <p:spPr>
            <a:xfrm>
              <a:off x="1548575" y="302575"/>
              <a:ext cx="54175" cy="37525"/>
            </a:xfrm>
            <a:custGeom>
              <a:avLst/>
              <a:gdLst/>
              <a:ahLst/>
              <a:cxnLst/>
              <a:rect l="l" t="t" r="r" b="b"/>
              <a:pathLst>
                <a:path w="2167" h="1501" extrusionOk="0">
                  <a:moveTo>
                    <a:pt x="1644" y="1"/>
                  </a:moveTo>
                  <a:cubicBezTo>
                    <a:pt x="1562" y="1"/>
                    <a:pt x="1478" y="33"/>
                    <a:pt x="1403" y="110"/>
                  </a:cubicBezTo>
                  <a:cubicBezTo>
                    <a:pt x="1077" y="436"/>
                    <a:pt x="615" y="583"/>
                    <a:pt x="279" y="887"/>
                  </a:cubicBezTo>
                  <a:cubicBezTo>
                    <a:pt x="1" y="1133"/>
                    <a:pt x="259" y="1501"/>
                    <a:pt x="551" y="1501"/>
                  </a:cubicBezTo>
                  <a:cubicBezTo>
                    <a:pt x="633" y="1501"/>
                    <a:pt x="718" y="1471"/>
                    <a:pt x="794" y="1402"/>
                  </a:cubicBezTo>
                  <a:cubicBezTo>
                    <a:pt x="1130" y="1097"/>
                    <a:pt x="1581" y="961"/>
                    <a:pt x="1907" y="625"/>
                  </a:cubicBezTo>
                  <a:cubicBezTo>
                    <a:pt x="2166" y="366"/>
                    <a:pt x="1920" y="1"/>
                    <a:pt x="1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3"/>
            <p:cNvSpPr/>
            <p:nvPr/>
          </p:nvSpPr>
          <p:spPr>
            <a:xfrm>
              <a:off x="1533350" y="347275"/>
              <a:ext cx="20925" cy="40500"/>
            </a:xfrm>
            <a:custGeom>
              <a:avLst/>
              <a:gdLst/>
              <a:ahLst/>
              <a:cxnLst/>
              <a:rect l="l" t="t" r="r" b="b"/>
              <a:pathLst>
                <a:path w="837" h="1620" extrusionOk="0">
                  <a:moveTo>
                    <a:pt x="451" y="0"/>
                  </a:moveTo>
                  <a:cubicBezTo>
                    <a:pt x="292" y="0"/>
                    <a:pt x="125" y="107"/>
                    <a:pt x="90" y="265"/>
                  </a:cubicBezTo>
                  <a:cubicBezTo>
                    <a:pt x="59" y="433"/>
                    <a:pt x="69" y="590"/>
                    <a:pt x="59" y="758"/>
                  </a:cubicBezTo>
                  <a:cubicBezTo>
                    <a:pt x="48" y="926"/>
                    <a:pt x="17" y="1094"/>
                    <a:pt x="6" y="1273"/>
                  </a:cubicBezTo>
                  <a:cubicBezTo>
                    <a:pt x="1" y="1504"/>
                    <a:pt x="180" y="1620"/>
                    <a:pt x="362" y="1620"/>
                  </a:cubicBezTo>
                  <a:cubicBezTo>
                    <a:pt x="544" y="1620"/>
                    <a:pt x="731" y="1504"/>
                    <a:pt x="741" y="1273"/>
                  </a:cubicBezTo>
                  <a:cubicBezTo>
                    <a:pt x="741" y="1115"/>
                    <a:pt x="762" y="968"/>
                    <a:pt x="783" y="821"/>
                  </a:cubicBezTo>
                  <a:cubicBezTo>
                    <a:pt x="794" y="706"/>
                    <a:pt x="773" y="569"/>
                    <a:pt x="794" y="464"/>
                  </a:cubicBezTo>
                  <a:cubicBezTo>
                    <a:pt x="836" y="265"/>
                    <a:pt x="741" y="65"/>
                    <a:pt x="542" y="13"/>
                  </a:cubicBezTo>
                  <a:cubicBezTo>
                    <a:pt x="513" y="5"/>
                    <a:pt x="482"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13"/>
            <p:cNvSpPr/>
            <p:nvPr/>
          </p:nvSpPr>
          <p:spPr>
            <a:xfrm>
              <a:off x="1569475" y="348375"/>
              <a:ext cx="29950" cy="38400"/>
            </a:xfrm>
            <a:custGeom>
              <a:avLst/>
              <a:gdLst/>
              <a:ahLst/>
              <a:cxnLst/>
              <a:rect l="l" t="t" r="r" b="b"/>
              <a:pathLst>
                <a:path w="1198" h="1536" extrusionOk="0">
                  <a:moveTo>
                    <a:pt x="829" y="0"/>
                  </a:moveTo>
                  <a:cubicBezTo>
                    <a:pt x="619" y="0"/>
                    <a:pt x="472" y="168"/>
                    <a:pt x="462" y="357"/>
                  </a:cubicBezTo>
                  <a:cubicBezTo>
                    <a:pt x="462" y="355"/>
                    <a:pt x="462" y="354"/>
                    <a:pt x="461" y="354"/>
                  </a:cubicBezTo>
                  <a:cubicBezTo>
                    <a:pt x="456" y="354"/>
                    <a:pt x="429" y="433"/>
                    <a:pt x="420" y="452"/>
                  </a:cubicBezTo>
                  <a:cubicBezTo>
                    <a:pt x="378" y="515"/>
                    <a:pt x="346" y="578"/>
                    <a:pt x="315" y="630"/>
                  </a:cubicBezTo>
                  <a:cubicBezTo>
                    <a:pt x="231" y="777"/>
                    <a:pt x="147" y="914"/>
                    <a:pt x="73" y="1071"/>
                  </a:cubicBezTo>
                  <a:cubicBezTo>
                    <a:pt x="0" y="1260"/>
                    <a:pt x="157" y="1470"/>
                    <a:pt x="325" y="1523"/>
                  </a:cubicBezTo>
                  <a:cubicBezTo>
                    <a:pt x="358" y="1531"/>
                    <a:pt x="389" y="1535"/>
                    <a:pt x="419" y="1535"/>
                  </a:cubicBezTo>
                  <a:cubicBezTo>
                    <a:pt x="585" y="1535"/>
                    <a:pt x="715" y="1422"/>
                    <a:pt x="777" y="1271"/>
                  </a:cubicBezTo>
                  <a:cubicBezTo>
                    <a:pt x="829" y="1134"/>
                    <a:pt x="945" y="1008"/>
                    <a:pt x="1008" y="872"/>
                  </a:cubicBezTo>
                  <a:cubicBezTo>
                    <a:pt x="1102" y="714"/>
                    <a:pt x="1176" y="557"/>
                    <a:pt x="1186" y="357"/>
                  </a:cubicBezTo>
                  <a:cubicBezTo>
                    <a:pt x="1197" y="168"/>
                    <a:pt x="1018" y="0"/>
                    <a:pt x="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3"/>
            <p:cNvSpPr/>
            <p:nvPr/>
          </p:nvSpPr>
          <p:spPr>
            <a:xfrm>
              <a:off x="1598125" y="375375"/>
              <a:ext cx="43825" cy="20350"/>
            </a:xfrm>
            <a:custGeom>
              <a:avLst/>
              <a:gdLst/>
              <a:ahLst/>
              <a:cxnLst/>
              <a:rect l="l" t="t" r="r" b="b"/>
              <a:pathLst>
                <a:path w="1753" h="814" extrusionOk="0">
                  <a:moveTo>
                    <a:pt x="462" y="0"/>
                  </a:moveTo>
                  <a:cubicBezTo>
                    <a:pt x="114" y="0"/>
                    <a:pt x="0" y="584"/>
                    <a:pt x="397" y="716"/>
                  </a:cubicBezTo>
                  <a:cubicBezTo>
                    <a:pt x="670" y="810"/>
                    <a:pt x="975" y="768"/>
                    <a:pt x="1258" y="810"/>
                  </a:cubicBezTo>
                  <a:cubicBezTo>
                    <a:pt x="1279" y="813"/>
                    <a:pt x="1300" y="814"/>
                    <a:pt x="1321" y="814"/>
                  </a:cubicBezTo>
                  <a:cubicBezTo>
                    <a:pt x="1489" y="814"/>
                    <a:pt x="1653" y="736"/>
                    <a:pt x="1699" y="558"/>
                  </a:cubicBezTo>
                  <a:cubicBezTo>
                    <a:pt x="1752" y="380"/>
                    <a:pt x="1647" y="138"/>
                    <a:pt x="1447" y="107"/>
                  </a:cubicBezTo>
                  <a:cubicBezTo>
                    <a:pt x="1279" y="86"/>
                    <a:pt x="1111" y="65"/>
                    <a:pt x="943" y="65"/>
                  </a:cubicBezTo>
                  <a:cubicBezTo>
                    <a:pt x="828" y="54"/>
                    <a:pt x="691" y="54"/>
                    <a:pt x="586" y="23"/>
                  </a:cubicBezTo>
                  <a:cubicBezTo>
                    <a:pt x="542" y="8"/>
                    <a:pt x="501" y="0"/>
                    <a:pt x="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3"/>
            <p:cNvSpPr/>
            <p:nvPr/>
          </p:nvSpPr>
          <p:spPr>
            <a:xfrm>
              <a:off x="1581800" y="401475"/>
              <a:ext cx="19725" cy="38750"/>
            </a:xfrm>
            <a:custGeom>
              <a:avLst/>
              <a:gdLst/>
              <a:ahLst/>
              <a:cxnLst/>
              <a:rect l="l" t="t" r="r" b="b"/>
              <a:pathLst>
                <a:path w="789" h="1550" extrusionOk="0">
                  <a:moveTo>
                    <a:pt x="381" y="0"/>
                  </a:moveTo>
                  <a:cubicBezTo>
                    <a:pt x="200" y="0"/>
                    <a:pt x="16" y="118"/>
                    <a:pt x="11" y="355"/>
                  </a:cubicBezTo>
                  <a:cubicBezTo>
                    <a:pt x="0" y="638"/>
                    <a:pt x="63" y="911"/>
                    <a:pt x="63" y="1195"/>
                  </a:cubicBezTo>
                  <a:cubicBezTo>
                    <a:pt x="58" y="1431"/>
                    <a:pt x="237" y="1549"/>
                    <a:pt x="418" y="1549"/>
                  </a:cubicBezTo>
                  <a:cubicBezTo>
                    <a:pt x="599" y="1549"/>
                    <a:pt x="783" y="1431"/>
                    <a:pt x="788" y="1195"/>
                  </a:cubicBezTo>
                  <a:cubicBezTo>
                    <a:pt x="788" y="911"/>
                    <a:pt x="725" y="638"/>
                    <a:pt x="735" y="355"/>
                  </a:cubicBezTo>
                  <a:cubicBezTo>
                    <a:pt x="741" y="118"/>
                    <a:pt x="562"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3"/>
            <p:cNvSpPr/>
            <p:nvPr/>
          </p:nvSpPr>
          <p:spPr>
            <a:xfrm>
              <a:off x="1537700" y="396025"/>
              <a:ext cx="34950" cy="31000"/>
            </a:xfrm>
            <a:custGeom>
              <a:avLst/>
              <a:gdLst/>
              <a:ahLst/>
              <a:cxnLst/>
              <a:rect l="l" t="t" r="r" b="b"/>
              <a:pathLst>
                <a:path w="1398" h="1240" extrusionOk="0">
                  <a:moveTo>
                    <a:pt x="982" y="0"/>
                  </a:moveTo>
                  <a:cubicBezTo>
                    <a:pt x="888" y="0"/>
                    <a:pt x="796" y="35"/>
                    <a:pt x="735" y="110"/>
                  </a:cubicBezTo>
                  <a:lnTo>
                    <a:pt x="609" y="236"/>
                  </a:lnTo>
                  <a:cubicBezTo>
                    <a:pt x="609" y="236"/>
                    <a:pt x="557" y="283"/>
                    <a:pt x="555" y="286"/>
                  </a:cubicBezTo>
                  <a:lnTo>
                    <a:pt x="555" y="286"/>
                  </a:lnTo>
                  <a:cubicBezTo>
                    <a:pt x="530" y="303"/>
                    <a:pt x="511" y="313"/>
                    <a:pt x="483" y="331"/>
                  </a:cubicBezTo>
                  <a:cubicBezTo>
                    <a:pt x="368" y="425"/>
                    <a:pt x="242" y="510"/>
                    <a:pt x="137" y="615"/>
                  </a:cubicBezTo>
                  <a:cubicBezTo>
                    <a:pt x="0" y="762"/>
                    <a:pt x="0" y="993"/>
                    <a:pt x="137" y="1129"/>
                  </a:cubicBezTo>
                  <a:cubicBezTo>
                    <a:pt x="205" y="1203"/>
                    <a:pt x="300" y="1240"/>
                    <a:pt x="394" y="1240"/>
                  </a:cubicBezTo>
                  <a:cubicBezTo>
                    <a:pt x="489" y="1240"/>
                    <a:pt x="583" y="1203"/>
                    <a:pt x="651" y="1129"/>
                  </a:cubicBezTo>
                  <a:cubicBezTo>
                    <a:pt x="756" y="1024"/>
                    <a:pt x="798" y="1003"/>
                    <a:pt x="914" y="919"/>
                  </a:cubicBezTo>
                  <a:cubicBezTo>
                    <a:pt x="1040" y="825"/>
                    <a:pt x="1155" y="741"/>
                    <a:pt x="1250" y="625"/>
                  </a:cubicBezTo>
                  <a:cubicBezTo>
                    <a:pt x="1376" y="467"/>
                    <a:pt x="1397" y="257"/>
                    <a:pt x="1250" y="110"/>
                  </a:cubicBezTo>
                  <a:cubicBezTo>
                    <a:pt x="1185" y="40"/>
                    <a:pt x="1083" y="0"/>
                    <a:pt x="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3"/>
            <p:cNvSpPr/>
            <p:nvPr/>
          </p:nvSpPr>
          <p:spPr>
            <a:xfrm>
              <a:off x="1609900" y="402700"/>
              <a:ext cx="44200" cy="29800"/>
            </a:xfrm>
            <a:custGeom>
              <a:avLst/>
              <a:gdLst/>
              <a:ahLst/>
              <a:cxnLst/>
              <a:rect l="l" t="t" r="r" b="b"/>
              <a:pathLst>
                <a:path w="1768" h="1192" extrusionOk="0">
                  <a:moveTo>
                    <a:pt x="342" y="1"/>
                  </a:moveTo>
                  <a:cubicBezTo>
                    <a:pt x="159" y="1"/>
                    <a:pt x="0" y="185"/>
                    <a:pt x="0" y="369"/>
                  </a:cubicBezTo>
                  <a:cubicBezTo>
                    <a:pt x="0" y="579"/>
                    <a:pt x="168" y="715"/>
                    <a:pt x="357" y="726"/>
                  </a:cubicBezTo>
                  <a:cubicBezTo>
                    <a:pt x="304" y="726"/>
                    <a:pt x="409" y="768"/>
                    <a:pt x="420" y="778"/>
                  </a:cubicBezTo>
                  <a:cubicBezTo>
                    <a:pt x="483" y="810"/>
                    <a:pt x="535" y="841"/>
                    <a:pt x="598" y="883"/>
                  </a:cubicBezTo>
                  <a:cubicBezTo>
                    <a:pt x="745" y="967"/>
                    <a:pt x="892" y="1062"/>
                    <a:pt x="1050" y="1146"/>
                  </a:cubicBezTo>
                  <a:cubicBezTo>
                    <a:pt x="1110" y="1178"/>
                    <a:pt x="1168" y="1192"/>
                    <a:pt x="1224" y="1192"/>
                  </a:cubicBezTo>
                  <a:cubicBezTo>
                    <a:pt x="1550" y="1192"/>
                    <a:pt x="1768" y="704"/>
                    <a:pt x="1417" y="516"/>
                  </a:cubicBezTo>
                  <a:cubicBezTo>
                    <a:pt x="1239" y="411"/>
                    <a:pt x="1060" y="316"/>
                    <a:pt x="892" y="211"/>
                  </a:cubicBezTo>
                  <a:cubicBezTo>
                    <a:pt x="724" y="106"/>
                    <a:pt x="567" y="22"/>
                    <a:pt x="357" y="1"/>
                  </a:cubicBezTo>
                  <a:cubicBezTo>
                    <a:pt x="352" y="1"/>
                    <a:pt x="347"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3"/>
            <p:cNvSpPr/>
            <p:nvPr/>
          </p:nvSpPr>
          <p:spPr>
            <a:xfrm>
              <a:off x="1618300" y="299250"/>
              <a:ext cx="45950" cy="20750"/>
            </a:xfrm>
            <a:custGeom>
              <a:avLst/>
              <a:gdLst/>
              <a:ahLst/>
              <a:cxnLst/>
              <a:rect l="l" t="t" r="r" b="b"/>
              <a:pathLst>
                <a:path w="1838" h="830" extrusionOk="0">
                  <a:moveTo>
                    <a:pt x="1122" y="1"/>
                  </a:moveTo>
                  <a:cubicBezTo>
                    <a:pt x="847" y="1"/>
                    <a:pt x="572" y="13"/>
                    <a:pt x="315" y="117"/>
                  </a:cubicBezTo>
                  <a:cubicBezTo>
                    <a:pt x="126" y="191"/>
                    <a:pt x="0" y="359"/>
                    <a:pt x="52" y="558"/>
                  </a:cubicBezTo>
                  <a:cubicBezTo>
                    <a:pt x="96" y="705"/>
                    <a:pt x="244" y="830"/>
                    <a:pt x="400" y="830"/>
                  </a:cubicBezTo>
                  <a:cubicBezTo>
                    <a:pt x="435" y="830"/>
                    <a:pt x="470" y="824"/>
                    <a:pt x="504" y="810"/>
                  </a:cubicBezTo>
                  <a:cubicBezTo>
                    <a:pt x="683" y="744"/>
                    <a:pt x="867" y="728"/>
                    <a:pt x="1052" y="728"/>
                  </a:cubicBezTo>
                  <a:cubicBezTo>
                    <a:pt x="1160" y="728"/>
                    <a:pt x="1268" y="733"/>
                    <a:pt x="1375" y="737"/>
                  </a:cubicBezTo>
                  <a:cubicBezTo>
                    <a:pt x="1837" y="737"/>
                    <a:pt x="1837" y="12"/>
                    <a:pt x="1375" y="2"/>
                  </a:cubicBezTo>
                  <a:cubicBezTo>
                    <a:pt x="1291" y="2"/>
                    <a:pt x="1206"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3"/>
            <p:cNvSpPr/>
            <p:nvPr/>
          </p:nvSpPr>
          <p:spPr>
            <a:xfrm>
              <a:off x="1524825" y="288725"/>
              <a:ext cx="22350" cy="39750"/>
            </a:xfrm>
            <a:custGeom>
              <a:avLst/>
              <a:gdLst/>
              <a:ahLst/>
              <a:cxnLst/>
              <a:rect l="l" t="t" r="r" b="b"/>
              <a:pathLst>
                <a:path w="894" h="1590" extrusionOk="0">
                  <a:moveTo>
                    <a:pt x="375" y="1"/>
                  </a:moveTo>
                  <a:cubicBezTo>
                    <a:pt x="344" y="1"/>
                    <a:pt x="313" y="5"/>
                    <a:pt x="284" y="13"/>
                  </a:cubicBezTo>
                  <a:cubicBezTo>
                    <a:pt x="85" y="66"/>
                    <a:pt x="1" y="265"/>
                    <a:pt x="32" y="465"/>
                  </a:cubicBezTo>
                  <a:cubicBezTo>
                    <a:pt x="74" y="748"/>
                    <a:pt x="64" y="1053"/>
                    <a:pt x="127" y="1326"/>
                  </a:cubicBezTo>
                  <a:cubicBezTo>
                    <a:pt x="169" y="1510"/>
                    <a:pt x="305" y="1589"/>
                    <a:pt x="448" y="1589"/>
                  </a:cubicBezTo>
                  <a:cubicBezTo>
                    <a:pt x="664" y="1589"/>
                    <a:pt x="893" y="1409"/>
                    <a:pt x="830" y="1137"/>
                  </a:cubicBezTo>
                  <a:cubicBezTo>
                    <a:pt x="809" y="1021"/>
                    <a:pt x="809" y="885"/>
                    <a:pt x="799" y="769"/>
                  </a:cubicBezTo>
                  <a:lnTo>
                    <a:pt x="736" y="265"/>
                  </a:lnTo>
                  <a:cubicBezTo>
                    <a:pt x="709" y="107"/>
                    <a:pt x="536" y="1"/>
                    <a:pt x="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3"/>
            <p:cNvSpPr/>
            <p:nvPr/>
          </p:nvSpPr>
          <p:spPr>
            <a:xfrm>
              <a:off x="1555300" y="272025"/>
              <a:ext cx="35725" cy="27100"/>
            </a:xfrm>
            <a:custGeom>
              <a:avLst/>
              <a:gdLst/>
              <a:ahLst/>
              <a:cxnLst/>
              <a:rect l="l" t="t" r="r" b="b"/>
              <a:pathLst>
                <a:path w="1429" h="1084" extrusionOk="0">
                  <a:moveTo>
                    <a:pt x="984" y="0"/>
                  </a:moveTo>
                  <a:cubicBezTo>
                    <a:pt x="925" y="0"/>
                    <a:pt x="867" y="16"/>
                    <a:pt x="819" y="51"/>
                  </a:cubicBezTo>
                  <a:cubicBezTo>
                    <a:pt x="640" y="198"/>
                    <a:pt x="420" y="282"/>
                    <a:pt x="231" y="408"/>
                  </a:cubicBezTo>
                  <a:cubicBezTo>
                    <a:pt x="63" y="513"/>
                    <a:pt x="0" y="723"/>
                    <a:pt x="94" y="902"/>
                  </a:cubicBezTo>
                  <a:cubicBezTo>
                    <a:pt x="157" y="1014"/>
                    <a:pt x="286" y="1084"/>
                    <a:pt x="414" y="1084"/>
                  </a:cubicBezTo>
                  <a:cubicBezTo>
                    <a:pt x="478" y="1084"/>
                    <a:pt x="542" y="1066"/>
                    <a:pt x="598" y="1028"/>
                  </a:cubicBezTo>
                  <a:cubicBezTo>
                    <a:pt x="787" y="912"/>
                    <a:pt x="1008" y="818"/>
                    <a:pt x="1186" y="681"/>
                  </a:cubicBezTo>
                  <a:cubicBezTo>
                    <a:pt x="1344" y="566"/>
                    <a:pt x="1428" y="366"/>
                    <a:pt x="1312" y="188"/>
                  </a:cubicBezTo>
                  <a:cubicBezTo>
                    <a:pt x="1254" y="79"/>
                    <a:pt x="1116"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3"/>
            <p:cNvSpPr/>
            <p:nvPr/>
          </p:nvSpPr>
          <p:spPr>
            <a:xfrm>
              <a:off x="1652675" y="329700"/>
              <a:ext cx="32550" cy="42675"/>
            </a:xfrm>
            <a:custGeom>
              <a:avLst/>
              <a:gdLst/>
              <a:ahLst/>
              <a:cxnLst/>
              <a:rect l="l" t="t" r="r" b="b"/>
              <a:pathLst>
                <a:path w="1302" h="1707" extrusionOk="0">
                  <a:moveTo>
                    <a:pt x="393" y="0"/>
                  </a:moveTo>
                  <a:cubicBezTo>
                    <a:pt x="326" y="0"/>
                    <a:pt x="261" y="15"/>
                    <a:pt x="210" y="44"/>
                  </a:cubicBezTo>
                  <a:cubicBezTo>
                    <a:pt x="21" y="159"/>
                    <a:pt x="0" y="359"/>
                    <a:pt x="74" y="548"/>
                  </a:cubicBezTo>
                  <a:cubicBezTo>
                    <a:pt x="210" y="852"/>
                    <a:pt x="420" y="1125"/>
                    <a:pt x="515" y="1451"/>
                  </a:cubicBezTo>
                  <a:cubicBezTo>
                    <a:pt x="569" y="1629"/>
                    <a:pt x="711" y="1706"/>
                    <a:pt x="855" y="1706"/>
                  </a:cubicBezTo>
                  <a:cubicBezTo>
                    <a:pt x="1076" y="1706"/>
                    <a:pt x="1301" y="1525"/>
                    <a:pt x="1218" y="1251"/>
                  </a:cubicBezTo>
                  <a:cubicBezTo>
                    <a:pt x="1103" y="863"/>
                    <a:pt x="861" y="548"/>
                    <a:pt x="704" y="180"/>
                  </a:cubicBezTo>
                  <a:cubicBezTo>
                    <a:pt x="656" y="56"/>
                    <a:pt x="521"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3"/>
            <p:cNvSpPr/>
            <p:nvPr/>
          </p:nvSpPr>
          <p:spPr>
            <a:xfrm>
              <a:off x="1649625" y="379450"/>
              <a:ext cx="28450" cy="37875"/>
            </a:xfrm>
            <a:custGeom>
              <a:avLst/>
              <a:gdLst/>
              <a:ahLst/>
              <a:cxnLst/>
              <a:rect l="l" t="t" r="r" b="b"/>
              <a:pathLst>
                <a:path w="1138" h="1515" extrusionOk="0">
                  <a:moveTo>
                    <a:pt x="436" y="0"/>
                  </a:moveTo>
                  <a:cubicBezTo>
                    <a:pt x="223" y="0"/>
                    <a:pt x="1" y="177"/>
                    <a:pt x="70" y="448"/>
                  </a:cubicBezTo>
                  <a:cubicBezTo>
                    <a:pt x="133" y="731"/>
                    <a:pt x="301" y="973"/>
                    <a:pt x="374" y="1257"/>
                  </a:cubicBezTo>
                  <a:cubicBezTo>
                    <a:pt x="421" y="1436"/>
                    <a:pt x="558" y="1515"/>
                    <a:pt x="700" y="1515"/>
                  </a:cubicBezTo>
                  <a:cubicBezTo>
                    <a:pt x="914" y="1515"/>
                    <a:pt x="1137" y="1336"/>
                    <a:pt x="1067" y="1057"/>
                  </a:cubicBezTo>
                  <a:cubicBezTo>
                    <a:pt x="1004" y="784"/>
                    <a:pt x="836" y="532"/>
                    <a:pt x="763" y="259"/>
                  </a:cubicBezTo>
                  <a:cubicBezTo>
                    <a:pt x="717" y="79"/>
                    <a:pt x="578"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3"/>
            <p:cNvSpPr/>
            <p:nvPr/>
          </p:nvSpPr>
          <p:spPr>
            <a:xfrm>
              <a:off x="1612525" y="268825"/>
              <a:ext cx="46000" cy="23050"/>
            </a:xfrm>
            <a:custGeom>
              <a:avLst/>
              <a:gdLst/>
              <a:ahLst/>
              <a:cxnLst/>
              <a:rect l="l" t="t" r="r" b="b"/>
              <a:pathLst>
                <a:path w="1840" h="922" extrusionOk="0">
                  <a:moveTo>
                    <a:pt x="351" y="1"/>
                  </a:moveTo>
                  <a:cubicBezTo>
                    <a:pt x="159" y="1"/>
                    <a:pt x="0" y="184"/>
                    <a:pt x="0" y="368"/>
                  </a:cubicBezTo>
                  <a:cubicBezTo>
                    <a:pt x="0" y="578"/>
                    <a:pt x="168" y="715"/>
                    <a:pt x="367" y="725"/>
                  </a:cubicBezTo>
                  <a:cubicBezTo>
                    <a:pt x="661" y="746"/>
                    <a:pt x="955" y="820"/>
                    <a:pt x="1239" y="904"/>
                  </a:cubicBezTo>
                  <a:cubicBezTo>
                    <a:pt x="1279" y="916"/>
                    <a:pt x="1317" y="922"/>
                    <a:pt x="1353" y="922"/>
                  </a:cubicBezTo>
                  <a:cubicBezTo>
                    <a:pt x="1719" y="922"/>
                    <a:pt x="1839" y="335"/>
                    <a:pt x="1428" y="211"/>
                  </a:cubicBezTo>
                  <a:cubicBezTo>
                    <a:pt x="1081" y="106"/>
                    <a:pt x="724" y="32"/>
                    <a:pt x="367" y="1"/>
                  </a:cubicBezTo>
                  <a:cubicBezTo>
                    <a:pt x="362" y="1"/>
                    <a:pt x="35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3"/>
            <p:cNvSpPr/>
            <p:nvPr/>
          </p:nvSpPr>
          <p:spPr>
            <a:xfrm>
              <a:off x="1663450" y="281625"/>
              <a:ext cx="26425" cy="48800"/>
            </a:xfrm>
            <a:custGeom>
              <a:avLst/>
              <a:gdLst/>
              <a:ahLst/>
              <a:cxnLst/>
              <a:rect l="l" t="t" r="r" b="b"/>
              <a:pathLst>
                <a:path w="1057" h="1952" extrusionOk="0">
                  <a:moveTo>
                    <a:pt x="400" y="1"/>
                  </a:moveTo>
                  <a:cubicBezTo>
                    <a:pt x="332" y="1"/>
                    <a:pt x="265" y="16"/>
                    <a:pt x="210" y="45"/>
                  </a:cubicBezTo>
                  <a:cubicBezTo>
                    <a:pt x="21" y="150"/>
                    <a:pt x="0" y="360"/>
                    <a:pt x="84" y="539"/>
                  </a:cubicBezTo>
                  <a:cubicBezTo>
                    <a:pt x="136" y="686"/>
                    <a:pt x="136" y="906"/>
                    <a:pt x="168" y="1053"/>
                  </a:cubicBezTo>
                  <a:cubicBezTo>
                    <a:pt x="199" y="1263"/>
                    <a:pt x="231" y="1484"/>
                    <a:pt x="283" y="1694"/>
                  </a:cubicBezTo>
                  <a:cubicBezTo>
                    <a:pt x="330" y="1874"/>
                    <a:pt x="469" y="1952"/>
                    <a:pt x="612" y="1952"/>
                  </a:cubicBezTo>
                  <a:cubicBezTo>
                    <a:pt x="829" y="1952"/>
                    <a:pt x="1057" y="1773"/>
                    <a:pt x="987" y="1494"/>
                  </a:cubicBezTo>
                  <a:cubicBezTo>
                    <a:pt x="882" y="1064"/>
                    <a:pt x="882" y="581"/>
                    <a:pt x="703" y="171"/>
                  </a:cubicBezTo>
                  <a:cubicBezTo>
                    <a:pt x="656" y="55"/>
                    <a:pt x="527" y="1"/>
                    <a:pt x="4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7" name="Google Shape;247;p13"/>
          <p:cNvSpPr/>
          <p:nvPr/>
        </p:nvSpPr>
        <p:spPr>
          <a:xfrm rot="5157677">
            <a:off x="-929982" y="-321087"/>
            <a:ext cx="1645252" cy="1522675"/>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8" name="Google Shape;248;p13"/>
          <p:cNvGrpSpPr/>
          <p:nvPr/>
        </p:nvGrpSpPr>
        <p:grpSpPr>
          <a:xfrm>
            <a:off x="8544516" y="4604096"/>
            <a:ext cx="343947" cy="366672"/>
            <a:chOff x="1803100" y="543100"/>
            <a:chExt cx="145475" cy="155100"/>
          </a:xfrm>
        </p:grpSpPr>
        <p:sp>
          <p:nvSpPr>
            <p:cNvPr id="249" name="Google Shape;249;p13"/>
            <p:cNvSpPr/>
            <p:nvPr/>
          </p:nvSpPr>
          <p:spPr>
            <a:xfrm>
              <a:off x="1833025" y="543100"/>
              <a:ext cx="36500" cy="46250"/>
            </a:xfrm>
            <a:custGeom>
              <a:avLst/>
              <a:gdLst/>
              <a:ahLst/>
              <a:cxnLst/>
              <a:rect l="l" t="t" r="r" b="b"/>
              <a:pathLst>
                <a:path w="1460" h="1850" extrusionOk="0">
                  <a:moveTo>
                    <a:pt x="623" y="1"/>
                  </a:moveTo>
                  <a:cubicBezTo>
                    <a:pt x="524" y="1"/>
                    <a:pt x="424" y="33"/>
                    <a:pt x="337" y="108"/>
                  </a:cubicBezTo>
                  <a:cubicBezTo>
                    <a:pt x="316" y="129"/>
                    <a:pt x="295" y="161"/>
                    <a:pt x="274" y="182"/>
                  </a:cubicBezTo>
                  <a:cubicBezTo>
                    <a:pt x="221" y="234"/>
                    <a:pt x="179" y="287"/>
                    <a:pt x="158" y="360"/>
                  </a:cubicBezTo>
                  <a:cubicBezTo>
                    <a:pt x="95" y="539"/>
                    <a:pt x="64" y="728"/>
                    <a:pt x="43" y="917"/>
                  </a:cubicBezTo>
                  <a:cubicBezTo>
                    <a:pt x="1" y="1221"/>
                    <a:pt x="43" y="1547"/>
                    <a:pt x="295" y="1736"/>
                  </a:cubicBezTo>
                  <a:cubicBezTo>
                    <a:pt x="399" y="1815"/>
                    <a:pt x="515" y="1849"/>
                    <a:pt x="632" y="1849"/>
                  </a:cubicBezTo>
                  <a:cubicBezTo>
                    <a:pt x="950" y="1849"/>
                    <a:pt x="1271" y="1594"/>
                    <a:pt x="1355" y="1295"/>
                  </a:cubicBezTo>
                  <a:cubicBezTo>
                    <a:pt x="1460" y="917"/>
                    <a:pt x="1324" y="455"/>
                    <a:pt x="1040" y="182"/>
                  </a:cubicBezTo>
                  <a:cubicBezTo>
                    <a:pt x="926" y="74"/>
                    <a:pt x="774"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3"/>
            <p:cNvSpPr/>
            <p:nvPr/>
          </p:nvSpPr>
          <p:spPr>
            <a:xfrm>
              <a:off x="1882650" y="548050"/>
              <a:ext cx="43075" cy="44050"/>
            </a:xfrm>
            <a:custGeom>
              <a:avLst/>
              <a:gdLst/>
              <a:ahLst/>
              <a:cxnLst/>
              <a:rect l="l" t="t" r="r" b="b"/>
              <a:pathLst>
                <a:path w="1723" h="1762" extrusionOk="0">
                  <a:moveTo>
                    <a:pt x="844" y="0"/>
                  </a:moveTo>
                  <a:cubicBezTo>
                    <a:pt x="636" y="0"/>
                    <a:pt x="440" y="122"/>
                    <a:pt x="357" y="330"/>
                  </a:cubicBezTo>
                  <a:cubicBezTo>
                    <a:pt x="200" y="761"/>
                    <a:pt x="0" y="1496"/>
                    <a:pt x="588" y="1716"/>
                  </a:cubicBezTo>
                  <a:cubicBezTo>
                    <a:pt x="670" y="1747"/>
                    <a:pt x="758" y="1762"/>
                    <a:pt x="846" y="1762"/>
                  </a:cubicBezTo>
                  <a:cubicBezTo>
                    <a:pt x="1173" y="1762"/>
                    <a:pt x="1505" y="1558"/>
                    <a:pt x="1596" y="1244"/>
                  </a:cubicBezTo>
                  <a:cubicBezTo>
                    <a:pt x="1722" y="866"/>
                    <a:pt x="1512" y="509"/>
                    <a:pt x="1302" y="204"/>
                  </a:cubicBezTo>
                  <a:cubicBezTo>
                    <a:pt x="1239" y="120"/>
                    <a:pt x="1145" y="68"/>
                    <a:pt x="1040" y="47"/>
                  </a:cubicBezTo>
                  <a:cubicBezTo>
                    <a:pt x="1029" y="36"/>
                    <a:pt x="1019" y="36"/>
                    <a:pt x="1008" y="26"/>
                  </a:cubicBezTo>
                  <a:cubicBezTo>
                    <a:pt x="954" y="8"/>
                    <a:pt x="898" y="0"/>
                    <a:pt x="8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3"/>
            <p:cNvSpPr/>
            <p:nvPr/>
          </p:nvSpPr>
          <p:spPr>
            <a:xfrm>
              <a:off x="1861900" y="596300"/>
              <a:ext cx="38350" cy="43925"/>
            </a:xfrm>
            <a:custGeom>
              <a:avLst/>
              <a:gdLst/>
              <a:ahLst/>
              <a:cxnLst/>
              <a:rect l="l" t="t" r="r" b="b"/>
              <a:pathLst>
                <a:path w="1534" h="1757" extrusionOk="0">
                  <a:moveTo>
                    <a:pt x="669" y="1"/>
                  </a:moveTo>
                  <a:cubicBezTo>
                    <a:pt x="464" y="1"/>
                    <a:pt x="272" y="116"/>
                    <a:pt x="190" y="322"/>
                  </a:cubicBezTo>
                  <a:cubicBezTo>
                    <a:pt x="127" y="500"/>
                    <a:pt x="64" y="679"/>
                    <a:pt x="43" y="878"/>
                  </a:cubicBezTo>
                  <a:cubicBezTo>
                    <a:pt x="1" y="1193"/>
                    <a:pt x="127" y="1508"/>
                    <a:pt x="421" y="1666"/>
                  </a:cubicBezTo>
                  <a:cubicBezTo>
                    <a:pt x="538" y="1726"/>
                    <a:pt x="667" y="1757"/>
                    <a:pt x="795" y="1757"/>
                  </a:cubicBezTo>
                  <a:cubicBezTo>
                    <a:pt x="1069" y="1757"/>
                    <a:pt x="1335" y="1617"/>
                    <a:pt x="1450" y="1330"/>
                  </a:cubicBezTo>
                  <a:cubicBezTo>
                    <a:pt x="1534" y="1141"/>
                    <a:pt x="1534" y="931"/>
                    <a:pt x="1450" y="742"/>
                  </a:cubicBezTo>
                  <a:cubicBezTo>
                    <a:pt x="1387" y="584"/>
                    <a:pt x="1271" y="458"/>
                    <a:pt x="1177" y="322"/>
                  </a:cubicBezTo>
                  <a:cubicBezTo>
                    <a:pt x="1156" y="290"/>
                    <a:pt x="1124" y="269"/>
                    <a:pt x="1093" y="238"/>
                  </a:cubicBezTo>
                  <a:cubicBezTo>
                    <a:pt x="1040" y="143"/>
                    <a:pt x="946" y="59"/>
                    <a:pt x="841" y="28"/>
                  </a:cubicBezTo>
                  <a:cubicBezTo>
                    <a:pt x="784" y="10"/>
                    <a:pt x="726" y="1"/>
                    <a:pt x="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3"/>
            <p:cNvSpPr/>
            <p:nvPr/>
          </p:nvSpPr>
          <p:spPr>
            <a:xfrm>
              <a:off x="1911275" y="601950"/>
              <a:ext cx="37300" cy="46550"/>
            </a:xfrm>
            <a:custGeom>
              <a:avLst/>
              <a:gdLst/>
              <a:ahLst/>
              <a:cxnLst/>
              <a:rect l="l" t="t" r="r" b="b"/>
              <a:pathLst>
                <a:path w="1492" h="1862" extrusionOk="0">
                  <a:moveTo>
                    <a:pt x="611" y="1"/>
                  </a:moveTo>
                  <a:cubicBezTo>
                    <a:pt x="373" y="1"/>
                    <a:pt x="84" y="187"/>
                    <a:pt x="94" y="463"/>
                  </a:cubicBezTo>
                  <a:cubicBezTo>
                    <a:pt x="105" y="715"/>
                    <a:pt x="0" y="946"/>
                    <a:pt x="42" y="1198"/>
                  </a:cubicBezTo>
                  <a:cubicBezTo>
                    <a:pt x="89" y="1547"/>
                    <a:pt x="373" y="1862"/>
                    <a:pt x="727" y="1862"/>
                  </a:cubicBezTo>
                  <a:cubicBezTo>
                    <a:pt x="767" y="1862"/>
                    <a:pt x="808" y="1858"/>
                    <a:pt x="850" y="1849"/>
                  </a:cubicBezTo>
                  <a:cubicBezTo>
                    <a:pt x="1249" y="1765"/>
                    <a:pt x="1491" y="1377"/>
                    <a:pt x="1438" y="978"/>
                  </a:cubicBezTo>
                  <a:cubicBezTo>
                    <a:pt x="1407" y="726"/>
                    <a:pt x="1249" y="526"/>
                    <a:pt x="1102" y="316"/>
                  </a:cubicBezTo>
                  <a:cubicBezTo>
                    <a:pt x="1071" y="274"/>
                    <a:pt x="1039" y="243"/>
                    <a:pt x="987" y="211"/>
                  </a:cubicBezTo>
                  <a:cubicBezTo>
                    <a:pt x="913" y="96"/>
                    <a:pt x="798" y="12"/>
                    <a:pt x="630" y="1"/>
                  </a:cubicBezTo>
                  <a:cubicBezTo>
                    <a:pt x="624" y="1"/>
                    <a:pt x="618" y="1"/>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3"/>
            <p:cNvSpPr/>
            <p:nvPr/>
          </p:nvSpPr>
          <p:spPr>
            <a:xfrm>
              <a:off x="1803100" y="599550"/>
              <a:ext cx="41225" cy="48950"/>
            </a:xfrm>
            <a:custGeom>
              <a:avLst/>
              <a:gdLst/>
              <a:ahLst/>
              <a:cxnLst/>
              <a:rect l="l" t="t" r="r" b="b"/>
              <a:pathLst>
                <a:path w="1649" h="1958" extrusionOk="0">
                  <a:moveTo>
                    <a:pt x="859" y="0"/>
                  </a:moveTo>
                  <a:cubicBezTo>
                    <a:pt x="706" y="0"/>
                    <a:pt x="559" y="64"/>
                    <a:pt x="473" y="202"/>
                  </a:cubicBezTo>
                  <a:cubicBezTo>
                    <a:pt x="295" y="496"/>
                    <a:pt x="43" y="759"/>
                    <a:pt x="22" y="1126"/>
                  </a:cubicBezTo>
                  <a:cubicBezTo>
                    <a:pt x="1" y="1599"/>
                    <a:pt x="463" y="1924"/>
                    <a:pt x="893" y="1956"/>
                  </a:cubicBezTo>
                  <a:cubicBezTo>
                    <a:pt x="910" y="1957"/>
                    <a:pt x="928" y="1958"/>
                    <a:pt x="945" y="1958"/>
                  </a:cubicBezTo>
                  <a:cubicBezTo>
                    <a:pt x="1367" y="1958"/>
                    <a:pt x="1639" y="1593"/>
                    <a:pt x="1649" y="1189"/>
                  </a:cubicBezTo>
                  <a:cubicBezTo>
                    <a:pt x="1649" y="864"/>
                    <a:pt x="1576" y="444"/>
                    <a:pt x="1345" y="202"/>
                  </a:cubicBezTo>
                  <a:cubicBezTo>
                    <a:pt x="1282" y="139"/>
                    <a:pt x="1198" y="97"/>
                    <a:pt x="1124" y="66"/>
                  </a:cubicBezTo>
                  <a:cubicBezTo>
                    <a:pt x="1042" y="23"/>
                    <a:pt x="949" y="0"/>
                    <a:pt x="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3"/>
            <p:cNvSpPr/>
            <p:nvPr/>
          </p:nvSpPr>
          <p:spPr>
            <a:xfrm>
              <a:off x="1836700" y="649000"/>
              <a:ext cx="42300" cy="48575"/>
            </a:xfrm>
            <a:custGeom>
              <a:avLst/>
              <a:gdLst/>
              <a:ahLst/>
              <a:cxnLst/>
              <a:rect l="l" t="t" r="r" b="b"/>
              <a:pathLst>
                <a:path w="1692" h="1943" extrusionOk="0">
                  <a:moveTo>
                    <a:pt x="798" y="1"/>
                  </a:moveTo>
                  <a:cubicBezTo>
                    <a:pt x="642" y="1"/>
                    <a:pt x="486" y="67"/>
                    <a:pt x="400" y="209"/>
                  </a:cubicBezTo>
                  <a:cubicBezTo>
                    <a:pt x="295" y="387"/>
                    <a:pt x="211" y="576"/>
                    <a:pt x="127" y="776"/>
                  </a:cubicBezTo>
                  <a:cubicBezTo>
                    <a:pt x="64" y="933"/>
                    <a:pt x="1" y="1080"/>
                    <a:pt x="11" y="1259"/>
                  </a:cubicBezTo>
                  <a:cubicBezTo>
                    <a:pt x="22" y="1679"/>
                    <a:pt x="484" y="1920"/>
                    <a:pt x="862" y="1941"/>
                  </a:cubicBezTo>
                  <a:cubicBezTo>
                    <a:pt x="876" y="1942"/>
                    <a:pt x="891" y="1942"/>
                    <a:pt x="905" y="1942"/>
                  </a:cubicBezTo>
                  <a:cubicBezTo>
                    <a:pt x="1316" y="1942"/>
                    <a:pt x="1650" y="1654"/>
                    <a:pt x="1670" y="1238"/>
                  </a:cubicBezTo>
                  <a:cubicBezTo>
                    <a:pt x="1691" y="891"/>
                    <a:pt x="1534" y="555"/>
                    <a:pt x="1355" y="272"/>
                  </a:cubicBezTo>
                  <a:cubicBezTo>
                    <a:pt x="1303" y="209"/>
                    <a:pt x="1229" y="156"/>
                    <a:pt x="1156" y="135"/>
                  </a:cubicBezTo>
                  <a:cubicBezTo>
                    <a:pt x="1135" y="114"/>
                    <a:pt x="1124" y="104"/>
                    <a:pt x="1103" y="93"/>
                  </a:cubicBezTo>
                  <a:cubicBezTo>
                    <a:pt x="1017" y="33"/>
                    <a:pt x="907"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3"/>
            <p:cNvSpPr/>
            <p:nvPr/>
          </p:nvSpPr>
          <p:spPr>
            <a:xfrm>
              <a:off x="1889475" y="653725"/>
              <a:ext cx="42025" cy="44475"/>
            </a:xfrm>
            <a:custGeom>
              <a:avLst/>
              <a:gdLst/>
              <a:ahLst/>
              <a:cxnLst/>
              <a:rect l="l" t="t" r="r" b="b"/>
              <a:pathLst>
                <a:path w="1681" h="1779" extrusionOk="0">
                  <a:moveTo>
                    <a:pt x="818" y="0"/>
                  </a:moveTo>
                  <a:cubicBezTo>
                    <a:pt x="769" y="0"/>
                    <a:pt x="719" y="7"/>
                    <a:pt x="672" y="20"/>
                  </a:cubicBezTo>
                  <a:cubicBezTo>
                    <a:pt x="515" y="51"/>
                    <a:pt x="378" y="167"/>
                    <a:pt x="305" y="335"/>
                  </a:cubicBezTo>
                  <a:cubicBezTo>
                    <a:pt x="168" y="650"/>
                    <a:pt x="0" y="986"/>
                    <a:pt x="179" y="1322"/>
                  </a:cubicBezTo>
                  <a:cubicBezTo>
                    <a:pt x="326" y="1602"/>
                    <a:pt x="630" y="1778"/>
                    <a:pt x="935" y="1778"/>
                  </a:cubicBezTo>
                  <a:cubicBezTo>
                    <a:pt x="1042" y="1778"/>
                    <a:pt x="1149" y="1757"/>
                    <a:pt x="1250" y="1710"/>
                  </a:cubicBezTo>
                  <a:cubicBezTo>
                    <a:pt x="1638" y="1532"/>
                    <a:pt x="1680" y="1080"/>
                    <a:pt x="1533" y="734"/>
                  </a:cubicBezTo>
                  <a:cubicBezTo>
                    <a:pt x="1460" y="534"/>
                    <a:pt x="1313" y="356"/>
                    <a:pt x="1197" y="177"/>
                  </a:cubicBezTo>
                  <a:cubicBezTo>
                    <a:pt x="1111" y="59"/>
                    <a:pt x="965"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256" name="Shape 256"/>
        <p:cNvGrpSpPr/>
        <p:nvPr/>
      </p:nvGrpSpPr>
      <p:grpSpPr>
        <a:xfrm>
          <a:off x="0" y="0"/>
          <a:ext cx="0" cy="0"/>
          <a:chOff x="0" y="0"/>
          <a:chExt cx="0" cy="0"/>
        </a:xfrm>
      </p:grpSpPr>
      <p:sp>
        <p:nvSpPr>
          <p:cNvPr id="257" name="Google Shape;257;p14"/>
          <p:cNvSpPr/>
          <p:nvPr/>
        </p:nvSpPr>
        <p:spPr>
          <a:xfrm rot="-3600014" flipH="1">
            <a:off x="6589248" y="3244156"/>
            <a:ext cx="4423697" cy="2719876"/>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4"/>
          <p:cNvSpPr/>
          <p:nvPr/>
        </p:nvSpPr>
        <p:spPr>
          <a:xfrm rot="10800000" flipH="1">
            <a:off x="2743000" y="2"/>
            <a:ext cx="3657998" cy="926948"/>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4"/>
          <p:cNvSpPr/>
          <p:nvPr/>
        </p:nvSpPr>
        <p:spPr>
          <a:xfrm>
            <a:off x="-1497874" y="3452075"/>
            <a:ext cx="3815954" cy="3531653"/>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14"/>
          <p:cNvSpPr/>
          <p:nvPr/>
        </p:nvSpPr>
        <p:spPr>
          <a:xfrm rot="4500011">
            <a:off x="-464508" y="1502368"/>
            <a:ext cx="1148748" cy="941207"/>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4"/>
          <p:cNvSpPr/>
          <p:nvPr/>
        </p:nvSpPr>
        <p:spPr>
          <a:xfrm flipH="1">
            <a:off x="7617304" y="-451748"/>
            <a:ext cx="1126884" cy="991139"/>
          </a:xfrm>
          <a:custGeom>
            <a:avLst/>
            <a:gdLst/>
            <a:ahLst/>
            <a:cxnLst/>
            <a:rect l="l" t="t" r="r" b="b"/>
            <a:pathLst>
              <a:path w="7736" h="6804" extrusionOk="0">
                <a:moveTo>
                  <a:pt x="3525" y="1"/>
                </a:moveTo>
                <a:cubicBezTo>
                  <a:pt x="3065" y="1"/>
                  <a:pt x="2599" y="104"/>
                  <a:pt x="2163" y="331"/>
                </a:cubicBezTo>
                <a:cubicBezTo>
                  <a:pt x="1134" y="866"/>
                  <a:pt x="326" y="1811"/>
                  <a:pt x="168" y="2977"/>
                </a:cubicBezTo>
                <a:cubicBezTo>
                  <a:pt x="0" y="4268"/>
                  <a:pt x="693" y="5549"/>
                  <a:pt x="1722" y="6180"/>
                </a:cubicBezTo>
                <a:cubicBezTo>
                  <a:pt x="2410" y="6597"/>
                  <a:pt x="3193" y="6804"/>
                  <a:pt x="3990" y="6804"/>
                </a:cubicBezTo>
                <a:cubicBezTo>
                  <a:pt x="4618" y="6804"/>
                  <a:pt x="5254" y="6676"/>
                  <a:pt x="5860" y="6421"/>
                </a:cubicBezTo>
                <a:cubicBezTo>
                  <a:pt x="7246" y="5833"/>
                  <a:pt x="7656" y="4457"/>
                  <a:pt x="7729" y="3061"/>
                </a:cubicBezTo>
                <a:cubicBezTo>
                  <a:pt x="7736" y="2917"/>
                  <a:pt x="7590" y="2817"/>
                  <a:pt x="7454" y="2817"/>
                </a:cubicBezTo>
                <a:cubicBezTo>
                  <a:pt x="7373" y="2817"/>
                  <a:pt x="7296" y="2853"/>
                  <a:pt x="7257" y="2935"/>
                </a:cubicBezTo>
                <a:cubicBezTo>
                  <a:pt x="6711" y="4142"/>
                  <a:pt x="6522" y="5213"/>
                  <a:pt x="5083" y="5602"/>
                </a:cubicBezTo>
                <a:cubicBezTo>
                  <a:pt x="4808" y="5678"/>
                  <a:pt x="4542" y="5714"/>
                  <a:pt x="4287" y="5714"/>
                </a:cubicBezTo>
                <a:cubicBezTo>
                  <a:pt x="3120" y="5714"/>
                  <a:pt x="2196" y="4955"/>
                  <a:pt x="1817" y="3722"/>
                </a:cubicBezTo>
                <a:cubicBezTo>
                  <a:pt x="1405" y="2360"/>
                  <a:pt x="2627" y="1355"/>
                  <a:pt x="3887" y="1355"/>
                </a:cubicBezTo>
                <a:cubicBezTo>
                  <a:pt x="4073" y="1355"/>
                  <a:pt x="4260" y="1377"/>
                  <a:pt x="4442" y="1423"/>
                </a:cubicBezTo>
                <a:cubicBezTo>
                  <a:pt x="5209" y="1612"/>
                  <a:pt x="5482" y="2326"/>
                  <a:pt x="5398" y="3040"/>
                </a:cubicBezTo>
                <a:cubicBezTo>
                  <a:pt x="5337" y="3529"/>
                  <a:pt x="4949" y="4054"/>
                  <a:pt x="4463" y="4054"/>
                </a:cubicBezTo>
                <a:cubicBezTo>
                  <a:pt x="4365" y="4054"/>
                  <a:pt x="4263" y="4033"/>
                  <a:pt x="4158" y="3985"/>
                </a:cubicBezTo>
                <a:cubicBezTo>
                  <a:pt x="3854" y="3848"/>
                  <a:pt x="3717" y="3533"/>
                  <a:pt x="3822" y="3334"/>
                </a:cubicBezTo>
                <a:cubicBezTo>
                  <a:pt x="4316" y="3334"/>
                  <a:pt x="4925" y="2966"/>
                  <a:pt x="4600" y="2389"/>
                </a:cubicBezTo>
                <a:cubicBezTo>
                  <a:pt x="4444" y="2116"/>
                  <a:pt x="4204" y="2009"/>
                  <a:pt x="3944" y="2009"/>
                </a:cubicBezTo>
                <a:cubicBezTo>
                  <a:pt x="3484" y="2009"/>
                  <a:pt x="2962" y="2344"/>
                  <a:pt x="2741" y="2693"/>
                </a:cubicBezTo>
                <a:cubicBezTo>
                  <a:pt x="2121" y="3659"/>
                  <a:pt x="2898" y="4667"/>
                  <a:pt x="3791" y="4972"/>
                </a:cubicBezTo>
                <a:cubicBezTo>
                  <a:pt x="4044" y="5062"/>
                  <a:pt x="4300" y="5105"/>
                  <a:pt x="4548" y="5105"/>
                </a:cubicBezTo>
                <a:cubicBezTo>
                  <a:pt x="5351" y="5105"/>
                  <a:pt x="6080" y="4649"/>
                  <a:pt x="6417" y="3806"/>
                </a:cubicBezTo>
                <a:cubicBezTo>
                  <a:pt x="7219" y="1761"/>
                  <a:pt x="5423" y="1"/>
                  <a:pt x="3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2" name="Google Shape;262;p14"/>
          <p:cNvGrpSpPr/>
          <p:nvPr/>
        </p:nvGrpSpPr>
        <p:grpSpPr>
          <a:xfrm>
            <a:off x="6764295" y="4336359"/>
            <a:ext cx="502311" cy="535498"/>
            <a:chOff x="1803100" y="543100"/>
            <a:chExt cx="145475" cy="155100"/>
          </a:xfrm>
        </p:grpSpPr>
        <p:sp>
          <p:nvSpPr>
            <p:cNvPr id="263" name="Google Shape;263;p14"/>
            <p:cNvSpPr/>
            <p:nvPr/>
          </p:nvSpPr>
          <p:spPr>
            <a:xfrm>
              <a:off x="1833025" y="543100"/>
              <a:ext cx="36500" cy="46250"/>
            </a:xfrm>
            <a:custGeom>
              <a:avLst/>
              <a:gdLst/>
              <a:ahLst/>
              <a:cxnLst/>
              <a:rect l="l" t="t" r="r" b="b"/>
              <a:pathLst>
                <a:path w="1460" h="1850" extrusionOk="0">
                  <a:moveTo>
                    <a:pt x="623" y="1"/>
                  </a:moveTo>
                  <a:cubicBezTo>
                    <a:pt x="524" y="1"/>
                    <a:pt x="424" y="33"/>
                    <a:pt x="337" y="108"/>
                  </a:cubicBezTo>
                  <a:cubicBezTo>
                    <a:pt x="316" y="129"/>
                    <a:pt x="295" y="161"/>
                    <a:pt x="274" y="182"/>
                  </a:cubicBezTo>
                  <a:cubicBezTo>
                    <a:pt x="221" y="234"/>
                    <a:pt x="179" y="287"/>
                    <a:pt x="158" y="360"/>
                  </a:cubicBezTo>
                  <a:cubicBezTo>
                    <a:pt x="95" y="539"/>
                    <a:pt x="64" y="728"/>
                    <a:pt x="43" y="917"/>
                  </a:cubicBezTo>
                  <a:cubicBezTo>
                    <a:pt x="1" y="1221"/>
                    <a:pt x="43" y="1547"/>
                    <a:pt x="295" y="1736"/>
                  </a:cubicBezTo>
                  <a:cubicBezTo>
                    <a:pt x="399" y="1815"/>
                    <a:pt x="515" y="1849"/>
                    <a:pt x="632" y="1849"/>
                  </a:cubicBezTo>
                  <a:cubicBezTo>
                    <a:pt x="950" y="1849"/>
                    <a:pt x="1271" y="1594"/>
                    <a:pt x="1355" y="1295"/>
                  </a:cubicBezTo>
                  <a:cubicBezTo>
                    <a:pt x="1460" y="917"/>
                    <a:pt x="1324" y="455"/>
                    <a:pt x="1040" y="182"/>
                  </a:cubicBezTo>
                  <a:cubicBezTo>
                    <a:pt x="926" y="74"/>
                    <a:pt x="774"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4"/>
            <p:cNvSpPr/>
            <p:nvPr/>
          </p:nvSpPr>
          <p:spPr>
            <a:xfrm>
              <a:off x="1882650" y="548050"/>
              <a:ext cx="43075" cy="44050"/>
            </a:xfrm>
            <a:custGeom>
              <a:avLst/>
              <a:gdLst/>
              <a:ahLst/>
              <a:cxnLst/>
              <a:rect l="l" t="t" r="r" b="b"/>
              <a:pathLst>
                <a:path w="1723" h="1762" extrusionOk="0">
                  <a:moveTo>
                    <a:pt x="844" y="0"/>
                  </a:moveTo>
                  <a:cubicBezTo>
                    <a:pt x="636" y="0"/>
                    <a:pt x="440" y="122"/>
                    <a:pt x="357" y="330"/>
                  </a:cubicBezTo>
                  <a:cubicBezTo>
                    <a:pt x="200" y="761"/>
                    <a:pt x="0" y="1496"/>
                    <a:pt x="588" y="1716"/>
                  </a:cubicBezTo>
                  <a:cubicBezTo>
                    <a:pt x="670" y="1747"/>
                    <a:pt x="758" y="1762"/>
                    <a:pt x="846" y="1762"/>
                  </a:cubicBezTo>
                  <a:cubicBezTo>
                    <a:pt x="1173" y="1762"/>
                    <a:pt x="1505" y="1558"/>
                    <a:pt x="1596" y="1244"/>
                  </a:cubicBezTo>
                  <a:cubicBezTo>
                    <a:pt x="1722" y="866"/>
                    <a:pt x="1512" y="509"/>
                    <a:pt x="1302" y="204"/>
                  </a:cubicBezTo>
                  <a:cubicBezTo>
                    <a:pt x="1239" y="120"/>
                    <a:pt x="1145" y="68"/>
                    <a:pt x="1040" y="47"/>
                  </a:cubicBezTo>
                  <a:cubicBezTo>
                    <a:pt x="1029" y="36"/>
                    <a:pt x="1019" y="36"/>
                    <a:pt x="1008" y="26"/>
                  </a:cubicBezTo>
                  <a:cubicBezTo>
                    <a:pt x="954" y="8"/>
                    <a:pt x="898" y="0"/>
                    <a:pt x="8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4"/>
            <p:cNvSpPr/>
            <p:nvPr/>
          </p:nvSpPr>
          <p:spPr>
            <a:xfrm>
              <a:off x="1861900" y="596300"/>
              <a:ext cx="38350" cy="43925"/>
            </a:xfrm>
            <a:custGeom>
              <a:avLst/>
              <a:gdLst/>
              <a:ahLst/>
              <a:cxnLst/>
              <a:rect l="l" t="t" r="r" b="b"/>
              <a:pathLst>
                <a:path w="1534" h="1757" extrusionOk="0">
                  <a:moveTo>
                    <a:pt x="669" y="1"/>
                  </a:moveTo>
                  <a:cubicBezTo>
                    <a:pt x="464" y="1"/>
                    <a:pt x="272" y="116"/>
                    <a:pt x="190" y="322"/>
                  </a:cubicBezTo>
                  <a:cubicBezTo>
                    <a:pt x="127" y="500"/>
                    <a:pt x="64" y="679"/>
                    <a:pt x="43" y="878"/>
                  </a:cubicBezTo>
                  <a:cubicBezTo>
                    <a:pt x="1" y="1193"/>
                    <a:pt x="127" y="1508"/>
                    <a:pt x="421" y="1666"/>
                  </a:cubicBezTo>
                  <a:cubicBezTo>
                    <a:pt x="538" y="1726"/>
                    <a:pt x="667" y="1757"/>
                    <a:pt x="795" y="1757"/>
                  </a:cubicBezTo>
                  <a:cubicBezTo>
                    <a:pt x="1069" y="1757"/>
                    <a:pt x="1335" y="1617"/>
                    <a:pt x="1450" y="1330"/>
                  </a:cubicBezTo>
                  <a:cubicBezTo>
                    <a:pt x="1534" y="1141"/>
                    <a:pt x="1534" y="931"/>
                    <a:pt x="1450" y="742"/>
                  </a:cubicBezTo>
                  <a:cubicBezTo>
                    <a:pt x="1387" y="584"/>
                    <a:pt x="1271" y="458"/>
                    <a:pt x="1177" y="322"/>
                  </a:cubicBezTo>
                  <a:cubicBezTo>
                    <a:pt x="1156" y="290"/>
                    <a:pt x="1124" y="269"/>
                    <a:pt x="1093" y="238"/>
                  </a:cubicBezTo>
                  <a:cubicBezTo>
                    <a:pt x="1040" y="143"/>
                    <a:pt x="946" y="59"/>
                    <a:pt x="841" y="28"/>
                  </a:cubicBezTo>
                  <a:cubicBezTo>
                    <a:pt x="784" y="10"/>
                    <a:pt x="726" y="1"/>
                    <a:pt x="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4"/>
            <p:cNvSpPr/>
            <p:nvPr/>
          </p:nvSpPr>
          <p:spPr>
            <a:xfrm>
              <a:off x="1911275" y="601950"/>
              <a:ext cx="37300" cy="46550"/>
            </a:xfrm>
            <a:custGeom>
              <a:avLst/>
              <a:gdLst/>
              <a:ahLst/>
              <a:cxnLst/>
              <a:rect l="l" t="t" r="r" b="b"/>
              <a:pathLst>
                <a:path w="1492" h="1862" extrusionOk="0">
                  <a:moveTo>
                    <a:pt x="611" y="1"/>
                  </a:moveTo>
                  <a:cubicBezTo>
                    <a:pt x="373" y="1"/>
                    <a:pt x="84" y="187"/>
                    <a:pt x="94" y="463"/>
                  </a:cubicBezTo>
                  <a:cubicBezTo>
                    <a:pt x="105" y="715"/>
                    <a:pt x="0" y="946"/>
                    <a:pt x="42" y="1198"/>
                  </a:cubicBezTo>
                  <a:cubicBezTo>
                    <a:pt x="89" y="1547"/>
                    <a:pt x="373" y="1862"/>
                    <a:pt x="727" y="1862"/>
                  </a:cubicBezTo>
                  <a:cubicBezTo>
                    <a:pt x="767" y="1862"/>
                    <a:pt x="808" y="1858"/>
                    <a:pt x="850" y="1849"/>
                  </a:cubicBezTo>
                  <a:cubicBezTo>
                    <a:pt x="1249" y="1765"/>
                    <a:pt x="1491" y="1377"/>
                    <a:pt x="1438" y="978"/>
                  </a:cubicBezTo>
                  <a:cubicBezTo>
                    <a:pt x="1407" y="726"/>
                    <a:pt x="1249" y="526"/>
                    <a:pt x="1102" y="316"/>
                  </a:cubicBezTo>
                  <a:cubicBezTo>
                    <a:pt x="1071" y="274"/>
                    <a:pt x="1039" y="243"/>
                    <a:pt x="987" y="211"/>
                  </a:cubicBezTo>
                  <a:cubicBezTo>
                    <a:pt x="913" y="96"/>
                    <a:pt x="798" y="12"/>
                    <a:pt x="630" y="1"/>
                  </a:cubicBezTo>
                  <a:cubicBezTo>
                    <a:pt x="624" y="1"/>
                    <a:pt x="618" y="1"/>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4"/>
            <p:cNvSpPr/>
            <p:nvPr/>
          </p:nvSpPr>
          <p:spPr>
            <a:xfrm>
              <a:off x="1803100" y="599550"/>
              <a:ext cx="41225" cy="48950"/>
            </a:xfrm>
            <a:custGeom>
              <a:avLst/>
              <a:gdLst/>
              <a:ahLst/>
              <a:cxnLst/>
              <a:rect l="l" t="t" r="r" b="b"/>
              <a:pathLst>
                <a:path w="1649" h="1958" extrusionOk="0">
                  <a:moveTo>
                    <a:pt x="859" y="0"/>
                  </a:moveTo>
                  <a:cubicBezTo>
                    <a:pt x="706" y="0"/>
                    <a:pt x="559" y="64"/>
                    <a:pt x="473" y="202"/>
                  </a:cubicBezTo>
                  <a:cubicBezTo>
                    <a:pt x="295" y="496"/>
                    <a:pt x="43" y="759"/>
                    <a:pt x="22" y="1126"/>
                  </a:cubicBezTo>
                  <a:cubicBezTo>
                    <a:pt x="1" y="1599"/>
                    <a:pt x="463" y="1924"/>
                    <a:pt x="893" y="1956"/>
                  </a:cubicBezTo>
                  <a:cubicBezTo>
                    <a:pt x="910" y="1957"/>
                    <a:pt x="928" y="1958"/>
                    <a:pt x="945" y="1958"/>
                  </a:cubicBezTo>
                  <a:cubicBezTo>
                    <a:pt x="1367" y="1958"/>
                    <a:pt x="1639" y="1593"/>
                    <a:pt x="1649" y="1189"/>
                  </a:cubicBezTo>
                  <a:cubicBezTo>
                    <a:pt x="1649" y="864"/>
                    <a:pt x="1576" y="444"/>
                    <a:pt x="1345" y="202"/>
                  </a:cubicBezTo>
                  <a:cubicBezTo>
                    <a:pt x="1282" y="139"/>
                    <a:pt x="1198" y="97"/>
                    <a:pt x="1124" y="66"/>
                  </a:cubicBezTo>
                  <a:cubicBezTo>
                    <a:pt x="1042" y="23"/>
                    <a:pt x="949" y="0"/>
                    <a:pt x="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4"/>
            <p:cNvSpPr/>
            <p:nvPr/>
          </p:nvSpPr>
          <p:spPr>
            <a:xfrm>
              <a:off x="1836700" y="649000"/>
              <a:ext cx="42300" cy="48575"/>
            </a:xfrm>
            <a:custGeom>
              <a:avLst/>
              <a:gdLst/>
              <a:ahLst/>
              <a:cxnLst/>
              <a:rect l="l" t="t" r="r" b="b"/>
              <a:pathLst>
                <a:path w="1692" h="1943" extrusionOk="0">
                  <a:moveTo>
                    <a:pt x="798" y="1"/>
                  </a:moveTo>
                  <a:cubicBezTo>
                    <a:pt x="642" y="1"/>
                    <a:pt x="486" y="67"/>
                    <a:pt x="400" y="209"/>
                  </a:cubicBezTo>
                  <a:cubicBezTo>
                    <a:pt x="295" y="387"/>
                    <a:pt x="211" y="576"/>
                    <a:pt x="127" y="776"/>
                  </a:cubicBezTo>
                  <a:cubicBezTo>
                    <a:pt x="64" y="933"/>
                    <a:pt x="1" y="1080"/>
                    <a:pt x="11" y="1259"/>
                  </a:cubicBezTo>
                  <a:cubicBezTo>
                    <a:pt x="22" y="1679"/>
                    <a:pt x="484" y="1920"/>
                    <a:pt x="862" y="1941"/>
                  </a:cubicBezTo>
                  <a:cubicBezTo>
                    <a:pt x="876" y="1942"/>
                    <a:pt x="891" y="1942"/>
                    <a:pt x="905" y="1942"/>
                  </a:cubicBezTo>
                  <a:cubicBezTo>
                    <a:pt x="1316" y="1942"/>
                    <a:pt x="1650" y="1654"/>
                    <a:pt x="1670" y="1238"/>
                  </a:cubicBezTo>
                  <a:cubicBezTo>
                    <a:pt x="1691" y="891"/>
                    <a:pt x="1534" y="555"/>
                    <a:pt x="1355" y="272"/>
                  </a:cubicBezTo>
                  <a:cubicBezTo>
                    <a:pt x="1303" y="209"/>
                    <a:pt x="1229" y="156"/>
                    <a:pt x="1156" y="135"/>
                  </a:cubicBezTo>
                  <a:cubicBezTo>
                    <a:pt x="1135" y="114"/>
                    <a:pt x="1124" y="104"/>
                    <a:pt x="1103" y="93"/>
                  </a:cubicBezTo>
                  <a:cubicBezTo>
                    <a:pt x="1017" y="33"/>
                    <a:pt x="907"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14"/>
            <p:cNvSpPr/>
            <p:nvPr/>
          </p:nvSpPr>
          <p:spPr>
            <a:xfrm>
              <a:off x="1889475" y="653725"/>
              <a:ext cx="42025" cy="44475"/>
            </a:xfrm>
            <a:custGeom>
              <a:avLst/>
              <a:gdLst/>
              <a:ahLst/>
              <a:cxnLst/>
              <a:rect l="l" t="t" r="r" b="b"/>
              <a:pathLst>
                <a:path w="1681" h="1779" extrusionOk="0">
                  <a:moveTo>
                    <a:pt x="818" y="0"/>
                  </a:moveTo>
                  <a:cubicBezTo>
                    <a:pt x="769" y="0"/>
                    <a:pt x="719" y="7"/>
                    <a:pt x="672" y="20"/>
                  </a:cubicBezTo>
                  <a:cubicBezTo>
                    <a:pt x="515" y="51"/>
                    <a:pt x="378" y="167"/>
                    <a:pt x="305" y="335"/>
                  </a:cubicBezTo>
                  <a:cubicBezTo>
                    <a:pt x="168" y="650"/>
                    <a:pt x="0" y="986"/>
                    <a:pt x="179" y="1322"/>
                  </a:cubicBezTo>
                  <a:cubicBezTo>
                    <a:pt x="326" y="1602"/>
                    <a:pt x="630" y="1778"/>
                    <a:pt x="935" y="1778"/>
                  </a:cubicBezTo>
                  <a:cubicBezTo>
                    <a:pt x="1042" y="1778"/>
                    <a:pt x="1149" y="1757"/>
                    <a:pt x="1250" y="1710"/>
                  </a:cubicBezTo>
                  <a:cubicBezTo>
                    <a:pt x="1638" y="1532"/>
                    <a:pt x="1680" y="1080"/>
                    <a:pt x="1533" y="734"/>
                  </a:cubicBezTo>
                  <a:cubicBezTo>
                    <a:pt x="1460" y="534"/>
                    <a:pt x="1313" y="356"/>
                    <a:pt x="1197" y="177"/>
                  </a:cubicBezTo>
                  <a:cubicBezTo>
                    <a:pt x="1111" y="59"/>
                    <a:pt x="965"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0" name="Google Shape;270;p14"/>
          <p:cNvGrpSpPr/>
          <p:nvPr/>
        </p:nvGrpSpPr>
        <p:grpSpPr>
          <a:xfrm>
            <a:off x="-188206" y="-221863"/>
            <a:ext cx="596161" cy="619097"/>
            <a:chOff x="1524825" y="268825"/>
            <a:chExt cx="165050" cy="171400"/>
          </a:xfrm>
        </p:grpSpPr>
        <p:sp>
          <p:nvSpPr>
            <p:cNvPr id="271" name="Google Shape;271;p14"/>
            <p:cNvSpPr/>
            <p:nvPr/>
          </p:nvSpPr>
          <p:spPr>
            <a:xfrm>
              <a:off x="1602550" y="329250"/>
              <a:ext cx="45950" cy="35650"/>
            </a:xfrm>
            <a:custGeom>
              <a:avLst/>
              <a:gdLst/>
              <a:ahLst/>
              <a:cxnLst/>
              <a:rect l="l" t="t" r="r" b="b"/>
              <a:pathLst>
                <a:path w="1838" h="1426" extrusionOk="0">
                  <a:moveTo>
                    <a:pt x="404" y="1"/>
                  </a:moveTo>
                  <a:cubicBezTo>
                    <a:pt x="251" y="1"/>
                    <a:pt x="98" y="126"/>
                    <a:pt x="63" y="272"/>
                  </a:cubicBezTo>
                  <a:cubicBezTo>
                    <a:pt x="0" y="482"/>
                    <a:pt x="126" y="650"/>
                    <a:pt x="315" y="723"/>
                  </a:cubicBezTo>
                  <a:cubicBezTo>
                    <a:pt x="472" y="786"/>
                    <a:pt x="640" y="923"/>
                    <a:pt x="777" y="1017"/>
                  </a:cubicBezTo>
                  <a:cubicBezTo>
                    <a:pt x="934" y="1133"/>
                    <a:pt x="1081" y="1259"/>
                    <a:pt x="1239" y="1374"/>
                  </a:cubicBezTo>
                  <a:cubicBezTo>
                    <a:pt x="1288" y="1410"/>
                    <a:pt x="1344" y="1426"/>
                    <a:pt x="1402" y="1426"/>
                  </a:cubicBezTo>
                  <a:cubicBezTo>
                    <a:pt x="1532" y="1426"/>
                    <a:pt x="1667" y="1347"/>
                    <a:pt x="1732" y="1238"/>
                  </a:cubicBezTo>
                  <a:cubicBezTo>
                    <a:pt x="1837" y="1059"/>
                    <a:pt x="1764" y="860"/>
                    <a:pt x="1606" y="744"/>
                  </a:cubicBezTo>
                  <a:cubicBezTo>
                    <a:pt x="1249" y="492"/>
                    <a:pt x="913" y="177"/>
                    <a:pt x="504" y="20"/>
                  </a:cubicBezTo>
                  <a:cubicBezTo>
                    <a:pt x="472" y="7"/>
                    <a:pt x="438" y="1"/>
                    <a:pt x="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14"/>
            <p:cNvSpPr/>
            <p:nvPr/>
          </p:nvSpPr>
          <p:spPr>
            <a:xfrm>
              <a:off x="1548575" y="302575"/>
              <a:ext cx="54175" cy="37525"/>
            </a:xfrm>
            <a:custGeom>
              <a:avLst/>
              <a:gdLst/>
              <a:ahLst/>
              <a:cxnLst/>
              <a:rect l="l" t="t" r="r" b="b"/>
              <a:pathLst>
                <a:path w="2167" h="1501" extrusionOk="0">
                  <a:moveTo>
                    <a:pt x="1644" y="1"/>
                  </a:moveTo>
                  <a:cubicBezTo>
                    <a:pt x="1562" y="1"/>
                    <a:pt x="1478" y="33"/>
                    <a:pt x="1403" y="110"/>
                  </a:cubicBezTo>
                  <a:cubicBezTo>
                    <a:pt x="1077" y="436"/>
                    <a:pt x="615" y="583"/>
                    <a:pt x="279" y="887"/>
                  </a:cubicBezTo>
                  <a:cubicBezTo>
                    <a:pt x="1" y="1133"/>
                    <a:pt x="259" y="1501"/>
                    <a:pt x="551" y="1501"/>
                  </a:cubicBezTo>
                  <a:cubicBezTo>
                    <a:pt x="633" y="1501"/>
                    <a:pt x="718" y="1471"/>
                    <a:pt x="794" y="1402"/>
                  </a:cubicBezTo>
                  <a:cubicBezTo>
                    <a:pt x="1130" y="1097"/>
                    <a:pt x="1581" y="961"/>
                    <a:pt x="1907" y="625"/>
                  </a:cubicBezTo>
                  <a:cubicBezTo>
                    <a:pt x="2166" y="366"/>
                    <a:pt x="1920" y="1"/>
                    <a:pt x="1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4"/>
            <p:cNvSpPr/>
            <p:nvPr/>
          </p:nvSpPr>
          <p:spPr>
            <a:xfrm>
              <a:off x="1533350" y="347275"/>
              <a:ext cx="20925" cy="40500"/>
            </a:xfrm>
            <a:custGeom>
              <a:avLst/>
              <a:gdLst/>
              <a:ahLst/>
              <a:cxnLst/>
              <a:rect l="l" t="t" r="r" b="b"/>
              <a:pathLst>
                <a:path w="837" h="1620" extrusionOk="0">
                  <a:moveTo>
                    <a:pt x="451" y="0"/>
                  </a:moveTo>
                  <a:cubicBezTo>
                    <a:pt x="292" y="0"/>
                    <a:pt x="125" y="107"/>
                    <a:pt x="90" y="265"/>
                  </a:cubicBezTo>
                  <a:cubicBezTo>
                    <a:pt x="59" y="433"/>
                    <a:pt x="69" y="590"/>
                    <a:pt x="59" y="758"/>
                  </a:cubicBezTo>
                  <a:cubicBezTo>
                    <a:pt x="48" y="926"/>
                    <a:pt x="17" y="1094"/>
                    <a:pt x="6" y="1273"/>
                  </a:cubicBezTo>
                  <a:cubicBezTo>
                    <a:pt x="1" y="1504"/>
                    <a:pt x="180" y="1620"/>
                    <a:pt x="362" y="1620"/>
                  </a:cubicBezTo>
                  <a:cubicBezTo>
                    <a:pt x="544" y="1620"/>
                    <a:pt x="731" y="1504"/>
                    <a:pt x="741" y="1273"/>
                  </a:cubicBezTo>
                  <a:cubicBezTo>
                    <a:pt x="741" y="1115"/>
                    <a:pt x="762" y="968"/>
                    <a:pt x="783" y="821"/>
                  </a:cubicBezTo>
                  <a:cubicBezTo>
                    <a:pt x="794" y="706"/>
                    <a:pt x="773" y="569"/>
                    <a:pt x="794" y="464"/>
                  </a:cubicBezTo>
                  <a:cubicBezTo>
                    <a:pt x="836" y="265"/>
                    <a:pt x="741" y="65"/>
                    <a:pt x="542" y="13"/>
                  </a:cubicBezTo>
                  <a:cubicBezTo>
                    <a:pt x="513" y="5"/>
                    <a:pt x="482"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14"/>
            <p:cNvSpPr/>
            <p:nvPr/>
          </p:nvSpPr>
          <p:spPr>
            <a:xfrm>
              <a:off x="1569475" y="348375"/>
              <a:ext cx="29950" cy="38400"/>
            </a:xfrm>
            <a:custGeom>
              <a:avLst/>
              <a:gdLst/>
              <a:ahLst/>
              <a:cxnLst/>
              <a:rect l="l" t="t" r="r" b="b"/>
              <a:pathLst>
                <a:path w="1198" h="1536" extrusionOk="0">
                  <a:moveTo>
                    <a:pt x="829" y="0"/>
                  </a:moveTo>
                  <a:cubicBezTo>
                    <a:pt x="619" y="0"/>
                    <a:pt x="472" y="168"/>
                    <a:pt x="462" y="357"/>
                  </a:cubicBezTo>
                  <a:cubicBezTo>
                    <a:pt x="462" y="355"/>
                    <a:pt x="462" y="354"/>
                    <a:pt x="461" y="354"/>
                  </a:cubicBezTo>
                  <a:cubicBezTo>
                    <a:pt x="456" y="354"/>
                    <a:pt x="429" y="433"/>
                    <a:pt x="420" y="452"/>
                  </a:cubicBezTo>
                  <a:cubicBezTo>
                    <a:pt x="378" y="515"/>
                    <a:pt x="346" y="578"/>
                    <a:pt x="315" y="630"/>
                  </a:cubicBezTo>
                  <a:cubicBezTo>
                    <a:pt x="231" y="777"/>
                    <a:pt x="147" y="914"/>
                    <a:pt x="73" y="1071"/>
                  </a:cubicBezTo>
                  <a:cubicBezTo>
                    <a:pt x="0" y="1260"/>
                    <a:pt x="157" y="1470"/>
                    <a:pt x="325" y="1523"/>
                  </a:cubicBezTo>
                  <a:cubicBezTo>
                    <a:pt x="358" y="1531"/>
                    <a:pt x="389" y="1535"/>
                    <a:pt x="419" y="1535"/>
                  </a:cubicBezTo>
                  <a:cubicBezTo>
                    <a:pt x="585" y="1535"/>
                    <a:pt x="715" y="1422"/>
                    <a:pt x="777" y="1271"/>
                  </a:cubicBezTo>
                  <a:cubicBezTo>
                    <a:pt x="829" y="1134"/>
                    <a:pt x="945" y="1008"/>
                    <a:pt x="1008" y="872"/>
                  </a:cubicBezTo>
                  <a:cubicBezTo>
                    <a:pt x="1102" y="714"/>
                    <a:pt x="1176" y="557"/>
                    <a:pt x="1186" y="357"/>
                  </a:cubicBezTo>
                  <a:cubicBezTo>
                    <a:pt x="1197" y="168"/>
                    <a:pt x="1018" y="0"/>
                    <a:pt x="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14"/>
            <p:cNvSpPr/>
            <p:nvPr/>
          </p:nvSpPr>
          <p:spPr>
            <a:xfrm>
              <a:off x="1598125" y="375375"/>
              <a:ext cx="43825" cy="20350"/>
            </a:xfrm>
            <a:custGeom>
              <a:avLst/>
              <a:gdLst/>
              <a:ahLst/>
              <a:cxnLst/>
              <a:rect l="l" t="t" r="r" b="b"/>
              <a:pathLst>
                <a:path w="1753" h="814" extrusionOk="0">
                  <a:moveTo>
                    <a:pt x="462" y="0"/>
                  </a:moveTo>
                  <a:cubicBezTo>
                    <a:pt x="114" y="0"/>
                    <a:pt x="0" y="584"/>
                    <a:pt x="397" y="716"/>
                  </a:cubicBezTo>
                  <a:cubicBezTo>
                    <a:pt x="670" y="810"/>
                    <a:pt x="975" y="768"/>
                    <a:pt x="1258" y="810"/>
                  </a:cubicBezTo>
                  <a:cubicBezTo>
                    <a:pt x="1279" y="813"/>
                    <a:pt x="1300" y="814"/>
                    <a:pt x="1321" y="814"/>
                  </a:cubicBezTo>
                  <a:cubicBezTo>
                    <a:pt x="1489" y="814"/>
                    <a:pt x="1653" y="736"/>
                    <a:pt x="1699" y="558"/>
                  </a:cubicBezTo>
                  <a:cubicBezTo>
                    <a:pt x="1752" y="380"/>
                    <a:pt x="1647" y="138"/>
                    <a:pt x="1447" y="107"/>
                  </a:cubicBezTo>
                  <a:cubicBezTo>
                    <a:pt x="1279" y="86"/>
                    <a:pt x="1111" y="65"/>
                    <a:pt x="943" y="65"/>
                  </a:cubicBezTo>
                  <a:cubicBezTo>
                    <a:pt x="828" y="54"/>
                    <a:pt x="691" y="54"/>
                    <a:pt x="586" y="23"/>
                  </a:cubicBezTo>
                  <a:cubicBezTo>
                    <a:pt x="542" y="8"/>
                    <a:pt x="501" y="0"/>
                    <a:pt x="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4"/>
            <p:cNvSpPr/>
            <p:nvPr/>
          </p:nvSpPr>
          <p:spPr>
            <a:xfrm>
              <a:off x="1581800" y="401475"/>
              <a:ext cx="19725" cy="38750"/>
            </a:xfrm>
            <a:custGeom>
              <a:avLst/>
              <a:gdLst/>
              <a:ahLst/>
              <a:cxnLst/>
              <a:rect l="l" t="t" r="r" b="b"/>
              <a:pathLst>
                <a:path w="789" h="1550" extrusionOk="0">
                  <a:moveTo>
                    <a:pt x="381" y="0"/>
                  </a:moveTo>
                  <a:cubicBezTo>
                    <a:pt x="200" y="0"/>
                    <a:pt x="16" y="118"/>
                    <a:pt x="11" y="355"/>
                  </a:cubicBezTo>
                  <a:cubicBezTo>
                    <a:pt x="0" y="638"/>
                    <a:pt x="63" y="911"/>
                    <a:pt x="63" y="1195"/>
                  </a:cubicBezTo>
                  <a:cubicBezTo>
                    <a:pt x="58" y="1431"/>
                    <a:pt x="237" y="1549"/>
                    <a:pt x="418" y="1549"/>
                  </a:cubicBezTo>
                  <a:cubicBezTo>
                    <a:pt x="599" y="1549"/>
                    <a:pt x="783" y="1431"/>
                    <a:pt x="788" y="1195"/>
                  </a:cubicBezTo>
                  <a:cubicBezTo>
                    <a:pt x="788" y="911"/>
                    <a:pt x="725" y="638"/>
                    <a:pt x="735" y="355"/>
                  </a:cubicBezTo>
                  <a:cubicBezTo>
                    <a:pt x="741" y="118"/>
                    <a:pt x="562"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4"/>
            <p:cNvSpPr/>
            <p:nvPr/>
          </p:nvSpPr>
          <p:spPr>
            <a:xfrm>
              <a:off x="1537700" y="396025"/>
              <a:ext cx="34950" cy="31000"/>
            </a:xfrm>
            <a:custGeom>
              <a:avLst/>
              <a:gdLst/>
              <a:ahLst/>
              <a:cxnLst/>
              <a:rect l="l" t="t" r="r" b="b"/>
              <a:pathLst>
                <a:path w="1398" h="1240" extrusionOk="0">
                  <a:moveTo>
                    <a:pt x="982" y="0"/>
                  </a:moveTo>
                  <a:cubicBezTo>
                    <a:pt x="888" y="0"/>
                    <a:pt x="796" y="35"/>
                    <a:pt x="735" y="110"/>
                  </a:cubicBezTo>
                  <a:lnTo>
                    <a:pt x="609" y="236"/>
                  </a:lnTo>
                  <a:cubicBezTo>
                    <a:pt x="609" y="236"/>
                    <a:pt x="557" y="283"/>
                    <a:pt x="555" y="286"/>
                  </a:cubicBezTo>
                  <a:lnTo>
                    <a:pt x="555" y="286"/>
                  </a:lnTo>
                  <a:cubicBezTo>
                    <a:pt x="530" y="303"/>
                    <a:pt x="511" y="313"/>
                    <a:pt x="483" y="331"/>
                  </a:cubicBezTo>
                  <a:cubicBezTo>
                    <a:pt x="368" y="425"/>
                    <a:pt x="242" y="510"/>
                    <a:pt x="137" y="615"/>
                  </a:cubicBezTo>
                  <a:cubicBezTo>
                    <a:pt x="0" y="762"/>
                    <a:pt x="0" y="993"/>
                    <a:pt x="137" y="1129"/>
                  </a:cubicBezTo>
                  <a:cubicBezTo>
                    <a:pt x="205" y="1203"/>
                    <a:pt x="300" y="1240"/>
                    <a:pt x="394" y="1240"/>
                  </a:cubicBezTo>
                  <a:cubicBezTo>
                    <a:pt x="489" y="1240"/>
                    <a:pt x="583" y="1203"/>
                    <a:pt x="651" y="1129"/>
                  </a:cubicBezTo>
                  <a:cubicBezTo>
                    <a:pt x="756" y="1024"/>
                    <a:pt x="798" y="1003"/>
                    <a:pt x="914" y="919"/>
                  </a:cubicBezTo>
                  <a:cubicBezTo>
                    <a:pt x="1040" y="825"/>
                    <a:pt x="1155" y="741"/>
                    <a:pt x="1250" y="625"/>
                  </a:cubicBezTo>
                  <a:cubicBezTo>
                    <a:pt x="1376" y="467"/>
                    <a:pt x="1397" y="257"/>
                    <a:pt x="1250" y="110"/>
                  </a:cubicBezTo>
                  <a:cubicBezTo>
                    <a:pt x="1185" y="40"/>
                    <a:pt x="1083" y="0"/>
                    <a:pt x="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4"/>
            <p:cNvSpPr/>
            <p:nvPr/>
          </p:nvSpPr>
          <p:spPr>
            <a:xfrm>
              <a:off x="1609900" y="402700"/>
              <a:ext cx="44200" cy="29800"/>
            </a:xfrm>
            <a:custGeom>
              <a:avLst/>
              <a:gdLst/>
              <a:ahLst/>
              <a:cxnLst/>
              <a:rect l="l" t="t" r="r" b="b"/>
              <a:pathLst>
                <a:path w="1768" h="1192" extrusionOk="0">
                  <a:moveTo>
                    <a:pt x="342" y="1"/>
                  </a:moveTo>
                  <a:cubicBezTo>
                    <a:pt x="159" y="1"/>
                    <a:pt x="0" y="185"/>
                    <a:pt x="0" y="369"/>
                  </a:cubicBezTo>
                  <a:cubicBezTo>
                    <a:pt x="0" y="579"/>
                    <a:pt x="168" y="715"/>
                    <a:pt x="357" y="726"/>
                  </a:cubicBezTo>
                  <a:cubicBezTo>
                    <a:pt x="304" y="726"/>
                    <a:pt x="409" y="768"/>
                    <a:pt x="420" y="778"/>
                  </a:cubicBezTo>
                  <a:cubicBezTo>
                    <a:pt x="483" y="810"/>
                    <a:pt x="535" y="841"/>
                    <a:pt x="598" y="883"/>
                  </a:cubicBezTo>
                  <a:cubicBezTo>
                    <a:pt x="745" y="967"/>
                    <a:pt x="892" y="1062"/>
                    <a:pt x="1050" y="1146"/>
                  </a:cubicBezTo>
                  <a:cubicBezTo>
                    <a:pt x="1110" y="1178"/>
                    <a:pt x="1168" y="1192"/>
                    <a:pt x="1224" y="1192"/>
                  </a:cubicBezTo>
                  <a:cubicBezTo>
                    <a:pt x="1550" y="1192"/>
                    <a:pt x="1768" y="704"/>
                    <a:pt x="1417" y="516"/>
                  </a:cubicBezTo>
                  <a:cubicBezTo>
                    <a:pt x="1239" y="411"/>
                    <a:pt x="1060" y="316"/>
                    <a:pt x="892" y="211"/>
                  </a:cubicBezTo>
                  <a:cubicBezTo>
                    <a:pt x="724" y="106"/>
                    <a:pt x="567" y="22"/>
                    <a:pt x="357" y="1"/>
                  </a:cubicBezTo>
                  <a:cubicBezTo>
                    <a:pt x="352" y="1"/>
                    <a:pt x="347"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4"/>
            <p:cNvSpPr/>
            <p:nvPr/>
          </p:nvSpPr>
          <p:spPr>
            <a:xfrm>
              <a:off x="1618300" y="299250"/>
              <a:ext cx="45950" cy="20750"/>
            </a:xfrm>
            <a:custGeom>
              <a:avLst/>
              <a:gdLst/>
              <a:ahLst/>
              <a:cxnLst/>
              <a:rect l="l" t="t" r="r" b="b"/>
              <a:pathLst>
                <a:path w="1838" h="830" extrusionOk="0">
                  <a:moveTo>
                    <a:pt x="1122" y="1"/>
                  </a:moveTo>
                  <a:cubicBezTo>
                    <a:pt x="847" y="1"/>
                    <a:pt x="572" y="13"/>
                    <a:pt x="315" y="117"/>
                  </a:cubicBezTo>
                  <a:cubicBezTo>
                    <a:pt x="126" y="191"/>
                    <a:pt x="0" y="359"/>
                    <a:pt x="52" y="558"/>
                  </a:cubicBezTo>
                  <a:cubicBezTo>
                    <a:pt x="96" y="705"/>
                    <a:pt x="244" y="830"/>
                    <a:pt x="400" y="830"/>
                  </a:cubicBezTo>
                  <a:cubicBezTo>
                    <a:pt x="435" y="830"/>
                    <a:pt x="470" y="824"/>
                    <a:pt x="504" y="810"/>
                  </a:cubicBezTo>
                  <a:cubicBezTo>
                    <a:pt x="683" y="744"/>
                    <a:pt x="867" y="728"/>
                    <a:pt x="1052" y="728"/>
                  </a:cubicBezTo>
                  <a:cubicBezTo>
                    <a:pt x="1160" y="728"/>
                    <a:pt x="1268" y="733"/>
                    <a:pt x="1375" y="737"/>
                  </a:cubicBezTo>
                  <a:cubicBezTo>
                    <a:pt x="1837" y="737"/>
                    <a:pt x="1837" y="12"/>
                    <a:pt x="1375" y="2"/>
                  </a:cubicBezTo>
                  <a:cubicBezTo>
                    <a:pt x="1291" y="2"/>
                    <a:pt x="1206"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4"/>
            <p:cNvSpPr/>
            <p:nvPr/>
          </p:nvSpPr>
          <p:spPr>
            <a:xfrm>
              <a:off x="1524825" y="288725"/>
              <a:ext cx="22350" cy="39750"/>
            </a:xfrm>
            <a:custGeom>
              <a:avLst/>
              <a:gdLst/>
              <a:ahLst/>
              <a:cxnLst/>
              <a:rect l="l" t="t" r="r" b="b"/>
              <a:pathLst>
                <a:path w="894" h="1590" extrusionOk="0">
                  <a:moveTo>
                    <a:pt x="375" y="1"/>
                  </a:moveTo>
                  <a:cubicBezTo>
                    <a:pt x="344" y="1"/>
                    <a:pt x="313" y="5"/>
                    <a:pt x="284" y="13"/>
                  </a:cubicBezTo>
                  <a:cubicBezTo>
                    <a:pt x="85" y="66"/>
                    <a:pt x="1" y="265"/>
                    <a:pt x="32" y="465"/>
                  </a:cubicBezTo>
                  <a:cubicBezTo>
                    <a:pt x="74" y="748"/>
                    <a:pt x="64" y="1053"/>
                    <a:pt x="127" y="1326"/>
                  </a:cubicBezTo>
                  <a:cubicBezTo>
                    <a:pt x="169" y="1510"/>
                    <a:pt x="305" y="1589"/>
                    <a:pt x="448" y="1589"/>
                  </a:cubicBezTo>
                  <a:cubicBezTo>
                    <a:pt x="664" y="1589"/>
                    <a:pt x="893" y="1409"/>
                    <a:pt x="830" y="1137"/>
                  </a:cubicBezTo>
                  <a:cubicBezTo>
                    <a:pt x="809" y="1021"/>
                    <a:pt x="809" y="885"/>
                    <a:pt x="799" y="769"/>
                  </a:cubicBezTo>
                  <a:lnTo>
                    <a:pt x="736" y="265"/>
                  </a:lnTo>
                  <a:cubicBezTo>
                    <a:pt x="709" y="107"/>
                    <a:pt x="536" y="1"/>
                    <a:pt x="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4"/>
            <p:cNvSpPr/>
            <p:nvPr/>
          </p:nvSpPr>
          <p:spPr>
            <a:xfrm>
              <a:off x="1555300" y="272025"/>
              <a:ext cx="35725" cy="27100"/>
            </a:xfrm>
            <a:custGeom>
              <a:avLst/>
              <a:gdLst/>
              <a:ahLst/>
              <a:cxnLst/>
              <a:rect l="l" t="t" r="r" b="b"/>
              <a:pathLst>
                <a:path w="1429" h="1084" extrusionOk="0">
                  <a:moveTo>
                    <a:pt x="984" y="0"/>
                  </a:moveTo>
                  <a:cubicBezTo>
                    <a:pt x="925" y="0"/>
                    <a:pt x="867" y="16"/>
                    <a:pt x="819" y="51"/>
                  </a:cubicBezTo>
                  <a:cubicBezTo>
                    <a:pt x="640" y="198"/>
                    <a:pt x="420" y="282"/>
                    <a:pt x="231" y="408"/>
                  </a:cubicBezTo>
                  <a:cubicBezTo>
                    <a:pt x="63" y="513"/>
                    <a:pt x="0" y="723"/>
                    <a:pt x="94" y="902"/>
                  </a:cubicBezTo>
                  <a:cubicBezTo>
                    <a:pt x="157" y="1014"/>
                    <a:pt x="286" y="1084"/>
                    <a:pt x="414" y="1084"/>
                  </a:cubicBezTo>
                  <a:cubicBezTo>
                    <a:pt x="478" y="1084"/>
                    <a:pt x="542" y="1066"/>
                    <a:pt x="598" y="1028"/>
                  </a:cubicBezTo>
                  <a:cubicBezTo>
                    <a:pt x="787" y="912"/>
                    <a:pt x="1008" y="818"/>
                    <a:pt x="1186" y="681"/>
                  </a:cubicBezTo>
                  <a:cubicBezTo>
                    <a:pt x="1344" y="566"/>
                    <a:pt x="1428" y="366"/>
                    <a:pt x="1312" y="188"/>
                  </a:cubicBezTo>
                  <a:cubicBezTo>
                    <a:pt x="1254" y="79"/>
                    <a:pt x="1116"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4"/>
            <p:cNvSpPr/>
            <p:nvPr/>
          </p:nvSpPr>
          <p:spPr>
            <a:xfrm>
              <a:off x="1652675" y="329700"/>
              <a:ext cx="32550" cy="42675"/>
            </a:xfrm>
            <a:custGeom>
              <a:avLst/>
              <a:gdLst/>
              <a:ahLst/>
              <a:cxnLst/>
              <a:rect l="l" t="t" r="r" b="b"/>
              <a:pathLst>
                <a:path w="1302" h="1707" extrusionOk="0">
                  <a:moveTo>
                    <a:pt x="393" y="0"/>
                  </a:moveTo>
                  <a:cubicBezTo>
                    <a:pt x="326" y="0"/>
                    <a:pt x="261" y="15"/>
                    <a:pt x="210" y="44"/>
                  </a:cubicBezTo>
                  <a:cubicBezTo>
                    <a:pt x="21" y="159"/>
                    <a:pt x="0" y="359"/>
                    <a:pt x="74" y="548"/>
                  </a:cubicBezTo>
                  <a:cubicBezTo>
                    <a:pt x="210" y="852"/>
                    <a:pt x="420" y="1125"/>
                    <a:pt x="515" y="1451"/>
                  </a:cubicBezTo>
                  <a:cubicBezTo>
                    <a:pt x="569" y="1629"/>
                    <a:pt x="711" y="1706"/>
                    <a:pt x="855" y="1706"/>
                  </a:cubicBezTo>
                  <a:cubicBezTo>
                    <a:pt x="1076" y="1706"/>
                    <a:pt x="1301" y="1525"/>
                    <a:pt x="1218" y="1251"/>
                  </a:cubicBezTo>
                  <a:cubicBezTo>
                    <a:pt x="1103" y="863"/>
                    <a:pt x="861" y="548"/>
                    <a:pt x="704" y="180"/>
                  </a:cubicBezTo>
                  <a:cubicBezTo>
                    <a:pt x="656" y="56"/>
                    <a:pt x="521"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4"/>
            <p:cNvSpPr/>
            <p:nvPr/>
          </p:nvSpPr>
          <p:spPr>
            <a:xfrm>
              <a:off x="1649625" y="379450"/>
              <a:ext cx="28450" cy="37875"/>
            </a:xfrm>
            <a:custGeom>
              <a:avLst/>
              <a:gdLst/>
              <a:ahLst/>
              <a:cxnLst/>
              <a:rect l="l" t="t" r="r" b="b"/>
              <a:pathLst>
                <a:path w="1138" h="1515" extrusionOk="0">
                  <a:moveTo>
                    <a:pt x="436" y="0"/>
                  </a:moveTo>
                  <a:cubicBezTo>
                    <a:pt x="223" y="0"/>
                    <a:pt x="1" y="177"/>
                    <a:pt x="70" y="448"/>
                  </a:cubicBezTo>
                  <a:cubicBezTo>
                    <a:pt x="133" y="731"/>
                    <a:pt x="301" y="973"/>
                    <a:pt x="374" y="1257"/>
                  </a:cubicBezTo>
                  <a:cubicBezTo>
                    <a:pt x="421" y="1436"/>
                    <a:pt x="558" y="1515"/>
                    <a:pt x="700" y="1515"/>
                  </a:cubicBezTo>
                  <a:cubicBezTo>
                    <a:pt x="914" y="1515"/>
                    <a:pt x="1137" y="1336"/>
                    <a:pt x="1067" y="1057"/>
                  </a:cubicBezTo>
                  <a:cubicBezTo>
                    <a:pt x="1004" y="784"/>
                    <a:pt x="836" y="532"/>
                    <a:pt x="763" y="259"/>
                  </a:cubicBezTo>
                  <a:cubicBezTo>
                    <a:pt x="717" y="79"/>
                    <a:pt x="578"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4"/>
            <p:cNvSpPr/>
            <p:nvPr/>
          </p:nvSpPr>
          <p:spPr>
            <a:xfrm>
              <a:off x="1612525" y="268825"/>
              <a:ext cx="46000" cy="23050"/>
            </a:xfrm>
            <a:custGeom>
              <a:avLst/>
              <a:gdLst/>
              <a:ahLst/>
              <a:cxnLst/>
              <a:rect l="l" t="t" r="r" b="b"/>
              <a:pathLst>
                <a:path w="1840" h="922" extrusionOk="0">
                  <a:moveTo>
                    <a:pt x="351" y="1"/>
                  </a:moveTo>
                  <a:cubicBezTo>
                    <a:pt x="159" y="1"/>
                    <a:pt x="0" y="184"/>
                    <a:pt x="0" y="368"/>
                  </a:cubicBezTo>
                  <a:cubicBezTo>
                    <a:pt x="0" y="578"/>
                    <a:pt x="168" y="715"/>
                    <a:pt x="367" y="725"/>
                  </a:cubicBezTo>
                  <a:cubicBezTo>
                    <a:pt x="661" y="746"/>
                    <a:pt x="955" y="820"/>
                    <a:pt x="1239" y="904"/>
                  </a:cubicBezTo>
                  <a:cubicBezTo>
                    <a:pt x="1279" y="916"/>
                    <a:pt x="1317" y="922"/>
                    <a:pt x="1353" y="922"/>
                  </a:cubicBezTo>
                  <a:cubicBezTo>
                    <a:pt x="1719" y="922"/>
                    <a:pt x="1839" y="335"/>
                    <a:pt x="1428" y="211"/>
                  </a:cubicBezTo>
                  <a:cubicBezTo>
                    <a:pt x="1081" y="106"/>
                    <a:pt x="724" y="32"/>
                    <a:pt x="367" y="1"/>
                  </a:cubicBezTo>
                  <a:cubicBezTo>
                    <a:pt x="362" y="1"/>
                    <a:pt x="35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4"/>
            <p:cNvSpPr/>
            <p:nvPr/>
          </p:nvSpPr>
          <p:spPr>
            <a:xfrm>
              <a:off x="1663450" y="281625"/>
              <a:ext cx="26425" cy="48800"/>
            </a:xfrm>
            <a:custGeom>
              <a:avLst/>
              <a:gdLst/>
              <a:ahLst/>
              <a:cxnLst/>
              <a:rect l="l" t="t" r="r" b="b"/>
              <a:pathLst>
                <a:path w="1057" h="1952" extrusionOk="0">
                  <a:moveTo>
                    <a:pt x="400" y="1"/>
                  </a:moveTo>
                  <a:cubicBezTo>
                    <a:pt x="332" y="1"/>
                    <a:pt x="265" y="16"/>
                    <a:pt x="210" y="45"/>
                  </a:cubicBezTo>
                  <a:cubicBezTo>
                    <a:pt x="21" y="150"/>
                    <a:pt x="0" y="360"/>
                    <a:pt x="84" y="539"/>
                  </a:cubicBezTo>
                  <a:cubicBezTo>
                    <a:pt x="136" y="686"/>
                    <a:pt x="136" y="906"/>
                    <a:pt x="168" y="1053"/>
                  </a:cubicBezTo>
                  <a:cubicBezTo>
                    <a:pt x="199" y="1263"/>
                    <a:pt x="231" y="1484"/>
                    <a:pt x="283" y="1694"/>
                  </a:cubicBezTo>
                  <a:cubicBezTo>
                    <a:pt x="330" y="1874"/>
                    <a:pt x="469" y="1952"/>
                    <a:pt x="612" y="1952"/>
                  </a:cubicBezTo>
                  <a:cubicBezTo>
                    <a:pt x="829" y="1952"/>
                    <a:pt x="1057" y="1773"/>
                    <a:pt x="987" y="1494"/>
                  </a:cubicBezTo>
                  <a:cubicBezTo>
                    <a:pt x="882" y="1064"/>
                    <a:pt x="882" y="581"/>
                    <a:pt x="703" y="171"/>
                  </a:cubicBezTo>
                  <a:cubicBezTo>
                    <a:pt x="656" y="55"/>
                    <a:pt x="527" y="1"/>
                    <a:pt x="4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6" name="Google Shape;286;p14"/>
          <p:cNvSpPr txBox="1"/>
          <p:nvPr>
            <p:ph type="title"/>
          </p:nvPr>
        </p:nvSpPr>
        <p:spPr>
          <a:xfrm>
            <a:off x="1653650" y="1189100"/>
            <a:ext cx="58497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87" name="Google Shape;287;p14"/>
          <p:cNvSpPr txBox="1"/>
          <p:nvPr>
            <p:ph type="subTitle" idx="1"/>
          </p:nvPr>
        </p:nvSpPr>
        <p:spPr>
          <a:xfrm>
            <a:off x="2142050" y="3153500"/>
            <a:ext cx="4872900" cy="67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700"/>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288" name="Shape 288"/>
        <p:cNvGrpSpPr/>
        <p:nvPr/>
      </p:nvGrpSpPr>
      <p:grpSpPr>
        <a:xfrm>
          <a:off x="0" y="0"/>
          <a:ext cx="0" cy="0"/>
          <a:chOff x="0" y="0"/>
          <a:chExt cx="0" cy="0"/>
        </a:xfrm>
      </p:grpSpPr>
      <p:sp>
        <p:nvSpPr>
          <p:cNvPr id="289" name="Google Shape;289;p15"/>
          <p:cNvSpPr txBox="1"/>
          <p:nvPr>
            <p:ph type="title"/>
          </p:nvPr>
        </p:nvSpPr>
        <p:spPr>
          <a:xfrm>
            <a:off x="2391900" y="3181126"/>
            <a:ext cx="43602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290" name="Google Shape;290;p15"/>
          <p:cNvSpPr txBox="1"/>
          <p:nvPr>
            <p:ph type="subTitle" idx="1"/>
          </p:nvPr>
        </p:nvSpPr>
        <p:spPr>
          <a:xfrm>
            <a:off x="713100" y="1511325"/>
            <a:ext cx="7717800" cy="147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5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p:txBody>
      </p:sp>
      <p:sp>
        <p:nvSpPr>
          <p:cNvPr id="291" name="Google Shape;291;p15"/>
          <p:cNvSpPr/>
          <p:nvPr/>
        </p:nvSpPr>
        <p:spPr>
          <a:xfrm>
            <a:off x="5346895" y="4604106"/>
            <a:ext cx="1148747" cy="941204"/>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5"/>
          <p:cNvSpPr/>
          <p:nvPr/>
        </p:nvSpPr>
        <p:spPr>
          <a:xfrm rot="2870412" flipH="1">
            <a:off x="-1666412" y="2856160"/>
            <a:ext cx="4423705" cy="2719873"/>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5"/>
          <p:cNvSpPr/>
          <p:nvPr/>
        </p:nvSpPr>
        <p:spPr>
          <a:xfrm>
            <a:off x="7009776" y="-903350"/>
            <a:ext cx="3815954" cy="3531653"/>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5"/>
          <p:cNvSpPr/>
          <p:nvPr/>
        </p:nvSpPr>
        <p:spPr>
          <a:xfrm rot="10800000" flipH="1">
            <a:off x="-182000" y="-67623"/>
            <a:ext cx="3657998" cy="926948"/>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5" name="Google Shape;295;p15"/>
          <p:cNvGrpSpPr/>
          <p:nvPr/>
        </p:nvGrpSpPr>
        <p:grpSpPr>
          <a:xfrm>
            <a:off x="8132819" y="2989737"/>
            <a:ext cx="596161" cy="619097"/>
            <a:chOff x="1524825" y="268825"/>
            <a:chExt cx="165050" cy="171400"/>
          </a:xfrm>
        </p:grpSpPr>
        <p:sp>
          <p:nvSpPr>
            <p:cNvPr id="296" name="Google Shape;296;p15"/>
            <p:cNvSpPr/>
            <p:nvPr/>
          </p:nvSpPr>
          <p:spPr>
            <a:xfrm>
              <a:off x="1602550" y="329250"/>
              <a:ext cx="45950" cy="35650"/>
            </a:xfrm>
            <a:custGeom>
              <a:avLst/>
              <a:gdLst/>
              <a:ahLst/>
              <a:cxnLst/>
              <a:rect l="l" t="t" r="r" b="b"/>
              <a:pathLst>
                <a:path w="1838" h="1426" extrusionOk="0">
                  <a:moveTo>
                    <a:pt x="404" y="1"/>
                  </a:moveTo>
                  <a:cubicBezTo>
                    <a:pt x="251" y="1"/>
                    <a:pt x="98" y="126"/>
                    <a:pt x="63" y="272"/>
                  </a:cubicBezTo>
                  <a:cubicBezTo>
                    <a:pt x="0" y="482"/>
                    <a:pt x="126" y="650"/>
                    <a:pt x="315" y="723"/>
                  </a:cubicBezTo>
                  <a:cubicBezTo>
                    <a:pt x="472" y="786"/>
                    <a:pt x="640" y="923"/>
                    <a:pt x="777" y="1017"/>
                  </a:cubicBezTo>
                  <a:cubicBezTo>
                    <a:pt x="934" y="1133"/>
                    <a:pt x="1081" y="1259"/>
                    <a:pt x="1239" y="1374"/>
                  </a:cubicBezTo>
                  <a:cubicBezTo>
                    <a:pt x="1288" y="1410"/>
                    <a:pt x="1344" y="1426"/>
                    <a:pt x="1402" y="1426"/>
                  </a:cubicBezTo>
                  <a:cubicBezTo>
                    <a:pt x="1532" y="1426"/>
                    <a:pt x="1667" y="1347"/>
                    <a:pt x="1732" y="1238"/>
                  </a:cubicBezTo>
                  <a:cubicBezTo>
                    <a:pt x="1837" y="1059"/>
                    <a:pt x="1764" y="860"/>
                    <a:pt x="1606" y="744"/>
                  </a:cubicBezTo>
                  <a:cubicBezTo>
                    <a:pt x="1249" y="492"/>
                    <a:pt x="913" y="177"/>
                    <a:pt x="504" y="20"/>
                  </a:cubicBezTo>
                  <a:cubicBezTo>
                    <a:pt x="472" y="7"/>
                    <a:pt x="438" y="1"/>
                    <a:pt x="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5"/>
            <p:cNvSpPr/>
            <p:nvPr/>
          </p:nvSpPr>
          <p:spPr>
            <a:xfrm>
              <a:off x="1548575" y="302575"/>
              <a:ext cx="54175" cy="37525"/>
            </a:xfrm>
            <a:custGeom>
              <a:avLst/>
              <a:gdLst/>
              <a:ahLst/>
              <a:cxnLst/>
              <a:rect l="l" t="t" r="r" b="b"/>
              <a:pathLst>
                <a:path w="2167" h="1501" extrusionOk="0">
                  <a:moveTo>
                    <a:pt x="1644" y="1"/>
                  </a:moveTo>
                  <a:cubicBezTo>
                    <a:pt x="1562" y="1"/>
                    <a:pt x="1478" y="33"/>
                    <a:pt x="1403" y="110"/>
                  </a:cubicBezTo>
                  <a:cubicBezTo>
                    <a:pt x="1077" y="436"/>
                    <a:pt x="615" y="583"/>
                    <a:pt x="279" y="887"/>
                  </a:cubicBezTo>
                  <a:cubicBezTo>
                    <a:pt x="1" y="1133"/>
                    <a:pt x="259" y="1501"/>
                    <a:pt x="551" y="1501"/>
                  </a:cubicBezTo>
                  <a:cubicBezTo>
                    <a:pt x="633" y="1501"/>
                    <a:pt x="718" y="1471"/>
                    <a:pt x="794" y="1402"/>
                  </a:cubicBezTo>
                  <a:cubicBezTo>
                    <a:pt x="1130" y="1097"/>
                    <a:pt x="1581" y="961"/>
                    <a:pt x="1907" y="625"/>
                  </a:cubicBezTo>
                  <a:cubicBezTo>
                    <a:pt x="2166" y="366"/>
                    <a:pt x="1920" y="1"/>
                    <a:pt x="1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5"/>
            <p:cNvSpPr/>
            <p:nvPr/>
          </p:nvSpPr>
          <p:spPr>
            <a:xfrm>
              <a:off x="1533350" y="347275"/>
              <a:ext cx="20925" cy="40500"/>
            </a:xfrm>
            <a:custGeom>
              <a:avLst/>
              <a:gdLst/>
              <a:ahLst/>
              <a:cxnLst/>
              <a:rect l="l" t="t" r="r" b="b"/>
              <a:pathLst>
                <a:path w="837" h="1620" extrusionOk="0">
                  <a:moveTo>
                    <a:pt x="451" y="0"/>
                  </a:moveTo>
                  <a:cubicBezTo>
                    <a:pt x="292" y="0"/>
                    <a:pt x="125" y="107"/>
                    <a:pt x="90" y="265"/>
                  </a:cubicBezTo>
                  <a:cubicBezTo>
                    <a:pt x="59" y="433"/>
                    <a:pt x="69" y="590"/>
                    <a:pt x="59" y="758"/>
                  </a:cubicBezTo>
                  <a:cubicBezTo>
                    <a:pt x="48" y="926"/>
                    <a:pt x="17" y="1094"/>
                    <a:pt x="6" y="1273"/>
                  </a:cubicBezTo>
                  <a:cubicBezTo>
                    <a:pt x="1" y="1504"/>
                    <a:pt x="180" y="1620"/>
                    <a:pt x="362" y="1620"/>
                  </a:cubicBezTo>
                  <a:cubicBezTo>
                    <a:pt x="544" y="1620"/>
                    <a:pt x="731" y="1504"/>
                    <a:pt x="741" y="1273"/>
                  </a:cubicBezTo>
                  <a:cubicBezTo>
                    <a:pt x="741" y="1115"/>
                    <a:pt x="762" y="968"/>
                    <a:pt x="783" y="821"/>
                  </a:cubicBezTo>
                  <a:cubicBezTo>
                    <a:pt x="794" y="706"/>
                    <a:pt x="773" y="569"/>
                    <a:pt x="794" y="464"/>
                  </a:cubicBezTo>
                  <a:cubicBezTo>
                    <a:pt x="836" y="265"/>
                    <a:pt x="741" y="65"/>
                    <a:pt x="542" y="13"/>
                  </a:cubicBezTo>
                  <a:cubicBezTo>
                    <a:pt x="513" y="5"/>
                    <a:pt x="482"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15"/>
            <p:cNvSpPr/>
            <p:nvPr/>
          </p:nvSpPr>
          <p:spPr>
            <a:xfrm>
              <a:off x="1569475" y="348375"/>
              <a:ext cx="29950" cy="38400"/>
            </a:xfrm>
            <a:custGeom>
              <a:avLst/>
              <a:gdLst/>
              <a:ahLst/>
              <a:cxnLst/>
              <a:rect l="l" t="t" r="r" b="b"/>
              <a:pathLst>
                <a:path w="1198" h="1536" extrusionOk="0">
                  <a:moveTo>
                    <a:pt x="829" y="0"/>
                  </a:moveTo>
                  <a:cubicBezTo>
                    <a:pt x="619" y="0"/>
                    <a:pt x="472" y="168"/>
                    <a:pt x="462" y="357"/>
                  </a:cubicBezTo>
                  <a:cubicBezTo>
                    <a:pt x="462" y="355"/>
                    <a:pt x="462" y="354"/>
                    <a:pt x="461" y="354"/>
                  </a:cubicBezTo>
                  <a:cubicBezTo>
                    <a:pt x="456" y="354"/>
                    <a:pt x="429" y="433"/>
                    <a:pt x="420" y="452"/>
                  </a:cubicBezTo>
                  <a:cubicBezTo>
                    <a:pt x="378" y="515"/>
                    <a:pt x="346" y="578"/>
                    <a:pt x="315" y="630"/>
                  </a:cubicBezTo>
                  <a:cubicBezTo>
                    <a:pt x="231" y="777"/>
                    <a:pt x="147" y="914"/>
                    <a:pt x="73" y="1071"/>
                  </a:cubicBezTo>
                  <a:cubicBezTo>
                    <a:pt x="0" y="1260"/>
                    <a:pt x="157" y="1470"/>
                    <a:pt x="325" y="1523"/>
                  </a:cubicBezTo>
                  <a:cubicBezTo>
                    <a:pt x="358" y="1531"/>
                    <a:pt x="389" y="1535"/>
                    <a:pt x="419" y="1535"/>
                  </a:cubicBezTo>
                  <a:cubicBezTo>
                    <a:pt x="585" y="1535"/>
                    <a:pt x="715" y="1422"/>
                    <a:pt x="777" y="1271"/>
                  </a:cubicBezTo>
                  <a:cubicBezTo>
                    <a:pt x="829" y="1134"/>
                    <a:pt x="945" y="1008"/>
                    <a:pt x="1008" y="872"/>
                  </a:cubicBezTo>
                  <a:cubicBezTo>
                    <a:pt x="1102" y="714"/>
                    <a:pt x="1176" y="557"/>
                    <a:pt x="1186" y="357"/>
                  </a:cubicBezTo>
                  <a:cubicBezTo>
                    <a:pt x="1197" y="168"/>
                    <a:pt x="1018" y="0"/>
                    <a:pt x="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15"/>
            <p:cNvSpPr/>
            <p:nvPr/>
          </p:nvSpPr>
          <p:spPr>
            <a:xfrm>
              <a:off x="1598125" y="375375"/>
              <a:ext cx="43825" cy="20350"/>
            </a:xfrm>
            <a:custGeom>
              <a:avLst/>
              <a:gdLst/>
              <a:ahLst/>
              <a:cxnLst/>
              <a:rect l="l" t="t" r="r" b="b"/>
              <a:pathLst>
                <a:path w="1753" h="814" extrusionOk="0">
                  <a:moveTo>
                    <a:pt x="462" y="0"/>
                  </a:moveTo>
                  <a:cubicBezTo>
                    <a:pt x="114" y="0"/>
                    <a:pt x="0" y="584"/>
                    <a:pt x="397" y="716"/>
                  </a:cubicBezTo>
                  <a:cubicBezTo>
                    <a:pt x="670" y="810"/>
                    <a:pt x="975" y="768"/>
                    <a:pt x="1258" y="810"/>
                  </a:cubicBezTo>
                  <a:cubicBezTo>
                    <a:pt x="1279" y="813"/>
                    <a:pt x="1300" y="814"/>
                    <a:pt x="1321" y="814"/>
                  </a:cubicBezTo>
                  <a:cubicBezTo>
                    <a:pt x="1489" y="814"/>
                    <a:pt x="1653" y="736"/>
                    <a:pt x="1699" y="558"/>
                  </a:cubicBezTo>
                  <a:cubicBezTo>
                    <a:pt x="1752" y="380"/>
                    <a:pt x="1647" y="138"/>
                    <a:pt x="1447" y="107"/>
                  </a:cubicBezTo>
                  <a:cubicBezTo>
                    <a:pt x="1279" y="86"/>
                    <a:pt x="1111" y="65"/>
                    <a:pt x="943" y="65"/>
                  </a:cubicBezTo>
                  <a:cubicBezTo>
                    <a:pt x="828" y="54"/>
                    <a:pt x="691" y="54"/>
                    <a:pt x="586" y="23"/>
                  </a:cubicBezTo>
                  <a:cubicBezTo>
                    <a:pt x="542" y="8"/>
                    <a:pt x="501" y="0"/>
                    <a:pt x="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15"/>
            <p:cNvSpPr/>
            <p:nvPr/>
          </p:nvSpPr>
          <p:spPr>
            <a:xfrm>
              <a:off x="1581800" y="401475"/>
              <a:ext cx="19725" cy="38750"/>
            </a:xfrm>
            <a:custGeom>
              <a:avLst/>
              <a:gdLst/>
              <a:ahLst/>
              <a:cxnLst/>
              <a:rect l="l" t="t" r="r" b="b"/>
              <a:pathLst>
                <a:path w="789" h="1550" extrusionOk="0">
                  <a:moveTo>
                    <a:pt x="381" y="0"/>
                  </a:moveTo>
                  <a:cubicBezTo>
                    <a:pt x="200" y="0"/>
                    <a:pt x="16" y="118"/>
                    <a:pt x="11" y="355"/>
                  </a:cubicBezTo>
                  <a:cubicBezTo>
                    <a:pt x="0" y="638"/>
                    <a:pt x="63" y="911"/>
                    <a:pt x="63" y="1195"/>
                  </a:cubicBezTo>
                  <a:cubicBezTo>
                    <a:pt x="58" y="1431"/>
                    <a:pt x="237" y="1549"/>
                    <a:pt x="418" y="1549"/>
                  </a:cubicBezTo>
                  <a:cubicBezTo>
                    <a:pt x="599" y="1549"/>
                    <a:pt x="783" y="1431"/>
                    <a:pt x="788" y="1195"/>
                  </a:cubicBezTo>
                  <a:cubicBezTo>
                    <a:pt x="788" y="911"/>
                    <a:pt x="725" y="638"/>
                    <a:pt x="735" y="355"/>
                  </a:cubicBezTo>
                  <a:cubicBezTo>
                    <a:pt x="741" y="118"/>
                    <a:pt x="562"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15"/>
            <p:cNvSpPr/>
            <p:nvPr/>
          </p:nvSpPr>
          <p:spPr>
            <a:xfrm>
              <a:off x="1537700" y="396025"/>
              <a:ext cx="34950" cy="31000"/>
            </a:xfrm>
            <a:custGeom>
              <a:avLst/>
              <a:gdLst/>
              <a:ahLst/>
              <a:cxnLst/>
              <a:rect l="l" t="t" r="r" b="b"/>
              <a:pathLst>
                <a:path w="1398" h="1240" extrusionOk="0">
                  <a:moveTo>
                    <a:pt x="982" y="0"/>
                  </a:moveTo>
                  <a:cubicBezTo>
                    <a:pt x="888" y="0"/>
                    <a:pt x="796" y="35"/>
                    <a:pt x="735" y="110"/>
                  </a:cubicBezTo>
                  <a:lnTo>
                    <a:pt x="609" y="236"/>
                  </a:lnTo>
                  <a:cubicBezTo>
                    <a:pt x="609" y="236"/>
                    <a:pt x="557" y="283"/>
                    <a:pt x="555" y="286"/>
                  </a:cubicBezTo>
                  <a:lnTo>
                    <a:pt x="555" y="286"/>
                  </a:lnTo>
                  <a:cubicBezTo>
                    <a:pt x="530" y="303"/>
                    <a:pt x="511" y="313"/>
                    <a:pt x="483" y="331"/>
                  </a:cubicBezTo>
                  <a:cubicBezTo>
                    <a:pt x="368" y="425"/>
                    <a:pt x="242" y="510"/>
                    <a:pt x="137" y="615"/>
                  </a:cubicBezTo>
                  <a:cubicBezTo>
                    <a:pt x="0" y="762"/>
                    <a:pt x="0" y="993"/>
                    <a:pt x="137" y="1129"/>
                  </a:cubicBezTo>
                  <a:cubicBezTo>
                    <a:pt x="205" y="1203"/>
                    <a:pt x="300" y="1240"/>
                    <a:pt x="394" y="1240"/>
                  </a:cubicBezTo>
                  <a:cubicBezTo>
                    <a:pt x="489" y="1240"/>
                    <a:pt x="583" y="1203"/>
                    <a:pt x="651" y="1129"/>
                  </a:cubicBezTo>
                  <a:cubicBezTo>
                    <a:pt x="756" y="1024"/>
                    <a:pt x="798" y="1003"/>
                    <a:pt x="914" y="919"/>
                  </a:cubicBezTo>
                  <a:cubicBezTo>
                    <a:pt x="1040" y="825"/>
                    <a:pt x="1155" y="741"/>
                    <a:pt x="1250" y="625"/>
                  </a:cubicBezTo>
                  <a:cubicBezTo>
                    <a:pt x="1376" y="467"/>
                    <a:pt x="1397" y="257"/>
                    <a:pt x="1250" y="110"/>
                  </a:cubicBezTo>
                  <a:cubicBezTo>
                    <a:pt x="1185" y="40"/>
                    <a:pt x="1083" y="0"/>
                    <a:pt x="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5"/>
            <p:cNvSpPr/>
            <p:nvPr/>
          </p:nvSpPr>
          <p:spPr>
            <a:xfrm>
              <a:off x="1609900" y="402700"/>
              <a:ext cx="44200" cy="29800"/>
            </a:xfrm>
            <a:custGeom>
              <a:avLst/>
              <a:gdLst/>
              <a:ahLst/>
              <a:cxnLst/>
              <a:rect l="l" t="t" r="r" b="b"/>
              <a:pathLst>
                <a:path w="1768" h="1192" extrusionOk="0">
                  <a:moveTo>
                    <a:pt x="342" y="1"/>
                  </a:moveTo>
                  <a:cubicBezTo>
                    <a:pt x="159" y="1"/>
                    <a:pt x="0" y="185"/>
                    <a:pt x="0" y="369"/>
                  </a:cubicBezTo>
                  <a:cubicBezTo>
                    <a:pt x="0" y="579"/>
                    <a:pt x="168" y="715"/>
                    <a:pt x="357" y="726"/>
                  </a:cubicBezTo>
                  <a:cubicBezTo>
                    <a:pt x="304" y="726"/>
                    <a:pt x="409" y="768"/>
                    <a:pt x="420" y="778"/>
                  </a:cubicBezTo>
                  <a:cubicBezTo>
                    <a:pt x="483" y="810"/>
                    <a:pt x="535" y="841"/>
                    <a:pt x="598" y="883"/>
                  </a:cubicBezTo>
                  <a:cubicBezTo>
                    <a:pt x="745" y="967"/>
                    <a:pt x="892" y="1062"/>
                    <a:pt x="1050" y="1146"/>
                  </a:cubicBezTo>
                  <a:cubicBezTo>
                    <a:pt x="1110" y="1178"/>
                    <a:pt x="1168" y="1192"/>
                    <a:pt x="1224" y="1192"/>
                  </a:cubicBezTo>
                  <a:cubicBezTo>
                    <a:pt x="1550" y="1192"/>
                    <a:pt x="1768" y="704"/>
                    <a:pt x="1417" y="516"/>
                  </a:cubicBezTo>
                  <a:cubicBezTo>
                    <a:pt x="1239" y="411"/>
                    <a:pt x="1060" y="316"/>
                    <a:pt x="892" y="211"/>
                  </a:cubicBezTo>
                  <a:cubicBezTo>
                    <a:pt x="724" y="106"/>
                    <a:pt x="567" y="22"/>
                    <a:pt x="357" y="1"/>
                  </a:cubicBezTo>
                  <a:cubicBezTo>
                    <a:pt x="352" y="1"/>
                    <a:pt x="347"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15"/>
            <p:cNvSpPr/>
            <p:nvPr/>
          </p:nvSpPr>
          <p:spPr>
            <a:xfrm>
              <a:off x="1618300" y="299250"/>
              <a:ext cx="45950" cy="20750"/>
            </a:xfrm>
            <a:custGeom>
              <a:avLst/>
              <a:gdLst/>
              <a:ahLst/>
              <a:cxnLst/>
              <a:rect l="l" t="t" r="r" b="b"/>
              <a:pathLst>
                <a:path w="1838" h="830" extrusionOk="0">
                  <a:moveTo>
                    <a:pt x="1122" y="1"/>
                  </a:moveTo>
                  <a:cubicBezTo>
                    <a:pt x="847" y="1"/>
                    <a:pt x="572" y="13"/>
                    <a:pt x="315" y="117"/>
                  </a:cubicBezTo>
                  <a:cubicBezTo>
                    <a:pt x="126" y="191"/>
                    <a:pt x="0" y="359"/>
                    <a:pt x="52" y="558"/>
                  </a:cubicBezTo>
                  <a:cubicBezTo>
                    <a:pt x="96" y="705"/>
                    <a:pt x="244" y="830"/>
                    <a:pt x="400" y="830"/>
                  </a:cubicBezTo>
                  <a:cubicBezTo>
                    <a:pt x="435" y="830"/>
                    <a:pt x="470" y="824"/>
                    <a:pt x="504" y="810"/>
                  </a:cubicBezTo>
                  <a:cubicBezTo>
                    <a:pt x="683" y="744"/>
                    <a:pt x="867" y="728"/>
                    <a:pt x="1052" y="728"/>
                  </a:cubicBezTo>
                  <a:cubicBezTo>
                    <a:pt x="1160" y="728"/>
                    <a:pt x="1268" y="733"/>
                    <a:pt x="1375" y="737"/>
                  </a:cubicBezTo>
                  <a:cubicBezTo>
                    <a:pt x="1837" y="737"/>
                    <a:pt x="1837" y="12"/>
                    <a:pt x="1375" y="2"/>
                  </a:cubicBezTo>
                  <a:cubicBezTo>
                    <a:pt x="1291" y="2"/>
                    <a:pt x="1206"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15"/>
            <p:cNvSpPr/>
            <p:nvPr/>
          </p:nvSpPr>
          <p:spPr>
            <a:xfrm>
              <a:off x="1524825" y="288725"/>
              <a:ext cx="22350" cy="39750"/>
            </a:xfrm>
            <a:custGeom>
              <a:avLst/>
              <a:gdLst/>
              <a:ahLst/>
              <a:cxnLst/>
              <a:rect l="l" t="t" r="r" b="b"/>
              <a:pathLst>
                <a:path w="894" h="1590" extrusionOk="0">
                  <a:moveTo>
                    <a:pt x="375" y="1"/>
                  </a:moveTo>
                  <a:cubicBezTo>
                    <a:pt x="344" y="1"/>
                    <a:pt x="313" y="5"/>
                    <a:pt x="284" y="13"/>
                  </a:cubicBezTo>
                  <a:cubicBezTo>
                    <a:pt x="85" y="66"/>
                    <a:pt x="1" y="265"/>
                    <a:pt x="32" y="465"/>
                  </a:cubicBezTo>
                  <a:cubicBezTo>
                    <a:pt x="74" y="748"/>
                    <a:pt x="64" y="1053"/>
                    <a:pt x="127" y="1326"/>
                  </a:cubicBezTo>
                  <a:cubicBezTo>
                    <a:pt x="169" y="1510"/>
                    <a:pt x="305" y="1589"/>
                    <a:pt x="448" y="1589"/>
                  </a:cubicBezTo>
                  <a:cubicBezTo>
                    <a:pt x="664" y="1589"/>
                    <a:pt x="893" y="1409"/>
                    <a:pt x="830" y="1137"/>
                  </a:cubicBezTo>
                  <a:cubicBezTo>
                    <a:pt x="809" y="1021"/>
                    <a:pt x="809" y="885"/>
                    <a:pt x="799" y="769"/>
                  </a:cubicBezTo>
                  <a:lnTo>
                    <a:pt x="736" y="265"/>
                  </a:lnTo>
                  <a:cubicBezTo>
                    <a:pt x="709" y="107"/>
                    <a:pt x="536" y="1"/>
                    <a:pt x="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15"/>
            <p:cNvSpPr/>
            <p:nvPr/>
          </p:nvSpPr>
          <p:spPr>
            <a:xfrm>
              <a:off x="1555300" y="272025"/>
              <a:ext cx="35725" cy="27100"/>
            </a:xfrm>
            <a:custGeom>
              <a:avLst/>
              <a:gdLst/>
              <a:ahLst/>
              <a:cxnLst/>
              <a:rect l="l" t="t" r="r" b="b"/>
              <a:pathLst>
                <a:path w="1429" h="1084" extrusionOk="0">
                  <a:moveTo>
                    <a:pt x="984" y="0"/>
                  </a:moveTo>
                  <a:cubicBezTo>
                    <a:pt x="925" y="0"/>
                    <a:pt x="867" y="16"/>
                    <a:pt x="819" y="51"/>
                  </a:cubicBezTo>
                  <a:cubicBezTo>
                    <a:pt x="640" y="198"/>
                    <a:pt x="420" y="282"/>
                    <a:pt x="231" y="408"/>
                  </a:cubicBezTo>
                  <a:cubicBezTo>
                    <a:pt x="63" y="513"/>
                    <a:pt x="0" y="723"/>
                    <a:pt x="94" y="902"/>
                  </a:cubicBezTo>
                  <a:cubicBezTo>
                    <a:pt x="157" y="1014"/>
                    <a:pt x="286" y="1084"/>
                    <a:pt x="414" y="1084"/>
                  </a:cubicBezTo>
                  <a:cubicBezTo>
                    <a:pt x="478" y="1084"/>
                    <a:pt x="542" y="1066"/>
                    <a:pt x="598" y="1028"/>
                  </a:cubicBezTo>
                  <a:cubicBezTo>
                    <a:pt x="787" y="912"/>
                    <a:pt x="1008" y="818"/>
                    <a:pt x="1186" y="681"/>
                  </a:cubicBezTo>
                  <a:cubicBezTo>
                    <a:pt x="1344" y="566"/>
                    <a:pt x="1428" y="366"/>
                    <a:pt x="1312" y="188"/>
                  </a:cubicBezTo>
                  <a:cubicBezTo>
                    <a:pt x="1254" y="79"/>
                    <a:pt x="1116"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15"/>
            <p:cNvSpPr/>
            <p:nvPr/>
          </p:nvSpPr>
          <p:spPr>
            <a:xfrm>
              <a:off x="1652675" y="329700"/>
              <a:ext cx="32550" cy="42675"/>
            </a:xfrm>
            <a:custGeom>
              <a:avLst/>
              <a:gdLst/>
              <a:ahLst/>
              <a:cxnLst/>
              <a:rect l="l" t="t" r="r" b="b"/>
              <a:pathLst>
                <a:path w="1302" h="1707" extrusionOk="0">
                  <a:moveTo>
                    <a:pt x="393" y="0"/>
                  </a:moveTo>
                  <a:cubicBezTo>
                    <a:pt x="326" y="0"/>
                    <a:pt x="261" y="15"/>
                    <a:pt x="210" y="44"/>
                  </a:cubicBezTo>
                  <a:cubicBezTo>
                    <a:pt x="21" y="159"/>
                    <a:pt x="0" y="359"/>
                    <a:pt x="74" y="548"/>
                  </a:cubicBezTo>
                  <a:cubicBezTo>
                    <a:pt x="210" y="852"/>
                    <a:pt x="420" y="1125"/>
                    <a:pt x="515" y="1451"/>
                  </a:cubicBezTo>
                  <a:cubicBezTo>
                    <a:pt x="569" y="1629"/>
                    <a:pt x="711" y="1706"/>
                    <a:pt x="855" y="1706"/>
                  </a:cubicBezTo>
                  <a:cubicBezTo>
                    <a:pt x="1076" y="1706"/>
                    <a:pt x="1301" y="1525"/>
                    <a:pt x="1218" y="1251"/>
                  </a:cubicBezTo>
                  <a:cubicBezTo>
                    <a:pt x="1103" y="863"/>
                    <a:pt x="861" y="548"/>
                    <a:pt x="704" y="180"/>
                  </a:cubicBezTo>
                  <a:cubicBezTo>
                    <a:pt x="656" y="56"/>
                    <a:pt x="521"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15"/>
            <p:cNvSpPr/>
            <p:nvPr/>
          </p:nvSpPr>
          <p:spPr>
            <a:xfrm>
              <a:off x="1649625" y="379450"/>
              <a:ext cx="28450" cy="37875"/>
            </a:xfrm>
            <a:custGeom>
              <a:avLst/>
              <a:gdLst/>
              <a:ahLst/>
              <a:cxnLst/>
              <a:rect l="l" t="t" r="r" b="b"/>
              <a:pathLst>
                <a:path w="1138" h="1515" extrusionOk="0">
                  <a:moveTo>
                    <a:pt x="436" y="0"/>
                  </a:moveTo>
                  <a:cubicBezTo>
                    <a:pt x="223" y="0"/>
                    <a:pt x="1" y="177"/>
                    <a:pt x="70" y="448"/>
                  </a:cubicBezTo>
                  <a:cubicBezTo>
                    <a:pt x="133" y="731"/>
                    <a:pt x="301" y="973"/>
                    <a:pt x="374" y="1257"/>
                  </a:cubicBezTo>
                  <a:cubicBezTo>
                    <a:pt x="421" y="1436"/>
                    <a:pt x="558" y="1515"/>
                    <a:pt x="700" y="1515"/>
                  </a:cubicBezTo>
                  <a:cubicBezTo>
                    <a:pt x="914" y="1515"/>
                    <a:pt x="1137" y="1336"/>
                    <a:pt x="1067" y="1057"/>
                  </a:cubicBezTo>
                  <a:cubicBezTo>
                    <a:pt x="1004" y="784"/>
                    <a:pt x="836" y="532"/>
                    <a:pt x="763" y="259"/>
                  </a:cubicBezTo>
                  <a:cubicBezTo>
                    <a:pt x="717" y="79"/>
                    <a:pt x="578"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15"/>
            <p:cNvSpPr/>
            <p:nvPr/>
          </p:nvSpPr>
          <p:spPr>
            <a:xfrm>
              <a:off x="1612525" y="268825"/>
              <a:ext cx="46000" cy="23050"/>
            </a:xfrm>
            <a:custGeom>
              <a:avLst/>
              <a:gdLst/>
              <a:ahLst/>
              <a:cxnLst/>
              <a:rect l="l" t="t" r="r" b="b"/>
              <a:pathLst>
                <a:path w="1840" h="922" extrusionOk="0">
                  <a:moveTo>
                    <a:pt x="351" y="1"/>
                  </a:moveTo>
                  <a:cubicBezTo>
                    <a:pt x="159" y="1"/>
                    <a:pt x="0" y="184"/>
                    <a:pt x="0" y="368"/>
                  </a:cubicBezTo>
                  <a:cubicBezTo>
                    <a:pt x="0" y="578"/>
                    <a:pt x="168" y="715"/>
                    <a:pt x="367" y="725"/>
                  </a:cubicBezTo>
                  <a:cubicBezTo>
                    <a:pt x="661" y="746"/>
                    <a:pt x="955" y="820"/>
                    <a:pt x="1239" y="904"/>
                  </a:cubicBezTo>
                  <a:cubicBezTo>
                    <a:pt x="1279" y="916"/>
                    <a:pt x="1317" y="922"/>
                    <a:pt x="1353" y="922"/>
                  </a:cubicBezTo>
                  <a:cubicBezTo>
                    <a:pt x="1719" y="922"/>
                    <a:pt x="1839" y="335"/>
                    <a:pt x="1428" y="211"/>
                  </a:cubicBezTo>
                  <a:cubicBezTo>
                    <a:pt x="1081" y="106"/>
                    <a:pt x="724" y="32"/>
                    <a:pt x="367" y="1"/>
                  </a:cubicBezTo>
                  <a:cubicBezTo>
                    <a:pt x="362" y="1"/>
                    <a:pt x="35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15"/>
            <p:cNvSpPr/>
            <p:nvPr/>
          </p:nvSpPr>
          <p:spPr>
            <a:xfrm>
              <a:off x="1663450" y="281625"/>
              <a:ext cx="26425" cy="48800"/>
            </a:xfrm>
            <a:custGeom>
              <a:avLst/>
              <a:gdLst/>
              <a:ahLst/>
              <a:cxnLst/>
              <a:rect l="l" t="t" r="r" b="b"/>
              <a:pathLst>
                <a:path w="1057" h="1952" extrusionOk="0">
                  <a:moveTo>
                    <a:pt x="400" y="1"/>
                  </a:moveTo>
                  <a:cubicBezTo>
                    <a:pt x="332" y="1"/>
                    <a:pt x="265" y="16"/>
                    <a:pt x="210" y="45"/>
                  </a:cubicBezTo>
                  <a:cubicBezTo>
                    <a:pt x="21" y="150"/>
                    <a:pt x="0" y="360"/>
                    <a:pt x="84" y="539"/>
                  </a:cubicBezTo>
                  <a:cubicBezTo>
                    <a:pt x="136" y="686"/>
                    <a:pt x="136" y="906"/>
                    <a:pt x="168" y="1053"/>
                  </a:cubicBezTo>
                  <a:cubicBezTo>
                    <a:pt x="199" y="1263"/>
                    <a:pt x="231" y="1484"/>
                    <a:pt x="283" y="1694"/>
                  </a:cubicBezTo>
                  <a:cubicBezTo>
                    <a:pt x="330" y="1874"/>
                    <a:pt x="469" y="1952"/>
                    <a:pt x="612" y="1952"/>
                  </a:cubicBezTo>
                  <a:cubicBezTo>
                    <a:pt x="829" y="1952"/>
                    <a:pt x="1057" y="1773"/>
                    <a:pt x="987" y="1494"/>
                  </a:cubicBezTo>
                  <a:cubicBezTo>
                    <a:pt x="882" y="1064"/>
                    <a:pt x="882" y="581"/>
                    <a:pt x="703" y="171"/>
                  </a:cubicBezTo>
                  <a:cubicBezTo>
                    <a:pt x="656" y="55"/>
                    <a:pt x="527" y="1"/>
                    <a:pt x="4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311" name="Shape 311"/>
        <p:cNvGrpSpPr/>
        <p:nvPr/>
      </p:nvGrpSpPr>
      <p:grpSpPr>
        <a:xfrm>
          <a:off x="0" y="0"/>
          <a:ext cx="0" cy="0"/>
          <a:chOff x="0" y="0"/>
          <a:chExt cx="0" cy="0"/>
        </a:xfrm>
      </p:grpSpPr>
      <p:sp>
        <p:nvSpPr>
          <p:cNvPr id="312" name="Google Shape;312;p16"/>
          <p:cNvSpPr txBox="1"/>
          <p:nvPr>
            <p:ph type="title"/>
          </p:nvPr>
        </p:nvSpPr>
        <p:spPr>
          <a:xfrm>
            <a:off x="720000" y="1282550"/>
            <a:ext cx="3962400" cy="1573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3" name="Google Shape;313;p16"/>
          <p:cNvSpPr txBox="1"/>
          <p:nvPr>
            <p:ph type="subTitle" idx="1"/>
          </p:nvPr>
        </p:nvSpPr>
        <p:spPr>
          <a:xfrm>
            <a:off x="720000" y="2856263"/>
            <a:ext cx="39624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314" name="Google Shape;314;p16"/>
          <p:cNvSpPr/>
          <p:nvPr/>
        </p:nvSpPr>
        <p:spPr>
          <a:xfrm rot="-3463915">
            <a:off x="7705812" y="-1379682"/>
            <a:ext cx="4423707" cy="2719875"/>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16"/>
          <p:cNvSpPr/>
          <p:nvPr/>
        </p:nvSpPr>
        <p:spPr>
          <a:xfrm rot="10800000">
            <a:off x="-2408947" y="2711950"/>
            <a:ext cx="3815954" cy="3531653"/>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16"/>
          <p:cNvSpPr/>
          <p:nvPr/>
        </p:nvSpPr>
        <p:spPr>
          <a:xfrm rot="-4500011" flipH="1">
            <a:off x="8459742" y="3062343"/>
            <a:ext cx="1148748" cy="941207"/>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16"/>
          <p:cNvSpPr/>
          <p:nvPr/>
        </p:nvSpPr>
        <p:spPr>
          <a:xfrm rot="-828300" flipH="1">
            <a:off x="2233521" y="4453671"/>
            <a:ext cx="4423712" cy="2719874"/>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8" name="Google Shape;318;p16"/>
          <p:cNvGrpSpPr/>
          <p:nvPr/>
        </p:nvGrpSpPr>
        <p:grpSpPr>
          <a:xfrm>
            <a:off x="171442" y="116501"/>
            <a:ext cx="457916" cy="454327"/>
            <a:chOff x="1782100" y="1060200"/>
            <a:chExt cx="184050" cy="182600"/>
          </a:xfrm>
        </p:grpSpPr>
        <p:sp>
          <p:nvSpPr>
            <p:cNvPr id="319" name="Google Shape;319;p16"/>
            <p:cNvSpPr/>
            <p:nvPr/>
          </p:nvSpPr>
          <p:spPr>
            <a:xfrm>
              <a:off x="1864775" y="1195525"/>
              <a:ext cx="50200" cy="47275"/>
            </a:xfrm>
            <a:custGeom>
              <a:avLst/>
              <a:gdLst/>
              <a:ahLst/>
              <a:cxnLst/>
              <a:rect l="l" t="t" r="r" b="b"/>
              <a:pathLst>
                <a:path w="2008" h="1891" extrusionOk="0">
                  <a:moveTo>
                    <a:pt x="1066" y="0"/>
                  </a:moveTo>
                  <a:cubicBezTo>
                    <a:pt x="804" y="0"/>
                    <a:pt x="558" y="88"/>
                    <a:pt x="390" y="274"/>
                  </a:cubicBezTo>
                  <a:cubicBezTo>
                    <a:pt x="1" y="704"/>
                    <a:pt x="12" y="1408"/>
                    <a:pt x="495" y="1891"/>
                  </a:cubicBezTo>
                  <a:lnTo>
                    <a:pt x="2007" y="389"/>
                  </a:lnTo>
                  <a:cubicBezTo>
                    <a:pt x="1750" y="138"/>
                    <a:pt x="1395"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16"/>
            <p:cNvSpPr/>
            <p:nvPr/>
          </p:nvSpPr>
          <p:spPr>
            <a:xfrm>
              <a:off x="1802050" y="1184900"/>
              <a:ext cx="50950" cy="48175"/>
            </a:xfrm>
            <a:custGeom>
              <a:avLst/>
              <a:gdLst/>
              <a:ahLst/>
              <a:cxnLst/>
              <a:rect l="l" t="t" r="r" b="b"/>
              <a:pathLst>
                <a:path w="2038" h="1927" extrusionOk="0">
                  <a:moveTo>
                    <a:pt x="1073" y="1"/>
                  </a:moveTo>
                  <a:cubicBezTo>
                    <a:pt x="809" y="1"/>
                    <a:pt x="560" y="89"/>
                    <a:pt x="389" y="279"/>
                  </a:cubicBezTo>
                  <a:cubicBezTo>
                    <a:pt x="1" y="709"/>
                    <a:pt x="22" y="1413"/>
                    <a:pt x="505" y="1906"/>
                  </a:cubicBezTo>
                  <a:cubicBezTo>
                    <a:pt x="515" y="1917"/>
                    <a:pt x="526" y="1917"/>
                    <a:pt x="536" y="1927"/>
                  </a:cubicBezTo>
                  <a:lnTo>
                    <a:pt x="2038" y="426"/>
                  </a:lnTo>
                  <a:cubicBezTo>
                    <a:pt x="2038" y="415"/>
                    <a:pt x="2027" y="405"/>
                    <a:pt x="2017" y="394"/>
                  </a:cubicBezTo>
                  <a:cubicBezTo>
                    <a:pt x="1764" y="142"/>
                    <a:pt x="1407"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6"/>
            <p:cNvSpPr/>
            <p:nvPr/>
          </p:nvSpPr>
          <p:spPr>
            <a:xfrm>
              <a:off x="1847450" y="1131275"/>
              <a:ext cx="50450" cy="47725"/>
            </a:xfrm>
            <a:custGeom>
              <a:avLst/>
              <a:gdLst/>
              <a:ahLst/>
              <a:cxnLst/>
              <a:rect l="l" t="t" r="r" b="b"/>
              <a:pathLst>
                <a:path w="2018" h="1909" extrusionOk="0">
                  <a:moveTo>
                    <a:pt x="1077" y="0"/>
                  </a:moveTo>
                  <a:cubicBezTo>
                    <a:pt x="812" y="0"/>
                    <a:pt x="562" y="90"/>
                    <a:pt x="390" y="282"/>
                  </a:cubicBezTo>
                  <a:cubicBezTo>
                    <a:pt x="1" y="712"/>
                    <a:pt x="12" y="1416"/>
                    <a:pt x="505" y="1909"/>
                  </a:cubicBezTo>
                  <a:lnTo>
                    <a:pt x="2017" y="397"/>
                  </a:lnTo>
                  <a:cubicBezTo>
                    <a:pt x="1761" y="140"/>
                    <a:pt x="1407" y="0"/>
                    <a:pt x="1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16"/>
            <p:cNvSpPr/>
            <p:nvPr/>
          </p:nvSpPr>
          <p:spPr>
            <a:xfrm>
              <a:off x="1916525" y="1145675"/>
              <a:ext cx="49625" cy="46975"/>
            </a:xfrm>
            <a:custGeom>
              <a:avLst/>
              <a:gdLst/>
              <a:ahLst/>
              <a:cxnLst/>
              <a:rect l="l" t="t" r="r" b="b"/>
              <a:pathLst>
                <a:path w="1985" h="1879" extrusionOk="0">
                  <a:moveTo>
                    <a:pt x="1069" y="0"/>
                  </a:moveTo>
                  <a:cubicBezTo>
                    <a:pt x="806" y="0"/>
                    <a:pt x="558" y="90"/>
                    <a:pt x="388" y="283"/>
                  </a:cubicBezTo>
                  <a:cubicBezTo>
                    <a:pt x="0" y="703"/>
                    <a:pt x="10" y="1396"/>
                    <a:pt x="483" y="1879"/>
                  </a:cubicBezTo>
                  <a:lnTo>
                    <a:pt x="1984" y="378"/>
                  </a:lnTo>
                  <a:cubicBezTo>
                    <a:pt x="1736" y="135"/>
                    <a:pt x="1391" y="0"/>
                    <a:pt x="1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16"/>
            <p:cNvSpPr/>
            <p:nvPr/>
          </p:nvSpPr>
          <p:spPr>
            <a:xfrm>
              <a:off x="1892625" y="1081125"/>
              <a:ext cx="51475" cy="48800"/>
            </a:xfrm>
            <a:custGeom>
              <a:avLst/>
              <a:gdLst/>
              <a:ahLst/>
              <a:cxnLst/>
              <a:rect l="l" t="t" r="r" b="b"/>
              <a:pathLst>
                <a:path w="2059" h="1952" extrusionOk="0">
                  <a:moveTo>
                    <a:pt x="1075" y="1"/>
                  </a:moveTo>
                  <a:cubicBezTo>
                    <a:pt x="811" y="1"/>
                    <a:pt x="562" y="90"/>
                    <a:pt x="389" y="281"/>
                  </a:cubicBezTo>
                  <a:cubicBezTo>
                    <a:pt x="0" y="702"/>
                    <a:pt x="21" y="1416"/>
                    <a:pt x="504" y="1910"/>
                  </a:cubicBezTo>
                  <a:cubicBezTo>
                    <a:pt x="525" y="1920"/>
                    <a:pt x="536" y="1931"/>
                    <a:pt x="557" y="1952"/>
                  </a:cubicBezTo>
                  <a:lnTo>
                    <a:pt x="2058" y="450"/>
                  </a:lnTo>
                  <a:cubicBezTo>
                    <a:pt x="2048" y="429"/>
                    <a:pt x="2027" y="408"/>
                    <a:pt x="2016" y="397"/>
                  </a:cubicBezTo>
                  <a:cubicBezTo>
                    <a:pt x="1760" y="141"/>
                    <a:pt x="1406"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6"/>
            <p:cNvSpPr/>
            <p:nvPr/>
          </p:nvSpPr>
          <p:spPr>
            <a:xfrm>
              <a:off x="1837225" y="1060200"/>
              <a:ext cx="51475" cy="48725"/>
            </a:xfrm>
            <a:custGeom>
              <a:avLst/>
              <a:gdLst/>
              <a:ahLst/>
              <a:cxnLst/>
              <a:rect l="l" t="t" r="r" b="b"/>
              <a:pathLst>
                <a:path w="2059" h="1949" extrusionOk="0">
                  <a:moveTo>
                    <a:pt x="1070" y="1"/>
                  </a:moveTo>
                  <a:cubicBezTo>
                    <a:pt x="808" y="1"/>
                    <a:pt x="561" y="89"/>
                    <a:pt x="389" y="278"/>
                  </a:cubicBezTo>
                  <a:cubicBezTo>
                    <a:pt x="1" y="709"/>
                    <a:pt x="11" y="1413"/>
                    <a:pt x="505" y="1906"/>
                  </a:cubicBezTo>
                  <a:cubicBezTo>
                    <a:pt x="526" y="1927"/>
                    <a:pt x="536" y="1938"/>
                    <a:pt x="557" y="1948"/>
                  </a:cubicBezTo>
                  <a:lnTo>
                    <a:pt x="2059" y="446"/>
                  </a:lnTo>
                  <a:cubicBezTo>
                    <a:pt x="2048" y="425"/>
                    <a:pt x="2027" y="415"/>
                    <a:pt x="2017" y="394"/>
                  </a:cubicBezTo>
                  <a:cubicBezTo>
                    <a:pt x="1759" y="142"/>
                    <a:pt x="1402" y="1"/>
                    <a:pt x="1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6"/>
            <p:cNvSpPr/>
            <p:nvPr/>
          </p:nvSpPr>
          <p:spPr>
            <a:xfrm>
              <a:off x="1782100" y="1116900"/>
              <a:ext cx="49900" cy="47400"/>
            </a:xfrm>
            <a:custGeom>
              <a:avLst/>
              <a:gdLst/>
              <a:ahLst/>
              <a:cxnLst/>
              <a:rect l="l" t="t" r="r" b="b"/>
              <a:pathLst>
                <a:path w="1996" h="1896" extrusionOk="0">
                  <a:moveTo>
                    <a:pt x="1064" y="0"/>
                  </a:moveTo>
                  <a:cubicBezTo>
                    <a:pt x="803" y="0"/>
                    <a:pt x="556" y="88"/>
                    <a:pt x="389" y="279"/>
                  </a:cubicBezTo>
                  <a:cubicBezTo>
                    <a:pt x="1" y="699"/>
                    <a:pt x="11" y="1403"/>
                    <a:pt x="494" y="1896"/>
                  </a:cubicBezTo>
                  <a:lnTo>
                    <a:pt x="1996" y="384"/>
                  </a:lnTo>
                  <a:cubicBezTo>
                    <a:pt x="1744" y="138"/>
                    <a:pt x="1392" y="0"/>
                    <a:pt x="1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6" name="Google Shape;326;p16"/>
          <p:cNvSpPr/>
          <p:nvPr/>
        </p:nvSpPr>
        <p:spPr>
          <a:xfrm rot="10800000">
            <a:off x="3884554" y="-614173"/>
            <a:ext cx="1126884" cy="991139"/>
          </a:xfrm>
          <a:custGeom>
            <a:avLst/>
            <a:gdLst/>
            <a:ahLst/>
            <a:cxnLst/>
            <a:rect l="l" t="t" r="r" b="b"/>
            <a:pathLst>
              <a:path w="7736" h="6804" extrusionOk="0">
                <a:moveTo>
                  <a:pt x="3525" y="1"/>
                </a:moveTo>
                <a:cubicBezTo>
                  <a:pt x="3065" y="1"/>
                  <a:pt x="2599" y="104"/>
                  <a:pt x="2163" y="331"/>
                </a:cubicBezTo>
                <a:cubicBezTo>
                  <a:pt x="1134" y="866"/>
                  <a:pt x="326" y="1811"/>
                  <a:pt x="168" y="2977"/>
                </a:cubicBezTo>
                <a:cubicBezTo>
                  <a:pt x="0" y="4268"/>
                  <a:pt x="693" y="5549"/>
                  <a:pt x="1722" y="6180"/>
                </a:cubicBezTo>
                <a:cubicBezTo>
                  <a:pt x="2410" y="6597"/>
                  <a:pt x="3193" y="6804"/>
                  <a:pt x="3990" y="6804"/>
                </a:cubicBezTo>
                <a:cubicBezTo>
                  <a:pt x="4618" y="6804"/>
                  <a:pt x="5254" y="6676"/>
                  <a:pt x="5860" y="6421"/>
                </a:cubicBezTo>
                <a:cubicBezTo>
                  <a:pt x="7246" y="5833"/>
                  <a:pt x="7656" y="4457"/>
                  <a:pt x="7729" y="3061"/>
                </a:cubicBezTo>
                <a:cubicBezTo>
                  <a:pt x="7736" y="2917"/>
                  <a:pt x="7590" y="2817"/>
                  <a:pt x="7454" y="2817"/>
                </a:cubicBezTo>
                <a:cubicBezTo>
                  <a:pt x="7373" y="2817"/>
                  <a:pt x="7296" y="2853"/>
                  <a:pt x="7257" y="2935"/>
                </a:cubicBezTo>
                <a:cubicBezTo>
                  <a:pt x="6711" y="4142"/>
                  <a:pt x="6522" y="5213"/>
                  <a:pt x="5083" y="5602"/>
                </a:cubicBezTo>
                <a:cubicBezTo>
                  <a:pt x="4808" y="5678"/>
                  <a:pt x="4542" y="5714"/>
                  <a:pt x="4287" y="5714"/>
                </a:cubicBezTo>
                <a:cubicBezTo>
                  <a:pt x="3120" y="5714"/>
                  <a:pt x="2196" y="4955"/>
                  <a:pt x="1817" y="3722"/>
                </a:cubicBezTo>
                <a:cubicBezTo>
                  <a:pt x="1405" y="2360"/>
                  <a:pt x="2627" y="1355"/>
                  <a:pt x="3887" y="1355"/>
                </a:cubicBezTo>
                <a:cubicBezTo>
                  <a:pt x="4073" y="1355"/>
                  <a:pt x="4260" y="1377"/>
                  <a:pt x="4442" y="1423"/>
                </a:cubicBezTo>
                <a:cubicBezTo>
                  <a:pt x="5209" y="1612"/>
                  <a:pt x="5482" y="2326"/>
                  <a:pt x="5398" y="3040"/>
                </a:cubicBezTo>
                <a:cubicBezTo>
                  <a:pt x="5337" y="3529"/>
                  <a:pt x="4949" y="4054"/>
                  <a:pt x="4463" y="4054"/>
                </a:cubicBezTo>
                <a:cubicBezTo>
                  <a:pt x="4365" y="4054"/>
                  <a:pt x="4263" y="4033"/>
                  <a:pt x="4158" y="3985"/>
                </a:cubicBezTo>
                <a:cubicBezTo>
                  <a:pt x="3854" y="3848"/>
                  <a:pt x="3717" y="3533"/>
                  <a:pt x="3822" y="3334"/>
                </a:cubicBezTo>
                <a:cubicBezTo>
                  <a:pt x="4316" y="3334"/>
                  <a:pt x="4925" y="2966"/>
                  <a:pt x="4600" y="2389"/>
                </a:cubicBezTo>
                <a:cubicBezTo>
                  <a:pt x="4444" y="2116"/>
                  <a:pt x="4204" y="2009"/>
                  <a:pt x="3944" y="2009"/>
                </a:cubicBezTo>
                <a:cubicBezTo>
                  <a:pt x="3484" y="2009"/>
                  <a:pt x="2962" y="2344"/>
                  <a:pt x="2741" y="2693"/>
                </a:cubicBezTo>
                <a:cubicBezTo>
                  <a:pt x="2121" y="3659"/>
                  <a:pt x="2898" y="4667"/>
                  <a:pt x="3791" y="4972"/>
                </a:cubicBezTo>
                <a:cubicBezTo>
                  <a:pt x="4044" y="5062"/>
                  <a:pt x="4300" y="5105"/>
                  <a:pt x="4548" y="5105"/>
                </a:cubicBezTo>
                <a:cubicBezTo>
                  <a:pt x="5351" y="5105"/>
                  <a:pt x="6080" y="4649"/>
                  <a:pt x="6417" y="3806"/>
                </a:cubicBezTo>
                <a:cubicBezTo>
                  <a:pt x="7219" y="1761"/>
                  <a:pt x="5423" y="1"/>
                  <a:pt x="3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327" name="Shape 327"/>
        <p:cNvGrpSpPr/>
        <p:nvPr/>
      </p:nvGrpSpPr>
      <p:grpSpPr>
        <a:xfrm>
          <a:off x="0" y="0"/>
          <a:ext cx="0" cy="0"/>
          <a:chOff x="0" y="0"/>
          <a:chExt cx="0" cy="0"/>
        </a:xfrm>
      </p:grpSpPr>
      <p:sp>
        <p:nvSpPr>
          <p:cNvPr id="328" name="Google Shape;328;p17"/>
          <p:cNvSpPr/>
          <p:nvPr/>
        </p:nvSpPr>
        <p:spPr>
          <a:xfrm>
            <a:off x="6362826" y="-752300"/>
            <a:ext cx="3815954" cy="3531653"/>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7"/>
          <p:cNvSpPr/>
          <p:nvPr/>
        </p:nvSpPr>
        <p:spPr>
          <a:xfrm>
            <a:off x="2010051" y="4400838"/>
            <a:ext cx="3404649" cy="862751"/>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7"/>
          <p:cNvSpPr/>
          <p:nvPr/>
        </p:nvSpPr>
        <p:spPr>
          <a:xfrm rot="10800000" flipH="1">
            <a:off x="-1533899" y="-67624"/>
            <a:ext cx="3404649" cy="862751"/>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7"/>
          <p:cNvSpPr/>
          <p:nvPr/>
        </p:nvSpPr>
        <p:spPr>
          <a:xfrm rot="9899984" flipH="1">
            <a:off x="8529927" y="4529803"/>
            <a:ext cx="1126893" cy="991146"/>
          </a:xfrm>
          <a:custGeom>
            <a:avLst/>
            <a:gdLst/>
            <a:ahLst/>
            <a:cxnLst/>
            <a:rect l="l" t="t" r="r" b="b"/>
            <a:pathLst>
              <a:path w="7736" h="6804" extrusionOk="0">
                <a:moveTo>
                  <a:pt x="3525" y="1"/>
                </a:moveTo>
                <a:cubicBezTo>
                  <a:pt x="3065" y="1"/>
                  <a:pt x="2599" y="104"/>
                  <a:pt x="2163" y="331"/>
                </a:cubicBezTo>
                <a:cubicBezTo>
                  <a:pt x="1134" y="866"/>
                  <a:pt x="326" y="1811"/>
                  <a:pt x="168" y="2977"/>
                </a:cubicBezTo>
                <a:cubicBezTo>
                  <a:pt x="0" y="4268"/>
                  <a:pt x="693" y="5549"/>
                  <a:pt x="1722" y="6180"/>
                </a:cubicBezTo>
                <a:cubicBezTo>
                  <a:pt x="2410" y="6597"/>
                  <a:pt x="3193" y="6804"/>
                  <a:pt x="3990" y="6804"/>
                </a:cubicBezTo>
                <a:cubicBezTo>
                  <a:pt x="4618" y="6804"/>
                  <a:pt x="5254" y="6676"/>
                  <a:pt x="5860" y="6421"/>
                </a:cubicBezTo>
                <a:cubicBezTo>
                  <a:pt x="7246" y="5833"/>
                  <a:pt x="7656" y="4457"/>
                  <a:pt x="7729" y="3061"/>
                </a:cubicBezTo>
                <a:cubicBezTo>
                  <a:pt x="7736" y="2917"/>
                  <a:pt x="7590" y="2817"/>
                  <a:pt x="7454" y="2817"/>
                </a:cubicBezTo>
                <a:cubicBezTo>
                  <a:pt x="7373" y="2817"/>
                  <a:pt x="7296" y="2853"/>
                  <a:pt x="7257" y="2935"/>
                </a:cubicBezTo>
                <a:cubicBezTo>
                  <a:pt x="6711" y="4142"/>
                  <a:pt x="6522" y="5213"/>
                  <a:pt x="5083" y="5602"/>
                </a:cubicBezTo>
                <a:cubicBezTo>
                  <a:pt x="4808" y="5678"/>
                  <a:pt x="4542" y="5714"/>
                  <a:pt x="4287" y="5714"/>
                </a:cubicBezTo>
                <a:cubicBezTo>
                  <a:pt x="3120" y="5714"/>
                  <a:pt x="2196" y="4955"/>
                  <a:pt x="1817" y="3722"/>
                </a:cubicBezTo>
                <a:cubicBezTo>
                  <a:pt x="1405" y="2360"/>
                  <a:pt x="2627" y="1355"/>
                  <a:pt x="3887" y="1355"/>
                </a:cubicBezTo>
                <a:cubicBezTo>
                  <a:pt x="4073" y="1355"/>
                  <a:pt x="4260" y="1377"/>
                  <a:pt x="4442" y="1423"/>
                </a:cubicBezTo>
                <a:cubicBezTo>
                  <a:pt x="5209" y="1612"/>
                  <a:pt x="5482" y="2326"/>
                  <a:pt x="5398" y="3040"/>
                </a:cubicBezTo>
                <a:cubicBezTo>
                  <a:pt x="5337" y="3529"/>
                  <a:pt x="4949" y="4054"/>
                  <a:pt x="4463" y="4054"/>
                </a:cubicBezTo>
                <a:cubicBezTo>
                  <a:pt x="4365" y="4054"/>
                  <a:pt x="4263" y="4033"/>
                  <a:pt x="4158" y="3985"/>
                </a:cubicBezTo>
                <a:cubicBezTo>
                  <a:pt x="3854" y="3848"/>
                  <a:pt x="3717" y="3533"/>
                  <a:pt x="3822" y="3334"/>
                </a:cubicBezTo>
                <a:cubicBezTo>
                  <a:pt x="4316" y="3334"/>
                  <a:pt x="4925" y="2966"/>
                  <a:pt x="4600" y="2389"/>
                </a:cubicBezTo>
                <a:cubicBezTo>
                  <a:pt x="4444" y="2116"/>
                  <a:pt x="4204" y="2009"/>
                  <a:pt x="3944" y="2009"/>
                </a:cubicBezTo>
                <a:cubicBezTo>
                  <a:pt x="3484" y="2009"/>
                  <a:pt x="2962" y="2344"/>
                  <a:pt x="2741" y="2693"/>
                </a:cubicBezTo>
                <a:cubicBezTo>
                  <a:pt x="2121" y="3659"/>
                  <a:pt x="2898" y="4667"/>
                  <a:pt x="3791" y="4972"/>
                </a:cubicBezTo>
                <a:cubicBezTo>
                  <a:pt x="4044" y="5062"/>
                  <a:pt x="4300" y="5105"/>
                  <a:pt x="4548" y="5105"/>
                </a:cubicBezTo>
                <a:cubicBezTo>
                  <a:pt x="5351" y="5105"/>
                  <a:pt x="6080" y="4649"/>
                  <a:pt x="6417" y="3806"/>
                </a:cubicBezTo>
                <a:cubicBezTo>
                  <a:pt x="7219" y="1761"/>
                  <a:pt x="5423" y="1"/>
                  <a:pt x="3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7"/>
          <p:cNvSpPr/>
          <p:nvPr/>
        </p:nvSpPr>
        <p:spPr>
          <a:xfrm rot="3599983" flipH="1">
            <a:off x="-333754" y="4433801"/>
            <a:ext cx="1148755" cy="941212"/>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7"/>
          <p:cNvSpPr txBox="1"/>
          <p:nvPr>
            <p:ph type="title"/>
          </p:nvPr>
        </p:nvSpPr>
        <p:spPr>
          <a:xfrm>
            <a:off x="720000" y="1468188"/>
            <a:ext cx="2909400" cy="9645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4" name="Google Shape;334;p17"/>
          <p:cNvSpPr txBox="1"/>
          <p:nvPr>
            <p:ph type="subTitle" idx="1"/>
          </p:nvPr>
        </p:nvSpPr>
        <p:spPr>
          <a:xfrm>
            <a:off x="720000" y="2500765"/>
            <a:ext cx="2909400" cy="10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335" name="Shape 335"/>
        <p:cNvGrpSpPr/>
        <p:nvPr/>
      </p:nvGrpSpPr>
      <p:grpSpPr>
        <a:xfrm>
          <a:off x="0" y="0"/>
          <a:ext cx="0" cy="0"/>
          <a:chOff x="0" y="0"/>
          <a:chExt cx="0" cy="0"/>
        </a:xfrm>
      </p:grpSpPr>
      <p:sp>
        <p:nvSpPr>
          <p:cNvPr id="336" name="Google Shape;336;p18"/>
          <p:cNvSpPr/>
          <p:nvPr/>
        </p:nvSpPr>
        <p:spPr>
          <a:xfrm rot="10800000" flipH="1">
            <a:off x="2469650" y="-181151"/>
            <a:ext cx="3359660" cy="851351"/>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18"/>
          <p:cNvSpPr/>
          <p:nvPr/>
        </p:nvSpPr>
        <p:spPr>
          <a:xfrm flipH="1">
            <a:off x="7522336" y="4493852"/>
            <a:ext cx="3657998" cy="926948"/>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18"/>
          <p:cNvSpPr/>
          <p:nvPr/>
        </p:nvSpPr>
        <p:spPr>
          <a:xfrm rot="10800000">
            <a:off x="7765093" y="-382928"/>
            <a:ext cx="1148747" cy="941204"/>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9" name="Google Shape;339;p18"/>
          <p:cNvGrpSpPr/>
          <p:nvPr/>
        </p:nvGrpSpPr>
        <p:grpSpPr>
          <a:xfrm flipH="1">
            <a:off x="255186" y="4493826"/>
            <a:ext cx="457916" cy="454327"/>
            <a:chOff x="1782100" y="1060200"/>
            <a:chExt cx="184050" cy="182600"/>
          </a:xfrm>
        </p:grpSpPr>
        <p:sp>
          <p:nvSpPr>
            <p:cNvPr id="340" name="Google Shape;340;p18"/>
            <p:cNvSpPr/>
            <p:nvPr/>
          </p:nvSpPr>
          <p:spPr>
            <a:xfrm>
              <a:off x="1864775" y="1195525"/>
              <a:ext cx="50200" cy="47275"/>
            </a:xfrm>
            <a:custGeom>
              <a:avLst/>
              <a:gdLst/>
              <a:ahLst/>
              <a:cxnLst/>
              <a:rect l="l" t="t" r="r" b="b"/>
              <a:pathLst>
                <a:path w="2008" h="1891" extrusionOk="0">
                  <a:moveTo>
                    <a:pt x="1066" y="0"/>
                  </a:moveTo>
                  <a:cubicBezTo>
                    <a:pt x="804" y="0"/>
                    <a:pt x="558" y="88"/>
                    <a:pt x="390" y="274"/>
                  </a:cubicBezTo>
                  <a:cubicBezTo>
                    <a:pt x="1" y="704"/>
                    <a:pt x="12" y="1408"/>
                    <a:pt x="495" y="1891"/>
                  </a:cubicBezTo>
                  <a:lnTo>
                    <a:pt x="2007" y="389"/>
                  </a:lnTo>
                  <a:cubicBezTo>
                    <a:pt x="1750" y="138"/>
                    <a:pt x="1395"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8"/>
            <p:cNvSpPr/>
            <p:nvPr/>
          </p:nvSpPr>
          <p:spPr>
            <a:xfrm>
              <a:off x="1802050" y="1184900"/>
              <a:ext cx="50950" cy="48175"/>
            </a:xfrm>
            <a:custGeom>
              <a:avLst/>
              <a:gdLst/>
              <a:ahLst/>
              <a:cxnLst/>
              <a:rect l="l" t="t" r="r" b="b"/>
              <a:pathLst>
                <a:path w="2038" h="1927" extrusionOk="0">
                  <a:moveTo>
                    <a:pt x="1073" y="1"/>
                  </a:moveTo>
                  <a:cubicBezTo>
                    <a:pt x="809" y="1"/>
                    <a:pt x="560" y="89"/>
                    <a:pt x="389" y="279"/>
                  </a:cubicBezTo>
                  <a:cubicBezTo>
                    <a:pt x="1" y="709"/>
                    <a:pt x="22" y="1413"/>
                    <a:pt x="505" y="1906"/>
                  </a:cubicBezTo>
                  <a:cubicBezTo>
                    <a:pt x="515" y="1917"/>
                    <a:pt x="526" y="1917"/>
                    <a:pt x="536" y="1927"/>
                  </a:cubicBezTo>
                  <a:lnTo>
                    <a:pt x="2038" y="426"/>
                  </a:lnTo>
                  <a:cubicBezTo>
                    <a:pt x="2038" y="415"/>
                    <a:pt x="2027" y="405"/>
                    <a:pt x="2017" y="394"/>
                  </a:cubicBezTo>
                  <a:cubicBezTo>
                    <a:pt x="1764" y="142"/>
                    <a:pt x="1407"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8"/>
            <p:cNvSpPr/>
            <p:nvPr/>
          </p:nvSpPr>
          <p:spPr>
            <a:xfrm>
              <a:off x="1847450" y="1131275"/>
              <a:ext cx="50450" cy="47725"/>
            </a:xfrm>
            <a:custGeom>
              <a:avLst/>
              <a:gdLst/>
              <a:ahLst/>
              <a:cxnLst/>
              <a:rect l="l" t="t" r="r" b="b"/>
              <a:pathLst>
                <a:path w="2018" h="1909" extrusionOk="0">
                  <a:moveTo>
                    <a:pt x="1077" y="0"/>
                  </a:moveTo>
                  <a:cubicBezTo>
                    <a:pt x="812" y="0"/>
                    <a:pt x="562" y="90"/>
                    <a:pt x="390" y="282"/>
                  </a:cubicBezTo>
                  <a:cubicBezTo>
                    <a:pt x="1" y="712"/>
                    <a:pt x="12" y="1416"/>
                    <a:pt x="505" y="1909"/>
                  </a:cubicBezTo>
                  <a:lnTo>
                    <a:pt x="2017" y="397"/>
                  </a:lnTo>
                  <a:cubicBezTo>
                    <a:pt x="1761" y="140"/>
                    <a:pt x="1407" y="0"/>
                    <a:pt x="1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8"/>
            <p:cNvSpPr/>
            <p:nvPr/>
          </p:nvSpPr>
          <p:spPr>
            <a:xfrm>
              <a:off x="1916525" y="1145675"/>
              <a:ext cx="49625" cy="46975"/>
            </a:xfrm>
            <a:custGeom>
              <a:avLst/>
              <a:gdLst/>
              <a:ahLst/>
              <a:cxnLst/>
              <a:rect l="l" t="t" r="r" b="b"/>
              <a:pathLst>
                <a:path w="1985" h="1879" extrusionOk="0">
                  <a:moveTo>
                    <a:pt x="1069" y="0"/>
                  </a:moveTo>
                  <a:cubicBezTo>
                    <a:pt x="806" y="0"/>
                    <a:pt x="558" y="90"/>
                    <a:pt x="388" y="283"/>
                  </a:cubicBezTo>
                  <a:cubicBezTo>
                    <a:pt x="0" y="703"/>
                    <a:pt x="10" y="1396"/>
                    <a:pt x="483" y="1879"/>
                  </a:cubicBezTo>
                  <a:lnTo>
                    <a:pt x="1984" y="378"/>
                  </a:lnTo>
                  <a:cubicBezTo>
                    <a:pt x="1736" y="135"/>
                    <a:pt x="1391" y="0"/>
                    <a:pt x="1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8"/>
            <p:cNvSpPr/>
            <p:nvPr/>
          </p:nvSpPr>
          <p:spPr>
            <a:xfrm>
              <a:off x="1892625" y="1081125"/>
              <a:ext cx="51475" cy="48800"/>
            </a:xfrm>
            <a:custGeom>
              <a:avLst/>
              <a:gdLst/>
              <a:ahLst/>
              <a:cxnLst/>
              <a:rect l="l" t="t" r="r" b="b"/>
              <a:pathLst>
                <a:path w="2059" h="1952" extrusionOk="0">
                  <a:moveTo>
                    <a:pt x="1075" y="1"/>
                  </a:moveTo>
                  <a:cubicBezTo>
                    <a:pt x="811" y="1"/>
                    <a:pt x="562" y="90"/>
                    <a:pt x="389" y="281"/>
                  </a:cubicBezTo>
                  <a:cubicBezTo>
                    <a:pt x="0" y="702"/>
                    <a:pt x="21" y="1416"/>
                    <a:pt x="504" y="1910"/>
                  </a:cubicBezTo>
                  <a:cubicBezTo>
                    <a:pt x="525" y="1920"/>
                    <a:pt x="536" y="1931"/>
                    <a:pt x="557" y="1952"/>
                  </a:cubicBezTo>
                  <a:lnTo>
                    <a:pt x="2058" y="450"/>
                  </a:lnTo>
                  <a:cubicBezTo>
                    <a:pt x="2048" y="429"/>
                    <a:pt x="2027" y="408"/>
                    <a:pt x="2016" y="397"/>
                  </a:cubicBezTo>
                  <a:cubicBezTo>
                    <a:pt x="1760" y="141"/>
                    <a:pt x="1406"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8"/>
            <p:cNvSpPr/>
            <p:nvPr/>
          </p:nvSpPr>
          <p:spPr>
            <a:xfrm>
              <a:off x="1837225" y="1060200"/>
              <a:ext cx="51475" cy="48725"/>
            </a:xfrm>
            <a:custGeom>
              <a:avLst/>
              <a:gdLst/>
              <a:ahLst/>
              <a:cxnLst/>
              <a:rect l="l" t="t" r="r" b="b"/>
              <a:pathLst>
                <a:path w="2059" h="1949" extrusionOk="0">
                  <a:moveTo>
                    <a:pt x="1070" y="1"/>
                  </a:moveTo>
                  <a:cubicBezTo>
                    <a:pt x="808" y="1"/>
                    <a:pt x="561" y="89"/>
                    <a:pt x="389" y="278"/>
                  </a:cubicBezTo>
                  <a:cubicBezTo>
                    <a:pt x="1" y="709"/>
                    <a:pt x="11" y="1413"/>
                    <a:pt x="505" y="1906"/>
                  </a:cubicBezTo>
                  <a:cubicBezTo>
                    <a:pt x="526" y="1927"/>
                    <a:pt x="536" y="1938"/>
                    <a:pt x="557" y="1948"/>
                  </a:cubicBezTo>
                  <a:lnTo>
                    <a:pt x="2059" y="446"/>
                  </a:lnTo>
                  <a:cubicBezTo>
                    <a:pt x="2048" y="425"/>
                    <a:pt x="2027" y="415"/>
                    <a:pt x="2017" y="394"/>
                  </a:cubicBezTo>
                  <a:cubicBezTo>
                    <a:pt x="1759" y="142"/>
                    <a:pt x="1402" y="1"/>
                    <a:pt x="1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18"/>
            <p:cNvSpPr/>
            <p:nvPr/>
          </p:nvSpPr>
          <p:spPr>
            <a:xfrm>
              <a:off x="1782100" y="1116900"/>
              <a:ext cx="49900" cy="47400"/>
            </a:xfrm>
            <a:custGeom>
              <a:avLst/>
              <a:gdLst/>
              <a:ahLst/>
              <a:cxnLst/>
              <a:rect l="l" t="t" r="r" b="b"/>
              <a:pathLst>
                <a:path w="1996" h="1896" extrusionOk="0">
                  <a:moveTo>
                    <a:pt x="1064" y="0"/>
                  </a:moveTo>
                  <a:cubicBezTo>
                    <a:pt x="803" y="0"/>
                    <a:pt x="556" y="88"/>
                    <a:pt x="389" y="279"/>
                  </a:cubicBezTo>
                  <a:cubicBezTo>
                    <a:pt x="1" y="699"/>
                    <a:pt x="11" y="1403"/>
                    <a:pt x="494" y="1896"/>
                  </a:cubicBezTo>
                  <a:lnTo>
                    <a:pt x="1996" y="384"/>
                  </a:lnTo>
                  <a:cubicBezTo>
                    <a:pt x="1744" y="138"/>
                    <a:pt x="1392" y="0"/>
                    <a:pt x="1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7" name="Google Shape;347;p18"/>
          <p:cNvSpPr/>
          <p:nvPr/>
        </p:nvSpPr>
        <p:spPr>
          <a:xfrm flipH="1">
            <a:off x="-638114" y="1886925"/>
            <a:ext cx="1126884" cy="991139"/>
          </a:xfrm>
          <a:custGeom>
            <a:avLst/>
            <a:gdLst/>
            <a:ahLst/>
            <a:cxnLst/>
            <a:rect l="l" t="t" r="r" b="b"/>
            <a:pathLst>
              <a:path w="7736" h="6804" extrusionOk="0">
                <a:moveTo>
                  <a:pt x="3525" y="1"/>
                </a:moveTo>
                <a:cubicBezTo>
                  <a:pt x="3065" y="1"/>
                  <a:pt x="2599" y="104"/>
                  <a:pt x="2163" y="331"/>
                </a:cubicBezTo>
                <a:cubicBezTo>
                  <a:pt x="1134" y="866"/>
                  <a:pt x="326" y="1811"/>
                  <a:pt x="168" y="2977"/>
                </a:cubicBezTo>
                <a:cubicBezTo>
                  <a:pt x="0" y="4268"/>
                  <a:pt x="693" y="5549"/>
                  <a:pt x="1722" y="6180"/>
                </a:cubicBezTo>
                <a:cubicBezTo>
                  <a:pt x="2410" y="6597"/>
                  <a:pt x="3193" y="6804"/>
                  <a:pt x="3990" y="6804"/>
                </a:cubicBezTo>
                <a:cubicBezTo>
                  <a:pt x="4618" y="6804"/>
                  <a:pt x="5254" y="6676"/>
                  <a:pt x="5860" y="6421"/>
                </a:cubicBezTo>
                <a:cubicBezTo>
                  <a:pt x="7246" y="5833"/>
                  <a:pt x="7656" y="4457"/>
                  <a:pt x="7729" y="3061"/>
                </a:cubicBezTo>
                <a:cubicBezTo>
                  <a:pt x="7736" y="2917"/>
                  <a:pt x="7590" y="2817"/>
                  <a:pt x="7454" y="2817"/>
                </a:cubicBezTo>
                <a:cubicBezTo>
                  <a:pt x="7373" y="2817"/>
                  <a:pt x="7296" y="2853"/>
                  <a:pt x="7257" y="2935"/>
                </a:cubicBezTo>
                <a:cubicBezTo>
                  <a:pt x="6711" y="4142"/>
                  <a:pt x="6522" y="5213"/>
                  <a:pt x="5083" y="5602"/>
                </a:cubicBezTo>
                <a:cubicBezTo>
                  <a:pt x="4808" y="5678"/>
                  <a:pt x="4542" y="5714"/>
                  <a:pt x="4287" y="5714"/>
                </a:cubicBezTo>
                <a:cubicBezTo>
                  <a:pt x="3120" y="5714"/>
                  <a:pt x="2196" y="4955"/>
                  <a:pt x="1817" y="3722"/>
                </a:cubicBezTo>
                <a:cubicBezTo>
                  <a:pt x="1405" y="2360"/>
                  <a:pt x="2627" y="1355"/>
                  <a:pt x="3887" y="1355"/>
                </a:cubicBezTo>
                <a:cubicBezTo>
                  <a:pt x="4073" y="1355"/>
                  <a:pt x="4260" y="1377"/>
                  <a:pt x="4442" y="1423"/>
                </a:cubicBezTo>
                <a:cubicBezTo>
                  <a:pt x="5209" y="1612"/>
                  <a:pt x="5482" y="2326"/>
                  <a:pt x="5398" y="3040"/>
                </a:cubicBezTo>
                <a:cubicBezTo>
                  <a:pt x="5337" y="3529"/>
                  <a:pt x="4949" y="4054"/>
                  <a:pt x="4463" y="4054"/>
                </a:cubicBezTo>
                <a:cubicBezTo>
                  <a:pt x="4365" y="4054"/>
                  <a:pt x="4263" y="4033"/>
                  <a:pt x="4158" y="3985"/>
                </a:cubicBezTo>
                <a:cubicBezTo>
                  <a:pt x="3854" y="3848"/>
                  <a:pt x="3717" y="3533"/>
                  <a:pt x="3822" y="3334"/>
                </a:cubicBezTo>
                <a:cubicBezTo>
                  <a:pt x="4316" y="3334"/>
                  <a:pt x="4925" y="2966"/>
                  <a:pt x="4600" y="2389"/>
                </a:cubicBezTo>
                <a:cubicBezTo>
                  <a:pt x="4444" y="2116"/>
                  <a:pt x="4204" y="2009"/>
                  <a:pt x="3944" y="2009"/>
                </a:cubicBezTo>
                <a:cubicBezTo>
                  <a:pt x="3484" y="2009"/>
                  <a:pt x="2962" y="2344"/>
                  <a:pt x="2741" y="2693"/>
                </a:cubicBezTo>
                <a:cubicBezTo>
                  <a:pt x="2121" y="3659"/>
                  <a:pt x="2898" y="4667"/>
                  <a:pt x="3791" y="4972"/>
                </a:cubicBezTo>
                <a:cubicBezTo>
                  <a:pt x="4044" y="5062"/>
                  <a:pt x="4300" y="5105"/>
                  <a:pt x="4548" y="5105"/>
                </a:cubicBezTo>
                <a:cubicBezTo>
                  <a:pt x="5351" y="5105"/>
                  <a:pt x="6080" y="4649"/>
                  <a:pt x="6417" y="3806"/>
                </a:cubicBezTo>
                <a:cubicBezTo>
                  <a:pt x="7219" y="1761"/>
                  <a:pt x="5423" y="1"/>
                  <a:pt x="3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8"/>
          <p:cNvSpPr txBox="1"/>
          <p:nvPr>
            <p:ph type="title"/>
          </p:nvPr>
        </p:nvSpPr>
        <p:spPr>
          <a:xfrm>
            <a:off x="5521500" y="1468188"/>
            <a:ext cx="2909400" cy="964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9" name="Google Shape;349;p18"/>
          <p:cNvSpPr txBox="1"/>
          <p:nvPr>
            <p:ph type="subTitle" idx="1"/>
          </p:nvPr>
        </p:nvSpPr>
        <p:spPr>
          <a:xfrm>
            <a:off x="5521500" y="2244193"/>
            <a:ext cx="2909400" cy="10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4_1_1">
    <p:spTree>
      <p:nvGrpSpPr>
        <p:cNvPr id="350" name="Shape 350"/>
        <p:cNvGrpSpPr/>
        <p:nvPr/>
      </p:nvGrpSpPr>
      <p:grpSpPr>
        <a:xfrm>
          <a:off x="0" y="0"/>
          <a:ext cx="0" cy="0"/>
          <a:chOff x="0" y="0"/>
          <a:chExt cx="0" cy="0"/>
        </a:xfrm>
      </p:grpSpPr>
      <p:sp>
        <p:nvSpPr>
          <p:cNvPr id="351" name="Google Shape;351;p19"/>
          <p:cNvSpPr/>
          <p:nvPr/>
        </p:nvSpPr>
        <p:spPr>
          <a:xfrm rot="10800000" flipH="1">
            <a:off x="1288151" y="-92962"/>
            <a:ext cx="3404649" cy="862751"/>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9"/>
          <p:cNvSpPr/>
          <p:nvPr/>
        </p:nvSpPr>
        <p:spPr>
          <a:xfrm>
            <a:off x="3163018" y="4477747"/>
            <a:ext cx="1148747" cy="941204"/>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19"/>
          <p:cNvSpPr/>
          <p:nvPr/>
        </p:nvSpPr>
        <p:spPr>
          <a:xfrm flipH="1">
            <a:off x="7522336" y="4493852"/>
            <a:ext cx="3657998" cy="926948"/>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19"/>
          <p:cNvSpPr/>
          <p:nvPr/>
        </p:nvSpPr>
        <p:spPr>
          <a:xfrm rot="-1800017" flipH="1">
            <a:off x="-443633" y="4596107"/>
            <a:ext cx="1126894" cy="991145"/>
          </a:xfrm>
          <a:custGeom>
            <a:avLst/>
            <a:gdLst/>
            <a:ahLst/>
            <a:cxnLst/>
            <a:rect l="l" t="t" r="r" b="b"/>
            <a:pathLst>
              <a:path w="7736" h="6804" extrusionOk="0">
                <a:moveTo>
                  <a:pt x="3525" y="1"/>
                </a:moveTo>
                <a:cubicBezTo>
                  <a:pt x="3065" y="1"/>
                  <a:pt x="2599" y="104"/>
                  <a:pt x="2163" y="331"/>
                </a:cubicBezTo>
                <a:cubicBezTo>
                  <a:pt x="1134" y="866"/>
                  <a:pt x="326" y="1811"/>
                  <a:pt x="168" y="2977"/>
                </a:cubicBezTo>
                <a:cubicBezTo>
                  <a:pt x="0" y="4268"/>
                  <a:pt x="693" y="5549"/>
                  <a:pt x="1722" y="6180"/>
                </a:cubicBezTo>
                <a:cubicBezTo>
                  <a:pt x="2410" y="6597"/>
                  <a:pt x="3193" y="6804"/>
                  <a:pt x="3990" y="6804"/>
                </a:cubicBezTo>
                <a:cubicBezTo>
                  <a:pt x="4618" y="6804"/>
                  <a:pt x="5254" y="6676"/>
                  <a:pt x="5860" y="6421"/>
                </a:cubicBezTo>
                <a:cubicBezTo>
                  <a:pt x="7246" y="5833"/>
                  <a:pt x="7656" y="4457"/>
                  <a:pt x="7729" y="3061"/>
                </a:cubicBezTo>
                <a:cubicBezTo>
                  <a:pt x="7736" y="2917"/>
                  <a:pt x="7590" y="2817"/>
                  <a:pt x="7454" y="2817"/>
                </a:cubicBezTo>
                <a:cubicBezTo>
                  <a:pt x="7373" y="2817"/>
                  <a:pt x="7296" y="2853"/>
                  <a:pt x="7257" y="2935"/>
                </a:cubicBezTo>
                <a:cubicBezTo>
                  <a:pt x="6711" y="4142"/>
                  <a:pt x="6522" y="5213"/>
                  <a:pt x="5083" y="5602"/>
                </a:cubicBezTo>
                <a:cubicBezTo>
                  <a:pt x="4808" y="5678"/>
                  <a:pt x="4542" y="5714"/>
                  <a:pt x="4287" y="5714"/>
                </a:cubicBezTo>
                <a:cubicBezTo>
                  <a:pt x="3120" y="5714"/>
                  <a:pt x="2196" y="4955"/>
                  <a:pt x="1817" y="3722"/>
                </a:cubicBezTo>
                <a:cubicBezTo>
                  <a:pt x="1405" y="2360"/>
                  <a:pt x="2627" y="1355"/>
                  <a:pt x="3887" y="1355"/>
                </a:cubicBezTo>
                <a:cubicBezTo>
                  <a:pt x="4073" y="1355"/>
                  <a:pt x="4260" y="1377"/>
                  <a:pt x="4442" y="1423"/>
                </a:cubicBezTo>
                <a:cubicBezTo>
                  <a:pt x="5209" y="1612"/>
                  <a:pt x="5482" y="2326"/>
                  <a:pt x="5398" y="3040"/>
                </a:cubicBezTo>
                <a:cubicBezTo>
                  <a:pt x="5337" y="3529"/>
                  <a:pt x="4949" y="4054"/>
                  <a:pt x="4463" y="4054"/>
                </a:cubicBezTo>
                <a:cubicBezTo>
                  <a:pt x="4365" y="4054"/>
                  <a:pt x="4263" y="4033"/>
                  <a:pt x="4158" y="3985"/>
                </a:cubicBezTo>
                <a:cubicBezTo>
                  <a:pt x="3854" y="3848"/>
                  <a:pt x="3717" y="3533"/>
                  <a:pt x="3822" y="3334"/>
                </a:cubicBezTo>
                <a:cubicBezTo>
                  <a:pt x="4316" y="3334"/>
                  <a:pt x="4925" y="2966"/>
                  <a:pt x="4600" y="2389"/>
                </a:cubicBezTo>
                <a:cubicBezTo>
                  <a:pt x="4444" y="2116"/>
                  <a:pt x="4204" y="2009"/>
                  <a:pt x="3944" y="2009"/>
                </a:cubicBezTo>
                <a:cubicBezTo>
                  <a:pt x="3484" y="2009"/>
                  <a:pt x="2962" y="2344"/>
                  <a:pt x="2741" y="2693"/>
                </a:cubicBezTo>
                <a:cubicBezTo>
                  <a:pt x="2121" y="3659"/>
                  <a:pt x="2898" y="4667"/>
                  <a:pt x="3791" y="4972"/>
                </a:cubicBezTo>
                <a:cubicBezTo>
                  <a:pt x="4044" y="5062"/>
                  <a:pt x="4300" y="5105"/>
                  <a:pt x="4548" y="5105"/>
                </a:cubicBezTo>
                <a:cubicBezTo>
                  <a:pt x="5351" y="5105"/>
                  <a:pt x="6080" y="4649"/>
                  <a:pt x="6417" y="3806"/>
                </a:cubicBezTo>
                <a:cubicBezTo>
                  <a:pt x="7219" y="1761"/>
                  <a:pt x="5423" y="1"/>
                  <a:pt x="3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19"/>
          <p:cNvSpPr txBox="1"/>
          <p:nvPr>
            <p:ph type="title"/>
          </p:nvPr>
        </p:nvSpPr>
        <p:spPr>
          <a:xfrm>
            <a:off x="720000" y="1468301"/>
            <a:ext cx="2909400" cy="9645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6" name="Google Shape;356;p19"/>
          <p:cNvSpPr txBox="1"/>
          <p:nvPr>
            <p:ph type="subTitle" idx="1"/>
          </p:nvPr>
        </p:nvSpPr>
        <p:spPr>
          <a:xfrm>
            <a:off x="720000" y="2234163"/>
            <a:ext cx="2909400" cy="10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357" name="Shape 357"/>
        <p:cNvGrpSpPr/>
        <p:nvPr/>
      </p:nvGrpSpPr>
      <p:grpSpPr>
        <a:xfrm>
          <a:off x="0" y="0"/>
          <a:ext cx="0" cy="0"/>
          <a:chOff x="0" y="0"/>
          <a:chExt cx="0" cy="0"/>
        </a:xfrm>
      </p:grpSpPr>
      <p:sp>
        <p:nvSpPr>
          <p:cNvPr id="358" name="Google Shape;358;p20"/>
          <p:cNvSpPr txBox="1"/>
          <p:nvPr>
            <p:ph type="body" idx="1"/>
          </p:nvPr>
        </p:nvSpPr>
        <p:spPr>
          <a:xfrm>
            <a:off x="713000" y="1242700"/>
            <a:ext cx="3736500" cy="3361500"/>
          </a:xfrm>
          <a:prstGeom prst="rect">
            <a:avLst/>
          </a:prstGeom>
        </p:spPr>
        <p:txBody>
          <a:bodyPr spcFirstLastPara="1" wrap="square" lIns="91425" tIns="91425" rIns="91425" bIns="91425" anchor="ctr" anchorCtr="0">
            <a:noAutofit/>
          </a:bodyPr>
          <a:lstStyle>
            <a:lvl1pPr marL="457200" lvl="0" indent="-323850" rtl="0">
              <a:lnSpc>
                <a:spcPct val="100000"/>
              </a:lnSpc>
              <a:spcBef>
                <a:spcPts val="0"/>
              </a:spcBef>
              <a:spcAft>
                <a:spcPts val="0"/>
              </a:spcAft>
              <a:buClr>
                <a:schemeClr val="lt2"/>
              </a:buClr>
              <a:buSzPts val="1500"/>
              <a:buChar char="●"/>
              <a:defRPr>
                <a:solidFill>
                  <a:srgbClr val="434343"/>
                </a:solidFill>
              </a:defRPr>
            </a:lvl1pPr>
            <a:lvl2pPr marL="914400" lvl="1" indent="-323850" rtl="0">
              <a:lnSpc>
                <a:spcPct val="115000"/>
              </a:lnSpc>
              <a:spcBef>
                <a:spcPts val="0"/>
              </a:spcBef>
              <a:spcAft>
                <a:spcPts val="0"/>
              </a:spcAft>
              <a:buClr>
                <a:srgbClr val="434343"/>
              </a:buClr>
              <a:buSzPts val="1500"/>
              <a:buChar char="○"/>
              <a:defRPr>
                <a:solidFill>
                  <a:srgbClr val="434343"/>
                </a:solidFill>
              </a:defRPr>
            </a:lvl2pPr>
            <a:lvl3pPr marL="1371600" lvl="2" indent="-323850" rtl="0">
              <a:lnSpc>
                <a:spcPct val="115000"/>
              </a:lnSpc>
              <a:spcBef>
                <a:spcPts val="1600"/>
              </a:spcBef>
              <a:spcAft>
                <a:spcPts val="0"/>
              </a:spcAft>
              <a:buClr>
                <a:srgbClr val="434343"/>
              </a:buClr>
              <a:buSzPts val="1500"/>
              <a:buChar char="■"/>
              <a:defRPr>
                <a:solidFill>
                  <a:srgbClr val="434343"/>
                </a:solidFill>
              </a:defRPr>
            </a:lvl3pPr>
            <a:lvl4pPr marL="1828800" lvl="3" indent="-323850" rtl="0">
              <a:lnSpc>
                <a:spcPct val="115000"/>
              </a:lnSpc>
              <a:spcBef>
                <a:spcPts val="1600"/>
              </a:spcBef>
              <a:spcAft>
                <a:spcPts val="0"/>
              </a:spcAft>
              <a:buClr>
                <a:srgbClr val="434343"/>
              </a:buClr>
              <a:buSzPts val="1500"/>
              <a:buChar char="●"/>
              <a:defRPr>
                <a:solidFill>
                  <a:srgbClr val="434343"/>
                </a:solidFill>
              </a:defRPr>
            </a:lvl4pPr>
            <a:lvl5pPr marL="2286000" lvl="4" indent="-323850" rtl="0">
              <a:lnSpc>
                <a:spcPct val="115000"/>
              </a:lnSpc>
              <a:spcBef>
                <a:spcPts val="1600"/>
              </a:spcBef>
              <a:spcAft>
                <a:spcPts val="0"/>
              </a:spcAft>
              <a:buClr>
                <a:srgbClr val="434343"/>
              </a:buClr>
              <a:buSzPts val="1500"/>
              <a:buChar char="○"/>
              <a:defRPr>
                <a:solidFill>
                  <a:srgbClr val="434343"/>
                </a:solidFill>
              </a:defRPr>
            </a:lvl5pPr>
            <a:lvl6pPr marL="2743200" lvl="5" indent="-323850" rtl="0">
              <a:lnSpc>
                <a:spcPct val="115000"/>
              </a:lnSpc>
              <a:spcBef>
                <a:spcPts val="1600"/>
              </a:spcBef>
              <a:spcAft>
                <a:spcPts val="0"/>
              </a:spcAft>
              <a:buClr>
                <a:srgbClr val="434343"/>
              </a:buClr>
              <a:buSzPts val="1500"/>
              <a:buChar char="■"/>
              <a:defRPr>
                <a:solidFill>
                  <a:srgbClr val="434343"/>
                </a:solidFill>
              </a:defRPr>
            </a:lvl6pPr>
            <a:lvl7pPr marL="3200400" lvl="6" indent="-323850" rtl="0">
              <a:lnSpc>
                <a:spcPct val="115000"/>
              </a:lnSpc>
              <a:spcBef>
                <a:spcPts val="1600"/>
              </a:spcBef>
              <a:spcAft>
                <a:spcPts val="0"/>
              </a:spcAft>
              <a:buClr>
                <a:srgbClr val="434343"/>
              </a:buClr>
              <a:buSzPts val="1500"/>
              <a:buChar char="●"/>
              <a:defRPr>
                <a:solidFill>
                  <a:srgbClr val="434343"/>
                </a:solidFill>
              </a:defRPr>
            </a:lvl7pPr>
            <a:lvl8pPr marL="3657600" lvl="7" indent="-323850" rtl="0">
              <a:lnSpc>
                <a:spcPct val="115000"/>
              </a:lnSpc>
              <a:spcBef>
                <a:spcPts val="1600"/>
              </a:spcBef>
              <a:spcAft>
                <a:spcPts val="0"/>
              </a:spcAft>
              <a:buClr>
                <a:srgbClr val="434343"/>
              </a:buClr>
              <a:buSzPts val="1500"/>
              <a:buChar char="○"/>
              <a:defRPr>
                <a:solidFill>
                  <a:srgbClr val="434343"/>
                </a:solidFill>
              </a:defRPr>
            </a:lvl8pPr>
            <a:lvl9pPr marL="4114800" lvl="8" indent="-323850" rtl="0">
              <a:lnSpc>
                <a:spcPct val="115000"/>
              </a:lnSpc>
              <a:spcBef>
                <a:spcPts val="1600"/>
              </a:spcBef>
              <a:spcAft>
                <a:spcPts val="1600"/>
              </a:spcAft>
              <a:buClr>
                <a:srgbClr val="434343"/>
              </a:buClr>
              <a:buSzPts val="1500"/>
              <a:buChar char="■"/>
              <a:defRPr>
                <a:solidFill>
                  <a:srgbClr val="434343"/>
                </a:solidFill>
              </a:defRPr>
            </a:lvl9pPr>
          </a:lstStyle>
          <a:p/>
        </p:txBody>
      </p:sp>
      <p:sp>
        <p:nvSpPr>
          <p:cNvPr id="359" name="Google Shape;359;p20"/>
          <p:cNvSpPr txBox="1"/>
          <p:nvPr>
            <p:ph type="body" idx="2"/>
          </p:nvPr>
        </p:nvSpPr>
        <p:spPr>
          <a:xfrm>
            <a:off x="4694500" y="1242700"/>
            <a:ext cx="3736500" cy="3361500"/>
          </a:xfrm>
          <a:prstGeom prst="rect">
            <a:avLst/>
          </a:prstGeom>
        </p:spPr>
        <p:txBody>
          <a:bodyPr spcFirstLastPara="1" wrap="square" lIns="91425" tIns="91425" rIns="91425" bIns="91425" anchor="ctr" anchorCtr="0">
            <a:noAutofit/>
          </a:bodyPr>
          <a:lstStyle>
            <a:lvl1pPr marL="457200" lvl="0" indent="-323850" rtl="0">
              <a:lnSpc>
                <a:spcPct val="100000"/>
              </a:lnSpc>
              <a:spcBef>
                <a:spcPts val="0"/>
              </a:spcBef>
              <a:spcAft>
                <a:spcPts val="0"/>
              </a:spcAft>
              <a:buClr>
                <a:schemeClr val="lt2"/>
              </a:buClr>
              <a:buSzPts val="1500"/>
              <a:buChar char="●"/>
              <a:defRPr>
                <a:solidFill>
                  <a:schemeClr val="dk1"/>
                </a:solidFill>
              </a:defRPr>
            </a:lvl1pPr>
            <a:lvl2pPr marL="914400" lvl="1" indent="-323850" rtl="0">
              <a:lnSpc>
                <a:spcPct val="115000"/>
              </a:lnSpc>
              <a:spcBef>
                <a:spcPts val="1000"/>
              </a:spcBef>
              <a:spcAft>
                <a:spcPts val="0"/>
              </a:spcAft>
              <a:buClr>
                <a:srgbClr val="434343"/>
              </a:buClr>
              <a:buSzPts val="1500"/>
              <a:buChar char="○"/>
              <a:defRPr>
                <a:solidFill>
                  <a:srgbClr val="434343"/>
                </a:solidFill>
              </a:defRPr>
            </a:lvl2pPr>
            <a:lvl3pPr marL="1371600" lvl="2" indent="-323850" rtl="0">
              <a:lnSpc>
                <a:spcPct val="115000"/>
              </a:lnSpc>
              <a:spcBef>
                <a:spcPts val="1600"/>
              </a:spcBef>
              <a:spcAft>
                <a:spcPts val="0"/>
              </a:spcAft>
              <a:buClr>
                <a:srgbClr val="434343"/>
              </a:buClr>
              <a:buSzPts val="1500"/>
              <a:buChar char="■"/>
              <a:defRPr>
                <a:solidFill>
                  <a:srgbClr val="434343"/>
                </a:solidFill>
              </a:defRPr>
            </a:lvl3pPr>
            <a:lvl4pPr marL="1828800" lvl="3" indent="-323850" rtl="0">
              <a:lnSpc>
                <a:spcPct val="115000"/>
              </a:lnSpc>
              <a:spcBef>
                <a:spcPts val="1600"/>
              </a:spcBef>
              <a:spcAft>
                <a:spcPts val="0"/>
              </a:spcAft>
              <a:buClr>
                <a:srgbClr val="434343"/>
              </a:buClr>
              <a:buSzPts val="1500"/>
              <a:buChar char="●"/>
              <a:defRPr>
                <a:solidFill>
                  <a:srgbClr val="434343"/>
                </a:solidFill>
              </a:defRPr>
            </a:lvl4pPr>
            <a:lvl5pPr marL="2286000" lvl="4" indent="-323850" rtl="0">
              <a:lnSpc>
                <a:spcPct val="115000"/>
              </a:lnSpc>
              <a:spcBef>
                <a:spcPts val="1600"/>
              </a:spcBef>
              <a:spcAft>
                <a:spcPts val="0"/>
              </a:spcAft>
              <a:buClr>
                <a:srgbClr val="434343"/>
              </a:buClr>
              <a:buSzPts val="1500"/>
              <a:buChar char="○"/>
              <a:defRPr>
                <a:solidFill>
                  <a:srgbClr val="434343"/>
                </a:solidFill>
              </a:defRPr>
            </a:lvl5pPr>
            <a:lvl6pPr marL="2743200" lvl="5" indent="-323850" rtl="0">
              <a:lnSpc>
                <a:spcPct val="115000"/>
              </a:lnSpc>
              <a:spcBef>
                <a:spcPts val="1600"/>
              </a:spcBef>
              <a:spcAft>
                <a:spcPts val="0"/>
              </a:spcAft>
              <a:buClr>
                <a:srgbClr val="434343"/>
              </a:buClr>
              <a:buSzPts val="1500"/>
              <a:buChar char="■"/>
              <a:defRPr>
                <a:solidFill>
                  <a:srgbClr val="434343"/>
                </a:solidFill>
              </a:defRPr>
            </a:lvl6pPr>
            <a:lvl7pPr marL="3200400" lvl="6" indent="-323850" rtl="0">
              <a:lnSpc>
                <a:spcPct val="115000"/>
              </a:lnSpc>
              <a:spcBef>
                <a:spcPts val="1600"/>
              </a:spcBef>
              <a:spcAft>
                <a:spcPts val="0"/>
              </a:spcAft>
              <a:buClr>
                <a:srgbClr val="434343"/>
              </a:buClr>
              <a:buSzPts val="1500"/>
              <a:buChar char="●"/>
              <a:defRPr>
                <a:solidFill>
                  <a:srgbClr val="434343"/>
                </a:solidFill>
              </a:defRPr>
            </a:lvl7pPr>
            <a:lvl8pPr marL="3657600" lvl="7" indent="-323850" rtl="0">
              <a:lnSpc>
                <a:spcPct val="115000"/>
              </a:lnSpc>
              <a:spcBef>
                <a:spcPts val="1600"/>
              </a:spcBef>
              <a:spcAft>
                <a:spcPts val="0"/>
              </a:spcAft>
              <a:buClr>
                <a:srgbClr val="434343"/>
              </a:buClr>
              <a:buSzPts val="1500"/>
              <a:buChar char="○"/>
              <a:defRPr>
                <a:solidFill>
                  <a:srgbClr val="434343"/>
                </a:solidFill>
              </a:defRPr>
            </a:lvl8pPr>
            <a:lvl9pPr marL="4114800" lvl="8" indent="-323850" rtl="0">
              <a:lnSpc>
                <a:spcPct val="115000"/>
              </a:lnSpc>
              <a:spcBef>
                <a:spcPts val="1600"/>
              </a:spcBef>
              <a:spcAft>
                <a:spcPts val="1600"/>
              </a:spcAft>
              <a:buClr>
                <a:srgbClr val="434343"/>
              </a:buClr>
              <a:buSzPts val="1500"/>
              <a:buChar char="■"/>
              <a:defRPr>
                <a:solidFill>
                  <a:srgbClr val="434343"/>
                </a:solidFill>
              </a:defRPr>
            </a:lvl9pPr>
          </a:lstStyle>
          <a:p/>
        </p:txBody>
      </p:sp>
      <p:sp>
        <p:nvSpPr>
          <p:cNvPr id="360" name="Google Shape;360;p20"/>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1" name="Google Shape;361;p20"/>
          <p:cNvSpPr/>
          <p:nvPr/>
        </p:nvSpPr>
        <p:spPr>
          <a:xfrm rot="10800000" flipH="1">
            <a:off x="6242600" y="-181151"/>
            <a:ext cx="3359660" cy="851351"/>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20"/>
          <p:cNvSpPr/>
          <p:nvPr/>
        </p:nvSpPr>
        <p:spPr>
          <a:xfrm rot="-5400000">
            <a:off x="8557268" y="1489947"/>
            <a:ext cx="1148747" cy="941204"/>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3" name="Google Shape;363;p20"/>
          <p:cNvGrpSpPr/>
          <p:nvPr/>
        </p:nvGrpSpPr>
        <p:grpSpPr>
          <a:xfrm flipH="1">
            <a:off x="255186" y="4493826"/>
            <a:ext cx="457916" cy="454327"/>
            <a:chOff x="1782100" y="1060200"/>
            <a:chExt cx="184050" cy="182600"/>
          </a:xfrm>
        </p:grpSpPr>
        <p:sp>
          <p:nvSpPr>
            <p:cNvPr id="364" name="Google Shape;364;p20"/>
            <p:cNvSpPr/>
            <p:nvPr/>
          </p:nvSpPr>
          <p:spPr>
            <a:xfrm>
              <a:off x="1864775" y="1195525"/>
              <a:ext cx="50200" cy="47275"/>
            </a:xfrm>
            <a:custGeom>
              <a:avLst/>
              <a:gdLst/>
              <a:ahLst/>
              <a:cxnLst/>
              <a:rect l="l" t="t" r="r" b="b"/>
              <a:pathLst>
                <a:path w="2008" h="1891" extrusionOk="0">
                  <a:moveTo>
                    <a:pt x="1066" y="0"/>
                  </a:moveTo>
                  <a:cubicBezTo>
                    <a:pt x="804" y="0"/>
                    <a:pt x="558" y="88"/>
                    <a:pt x="390" y="274"/>
                  </a:cubicBezTo>
                  <a:cubicBezTo>
                    <a:pt x="1" y="704"/>
                    <a:pt x="12" y="1408"/>
                    <a:pt x="495" y="1891"/>
                  </a:cubicBezTo>
                  <a:lnTo>
                    <a:pt x="2007" y="389"/>
                  </a:lnTo>
                  <a:cubicBezTo>
                    <a:pt x="1750" y="138"/>
                    <a:pt x="1395"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20"/>
            <p:cNvSpPr/>
            <p:nvPr/>
          </p:nvSpPr>
          <p:spPr>
            <a:xfrm>
              <a:off x="1802050" y="1184900"/>
              <a:ext cx="50950" cy="48175"/>
            </a:xfrm>
            <a:custGeom>
              <a:avLst/>
              <a:gdLst/>
              <a:ahLst/>
              <a:cxnLst/>
              <a:rect l="l" t="t" r="r" b="b"/>
              <a:pathLst>
                <a:path w="2038" h="1927" extrusionOk="0">
                  <a:moveTo>
                    <a:pt x="1073" y="1"/>
                  </a:moveTo>
                  <a:cubicBezTo>
                    <a:pt x="809" y="1"/>
                    <a:pt x="560" y="89"/>
                    <a:pt x="389" y="279"/>
                  </a:cubicBezTo>
                  <a:cubicBezTo>
                    <a:pt x="1" y="709"/>
                    <a:pt x="22" y="1413"/>
                    <a:pt x="505" y="1906"/>
                  </a:cubicBezTo>
                  <a:cubicBezTo>
                    <a:pt x="515" y="1917"/>
                    <a:pt x="526" y="1917"/>
                    <a:pt x="536" y="1927"/>
                  </a:cubicBezTo>
                  <a:lnTo>
                    <a:pt x="2038" y="426"/>
                  </a:lnTo>
                  <a:cubicBezTo>
                    <a:pt x="2038" y="415"/>
                    <a:pt x="2027" y="405"/>
                    <a:pt x="2017" y="394"/>
                  </a:cubicBezTo>
                  <a:cubicBezTo>
                    <a:pt x="1764" y="142"/>
                    <a:pt x="1407"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20"/>
            <p:cNvSpPr/>
            <p:nvPr/>
          </p:nvSpPr>
          <p:spPr>
            <a:xfrm>
              <a:off x="1847450" y="1131275"/>
              <a:ext cx="50450" cy="47725"/>
            </a:xfrm>
            <a:custGeom>
              <a:avLst/>
              <a:gdLst/>
              <a:ahLst/>
              <a:cxnLst/>
              <a:rect l="l" t="t" r="r" b="b"/>
              <a:pathLst>
                <a:path w="2018" h="1909" extrusionOk="0">
                  <a:moveTo>
                    <a:pt x="1077" y="0"/>
                  </a:moveTo>
                  <a:cubicBezTo>
                    <a:pt x="812" y="0"/>
                    <a:pt x="562" y="90"/>
                    <a:pt x="390" y="282"/>
                  </a:cubicBezTo>
                  <a:cubicBezTo>
                    <a:pt x="1" y="712"/>
                    <a:pt x="12" y="1416"/>
                    <a:pt x="505" y="1909"/>
                  </a:cubicBezTo>
                  <a:lnTo>
                    <a:pt x="2017" y="397"/>
                  </a:lnTo>
                  <a:cubicBezTo>
                    <a:pt x="1761" y="140"/>
                    <a:pt x="1407" y="0"/>
                    <a:pt x="1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20"/>
            <p:cNvSpPr/>
            <p:nvPr/>
          </p:nvSpPr>
          <p:spPr>
            <a:xfrm>
              <a:off x="1916525" y="1145675"/>
              <a:ext cx="49625" cy="46975"/>
            </a:xfrm>
            <a:custGeom>
              <a:avLst/>
              <a:gdLst/>
              <a:ahLst/>
              <a:cxnLst/>
              <a:rect l="l" t="t" r="r" b="b"/>
              <a:pathLst>
                <a:path w="1985" h="1879" extrusionOk="0">
                  <a:moveTo>
                    <a:pt x="1069" y="0"/>
                  </a:moveTo>
                  <a:cubicBezTo>
                    <a:pt x="806" y="0"/>
                    <a:pt x="558" y="90"/>
                    <a:pt x="388" y="283"/>
                  </a:cubicBezTo>
                  <a:cubicBezTo>
                    <a:pt x="0" y="703"/>
                    <a:pt x="10" y="1396"/>
                    <a:pt x="483" y="1879"/>
                  </a:cubicBezTo>
                  <a:lnTo>
                    <a:pt x="1984" y="378"/>
                  </a:lnTo>
                  <a:cubicBezTo>
                    <a:pt x="1736" y="135"/>
                    <a:pt x="1391" y="0"/>
                    <a:pt x="1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20"/>
            <p:cNvSpPr/>
            <p:nvPr/>
          </p:nvSpPr>
          <p:spPr>
            <a:xfrm>
              <a:off x="1892625" y="1081125"/>
              <a:ext cx="51475" cy="48800"/>
            </a:xfrm>
            <a:custGeom>
              <a:avLst/>
              <a:gdLst/>
              <a:ahLst/>
              <a:cxnLst/>
              <a:rect l="l" t="t" r="r" b="b"/>
              <a:pathLst>
                <a:path w="2059" h="1952" extrusionOk="0">
                  <a:moveTo>
                    <a:pt x="1075" y="1"/>
                  </a:moveTo>
                  <a:cubicBezTo>
                    <a:pt x="811" y="1"/>
                    <a:pt x="562" y="90"/>
                    <a:pt x="389" y="281"/>
                  </a:cubicBezTo>
                  <a:cubicBezTo>
                    <a:pt x="0" y="702"/>
                    <a:pt x="21" y="1416"/>
                    <a:pt x="504" y="1910"/>
                  </a:cubicBezTo>
                  <a:cubicBezTo>
                    <a:pt x="525" y="1920"/>
                    <a:pt x="536" y="1931"/>
                    <a:pt x="557" y="1952"/>
                  </a:cubicBezTo>
                  <a:lnTo>
                    <a:pt x="2058" y="450"/>
                  </a:lnTo>
                  <a:cubicBezTo>
                    <a:pt x="2048" y="429"/>
                    <a:pt x="2027" y="408"/>
                    <a:pt x="2016" y="397"/>
                  </a:cubicBezTo>
                  <a:cubicBezTo>
                    <a:pt x="1760" y="141"/>
                    <a:pt x="1406"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20"/>
            <p:cNvSpPr/>
            <p:nvPr/>
          </p:nvSpPr>
          <p:spPr>
            <a:xfrm>
              <a:off x="1837225" y="1060200"/>
              <a:ext cx="51475" cy="48725"/>
            </a:xfrm>
            <a:custGeom>
              <a:avLst/>
              <a:gdLst/>
              <a:ahLst/>
              <a:cxnLst/>
              <a:rect l="l" t="t" r="r" b="b"/>
              <a:pathLst>
                <a:path w="2059" h="1949" extrusionOk="0">
                  <a:moveTo>
                    <a:pt x="1070" y="1"/>
                  </a:moveTo>
                  <a:cubicBezTo>
                    <a:pt x="808" y="1"/>
                    <a:pt x="561" y="89"/>
                    <a:pt x="389" y="278"/>
                  </a:cubicBezTo>
                  <a:cubicBezTo>
                    <a:pt x="1" y="709"/>
                    <a:pt x="11" y="1413"/>
                    <a:pt x="505" y="1906"/>
                  </a:cubicBezTo>
                  <a:cubicBezTo>
                    <a:pt x="526" y="1927"/>
                    <a:pt x="536" y="1938"/>
                    <a:pt x="557" y="1948"/>
                  </a:cubicBezTo>
                  <a:lnTo>
                    <a:pt x="2059" y="446"/>
                  </a:lnTo>
                  <a:cubicBezTo>
                    <a:pt x="2048" y="425"/>
                    <a:pt x="2027" y="415"/>
                    <a:pt x="2017" y="394"/>
                  </a:cubicBezTo>
                  <a:cubicBezTo>
                    <a:pt x="1759" y="142"/>
                    <a:pt x="1402" y="1"/>
                    <a:pt x="1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20"/>
            <p:cNvSpPr/>
            <p:nvPr/>
          </p:nvSpPr>
          <p:spPr>
            <a:xfrm>
              <a:off x="1782100" y="1116900"/>
              <a:ext cx="49900" cy="47400"/>
            </a:xfrm>
            <a:custGeom>
              <a:avLst/>
              <a:gdLst/>
              <a:ahLst/>
              <a:cxnLst/>
              <a:rect l="l" t="t" r="r" b="b"/>
              <a:pathLst>
                <a:path w="1996" h="1896" extrusionOk="0">
                  <a:moveTo>
                    <a:pt x="1064" y="0"/>
                  </a:moveTo>
                  <a:cubicBezTo>
                    <a:pt x="803" y="0"/>
                    <a:pt x="556" y="88"/>
                    <a:pt x="389" y="279"/>
                  </a:cubicBezTo>
                  <a:cubicBezTo>
                    <a:pt x="1" y="699"/>
                    <a:pt x="11" y="1403"/>
                    <a:pt x="494" y="1896"/>
                  </a:cubicBezTo>
                  <a:lnTo>
                    <a:pt x="1996" y="384"/>
                  </a:lnTo>
                  <a:cubicBezTo>
                    <a:pt x="1744" y="138"/>
                    <a:pt x="1392" y="0"/>
                    <a:pt x="1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1" name="Google Shape;371;p20"/>
          <p:cNvSpPr/>
          <p:nvPr/>
        </p:nvSpPr>
        <p:spPr>
          <a:xfrm flipH="1">
            <a:off x="8071711" y="4493852"/>
            <a:ext cx="3657998" cy="926948"/>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20"/>
          <p:cNvSpPr/>
          <p:nvPr/>
        </p:nvSpPr>
        <p:spPr>
          <a:xfrm flipH="1">
            <a:off x="-587771" y="-359036"/>
            <a:ext cx="1126884" cy="991139"/>
          </a:xfrm>
          <a:custGeom>
            <a:avLst/>
            <a:gdLst/>
            <a:ahLst/>
            <a:cxnLst/>
            <a:rect l="l" t="t" r="r" b="b"/>
            <a:pathLst>
              <a:path w="7736" h="6804" extrusionOk="0">
                <a:moveTo>
                  <a:pt x="3525" y="1"/>
                </a:moveTo>
                <a:cubicBezTo>
                  <a:pt x="3065" y="1"/>
                  <a:pt x="2599" y="104"/>
                  <a:pt x="2163" y="331"/>
                </a:cubicBezTo>
                <a:cubicBezTo>
                  <a:pt x="1134" y="866"/>
                  <a:pt x="326" y="1811"/>
                  <a:pt x="168" y="2977"/>
                </a:cubicBezTo>
                <a:cubicBezTo>
                  <a:pt x="0" y="4268"/>
                  <a:pt x="693" y="5549"/>
                  <a:pt x="1722" y="6180"/>
                </a:cubicBezTo>
                <a:cubicBezTo>
                  <a:pt x="2410" y="6597"/>
                  <a:pt x="3193" y="6804"/>
                  <a:pt x="3990" y="6804"/>
                </a:cubicBezTo>
                <a:cubicBezTo>
                  <a:pt x="4618" y="6804"/>
                  <a:pt x="5254" y="6676"/>
                  <a:pt x="5860" y="6421"/>
                </a:cubicBezTo>
                <a:cubicBezTo>
                  <a:pt x="7246" y="5833"/>
                  <a:pt x="7656" y="4457"/>
                  <a:pt x="7729" y="3061"/>
                </a:cubicBezTo>
                <a:cubicBezTo>
                  <a:pt x="7736" y="2917"/>
                  <a:pt x="7590" y="2817"/>
                  <a:pt x="7454" y="2817"/>
                </a:cubicBezTo>
                <a:cubicBezTo>
                  <a:pt x="7373" y="2817"/>
                  <a:pt x="7296" y="2853"/>
                  <a:pt x="7257" y="2935"/>
                </a:cubicBezTo>
                <a:cubicBezTo>
                  <a:pt x="6711" y="4142"/>
                  <a:pt x="6522" y="5213"/>
                  <a:pt x="5083" y="5602"/>
                </a:cubicBezTo>
                <a:cubicBezTo>
                  <a:pt x="4808" y="5678"/>
                  <a:pt x="4542" y="5714"/>
                  <a:pt x="4287" y="5714"/>
                </a:cubicBezTo>
                <a:cubicBezTo>
                  <a:pt x="3120" y="5714"/>
                  <a:pt x="2196" y="4955"/>
                  <a:pt x="1817" y="3722"/>
                </a:cubicBezTo>
                <a:cubicBezTo>
                  <a:pt x="1405" y="2360"/>
                  <a:pt x="2627" y="1355"/>
                  <a:pt x="3887" y="1355"/>
                </a:cubicBezTo>
                <a:cubicBezTo>
                  <a:pt x="4073" y="1355"/>
                  <a:pt x="4260" y="1377"/>
                  <a:pt x="4442" y="1423"/>
                </a:cubicBezTo>
                <a:cubicBezTo>
                  <a:pt x="5209" y="1612"/>
                  <a:pt x="5482" y="2326"/>
                  <a:pt x="5398" y="3040"/>
                </a:cubicBezTo>
                <a:cubicBezTo>
                  <a:pt x="5337" y="3529"/>
                  <a:pt x="4949" y="4054"/>
                  <a:pt x="4463" y="4054"/>
                </a:cubicBezTo>
                <a:cubicBezTo>
                  <a:pt x="4365" y="4054"/>
                  <a:pt x="4263" y="4033"/>
                  <a:pt x="4158" y="3985"/>
                </a:cubicBezTo>
                <a:cubicBezTo>
                  <a:pt x="3854" y="3848"/>
                  <a:pt x="3717" y="3533"/>
                  <a:pt x="3822" y="3334"/>
                </a:cubicBezTo>
                <a:cubicBezTo>
                  <a:pt x="4316" y="3334"/>
                  <a:pt x="4925" y="2966"/>
                  <a:pt x="4600" y="2389"/>
                </a:cubicBezTo>
                <a:cubicBezTo>
                  <a:pt x="4444" y="2116"/>
                  <a:pt x="4204" y="2009"/>
                  <a:pt x="3944" y="2009"/>
                </a:cubicBezTo>
                <a:cubicBezTo>
                  <a:pt x="3484" y="2009"/>
                  <a:pt x="2962" y="2344"/>
                  <a:pt x="2741" y="2693"/>
                </a:cubicBezTo>
                <a:cubicBezTo>
                  <a:pt x="2121" y="3659"/>
                  <a:pt x="2898" y="4667"/>
                  <a:pt x="3791" y="4972"/>
                </a:cubicBezTo>
                <a:cubicBezTo>
                  <a:pt x="4044" y="5062"/>
                  <a:pt x="4300" y="5105"/>
                  <a:pt x="4548" y="5105"/>
                </a:cubicBezTo>
                <a:cubicBezTo>
                  <a:pt x="5351" y="5105"/>
                  <a:pt x="6080" y="4649"/>
                  <a:pt x="6417" y="3806"/>
                </a:cubicBezTo>
                <a:cubicBezTo>
                  <a:pt x="7219" y="1761"/>
                  <a:pt x="5423" y="1"/>
                  <a:pt x="3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6" name="Shape 26"/>
        <p:cNvGrpSpPr/>
        <p:nvPr/>
      </p:nvGrpSpPr>
      <p:grpSpPr>
        <a:xfrm>
          <a:off x="0" y="0"/>
          <a:ext cx="0" cy="0"/>
          <a:chOff x="0" y="0"/>
          <a:chExt cx="0" cy="0"/>
        </a:xfrm>
      </p:grpSpPr>
      <p:sp>
        <p:nvSpPr>
          <p:cNvPr id="27" name="Google Shape;27;p3"/>
          <p:cNvSpPr txBox="1"/>
          <p:nvPr>
            <p:ph type="title"/>
          </p:nvPr>
        </p:nvSpPr>
        <p:spPr>
          <a:xfrm>
            <a:off x="713100" y="1707850"/>
            <a:ext cx="3515700" cy="2115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8" name="Google Shape;28;p3"/>
          <p:cNvSpPr txBox="1"/>
          <p:nvPr>
            <p:ph type="title" idx="2" hasCustomPrompt="1"/>
          </p:nvPr>
        </p:nvSpPr>
        <p:spPr>
          <a:xfrm>
            <a:off x="713100" y="785175"/>
            <a:ext cx="3515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 name="Google Shape;29;p3"/>
          <p:cNvSpPr txBox="1"/>
          <p:nvPr>
            <p:ph type="subTitle" idx="1"/>
          </p:nvPr>
        </p:nvSpPr>
        <p:spPr>
          <a:xfrm>
            <a:off x="713100" y="3903725"/>
            <a:ext cx="42189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700"/>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30" name="Google Shape;30;p3"/>
          <p:cNvSpPr/>
          <p:nvPr/>
        </p:nvSpPr>
        <p:spPr>
          <a:xfrm rot="10800000" flipH="1">
            <a:off x="2869676" y="-67624"/>
            <a:ext cx="3404649" cy="862751"/>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413771" y="4503814"/>
            <a:ext cx="1126884" cy="991139"/>
          </a:xfrm>
          <a:custGeom>
            <a:avLst/>
            <a:gdLst/>
            <a:ahLst/>
            <a:cxnLst/>
            <a:rect l="l" t="t" r="r" b="b"/>
            <a:pathLst>
              <a:path w="7736" h="6804" extrusionOk="0">
                <a:moveTo>
                  <a:pt x="3525" y="1"/>
                </a:moveTo>
                <a:cubicBezTo>
                  <a:pt x="3065" y="1"/>
                  <a:pt x="2599" y="104"/>
                  <a:pt x="2163" y="331"/>
                </a:cubicBezTo>
                <a:cubicBezTo>
                  <a:pt x="1134" y="866"/>
                  <a:pt x="326" y="1811"/>
                  <a:pt x="168" y="2977"/>
                </a:cubicBezTo>
                <a:cubicBezTo>
                  <a:pt x="0" y="4268"/>
                  <a:pt x="693" y="5549"/>
                  <a:pt x="1722" y="6180"/>
                </a:cubicBezTo>
                <a:cubicBezTo>
                  <a:pt x="2410" y="6597"/>
                  <a:pt x="3193" y="6804"/>
                  <a:pt x="3990" y="6804"/>
                </a:cubicBezTo>
                <a:cubicBezTo>
                  <a:pt x="4618" y="6804"/>
                  <a:pt x="5254" y="6676"/>
                  <a:pt x="5860" y="6421"/>
                </a:cubicBezTo>
                <a:cubicBezTo>
                  <a:pt x="7246" y="5833"/>
                  <a:pt x="7656" y="4457"/>
                  <a:pt x="7729" y="3061"/>
                </a:cubicBezTo>
                <a:cubicBezTo>
                  <a:pt x="7736" y="2917"/>
                  <a:pt x="7590" y="2817"/>
                  <a:pt x="7454" y="2817"/>
                </a:cubicBezTo>
                <a:cubicBezTo>
                  <a:pt x="7373" y="2817"/>
                  <a:pt x="7296" y="2853"/>
                  <a:pt x="7257" y="2935"/>
                </a:cubicBezTo>
                <a:cubicBezTo>
                  <a:pt x="6711" y="4142"/>
                  <a:pt x="6522" y="5213"/>
                  <a:pt x="5083" y="5602"/>
                </a:cubicBezTo>
                <a:cubicBezTo>
                  <a:pt x="4808" y="5678"/>
                  <a:pt x="4542" y="5714"/>
                  <a:pt x="4287" y="5714"/>
                </a:cubicBezTo>
                <a:cubicBezTo>
                  <a:pt x="3120" y="5714"/>
                  <a:pt x="2196" y="4955"/>
                  <a:pt x="1817" y="3722"/>
                </a:cubicBezTo>
                <a:cubicBezTo>
                  <a:pt x="1405" y="2360"/>
                  <a:pt x="2627" y="1355"/>
                  <a:pt x="3887" y="1355"/>
                </a:cubicBezTo>
                <a:cubicBezTo>
                  <a:pt x="4073" y="1355"/>
                  <a:pt x="4260" y="1377"/>
                  <a:pt x="4442" y="1423"/>
                </a:cubicBezTo>
                <a:cubicBezTo>
                  <a:pt x="5209" y="1612"/>
                  <a:pt x="5482" y="2326"/>
                  <a:pt x="5398" y="3040"/>
                </a:cubicBezTo>
                <a:cubicBezTo>
                  <a:pt x="5337" y="3529"/>
                  <a:pt x="4949" y="4054"/>
                  <a:pt x="4463" y="4054"/>
                </a:cubicBezTo>
                <a:cubicBezTo>
                  <a:pt x="4365" y="4054"/>
                  <a:pt x="4263" y="4033"/>
                  <a:pt x="4158" y="3985"/>
                </a:cubicBezTo>
                <a:cubicBezTo>
                  <a:pt x="3854" y="3848"/>
                  <a:pt x="3717" y="3533"/>
                  <a:pt x="3822" y="3334"/>
                </a:cubicBezTo>
                <a:cubicBezTo>
                  <a:pt x="4316" y="3334"/>
                  <a:pt x="4925" y="2966"/>
                  <a:pt x="4600" y="2389"/>
                </a:cubicBezTo>
                <a:cubicBezTo>
                  <a:pt x="4444" y="2116"/>
                  <a:pt x="4204" y="2009"/>
                  <a:pt x="3944" y="2009"/>
                </a:cubicBezTo>
                <a:cubicBezTo>
                  <a:pt x="3484" y="2009"/>
                  <a:pt x="2962" y="2344"/>
                  <a:pt x="2741" y="2693"/>
                </a:cubicBezTo>
                <a:cubicBezTo>
                  <a:pt x="2121" y="3659"/>
                  <a:pt x="2898" y="4667"/>
                  <a:pt x="3791" y="4972"/>
                </a:cubicBezTo>
                <a:cubicBezTo>
                  <a:pt x="4044" y="5062"/>
                  <a:pt x="4300" y="5105"/>
                  <a:pt x="4548" y="5105"/>
                </a:cubicBezTo>
                <a:cubicBezTo>
                  <a:pt x="5351" y="5105"/>
                  <a:pt x="6080" y="4649"/>
                  <a:pt x="6417" y="3806"/>
                </a:cubicBezTo>
                <a:cubicBezTo>
                  <a:pt x="7219" y="1761"/>
                  <a:pt x="5423" y="1"/>
                  <a:pt x="3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10800000" flipH="1">
            <a:off x="8190449" y="-250369"/>
            <a:ext cx="1997641" cy="1228231"/>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rot="5086397" flipH="1">
            <a:off x="-1224578" y="975902"/>
            <a:ext cx="1997645" cy="1228233"/>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 name="Google Shape;34;p3"/>
          <p:cNvGrpSpPr/>
          <p:nvPr/>
        </p:nvGrpSpPr>
        <p:grpSpPr>
          <a:xfrm>
            <a:off x="8027620" y="4336359"/>
            <a:ext cx="502311" cy="535498"/>
            <a:chOff x="1803100" y="543100"/>
            <a:chExt cx="145475" cy="155100"/>
          </a:xfrm>
        </p:grpSpPr>
        <p:sp>
          <p:nvSpPr>
            <p:cNvPr id="35" name="Google Shape;35;p3"/>
            <p:cNvSpPr/>
            <p:nvPr/>
          </p:nvSpPr>
          <p:spPr>
            <a:xfrm>
              <a:off x="1833025" y="543100"/>
              <a:ext cx="36500" cy="46250"/>
            </a:xfrm>
            <a:custGeom>
              <a:avLst/>
              <a:gdLst/>
              <a:ahLst/>
              <a:cxnLst/>
              <a:rect l="l" t="t" r="r" b="b"/>
              <a:pathLst>
                <a:path w="1460" h="1850" extrusionOk="0">
                  <a:moveTo>
                    <a:pt x="623" y="1"/>
                  </a:moveTo>
                  <a:cubicBezTo>
                    <a:pt x="524" y="1"/>
                    <a:pt x="424" y="33"/>
                    <a:pt x="337" y="108"/>
                  </a:cubicBezTo>
                  <a:cubicBezTo>
                    <a:pt x="316" y="129"/>
                    <a:pt x="295" y="161"/>
                    <a:pt x="274" y="182"/>
                  </a:cubicBezTo>
                  <a:cubicBezTo>
                    <a:pt x="221" y="234"/>
                    <a:pt x="179" y="287"/>
                    <a:pt x="158" y="360"/>
                  </a:cubicBezTo>
                  <a:cubicBezTo>
                    <a:pt x="95" y="539"/>
                    <a:pt x="64" y="728"/>
                    <a:pt x="43" y="917"/>
                  </a:cubicBezTo>
                  <a:cubicBezTo>
                    <a:pt x="1" y="1221"/>
                    <a:pt x="43" y="1547"/>
                    <a:pt x="295" y="1736"/>
                  </a:cubicBezTo>
                  <a:cubicBezTo>
                    <a:pt x="399" y="1815"/>
                    <a:pt x="515" y="1849"/>
                    <a:pt x="632" y="1849"/>
                  </a:cubicBezTo>
                  <a:cubicBezTo>
                    <a:pt x="950" y="1849"/>
                    <a:pt x="1271" y="1594"/>
                    <a:pt x="1355" y="1295"/>
                  </a:cubicBezTo>
                  <a:cubicBezTo>
                    <a:pt x="1460" y="917"/>
                    <a:pt x="1324" y="455"/>
                    <a:pt x="1040" y="182"/>
                  </a:cubicBezTo>
                  <a:cubicBezTo>
                    <a:pt x="926" y="74"/>
                    <a:pt x="774"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a:off x="1882650" y="548050"/>
              <a:ext cx="43075" cy="44050"/>
            </a:xfrm>
            <a:custGeom>
              <a:avLst/>
              <a:gdLst/>
              <a:ahLst/>
              <a:cxnLst/>
              <a:rect l="l" t="t" r="r" b="b"/>
              <a:pathLst>
                <a:path w="1723" h="1762" extrusionOk="0">
                  <a:moveTo>
                    <a:pt x="844" y="0"/>
                  </a:moveTo>
                  <a:cubicBezTo>
                    <a:pt x="636" y="0"/>
                    <a:pt x="440" y="122"/>
                    <a:pt x="357" y="330"/>
                  </a:cubicBezTo>
                  <a:cubicBezTo>
                    <a:pt x="200" y="761"/>
                    <a:pt x="0" y="1496"/>
                    <a:pt x="588" y="1716"/>
                  </a:cubicBezTo>
                  <a:cubicBezTo>
                    <a:pt x="670" y="1747"/>
                    <a:pt x="758" y="1762"/>
                    <a:pt x="846" y="1762"/>
                  </a:cubicBezTo>
                  <a:cubicBezTo>
                    <a:pt x="1173" y="1762"/>
                    <a:pt x="1505" y="1558"/>
                    <a:pt x="1596" y="1244"/>
                  </a:cubicBezTo>
                  <a:cubicBezTo>
                    <a:pt x="1722" y="866"/>
                    <a:pt x="1512" y="509"/>
                    <a:pt x="1302" y="204"/>
                  </a:cubicBezTo>
                  <a:cubicBezTo>
                    <a:pt x="1239" y="120"/>
                    <a:pt x="1145" y="68"/>
                    <a:pt x="1040" y="47"/>
                  </a:cubicBezTo>
                  <a:cubicBezTo>
                    <a:pt x="1029" y="36"/>
                    <a:pt x="1019" y="36"/>
                    <a:pt x="1008" y="26"/>
                  </a:cubicBezTo>
                  <a:cubicBezTo>
                    <a:pt x="954" y="8"/>
                    <a:pt x="898" y="0"/>
                    <a:pt x="8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a:off x="1861900" y="596300"/>
              <a:ext cx="38350" cy="43925"/>
            </a:xfrm>
            <a:custGeom>
              <a:avLst/>
              <a:gdLst/>
              <a:ahLst/>
              <a:cxnLst/>
              <a:rect l="l" t="t" r="r" b="b"/>
              <a:pathLst>
                <a:path w="1534" h="1757" extrusionOk="0">
                  <a:moveTo>
                    <a:pt x="669" y="1"/>
                  </a:moveTo>
                  <a:cubicBezTo>
                    <a:pt x="464" y="1"/>
                    <a:pt x="272" y="116"/>
                    <a:pt x="190" y="322"/>
                  </a:cubicBezTo>
                  <a:cubicBezTo>
                    <a:pt x="127" y="500"/>
                    <a:pt x="64" y="679"/>
                    <a:pt x="43" y="878"/>
                  </a:cubicBezTo>
                  <a:cubicBezTo>
                    <a:pt x="1" y="1193"/>
                    <a:pt x="127" y="1508"/>
                    <a:pt x="421" y="1666"/>
                  </a:cubicBezTo>
                  <a:cubicBezTo>
                    <a:pt x="538" y="1726"/>
                    <a:pt x="667" y="1757"/>
                    <a:pt x="795" y="1757"/>
                  </a:cubicBezTo>
                  <a:cubicBezTo>
                    <a:pt x="1069" y="1757"/>
                    <a:pt x="1335" y="1617"/>
                    <a:pt x="1450" y="1330"/>
                  </a:cubicBezTo>
                  <a:cubicBezTo>
                    <a:pt x="1534" y="1141"/>
                    <a:pt x="1534" y="931"/>
                    <a:pt x="1450" y="742"/>
                  </a:cubicBezTo>
                  <a:cubicBezTo>
                    <a:pt x="1387" y="584"/>
                    <a:pt x="1271" y="458"/>
                    <a:pt x="1177" y="322"/>
                  </a:cubicBezTo>
                  <a:cubicBezTo>
                    <a:pt x="1156" y="290"/>
                    <a:pt x="1124" y="269"/>
                    <a:pt x="1093" y="238"/>
                  </a:cubicBezTo>
                  <a:cubicBezTo>
                    <a:pt x="1040" y="143"/>
                    <a:pt x="946" y="59"/>
                    <a:pt x="841" y="28"/>
                  </a:cubicBezTo>
                  <a:cubicBezTo>
                    <a:pt x="784" y="10"/>
                    <a:pt x="726" y="1"/>
                    <a:pt x="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a:off x="1911275" y="601950"/>
              <a:ext cx="37300" cy="46550"/>
            </a:xfrm>
            <a:custGeom>
              <a:avLst/>
              <a:gdLst/>
              <a:ahLst/>
              <a:cxnLst/>
              <a:rect l="l" t="t" r="r" b="b"/>
              <a:pathLst>
                <a:path w="1492" h="1862" extrusionOk="0">
                  <a:moveTo>
                    <a:pt x="611" y="1"/>
                  </a:moveTo>
                  <a:cubicBezTo>
                    <a:pt x="373" y="1"/>
                    <a:pt x="84" y="187"/>
                    <a:pt x="94" y="463"/>
                  </a:cubicBezTo>
                  <a:cubicBezTo>
                    <a:pt x="105" y="715"/>
                    <a:pt x="0" y="946"/>
                    <a:pt x="42" y="1198"/>
                  </a:cubicBezTo>
                  <a:cubicBezTo>
                    <a:pt x="89" y="1547"/>
                    <a:pt x="373" y="1862"/>
                    <a:pt x="727" y="1862"/>
                  </a:cubicBezTo>
                  <a:cubicBezTo>
                    <a:pt x="767" y="1862"/>
                    <a:pt x="808" y="1858"/>
                    <a:pt x="850" y="1849"/>
                  </a:cubicBezTo>
                  <a:cubicBezTo>
                    <a:pt x="1249" y="1765"/>
                    <a:pt x="1491" y="1377"/>
                    <a:pt x="1438" y="978"/>
                  </a:cubicBezTo>
                  <a:cubicBezTo>
                    <a:pt x="1407" y="726"/>
                    <a:pt x="1249" y="526"/>
                    <a:pt x="1102" y="316"/>
                  </a:cubicBezTo>
                  <a:cubicBezTo>
                    <a:pt x="1071" y="274"/>
                    <a:pt x="1039" y="243"/>
                    <a:pt x="987" y="211"/>
                  </a:cubicBezTo>
                  <a:cubicBezTo>
                    <a:pt x="913" y="96"/>
                    <a:pt x="798" y="12"/>
                    <a:pt x="630" y="1"/>
                  </a:cubicBezTo>
                  <a:cubicBezTo>
                    <a:pt x="624" y="1"/>
                    <a:pt x="618" y="1"/>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3"/>
            <p:cNvSpPr/>
            <p:nvPr/>
          </p:nvSpPr>
          <p:spPr>
            <a:xfrm>
              <a:off x="1803100" y="599550"/>
              <a:ext cx="41225" cy="48950"/>
            </a:xfrm>
            <a:custGeom>
              <a:avLst/>
              <a:gdLst/>
              <a:ahLst/>
              <a:cxnLst/>
              <a:rect l="l" t="t" r="r" b="b"/>
              <a:pathLst>
                <a:path w="1649" h="1958" extrusionOk="0">
                  <a:moveTo>
                    <a:pt x="859" y="0"/>
                  </a:moveTo>
                  <a:cubicBezTo>
                    <a:pt x="706" y="0"/>
                    <a:pt x="559" y="64"/>
                    <a:pt x="473" y="202"/>
                  </a:cubicBezTo>
                  <a:cubicBezTo>
                    <a:pt x="295" y="496"/>
                    <a:pt x="43" y="759"/>
                    <a:pt x="22" y="1126"/>
                  </a:cubicBezTo>
                  <a:cubicBezTo>
                    <a:pt x="1" y="1599"/>
                    <a:pt x="463" y="1924"/>
                    <a:pt x="893" y="1956"/>
                  </a:cubicBezTo>
                  <a:cubicBezTo>
                    <a:pt x="910" y="1957"/>
                    <a:pt x="928" y="1958"/>
                    <a:pt x="945" y="1958"/>
                  </a:cubicBezTo>
                  <a:cubicBezTo>
                    <a:pt x="1367" y="1958"/>
                    <a:pt x="1639" y="1593"/>
                    <a:pt x="1649" y="1189"/>
                  </a:cubicBezTo>
                  <a:cubicBezTo>
                    <a:pt x="1649" y="864"/>
                    <a:pt x="1576" y="444"/>
                    <a:pt x="1345" y="202"/>
                  </a:cubicBezTo>
                  <a:cubicBezTo>
                    <a:pt x="1282" y="139"/>
                    <a:pt x="1198" y="97"/>
                    <a:pt x="1124" y="66"/>
                  </a:cubicBezTo>
                  <a:cubicBezTo>
                    <a:pt x="1042" y="23"/>
                    <a:pt x="949" y="0"/>
                    <a:pt x="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3"/>
            <p:cNvSpPr/>
            <p:nvPr/>
          </p:nvSpPr>
          <p:spPr>
            <a:xfrm>
              <a:off x="1836700" y="649000"/>
              <a:ext cx="42300" cy="48575"/>
            </a:xfrm>
            <a:custGeom>
              <a:avLst/>
              <a:gdLst/>
              <a:ahLst/>
              <a:cxnLst/>
              <a:rect l="l" t="t" r="r" b="b"/>
              <a:pathLst>
                <a:path w="1692" h="1943" extrusionOk="0">
                  <a:moveTo>
                    <a:pt x="798" y="1"/>
                  </a:moveTo>
                  <a:cubicBezTo>
                    <a:pt x="642" y="1"/>
                    <a:pt x="486" y="67"/>
                    <a:pt x="400" y="209"/>
                  </a:cubicBezTo>
                  <a:cubicBezTo>
                    <a:pt x="295" y="387"/>
                    <a:pt x="211" y="576"/>
                    <a:pt x="127" y="776"/>
                  </a:cubicBezTo>
                  <a:cubicBezTo>
                    <a:pt x="64" y="933"/>
                    <a:pt x="1" y="1080"/>
                    <a:pt x="11" y="1259"/>
                  </a:cubicBezTo>
                  <a:cubicBezTo>
                    <a:pt x="22" y="1679"/>
                    <a:pt x="484" y="1920"/>
                    <a:pt x="862" y="1941"/>
                  </a:cubicBezTo>
                  <a:cubicBezTo>
                    <a:pt x="876" y="1942"/>
                    <a:pt x="891" y="1942"/>
                    <a:pt x="905" y="1942"/>
                  </a:cubicBezTo>
                  <a:cubicBezTo>
                    <a:pt x="1316" y="1942"/>
                    <a:pt x="1650" y="1654"/>
                    <a:pt x="1670" y="1238"/>
                  </a:cubicBezTo>
                  <a:cubicBezTo>
                    <a:pt x="1691" y="891"/>
                    <a:pt x="1534" y="555"/>
                    <a:pt x="1355" y="272"/>
                  </a:cubicBezTo>
                  <a:cubicBezTo>
                    <a:pt x="1303" y="209"/>
                    <a:pt x="1229" y="156"/>
                    <a:pt x="1156" y="135"/>
                  </a:cubicBezTo>
                  <a:cubicBezTo>
                    <a:pt x="1135" y="114"/>
                    <a:pt x="1124" y="104"/>
                    <a:pt x="1103" y="93"/>
                  </a:cubicBezTo>
                  <a:cubicBezTo>
                    <a:pt x="1017" y="33"/>
                    <a:pt x="907"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1889475" y="653725"/>
              <a:ext cx="42025" cy="44475"/>
            </a:xfrm>
            <a:custGeom>
              <a:avLst/>
              <a:gdLst/>
              <a:ahLst/>
              <a:cxnLst/>
              <a:rect l="l" t="t" r="r" b="b"/>
              <a:pathLst>
                <a:path w="1681" h="1779" extrusionOk="0">
                  <a:moveTo>
                    <a:pt x="818" y="0"/>
                  </a:moveTo>
                  <a:cubicBezTo>
                    <a:pt x="769" y="0"/>
                    <a:pt x="719" y="7"/>
                    <a:pt x="672" y="20"/>
                  </a:cubicBezTo>
                  <a:cubicBezTo>
                    <a:pt x="515" y="51"/>
                    <a:pt x="378" y="167"/>
                    <a:pt x="305" y="335"/>
                  </a:cubicBezTo>
                  <a:cubicBezTo>
                    <a:pt x="168" y="650"/>
                    <a:pt x="0" y="986"/>
                    <a:pt x="179" y="1322"/>
                  </a:cubicBezTo>
                  <a:cubicBezTo>
                    <a:pt x="326" y="1602"/>
                    <a:pt x="630" y="1778"/>
                    <a:pt x="935" y="1778"/>
                  </a:cubicBezTo>
                  <a:cubicBezTo>
                    <a:pt x="1042" y="1778"/>
                    <a:pt x="1149" y="1757"/>
                    <a:pt x="1250" y="1710"/>
                  </a:cubicBezTo>
                  <a:cubicBezTo>
                    <a:pt x="1638" y="1532"/>
                    <a:pt x="1680" y="1080"/>
                    <a:pt x="1533" y="734"/>
                  </a:cubicBezTo>
                  <a:cubicBezTo>
                    <a:pt x="1460" y="534"/>
                    <a:pt x="1313" y="356"/>
                    <a:pt x="1197" y="177"/>
                  </a:cubicBezTo>
                  <a:cubicBezTo>
                    <a:pt x="1111" y="59"/>
                    <a:pt x="965"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 name="Google Shape;42;p3"/>
          <p:cNvSpPr/>
          <p:nvPr/>
        </p:nvSpPr>
        <p:spPr>
          <a:xfrm>
            <a:off x="5172075" y="4604099"/>
            <a:ext cx="997352" cy="817123"/>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373" name="Shape 373"/>
        <p:cNvGrpSpPr/>
        <p:nvPr/>
      </p:nvGrpSpPr>
      <p:grpSpPr>
        <a:xfrm>
          <a:off x="0" y="0"/>
          <a:ext cx="0" cy="0"/>
          <a:chOff x="0" y="0"/>
          <a:chExt cx="0" cy="0"/>
        </a:xfrm>
      </p:grpSpPr>
      <p:sp>
        <p:nvSpPr>
          <p:cNvPr id="374" name="Google Shape;374;p21"/>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5" name="Google Shape;375;p21"/>
          <p:cNvSpPr txBox="1"/>
          <p:nvPr>
            <p:ph type="title" idx="2"/>
          </p:nvPr>
        </p:nvSpPr>
        <p:spPr>
          <a:xfrm>
            <a:off x="713225" y="2941366"/>
            <a:ext cx="2399700" cy="77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76" name="Google Shape;376;p21"/>
          <p:cNvSpPr txBox="1"/>
          <p:nvPr>
            <p:ph type="subTitle" idx="1"/>
          </p:nvPr>
        </p:nvSpPr>
        <p:spPr>
          <a:xfrm>
            <a:off x="713225" y="3648558"/>
            <a:ext cx="23997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377" name="Google Shape;377;p21"/>
          <p:cNvSpPr txBox="1"/>
          <p:nvPr>
            <p:ph type="title" idx="3"/>
          </p:nvPr>
        </p:nvSpPr>
        <p:spPr>
          <a:xfrm>
            <a:off x="3372150" y="2941366"/>
            <a:ext cx="2399700" cy="77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78" name="Google Shape;378;p21"/>
          <p:cNvSpPr txBox="1"/>
          <p:nvPr>
            <p:ph type="subTitle" idx="4"/>
          </p:nvPr>
        </p:nvSpPr>
        <p:spPr>
          <a:xfrm>
            <a:off x="3372150" y="3648558"/>
            <a:ext cx="23997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379" name="Google Shape;379;p21"/>
          <p:cNvSpPr txBox="1"/>
          <p:nvPr>
            <p:ph type="title" idx="5"/>
          </p:nvPr>
        </p:nvSpPr>
        <p:spPr>
          <a:xfrm>
            <a:off x="6031075" y="2941366"/>
            <a:ext cx="2399700" cy="77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80" name="Google Shape;380;p21"/>
          <p:cNvSpPr txBox="1"/>
          <p:nvPr>
            <p:ph type="subTitle" idx="6"/>
          </p:nvPr>
        </p:nvSpPr>
        <p:spPr>
          <a:xfrm>
            <a:off x="6031075" y="3648558"/>
            <a:ext cx="23997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381" name="Google Shape;381;p21"/>
          <p:cNvSpPr/>
          <p:nvPr/>
        </p:nvSpPr>
        <p:spPr>
          <a:xfrm rot="10800000" flipH="1">
            <a:off x="-518235" y="-384062"/>
            <a:ext cx="1534527" cy="943479"/>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21"/>
          <p:cNvSpPr/>
          <p:nvPr/>
        </p:nvSpPr>
        <p:spPr>
          <a:xfrm>
            <a:off x="-768650" y="4470875"/>
            <a:ext cx="1322568" cy="1083569"/>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3" name="Google Shape;383;p21"/>
          <p:cNvGrpSpPr/>
          <p:nvPr/>
        </p:nvGrpSpPr>
        <p:grpSpPr>
          <a:xfrm>
            <a:off x="8587854" y="4691446"/>
            <a:ext cx="343947" cy="366672"/>
            <a:chOff x="1803100" y="543100"/>
            <a:chExt cx="145475" cy="155100"/>
          </a:xfrm>
        </p:grpSpPr>
        <p:sp>
          <p:nvSpPr>
            <p:cNvPr id="384" name="Google Shape;384;p21"/>
            <p:cNvSpPr/>
            <p:nvPr/>
          </p:nvSpPr>
          <p:spPr>
            <a:xfrm>
              <a:off x="1833025" y="543100"/>
              <a:ext cx="36500" cy="46250"/>
            </a:xfrm>
            <a:custGeom>
              <a:avLst/>
              <a:gdLst/>
              <a:ahLst/>
              <a:cxnLst/>
              <a:rect l="l" t="t" r="r" b="b"/>
              <a:pathLst>
                <a:path w="1460" h="1850" extrusionOk="0">
                  <a:moveTo>
                    <a:pt x="623" y="1"/>
                  </a:moveTo>
                  <a:cubicBezTo>
                    <a:pt x="524" y="1"/>
                    <a:pt x="424" y="33"/>
                    <a:pt x="337" y="108"/>
                  </a:cubicBezTo>
                  <a:cubicBezTo>
                    <a:pt x="316" y="129"/>
                    <a:pt x="295" y="161"/>
                    <a:pt x="274" y="182"/>
                  </a:cubicBezTo>
                  <a:cubicBezTo>
                    <a:pt x="221" y="234"/>
                    <a:pt x="179" y="287"/>
                    <a:pt x="158" y="360"/>
                  </a:cubicBezTo>
                  <a:cubicBezTo>
                    <a:pt x="95" y="539"/>
                    <a:pt x="64" y="728"/>
                    <a:pt x="43" y="917"/>
                  </a:cubicBezTo>
                  <a:cubicBezTo>
                    <a:pt x="1" y="1221"/>
                    <a:pt x="43" y="1547"/>
                    <a:pt x="295" y="1736"/>
                  </a:cubicBezTo>
                  <a:cubicBezTo>
                    <a:pt x="399" y="1815"/>
                    <a:pt x="515" y="1849"/>
                    <a:pt x="632" y="1849"/>
                  </a:cubicBezTo>
                  <a:cubicBezTo>
                    <a:pt x="950" y="1849"/>
                    <a:pt x="1271" y="1594"/>
                    <a:pt x="1355" y="1295"/>
                  </a:cubicBezTo>
                  <a:cubicBezTo>
                    <a:pt x="1460" y="917"/>
                    <a:pt x="1324" y="455"/>
                    <a:pt x="1040" y="182"/>
                  </a:cubicBezTo>
                  <a:cubicBezTo>
                    <a:pt x="926" y="74"/>
                    <a:pt x="774"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21"/>
            <p:cNvSpPr/>
            <p:nvPr/>
          </p:nvSpPr>
          <p:spPr>
            <a:xfrm>
              <a:off x="1882650" y="548050"/>
              <a:ext cx="43075" cy="44050"/>
            </a:xfrm>
            <a:custGeom>
              <a:avLst/>
              <a:gdLst/>
              <a:ahLst/>
              <a:cxnLst/>
              <a:rect l="l" t="t" r="r" b="b"/>
              <a:pathLst>
                <a:path w="1723" h="1762" extrusionOk="0">
                  <a:moveTo>
                    <a:pt x="844" y="0"/>
                  </a:moveTo>
                  <a:cubicBezTo>
                    <a:pt x="636" y="0"/>
                    <a:pt x="440" y="122"/>
                    <a:pt x="357" y="330"/>
                  </a:cubicBezTo>
                  <a:cubicBezTo>
                    <a:pt x="200" y="761"/>
                    <a:pt x="0" y="1496"/>
                    <a:pt x="588" y="1716"/>
                  </a:cubicBezTo>
                  <a:cubicBezTo>
                    <a:pt x="670" y="1747"/>
                    <a:pt x="758" y="1762"/>
                    <a:pt x="846" y="1762"/>
                  </a:cubicBezTo>
                  <a:cubicBezTo>
                    <a:pt x="1173" y="1762"/>
                    <a:pt x="1505" y="1558"/>
                    <a:pt x="1596" y="1244"/>
                  </a:cubicBezTo>
                  <a:cubicBezTo>
                    <a:pt x="1722" y="866"/>
                    <a:pt x="1512" y="509"/>
                    <a:pt x="1302" y="204"/>
                  </a:cubicBezTo>
                  <a:cubicBezTo>
                    <a:pt x="1239" y="120"/>
                    <a:pt x="1145" y="68"/>
                    <a:pt x="1040" y="47"/>
                  </a:cubicBezTo>
                  <a:cubicBezTo>
                    <a:pt x="1029" y="36"/>
                    <a:pt x="1019" y="36"/>
                    <a:pt x="1008" y="26"/>
                  </a:cubicBezTo>
                  <a:cubicBezTo>
                    <a:pt x="954" y="8"/>
                    <a:pt x="898" y="0"/>
                    <a:pt x="8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21"/>
            <p:cNvSpPr/>
            <p:nvPr/>
          </p:nvSpPr>
          <p:spPr>
            <a:xfrm>
              <a:off x="1861900" y="596300"/>
              <a:ext cx="38350" cy="43925"/>
            </a:xfrm>
            <a:custGeom>
              <a:avLst/>
              <a:gdLst/>
              <a:ahLst/>
              <a:cxnLst/>
              <a:rect l="l" t="t" r="r" b="b"/>
              <a:pathLst>
                <a:path w="1534" h="1757" extrusionOk="0">
                  <a:moveTo>
                    <a:pt x="669" y="1"/>
                  </a:moveTo>
                  <a:cubicBezTo>
                    <a:pt x="464" y="1"/>
                    <a:pt x="272" y="116"/>
                    <a:pt x="190" y="322"/>
                  </a:cubicBezTo>
                  <a:cubicBezTo>
                    <a:pt x="127" y="500"/>
                    <a:pt x="64" y="679"/>
                    <a:pt x="43" y="878"/>
                  </a:cubicBezTo>
                  <a:cubicBezTo>
                    <a:pt x="1" y="1193"/>
                    <a:pt x="127" y="1508"/>
                    <a:pt x="421" y="1666"/>
                  </a:cubicBezTo>
                  <a:cubicBezTo>
                    <a:pt x="538" y="1726"/>
                    <a:pt x="667" y="1757"/>
                    <a:pt x="795" y="1757"/>
                  </a:cubicBezTo>
                  <a:cubicBezTo>
                    <a:pt x="1069" y="1757"/>
                    <a:pt x="1335" y="1617"/>
                    <a:pt x="1450" y="1330"/>
                  </a:cubicBezTo>
                  <a:cubicBezTo>
                    <a:pt x="1534" y="1141"/>
                    <a:pt x="1534" y="931"/>
                    <a:pt x="1450" y="742"/>
                  </a:cubicBezTo>
                  <a:cubicBezTo>
                    <a:pt x="1387" y="584"/>
                    <a:pt x="1271" y="458"/>
                    <a:pt x="1177" y="322"/>
                  </a:cubicBezTo>
                  <a:cubicBezTo>
                    <a:pt x="1156" y="290"/>
                    <a:pt x="1124" y="269"/>
                    <a:pt x="1093" y="238"/>
                  </a:cubicBezTo>
                  <a:cubicBezTo>
                    <a:pt x="1040" y="143"/>
                    <a:pt x="946" y="59"/>
                    <a:pt x="841" y="28"/>
                  </a:cubicBezTo>
                  <a:cubicBezTo>
                    <a:pt x="784" y="10"/>
                    <a:pt x="726" y="1"/>
                    <a:pt x="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21"/>
            <p:cNvSpPr/>
            <p:nvPr/>
          </p:nvSpPr>
          <p:spPr>
            <a:xfrm>
              <a:off x="1911275" y="601950"/>
              <a:ext cx="37300" cy="46550"/>
            </a:xfrm>
            <a:custGeom>
              <a:avLst/>
              <a:gdLst/>
              <a:ahLst/>
              <a:cxnLst/>
              <a:rect l="l" t="t" r="r" b="b"/>
              <a:pathLst>
                <a:path w="1492" h="1862" extrusionOk="0">
                  <a:moveTo>
                    <a:pt x="611" y="1"/>
                  </a:moveTo>
                  <a:cubicBezTo>
                    <a:pt x="373" y="1"/>
                    <a:pt x="84" y="187"/>
                    <a:pt x="94" y="463"/>
                  </a:cubicBezTo>
                  <a:cubicBezTo>
                    <a:pt x="105" y="715"/>
                    <a:pt x="0" y="946"/>
                    <a:pt x="42" y="1198"/>
                  </a:cubicBezTo>
                  <a:cubicBezTo>
                    <a:pt x="89" y="1547"/>
                    <a:pt x="373" y="1862"/>
                    <a:pt x="727" y="1862"/>
                  </a:cubicBezTo>
                  <a:cubicBezTo>
                    <a:pt x="767" y="1862"/>
                    <a:pt x="808" y="1858"/>
                    <a:pt x="850" y="1849"/>
                  </a:cubicBezTo>
                  <a:cubicBezTo>
                    <a:pt x="1249" y="1765"/>
                    <a:pt x="1491" y="1377"/>
                    <a:pt x="1438" y="978"/>
                  </a:cubicBezTo>
                  <a:cubicBezTo>
                    <a:pt x="1407" y="726"/>
                    <a:pt x="1249" y="526"/>
                    <a:pt x="1102" y="316"/>
                  </a:cubicBezTo>
                  <a:cubicBezTo>
                    <a:pt x="1071" y="274"/>
                    <a:pt x="1039" y="243"/>
                    <a:pt x="987" y="211"/>
                  </a:cubicBezTo>
                  <a:cubicBezTo>
                    <a:pt x="913" y="96"/>
                    <a:pt x="798" y="12"/>
                    <a:pt x="630" y="1"/>
                  </a:cubicBezTo>
                  <a:cubicBezTo>
                    <a:pt x="624" y="1"/>
                    <a:pt x="618" y="1"/>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21"/>
            <p:cNvSpPr/>
            <p:nvPr/>
          </p:nvSpPr>
          <p:spPr>
            <a:xfrm>
              <a:off x="1803100" y="599550"/>
              <a:ext cx="41225" cy="48950"/>
            </a:xfrm>
            <a:custGeom>
              <a:avLst/>
              <a:gdLst/>
              <a:ahLst/>
              <a:cxnLst/>
              <a:rect l="l" t="t" r="r" b="b"/>
              <a:pathLst>
                <a:path w="1649" h="1958" extrusionOk="0">
                  <a:moveTo>
                    <a:pt x="859" y="0"/>
                  </a:moveTo>
                  <a:cubicBezTo>
                    <a:pt x="706" y="0"/>
                    <a:pt x="559" y="64"/>
                    <a:pt x="473" y="202"/>
                  </a:cubicBezTo>
                  <a:cubicBezTo>
                    <a:pt x="295" y="496"/>
                    <a:pt x="43" y="759"/>
                    <a:pt x="22" y="1126"/>
                  </a:cubicBezTo>
                  <a:cubicBezTo>
                    <a:pt x="1" y="1599"/>
                    <a:pt x="463" y="1924"/>
                    <a:pt x="893" y="1956"/>
                  </a:cubicBezTo>
                  <a:cubicBezTo>
                    <a:pt x="910" y="1957"/>
                    <a:pt x="928" y="1958"/>
                    <a:pt x="945" y="1958"/>
                  </a:cubicBezTo>
                  <a:cubicBezTo>
                    <a:pt x="1367" y="1958"/>
                    <a:pt x="1639" y="1593"/>
                    <a:pt x="1649" y="1189"/>
                  </a:cubicBezTo>
                  <a:cubicBezTo>
                    <a:pt x="1649" y="864"/>
                    <a:pt x="1576" y="444"/>
                    <a:pt x="1345" y="202"/>
                  </a:cubicBezTo>
                  <a:cubicBezTo>
                    <a:pt x="1282" y="139"/>
                    <a:pt x="1198" y="97"/>
                    <a:pt x="1124" y="66"/>
                  </a:cubicBezTo>
                  <a:cubicBezTo>
                    <a:pt x="1042" y="23"/>
                    <a:pt x="949" y="0"/>
                    <a:pt x="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21"/>
            <p:cNvSpPr/>
            <p:nvPr/>
          </p:nvSpPr>
          <p:spPr>
            <a:xfrm>
              <a:off x="1836700" y="649000"/>
              <a:ext cx="42300" cy="48575"/>
            </a:xfrm>
            <a:custGeom>
              <a:avLst/>
              <a:gdLst/>
              <a:ahLst/>
              <a:cxnLst/>
              <a:rect l="l" t="t" r="r" b="b"/>
              <a:pathLst>
                <a:path w="1692" h="1943" extrusionOk="0">
                  <a:moveTo>
                    <a:pt x="798" y="1"/>
                  </a:moveTo>
                  <a:cubicBezTo>
                    <a:pt x="642" y="1"/>
                    <a:pt x="486" y="67"/>
                    <a:pt x="400" y="209"/>
                  </a:cubicBezTo>
                  <a:cubicBezTo>
                    <a:pt x="295" y="387"/>
                    <a:pt x="211" y="576"/>
                    <a:pt x="127" y="776"/>
                  </a:cubicBezTo>
                  <a:cubicBezTo>
                    <a:pt x="64" y="933"/>
                    <a:pt x="1" y="1080"/>
                    <a:pt x="11" y="1259"/>
                  </a:cubicBezTo>
                  <a:cubicBezTo>
                    <a:pt x="22" y="1679"/>
                    <a:pt x="484" y="1920"/>
                    <a:pt x="862" y="1941"/>
                  </a:cubicBezTo>
                  <a:cubicBezTo>
                    <a:pt x="876" y="1942"/>
                    <a:pt x="891" y="1942"/>
                    <a:pt x="905" y="1942"/>
                  </a:cubicBezTo>
                  <a:cubicBezTo>
                    <a:pt x="1316" y="1942"/>
                    <a:pt x="1650" y="1654"/>
                    <a:pt x="1670" y="1238"/>
                  </a:cubicBezTo>
                  <a:cubicBezTo>
                    <a:pt x="1691" y="891"/>
                    <a:pt x="1534" y="555"/>
                    <a:pt x="1355" y="272"/>
                  </a:cubicBezTo>
                  <a:cubicBezTo>
                    <a:pt x="1303" y="209"/>
                    <a:pt x="1229" y="156"/>
                    <a:pt x="1156" y="135"/>
                  </a:cubicBezTo>
                  <a:cubicBezTo>
                    <a:pt x="1135" y="114"/>
                    <a:pt x="1124" y="104"/>
                    <a:pt x="1103" y="93"/>
                  </a:cubicBezTo>
                  <a:cubicBezTo>
                    <a:pt x="1017" y="33"/>
                    <a:pt x="907"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21"/>
            <p:cNvSpPr/>
            <p:nvPr/>
          </p:nvSpPr>
          <p:spPr>
            <a:xfrm>
              <a:off x="1889475" y="653725"/>
              <a:ext cx="42025" cy="44475"/>
            </a:xfrm>
            <a:custGeom>
              <a:avLst/>
              <a:gdLst/>
              <a:ahLst/>
              <a:cxnLst/>
              <a:rect l="l" t="t" r="r" b="b"/>
              <a:pathLst>
                <a:path w="1681" h="1779" extrusionOk="0">
                  <a:moveTo>
                    <a:pt x="818" y="0"/>
                  </a:moveTo>
                  <a:cubicBezTo>
                    <a:pt x="769" y="0"/>
                    <a:pt x="719" y="7"/>
                    <a:pt x="672" y="20"/>
                  </a:cubicBezTo>
                  <a:cubicBezTo>
                    <a:pt x="515" y="51"/>
                    <a:pt x="378" y="167"/>
                    <a:pt x="305" y="335"/>
                  </a:cubicBezTo>
                  <a:cubicBezTo>
                    <a:pt x="168" y="650"/>
                    <a:pt x="0" y="986"/>
                    <a:pt x="179" y="1322"/>
                  </a:cubicBezTo>
                  <a:cubicBezTo>
                    <a:pt x="326" y="1602"/>
                    <a:pt x="630" y="1778"/>
                    <a:pt x="935" y="1778"/>
                  </a:cubicBezTo>
                  <a:cubicBezTo>
                    <a:pt x="1042" y="1778"/>
                    <a:pt x="1149" y="1757"/>
                    <a:pt x="1250" y="1710"/>
                  </a:cubicBezTo>
                  <a:cubicBezTo>
                    <a:pt x="1638" y="1532"/>
                    <a:pt x="1680" y="1080"/>
                    <a:pt x="1533" y="734"/>
                  </a:cubicBezTo>
                  <a:cubicBezTo>
                    <a:pt x="1460" y="534"/>
                    <a:pt x="1313" y="356"/>
                    <a:pt x="1197" y="177"/>
                  </a:cubicBezTo>
                  <a:cubicBezTo>
                    <a:pt x="1111" y="59"/>
                    <a:pt x="965"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1" name="Google Shape;391;p21"/>
          <p:cNvSpPr/>
          <p:nvPr/>
        </p:nvSpPr>
        <p:spPr>
          <a:xfrm>
            <a:off x="8763495" y="422406"/>
            <a:ext cx="702603" cy="617956"/>
          </a:xfrm>
          <a:custGeom>
            <a:avLst/>
            <a:gdLst/>
            <a:ahLst/>
            <a:cxnLst/>
            <a:rect l="l" t="t" r="r" b="b"/>
            <a:pathLst>
              <a:path w="7736" h="6804" extrusionOk="0">
                <a:moveTo>
                  <a:pt x="3525" y="1"/>
                </a:moveTo>
                <a:cubicBezTo>
                  <a:pt x="3065" y="1"/>
                  <a:pt x="2599" y="104"/>
                  <a:pt x="2163" y="331"/>
                </a:cubicBezTo>
                <a:cubicBezTo>
                  <a:pt x="1134" y="866"/>
                  <a:pt x="326" y="1811"/>
                  <a:pt x="168" y="2977"/>
                </a:cubicBezTo>
                <a:cubicBezTo>
                  <a:pt x="0" y="4268"/>
                  <a:pt x="693" y="5549"/>
                  <a:pt x="1722" y="6180"/>
                </a:cubicBezTo>
                <a:cubicBezTo>
                  <a:pt x="2410" y="6597"/>
                  <a:pt x="3193" y="6804"/>
                  <a:pt x="3990" y="6804"/>
                </a:cubicBezTo>
                <a:cubicBezTo>
                  <a:pt x="4618" y="6804"/>
                  <a:pt x="5254" y="6676"/>
                  <a:pt x="5860" y="6421"/>
                </a:cubicBezTo>
                <a:cubicBezTo>
                  <a:pt x="7246" y="5833"/>
                  <a:pt x="7656" y="4457"/>
                  <a:pt x="7729" y="3061"/>
                </a:cubicBezTo>
                <a:cubicBezTo>
                  <a:pt x="7736" y="2917"/>
                  <a:pt x="7590" y="2817"/>
                  <a:pt x="7454" y="2817"/>
                </a:cubicBezTo>
                <a:cubicBezTo>
                  <a:pt x="7373" y="2817"/>
                  <a:pt x="7296" y="2853"/>
                  <a:pt x="7257" y="2935"/>
                </a:cubicBezTo>
                <a:cubicBezTo>
                  <a:pt x="6711" y="4142"/>
                  <a:pt x="6522" y="5213"/>
                  <a:pt x="5083" y="5602"/>
                </a:cubicBezTo>
                <a:cubicBezTo>
                  <a:pt x="4808" y="5678"/>
                  <a:pt x="4542" y="5714"/>
                  <a:pt x="4287" y="5714"/>
                </a:cubicBezTo>
                <a:cubicBezTo>
                  <a:pt x="3120" y="5714"/>
                  <a:pt x="2196" y="4955"/>
                  <a:pt x="1817" y="3722"/>
                </a:cubicBezTo>
                <a:cubicBezTo>
                  <a:pt x="1405" y="2360"/>
                  <a:pt x="2627" y="1355"/>
                  <a:pt x="3887" y="1355"/>
                </a:cubicBezTo>
                <a:cubicBezTo>
                  <a:pt x="4073" y="1355"/>
                  <a:pt x="4260" y="1377"/>
                  <a:pt x="4442" y="1423"/>
                </a:cubicBezTo>
                <a:cubicBezTo>
                  <a:pt x="5209" y="1612"/>
                  <a:pt x="5482" y="2326"/>
                  <a:pt x="5398" y="3040"/>
                </a:cubicBezTo>
                <a:cubicBezTo>
                  <a:pt x="5337" y="3529"/>
                  <a:pt x="4949" y="4054"/>
                  <a:pt x="4463" y="4054"/>
                </a:cubicBezTo>
                <a:cubicBezTo>
                  <a:pt x="4365" y="4054"/>
                  <a:pt x="4263" y="4033"/>
                  <a:pt x="4158" y="3985"/>
                </a:cubicBezTo>
                <a:cubicBezTo>
                  <a:pt x="3854" y="3848"/>
                  <a:pt x="3717" y="3533"/>
                  <a:pt x="3822" y="3334"/>
                </a:cubicBezTo>
                <a:cubicBezTo>
                  <a:pt x="4316" y="3334"/>
                  <a:pt x="4925" y="2966"/>
                  <a:pt x="4600" y="2389"/>
                </a:cubicBezTo>
                <a:cubicBezTo>
                  <a:pt x="4444" y="2116"/>
                  <a:pt x="4204" y="2009"/>
                  <a:pt x="3944" y="2009"/>
                </a:cubicBezTo>
                <a:cubicBezTo>
                  <a:pt x="3484" y="2009"/>
                  <a:pt x="2962" y="2344"/>
                  <a:pt x="2741" y="2693"/>
                </a:cubicBezTo>
                <a:cubicBezTo>
                  <a:pt x="2121" y="3659"/>
                  <a:pt x="2898" y="4667"/>
                  <a:pt x="3791" y="4972"/>
                </a:cubicBezTo>
                <a:cubicBezTo>
                  <a:pt x="4044" y="5062"/>
                  <a:pt x="4300" y="5105"/>
                  <a:pt x="4548" y="5105"/>
                </a:cubicBezTo>
                <a:cubicBezTo>
                  <a:pt x="5351" y="5105"/>
                  <a:pt x="6080" y="4649"/>
                  <a:pt x="6417" y="3806"/>
                </a:cubicBezTo>
                <a:cubicBezTo>
                  <a:pt x="7219" y="1761"/>
                  <a:pt x="5423" y="1"/>
                  <a:pt x="3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392" name="Shape 392"/>
        <p:cNvGrpSpPr/>
        <p:nvPr/>
      </p:nvGrpSpPr>
      <p:grpSpPr>
        <a:xfrm>
          <a:off x="0" y="0"/>
          <a:ext cx="0" cy="0"/>
          <a:chOff x="0" y="0"/>
          <a:chExt cx="0" cy="0"/>
        </a:xfrm>
      </p:grpSpPr>
      <p:sp>
        <p:nvSpPr>
          <p:cNvPr id="393" name="Google Shape;393;p22"/>
          <p:cNvSpPr/>
          <p:nvPr/>
        </p:nvSpPr>
        <p:spPr>
          <a:xfrm rot="10800000" flipH="1">
            <a:off x="2469650" y="-181151"/>
            <a:ext cx="3359660" cy="851351"/>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22"/>
          <p:cNvSpPr/>
          <p:nvPr/>
        </p:nvSpPr>
        <p:spPr>
          <a:xfrm flipH="1">
            <a:off x="7522336" y="4493852"/>
            <a:ext cx="3657998" cy="926948"/>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22"/>
          <p:cNvSpPr/>
          <p:nvPr/>
        </p:nvSpPr>
        <p:spPr>
          <a:xfrm rot="10800000">
            <a:off x="7765093" y="-382928"/>
            <a:ext cx="1148747" cy="941204"/>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6" name="Google Shape;396;p22"/>
          <p:cNvGrpSpPr/>
          <p:nvPr/>
        </p:nvGrpSpPr>
        <p:grpSpPr>
          <a:xfrm flipH="1">
            <a:off x="255186" y="4493826"/>
            <a:ext cx="457916" cy="454327"/>
            <a:chOff x="1782100" y="1060200"/>
            <a:chExt cx="184050" cy="182600"/>
          </a:xfrm>
        </p:grpSpPr>
        <p:sp>
          <p:nvSpPr>
            <p:cNvPr id="397" name="Google Shape;397;p22"/>
            <p:cNvSpPr/>
            <p:nvPr/>
          </p:nvSpPr>
          <p:spPr>
            <a:xfrm>
              <a:off x="1864775" y="1195525"/>
              <a:ext cx="50200" cy="47275"/>
            </a:xfrm>
            <a:custGeom>
              <a:avLst/>
              <a:gdLst/>
              <a:ahLst/>
              <a:cxnLst/>
              <a:rect l="l" t="t" r="r" b="b"/>
              <a:pathLst>
                <a:path w="2008" h="1891" extrusionOk="0">
                  <a:moveTo>
                    <a:pt x="1066" y="0"/>
                  </a:moveTo>
                  <a:cubicBezTo>
                    <a:pt x="804" y="0"/>
                    <a:pt x="558" y="88"/>
                    <a:pt x="390" y="274"/>
                  </a:cubicBezTo>
                  <a:cubicBezTo>
                    <a:pt x="1" y="704"/>
                    <a:pt x="12" y="1408"/>
                    <a:pt x="495" y="1891"/>
                  </a:cubicBezTo>
                  <a:lnTo>
                    <a:pt x="2007" y="389"/>
                  </a:lnTo>
                  <a:cubicBezTo>
                    <a:pt x="1750" y="138"/>
                    <a:pt x="1395"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22"/>
            <p:cNvSpPr/>
            <p:nvPr/>
          </p:nvSpPr>
          <p:spPr>
            <a:xfrm>
              <a:off x="1802050" y="1184900"/>
              <a:ext cx="50950" cy="48175"/>
            </a:xfrm>
            <a:custGeom>
              <a:avLst/>
              <a:gdLst/>
              <a:ahLst/>
              <a:cxnLst/>
              <a:rect l="l" t="t" r="r" b="b"/>
              <a:pathLst>
                <a:path w="2038" h="1927" extrusionOk="0">
                  <a:moveTo>
                    <a:pt x="1073" y="1"/>
                  </a:moveTo>
                  <a:cubicBezTo>
                    <a:pt x="809" y="1"/>
                    <a:pt x="560" y="89"/>
                    <a:pt x="389" y="279"/>
                  </a:cubicBezTo>
                  <a:cubicBezTo>
                    <a:pt x="1" y="709"/>
                    <a:pt x="22" y="1413"/>
                    <a:pt x="505" y="1906"/>
                  </a:cubicBezTo>
                  <a:cubicBezTo>
                    <a:pt x="515" y="1917"/>
                    <a:pt x="526" y="1917"/>
                    <a:pt x="536" y="1927"/>
                  </a:cubicBezTo>
                  <a:lnTo>
                    <a:pt x="2038" y="426"/>
                  </a:lnTo>
                  <a:cubicBezTo>
                    <a:pt x="2038" y="415"/>
                    <a:pt x="2027" y="405"/>
                    <a:pt x="2017" y="394"/>
                  </a:cubicBezTo>
                  <a:cubicBezTo>
                    <a:pt x="1764" y="142"/>
                    <a:pt x="1407"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22"/>
            <p:cNvSpPr/>
            <p:nvPr/>
          </p:nvSpPr>
          <p:spPr>
            <a:xfrm>
              <a:off x="1847450" y="1131275"/>
              <a:ext cx="50450" cy="47725"/>
            </a:xfrm>
            <a:custGeom>
              <a:avLst/>
              <a:gdLst/>
              <a:ahLst/>
              <a:cxnLst/>
              <a:rect l="l" t="t" r="r" b="b"/>
              <a:pathLst>
                <a:path w="2018" h="1909" extrusionOk="0">
                  <a:moveTo>
                    <a:pt x="1077" y="0"/>
                  </a:moveTo>
                  <a:cubicBezTo>
                    <a:pt x="812" y="0"/>
                    <a:pt x="562" y="90"/>
                    <a:pt x="390" y="282"/>
                  </a:cubicBezTo>
                  <a:cubicBezTo>
                    <a:pt x="1" y="712"/>
                    <a:pt x="12" y="1416"/>
                    <a:pt x="505" y="1909"/>
                  </a:cubicBezTo>
                  <a:lnTo>
                    <a:pt x="2017" y="397"/>
                  </a:lnTo>
                  <a:cubicBezTo>
                    <a:pt x="1761" y="140"/>
                    <a:pt x="1407" y="0"/>
                    <a:pt x="1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22"/>
            <p:cNvSpPr/>
            <p:nvPr/>
          </p:nvSpPr>
          <p:spPr>
            <a:xfrm>
              <a:off x="1916525" y="1145675"/>
              <a:ext cx="49625" cy="46975"/>
            </a:xfrm>
            <a:custGeom>
              <a:avLst/>
              <a:gdLst/>
              <a:ahLst/>
              <a:cxnLst/>
              <a:rect l="l" t="t" r="r" b="b"/>
              <a:pathLst>
                <a:path w="1985" h="1879" extrusionOk="0">
                  <a:moveTo>
                    <a:pt x="1069" y="0"/>
                  </a:moveTo>
                  <a:cubicBezTo>
                    <a:pt x="806" y="0"/>
                    <a:pt x="558" y="90"/>
                    <a:pt x="388" y="283"/>
                  </a:cubicBezTo>
                  <a:cubicBezTo>
                    <a:pt x="0" y="703"/>
                    <a:pt x="10" y="1396"/>
                    <a:pt x="483" y="1879"/>
                  </a:cubicBezTo>
                  <a:lnTo>
                    <a:pt x="1984" y="378"/>
                  </a:lnTo>
                  <a:cubicBezTo>
                    <a:pt x="1736" y="135"/>
                    <a:pt x="1391" y="0"/>
                    <a:pt x="1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22"/>
            <p:cNvSpPr/>
            <p:nvPr/>
          </p:nvSpPr>
          <p:spPr>
            <a:xfrm>
              <a:off x="1892625" y="1081125"/>
              <a:ext cx="51475" cy="48800"/>
            </a:xfrm>
            <a:custGeom>
              <a:avLst/>
              <a:gdLst/>
              <a:ahLst/>
              <a:cxnLst/>
              <a:rect l="l" t="t" r="r" b="b"/>
              <a:pathLst>
                <a:path w="2059" h="1952" extrusionOk="0">
                  <a:moveTo>
                    <a:pt x="1075" y="1"/>
                  </a:moveTo>
                  <a:cubicBezTo>
                    <a:pt x="811" y="1"/>
                    <a:pt x="562" y="90"/>
                    <a:pt x="389" y="281"/>
                  </a:cubicBezTo>
                  <a:cubicBezTo>
                    <a:pt x="0" y="702"/>
                    <a:pt x="21" y="1416"/>
                    <a:pt x="504" y="1910"/>
                  </a:cubicBezTo>
                  <a:cubicBezTo>
                    <a:pt x="525" y="1920"/>
                    <a:pt x="536" y="1931"/>
                    <a:pt x="557" y="1952"/>
                  </a:cubicBezTo>
                  <a:lnTo>
                    <a:pt x="2058" y="450"/>
                  </a:lnTo>
                  <a:cubicBezTo>
                    <a:pt x="2048" y="429"/>
                    <a:pt x="2027" y="408"/>
                    <a:pt x="2016" y="397"/>
                  </a:cubicBezTo>
                  <a:cubicBezTo>
                    <a:pt x="1760" y="141"/>
                    <a:pt x="1406"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22"/>
            <p:cNvSpPr/>
            <p:nvPr/>
          </p:nvSpPr>
          <p:spPr>
            <a:xfrm>
              <a:off x="1837225" y="1060200"/>
              <a:ext cx="51475" cy="48725"/>
            </a:xfrm>
            <a:custGeom>
              <a:avLst/>
              <a:gdLst/>
              <a:ahLst/>
              <a:cxnLst/>
              <a:rect l="l" t="t" r="r" b="b"/>
              <a:pathLst>
                <a:path w="2059" h="1949" extrusionOk="0">
                  <a:moveTo>
                    <a:pt x="1070" y="1"/>
                  </a:moveTo>
                  <a:cubicBezTo>
                    <a:pt x="808" y="1"/>
                    <a:pt x="561" y="89"/>
                    <a:pt x="389" y="278"/>
                  </a:cubicBezTo>
                  <a:cubicBezTo>
                    <a:pt x="1" y="709"/>
                    <a:pt x="11" y="1413"/>
                    <a:pt x="505" y="1906"/>
                  </a:cubicBezTo>
                  <a:cubicBezTo>
                    <a:pt x="526" y="1927"/>
                    <a:pt x="536" y="1938"/>
                    <a:pt x="557" y="1948"/>
                  </a:cubicBezTo>
                  <a:lnTo>
                    <a:pt x="2059" y="446"/>
                  </a:lnTo>
                  <a:cubicBezTo>
                    <a:pt x="2048" y="425"/>
                    <a:pt x="2027" y="415"/>
                    <a:pt x="2017" y="394"/>
                  </a:cubicBezTo>
                  <a:cubicBezTo>
                    <a:pt x="1759" y="142"/>
                    <a:pt x="1402" y="1"/>
                    <a:pt x="1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22"/>
            <p:cNvSpPr/>
            <p:nvPr/>
          </p:nvSpPr>
          <p:spPr>
            <a:xfrm>
              <a:off x="1782100" y="1116900"/>
              <a:ext cx="49900" cy="47400"/>
            </a:xfrm>
            <a:custGeom>
              <a:avLst/>
              <a:gdLst/>
              <a:ahLst/>
              <a:cxnLst/>
              <a:rect l="l" t="t" r="r" b="b"/>
              <a:pathLst>
                <a:path w="1996" h="1896" extrusionOk="0">
                  <a:moveTo>
                    <a:pt x="1064" y="0"/>
                  </a:moveTo>
                  <a:cubicBezTo>
                    <a:pt x="803" y="0"/>
                    <a:pt x="556" y="88"/>
                    <a:pt x="389" y="279"/>
                  </a:cubicBezTo>
                  <a:cubicBezTo>
                    <a:pt x="1" y="699"/>
                    <a:pt x="11" y="1403"/>
                    <a:pt x="494" y="1896"/>
                  </a:cubicBezTo>
                  <a:lnTo>
                    <a:pt x="1996" y="384"/>
                  </a:lnTo>
                  <a:cubicBezTo>
                    <a:pt x="1744" y="138"/>
                    <a:pt x="1392" y="0"/>
                    <a:pt x="1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4" name="Google Shape;404;p22"/>
          <p:cNvSpPr/>
          <p:nvPr/>
        </p:nvSpPr>
        <p:spPr>
          <a:xfrm flipH="1">
            <a:off x="-638114" y="1886925"/>
            <a:ext cx="1126884" cy="991139"/>
          </a:xfrm>
          <a:custGeom>
            <a:avLst/>
            <a:gdLst/>
            <a:ahLst/>
            <a:cxnLst/>
            <a:rect l="l" t="t" r="r" b="b"/>
            <a:pathLst>
              <a:path w="7736" h="6804" extrusionOk="0">
                <a:moveTo>
                  <a:pt x="3525" y="1"/>
                </a:moveTo>
                <a:cubicBezTo>
                  <a:pt x="3065" y="1"/>
                  <a:pt x="2599" y="104"/>
                  <a:pt x="2163" y="331"/>
                </a:cubicBezTo>
                <a:cubicBezTo>
                  <a:pt x="1134" y="866"/>
                  <a:pt x="326" y="1811"/>
                  <a:pt x="168" y="2977"/>
                </a:cubicBezTo>
                <a:cubicBezTo>
                  <a:pt x="0" y="4268"/>
                  <a:pt x="693" y="5549"/>
                  <a:pt x="1722" y="6180"/>
                </a:cubicBezTo>
                <a:cubicBezTo>
                  <a:pt x="2410" y="6597"/>
                  <a:pt x="3193" y="6804"/>
                  <a:pt x="3990" y="6804"/>
                </a:cubicBezTo>
                <a:cubicBezTo>
                  <a:pt x="4618" y="6804"/>
                  <a:pt x="5254" y="6676"/>
                  <a:pt x="5860" y="6421"/>
                </a:cubicBezTo>
                <a:cubicBezTo>
                  <a:pt x="7246" y="5833"/>
                  <a:pt x="7656" y="4457"/>
                  <a:pt x="7729" y="3061"/>
                </a:cubicBezTo>
                <a:cubicBezTo>
                  <a:pt x="7736" y="2917"/>
                  <a:pt x="7590" y="2817"/>
                  <a:pt x="7454" y="2817"/>
                </a:cubicBezTo>
                <a:cubicBezTo>
                  <a:pt x="7373" y="2817"/>
                  <a:pt x="7296" y="2853"/>
                  <a:pt x="7257" y="2935"/>
                </a:cubicBezTo>
                <a:cubicBezTo>
                  <a:pt x="6711" y="4142"/>
                  <a:pt x="6522" y="5213"/>
                  <a:pt x="5083" y="5602"/>
                </a:cubicBezTo>
                <a:cubicBezTo>
                  <a:pt x="4808" y="5678"/>
                  <a:pt x="4542" y="5714"/>
                  <a:pt x="4287" y="5714"/>
                </a:cubicBezTo>
                <a:cubicBezTo>
                  <a:pt x="3120" y="5714"/>
                  <a:pt x="2196" y="4955"/>
                  <a:pt x="1817" y="3722"/>
                </a:cubicBezTo>
                <a:cubicBezTo>
                  <a:pt x="1405" y="2360"/>
                  <a:pt x="2627" y="1355"/>
                  <a:pt x="3887" y="1355"/>
                </a:cubicBezTo>
                <a:cubicBezTo>
                  <a:pt x="4073" y="1355"/>
                  <a:pt x="4260" y="1377"/>
                  <a:pt x="4442" y="1423"/>
                </a:cubicBezTo>
                <a:cubicBezTo>
                  <a:pt x="5209" y="1612"/>
                  <a:pt x="5482" y="2326"/>
                  <a:pt x="5398" y="3040"/>
                </a:cubicBezTo>
                <a:cubicBezTo>
                  <a:pt x="5337" y="3529"/>
                  <a:pt x="4949" y="4054"/>
                  <a:pt x="4463" y="4054"/>
                </a:cubicBezTo>
                <a:cubicBezTo>
                  <a:pt x="4365" y="4054"/>
                  <a:pt x="4263" y="4033"/>
                  <a:pt x="4158" y="3985"/>
                </a:cubicBezTo>
                <a:cubicBezTo>
                  <a:pt x="3854" y="3848"/>
                  <a:pt x="3717" y="3533"/>
                  <a:pt x="3822" y="3334"/>
                </a:cubicBezTo>
                <a:cubicBezTo>
                  <a:pt x="4316" y="3334"/>
                  <a:pt x="4925" y="2966"/>
                  <a:pt x="4600" y="2389"/>
                </a:cubicBezTo>
                <a:cubicBezTo>
                  <a:pt x="4444" y="2116"/>
                  <a:pt x="4204" y="2009"/>
                  <a:pt x="3944" y="2009"/>
                </a:cubicBezTo>
                <a:cubicBezTo>
                  <a:pt x="3484" y="2009"/>
                  <a:pt x="2962" y="2344"/>
                  <a:pt x="2741" y="2693"/>
                </a:cubicBezTo>
                <a:cubicBezTo>
                  <a:pt x="2121" y="3659"/>
                  <a:pt x="2898" y="4667"/>
                  <a:pt x="3791" y="4972"/>
                </a:cubicBezTo>
                <a:cubicBezTo>
                  <a:pt x="4044" y="5062"/>
                  <a:pt x="4300" y="5105"/>
                  <a:pt x="4548" y="5105"/>
                </a:cubicBezTo>
                <a:cubicBezTo>
                  <a:pt x="5351" y="5105"/>
                  <a:pt x="6080" y="4649"/>
                  <a:pt x="6417" y="3806"/>
                </a:cubicBezTo>
                <a:cubicBezTo>
                  <a:pt x="7219" y="1761"/>
                  <a:pt x="5423" y="1"/>
                  <a:pt x="3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22"/>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6" name="Google Shape;406;p22"/>
          <p:cNvSpPr txBox="1"/>
          <p:nvPr>
            <p:ph type="title" idx="2"/>
          </p:nvPr>
        </p:nvSpPr>
        <p:spPr>
          <a:xfrm>
            <a:off x="713225" y="2963400"/>
            <a:ext cx="2399700" cy="48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07" name="Google Shape;407;p22"/>
          <p:cNvSpPr txBox="1"/>
          <p:nvPr>
            <p:ph type="subTitle" idx="1"/>
          </p:nvPr>
        </p:nvSpPr>
        <p:spPr>
          <a:xfrm>
            <a:off x="713225" y="3397871"/>
            <a:ext cx="23997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408" name="Google Shape;408;p22"/>
          <p:cNvSpPr txBox="1"/>
          <p:nvPr>
            <p:ph type="title" idx="3"/>
          </p:nvPr>
        </p:nvSpPr>
        <p:spPr>
          <a:xfrm>
            <a:off x="3372150" y="1610400"/>
            <a:ext cx="2399700" cy="48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09" name="Google Shape;409;p22"/>
          <p:cNvSpPr txBox="1"/>
          <p:nvPr>
            <p:ph type="subTitle" idx="4"/>
          </p:nvPr>
        </p:nvSpPr>
        <p:spPr>
          <a:xfrm>
            <a:off x="3372150" y="2044871"/>
            <a:ext cx="23997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410" name="Google Shape;410;p22"/>
          <p:cNvSpPr txBox="1"/>
          <p:nvPr>
            <p:ph type="title" idx="5"/>
          </p:nvPr>
        </p:nvSpPr>
        <p:spPr>
          <a:xfrm>
            <a:off x="6031075" y="2963400"/>
            <a:ext cx="2399700" cy="48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11" name="Google Shape;411;p22"/>
          <p:cNvSpPr txBox="1"/>
          <p:nvPr>
            <p:ph type="subTitle" idx="6"/>
          </p:nvPr>
        </p:nvSpPr>
        <p:spPr>
          <a:xfrm>
            <a:off x="6031075" y="3397871"/>
            <a:ext cx="23997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412" name="Shape 412"/>
        <p:cNvGrpSpPr/>
        <p:nvPr/>
      </p:nvGrpSpPr>
      <p:grpSpPr>
        <a:xfrm>
          <a:off x="0" y="0"/>
          <a:ext cx="0" cy="0"/>
          <a:chOff x="0" y="0"/>
          <a:chExt cx="0" cy="0"/>
        </a:xfrm>
      </p:grpSpPr>
      <p:sp>
        <p:nvSpPr>
          <p:cNvPr id="413" name="Google Shape;413;p23"/>
          <p:cNvSpPr/>
          <p:nvPr/>
        </p:nvSpPr>
        <p:spPr>
          <a:xfrm rot="10800000">
            <a:off x="6601911" y="-218323"/>
            <a:ext cx="3657998" cy="926948"/>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23"/>
          <p:cNvSpPr/>
          <p:nvPr/>
        </p:nvSpPr>
        <p:spPr>
          <a:xfrm rot="-3463915">
            <a:off x="7705812" y="3384818"/>
            <a:ext cx="4423707" cy="2719875"/>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23"/>
          <p:cNvSpPr/>
          <p:nvPr/>
        </p:nvSpPr>
        <p:spPr>
          <a:xfrm flipH="1">
            <a:off x="-2774447" y="-1226500"/>
            <a:ext cx="3815954" cy="3531653"/>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6" name="Google Shape;416;p23"/>
          <p:cNvGrpSpPr/>
          <p:nvPr/>
        </p:nvGrpSpPr>
        <p:grpSpPr>
          <a:xfrm>
            <a:off x="171442" y="4604088"/>
            <a:ext cx="457916" cy="454327"/>
            <a:chOff x="1782100" y="1060200"/>
            <a:chExt cx="184050" cy="182600"/>
          </a:xfrm>
        </p:grpSpPr>
        <p:sp>
          <p:nvSpPr>
            <p:cNvPr id="417" name="Google Shape;417;p23"/>
            <p:cNvSpPr/>
            <p:nvPr/>
          </p:nvSpPr>
          <p:spPr>
            <a:xfrm>
              <a:off x="1864775" y="1195525"/>
              <a:ext cx="50200" cy="47275"/>
            </a:xfrm>
            <a:custGeom>
              <a:avLst/>
              <a:gdLst/>
              <a:ahLst/>
              <a:cxnLst/>
              <a:rect l="l" t="t" r="r" b="b"/>
              <a:pathLst>
                <a:path w="2008" h="1891" extrusionOk="0">
                  <a:moveTo>
                    <a:pt x="1066" y="0"/>
                  </a:moveTo>
                  <a:cubicBezTo>
                    <a:pt x="804" y="0"/>
                    <a:pt x="558" y="88"/>
                    <a:pt x="390" y="274"/>
                  </a:cubicBezTo>
                  <a:cubicBezTo>
                    <a:pt x="1" y="704"/>
                    <a:pt x="12" y="1408"/>
                    <a:pt x="495" y="1891"/>
                  </a:cubicBezTo>
                  <a:lnTo>
                    <a:pt x="2007" y="389"/>
                  </a:lnTo>
                  <a:cubicBezTo>
                    <a:pt x="1750" y="138"/>
                    <a:pt x="1395" y="0"/>
                    <a:pt x="1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23"/>
            <p:cNvSpPr/>
            <p:nvPr/>
          </p:nvSpPr>
          <p:spPr>
            <a:xfrm>
              <a:off x="1802050" y="1184900"/>
              <a:ext cx="50950" cy="48175"/>
            </a:xfrm>
            <a:custGeom>
              <a:avLst/>
              <a:gdLst/>
              <a:ahLst/>
              <a:cxnLst/>
              <a:rect l="l" t="t" r="r" b="b"/>
              <a:pathLst>
                <a:path w="2038" h="1927" extrusionOk="0">
                  <a:moveTo>
                    <a:pt x="1073" y="1"/>
                  </a:moveTo>
                  <a:cubicBezTo>
                    <a:pt x="809" y="1"/>
                    <a:pt x="560" y="89"/>
                    <a:pt x="389" y="279"/>
                  </a:cubicBezTo>
                  <a:cubicBezTo>
                    <a:pt x="1" y="709"/>
                    <a:pt x="22" y="1413"/>
                    <a:pt x="505" y="1906"/>
                  </a:cubicBezTo>
                  <a:cubicBezTo>
                    <a:pt x="515" y="1917"/>
                    <a:pt x="526" y="1917"/>
                    <a:pt x="536" y="1927"/>
                  </a:cubicBezTo>
                  <a:lnTo>
                    <a:pt x="2038" y="426"/>
                  </a:lnTo>
                  <a:cubicBezTo>
                    <a:pt x="2038" y="415"/>
                    <a:pt x="2027" y="405"/>
                    <a:pt x="2017" y="394"/>
                  </a:cubicBezTo>
                  <a:cubicBezTo>
                    <a:pt x="1764" y="142"/>
                    <a:pt x="1407" y="1"/>
                    <a:pt x="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23"/>
            <p:cNvSpPr/>
            <p:nvPr/>
          </p:nvSpPr>
          <p:spPr>
            <a:xfrm>
              <a:off x="1847450" y="1131275"/>
              <a:ext cx="50450" cy="47725"/>
            </a:xfrm>
            <a:custGeom>
              <a:avLst/>
              <a:gdLst/>
              <a:ahLst/>
              <a:cxnLst/>
              <a:rect l="l" t="t" r="r" b="b"/>
              <a:pathLst>
                <a:path w="2018" h="1909" extrusionOk="0">
                  <a:moveTo>
                    <a:pt x="1077" y="0"/>
                  </a:moveTo>
                  <a:cubicBezTo>
                    <a:pt x="812" y="0"/>
                    <a:pt x="562" y="90"/>
                    <a:pt x="390" y="282"/>
                  </a:cubicBezTo>
                  <a:cubicBezTo>
                    <a:pt x="1" y="712"/>
                    <a:pt x="12" y="1416"/>
                    <a:pt x="505" y="1909"/>
                  </a:cubicBezTo>
                  <a:lnTo>
                    <a:pt x="2017" y="397"/>
                  </a:lnTo>
                  <a:cubicBezTo>
                    <a:pt x="1761" y="140"/>
                    <a:pt x="1407" y="0"/>
                    <a:pt x="1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23"/>
            <p:cNvSpPr/>
            <p:nvPr/>
          </p:nvSpPr>
          <p:spPr>
            <a:xfrm>
              <a:off x="1916525" y="1145675"/>
              <a:ext cx="49625" cy="46975"/>
            </a:xfrm>
            <a:custGeom>
              <a:avLst/>
              <a:gdLst/>
              <a:ahLst/>
              <a:cxnLst/>
              <a:rect l="l" t="t" r="r" b="b"/>
              <a:pathLst>
                <a:path w="1985" h="1879" extrusionOk="0">
                  <a:moveTo>
                    <a:pt x="1069" y="0"/>
                  </a:moveTo>
                  <a:cubicBezTo>
                    <a:pt x="806" y="0"/>
                    <a:pt x="558" y="90"/>
                    <a:pt x="388" y="283"/>
                  </a:cubicBezTo>
                  <a:cubicBezTo>
                    <a:pt x="0" y="703"/>
                    <a:pt x="10" y="1396"/>
                    <a:pt x="483" y="1879"/>
                  </a:cubicBezTo>
                  <a:lnTo>
                    <a:pt x="1984" y="378"/>
                  </a:lnTo>
                  <a:cubicBezTo>
                    <a:pt x="1736" y="135"/>
                    <a:pt x="1391" y="0"/>
                    <a:pt x="10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23"/>
            <p:cNvSpPr/>
            <p:nvPr/>
          </p:nvSpPr>
          <p:spPr>
            <a:xfrm>
              <a:off x="1892625" y="1081125"/>
              <a:ext cx="51475" cy="48800"/>
            </a:xfrm>
            <a:custGeom>
              <a:avLst/>
              <a:gdLst/>
              <a:ahLst/>
              <a:cxnLst/>
              <a:rect l="l" t="t" r="r" b="b"/>
              <a:pathLst>
                <a:path w="2059" h="1952" extrusionOk="0">
                  <a:moveTo>
                    <a:pt x="1075" y="1"/>
                  </a:moveTo>
                  <a:cubicBezTo>
                    <a:pt x="811" y="1"/>
                    <a:pt x="562" y="90"/>
                    <a:pt x="389" y="281"/>
                  </a:cubicBezTo>
                  <a:cubicBezTo>
                    <a:pt x="0" y="702"/>
                    <a:pt x="21" y="1416"/>
                    <a:pt x="504" y="1910"/>
                  </a:cubicBezTo>
                  <a:cubicBezTo>
                    <a:pt x="525" y="1920"/>
                    <a:pt x="536" y="1931"/>
                    <a:pt x="557" y="1952"/>
                  </a:cubicBezTo>
                  <a:lnTo>
                    <a:pt x="2058" y="450"/>
                  </a:lnTo>
                  <a:cubicBezTo>
                    <a:pt x="2048" y="429"/>
                    <a:pt x="2027" y="408"/>
                    <a:pt x="2016" y="397"/>
                  </a:cubicBezTo>
                  <a:cubicBezTo>
                    <a:pt x="1760" y="141"/>
                    <a:pt x="1406" y="1"/>
                    <a:pt x="1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23"/>
            <p:cNvSpPr/>
            <p:nvPr/>
          </p:nvSpPr>
          <p:spPr>
            <a:xfrm>
              <a:off x="1837225" y="1060200"/>
              <a:ext cx="51475" cy="48725"/>
            </a:xfrm>
            <a:custGeom>
              <a:avLst/>
              <a:gdLst/>
              <a:ahLst/>
              <a:cxnLst/>
              <a:rect l="l" t="t" r="r" b="b"/>
              <a:pathLst>
                <a:path w="2059" h="1949" extrusionOk="0">
                  <a:moveTo>
                    <a:pt x="1070" y="1"/>
                  </a:moveTo>
                  <a:cubicBezTo>
                    <a:pt x="808" y="1"/>
                    <a:pt x="561" y="89"/>
                    <a:pt x="389" y="278"/>
                  </a:cubicBezTo>
                  <a:cubicBezTo>
                    <a:pt x="1" y="709"/>
                    <a:pt x="11" y="1413"/>
                    <a:pt x="505" y="1906"/>
                  </a:cubicBezTo>
                  <a:cubicBezTo>
                    <a:pt x="526" y="1927"/>
                    <a:pt x="536" y="1938"/>
                    <a:pt x="557" y="1948"/>
                  </a:cubicBezTo>
                  <a:lnTo>
                    <a:pt x="2059" y="446"/>
                  </a:lnTo>
                  <a:cubicBezTo>
                    <a:pt x="2048" y="425"/>
                    <a:pt x="2027" y="415"/>
                    <a:pt x="2017" y="394"/>
                  </a:cubicBezTo>
                  <a:cubicBezTo>
                    <a:pt x="1759" y="142"/>
                    <a:pt x="1402" y="1"/>
                    <a:pt x="10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23"/>
            <p:cNvSpPr/>
            <p:nvPr/>
          </p:nvSpPr>
          <p:spPr>
            <a:xfrm>
              <a:off x="1782100" y="1116900"/>
              <a:ext cx="49900" cy="47400"/>
            </a:xfrm>
            <a:custGeom>
              <a:avLst/>
              <a:gdLst/>
              <a:ahLst/>
              <a:cxnLst/>
              <a:rect l="l" t="t" r="r" b="b"/>
              <a:pathLst>
                <a:path w="1996" h="1896" extrusionOk="0">
                  <a:moveTo>
                    <a:pt x="1064" y="0"/>
                  </a:moveTo>
                  <a:cubicBezTo>
                    <a:pt x="803" y="0"/>
                    <a:pt x="556" y="88"/>
                    <a:pt x="389" y="279"/>
                  </a:cubicBezTo>
                  <a:cubicBezTo>
                    <a:pt x="1" y="699"/>
                    <a:pt x="11" y="1403"/>
                    <a:pt x="494" y="1896"/>
                  </a:cubicBezTo>
                  <a:lnTo>
                    <a:pt x="1996" y="384"/>
                  </a:lnTo>
                  <a:cubicBezTo>
                    <a:pt x="1744" y="138"/>
                    <a:pt x="1392"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4" name="Google Shape;424;p23"/>
          <p:cNvGrpSpPr/>
          <p:nvPr/>
        </p:nvGrpSpPr>
        <p:grpSpPr>
          <a:xfrm>
            <a:off x="8824644" y="999162"/>
            <a:ext cx="596161" cy="619097"/>
            <a:chOff x="1524825" y="268825"/>
            <a:chExt cx="165050" cy="171400"/>
          </a:xfrm>
        </p:grpSpPr>
        <p:sp>
          <p:nvSpPr>
            <p:cNvPr id="425" name="Google Shape;425;p23"/>
            <p:cNvSpPr/>
            <p:nvPr/>
          </p:nvSpPr>
          <p:spPr>
            <a:xfrm>
              <a:off x="1602550" y="329250"/>
              <a:ext cx="45950" cy="35650"/>
            </a:xfrm>
            <a:custGeom>
              <a:avLst/>
              <a:gdLst/>
              <a:ahLst/>
              <a:cxnLst/>
              <a:rect l="l" t="t" r="r" b="b"/>
              <a:pathLst>
                <a:path w="1838" h="1426" extrusionOk="0">
                  <a:moveTo>
                    <a:pt x="404" y="1"/>
                  </a:moveTo>
                  <a:cubicBezTo>
                    <a:pt x="251" y="1"/>
                    <a:pt x="98" y="126"/>
                    <a:pt x="63" y="272"/>
                  </a:cubicBezTo>
                  <a:cubicBezTo>
                    <a:pt x="0" y="482"/>
                    <a:pt x="126" y="650"/>
                    <a:pt x="315" y="723"/>
                  </a:cubicBezTo>
                  <a:cubicBezTo>
                    <a:pt x="472" y="786"/>
                    <a:pt x="640" y="923"/>
                    <a:pt x="777" y="1017"/>
                  </a:cubicBezTo>
                  <a:cubicBezTo>
                    <a:pt x="934" y="1133"/>
                    <a:pt x="1081" y="1259"/>
                    <a:pt x="1239" y="1374"/>
                  </a:cubicBezTo>
                  <a:cubicBezTo>
                    <a:pt x="1288" y="1410"/>
                    <a:pt x="1344" y="1426"/>
                    <a:pt x="1402" y="1426"/>
                  </a:cubicBezTo>
                  <a:cubicBezTo>
                    <a:pt x="1532" y="1426"/>
                    <a:pt x="1667" y="1347"/>
                    <a:pt x="1732" y="1238"/>
                  </a:cubicBezTo>
                  <a:cubicBezTo>
                    <a:pt x="1837" y="1059"/>
                    <a:pt x="1764" y="860"/>
                    <a:pt x="1606" y="744"/>
                  </a:cubicBezTo>
                  <a:cubicBezTo>
                    <a:pt x="1249" y="492"/>
                    <a:pt x="913" y="177"/>
                    <a:pt x="504" y="20"/>
                  </a:cubicBezTo>
                  <a:cubicBezTo>
                    <a:pt x="472" y="7"/>
                    <a:pt x="438" y="1"/>
                    <a:pt x="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23"/>
            <p:cNvSpPr/>
            <p:nvPr/>
          </p:nvSpPr>
          <p:spPr>
            <a:xfrm>
              <a:off x="1548575" y="302575"/>
              <a:ext cx="54175" cy="37525"/>
            </a:xfrm>
            <a:custGeom>
              <a:avLst/>
              <a:gdLst/>
              <a:ahLst/>
              <a:cxnLst/>
              <a:rect l="l" t="t" r="r" b="b"/>
              <a:pathLst>
                <a:path w="2167" h="1501" extrusionOk="0">
                  <a:moveTo>
                    <a:pt x="1644" y="1"/>
                  </a:moveTo>
                  <a:cubicBezTo>
                    <a:pt x="1562" y="1"/>
                    <a:pt x="1478" y="33"/>
                    <a:pt x="1403" y="110"/>
                  </a:cubicBezTo>
                  <a:cubicBezTo>
                    <a:pt x="1077" y="436"/>
                    <a:pt x="615" y="583"/>
                    <a:pt x="279" y="887"/>
                  </a:cubicBezTo>
                  <a:cubicBezTo>
                    <a:pt x="1" y="1133"/>
                    <a:pt x="259" y="1501"/>
                    <a:pt x="551" y="1501"/>
                  </a:cubicBezTo>
                  <a:cubicBezTo>
                    <a:pt x="633" y="1501"/>
                    <a:pt x="718" y="1471"/>
                    <a:pt x="794" y="1402"/>
                  </a:cubicBezTo>
                  <a:cubicBezTo>
                    <a:pt x="1130" y="1097"/>
                    <a:pt x="1581" y="961"/>
                    <a:pt x="1907" y="625"/>
                  </a:cubicBezTo>
                  <a:cubicBezTo>
                    <a:pt x="2166" y="366"/>
                    <a:pt x="1920" y="1"/>
                    <a:pt x="1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23"/>
            <p:cNvSpPr/>
            <p:nvPr/>
          </p:nvSpPr>
          <p:spPr>
            <a:xfrm>
              <a:off x="1533350" y="347275"/>
              <a:ext cx="20925" cy="40500"/>
            </a:xfrm>
            <a:custGeom>
              <a:avLst/>
              <a:gdLst/>
              <a:ahLst/>
              <a:cxnLst/>
              <a:rect l="l" t="t" r="r" b="b"/>
              <a:pathLst>
                <a:path w="837" h="1620" extrusionOk="0">
                  <a:moveTo>
                    <a:pt x="451" y="0"/>
                  </a:moveTo>
                  <a:cubicBezTo>
                    <a:pt x="292" y="0"/>
                    <a:pt x="125" y="107"/>
                    <a:pt x="90" y="265"/>
                  </a:cubicBezTo>
                  <a:cubicBezTo>
                    <a:pt x="59" y="433"/>
                    <a:pt x="69" y="590"/>
                    <a:pt x="59" y="758"/>
                  </a:cubicBezTo>
                  <a:cubicBezTo>
                    <a:pt x="48" y="926"/>
                    <a:pt x="17" y="1094"/>
                    <a:pt x="6" y="1273"/>
                  </a:cubicBezTo>
                  <a:cubicBezTo>
                    <a:pt x="1" y="1504"/>
                    <a:pt x="180" y="1620"/>
                    <a:pt x="362" y="1620"/>
                  </a:cubicBezTo>
                  <a:cubicBezTo>
                    <a:pt x="544" y="1620"/>
                    <a:pt x="731" y="1504"/>
                    <a:pt x="741" y="1273"/>
                  </a:cubicBezTo>
                  <a:cubicBezTo>
                    <a:pt x="741" y="1115"/>
                    <a:pt x="762" y="968"/>
                    <a:pt x="783" y="821"/>
                  </a:cubicBezTo>
                  <a:cubicBezTo>
                    <a:pt x="794" y="706"/>
                    <a:pt x="773" y="569"/>
                    <a:pt x="794" y="464"/>
                  </a:cubicBezTo>
                  <a:cubicBezTo>
                    <a:pt x="836" y="265"/>
                    <a:pt x="741" y="65"/>
                    <a:pt x="542" y="13"/>
                  </a:cubicBezTo>
                  <a:cubicBezTo>
                    <a:pt x="513" y="5"/>
                    <a:pt x="482"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23"/>
            <p:cNvSpPr/>
            <p:nvPr/>
          </p:nvSpPr>
          <p:spPr>
            <a:xfrm>
              <a:off x="1569475" y="348375"/>
              <a:ext cx="29950" cy="38400"/>
            </a:xfrm>
            <a:custGeom>
              <a:avLst/>
              <a:gdLst/>
              <a:ahLst/>
              <a:cxnLst/>
              <a:rect l="l" t="t" r="r" b="b"/>
              <a:pathLst>
                <a:path w="1198" h="1536" extrusionOk="0">
                  <a:moveTo>
                    <a:pt x="829" y="0"/>
                  </a:moveTo>
                  <a:cubicBezTo>
                    <a:pt x="619" y="0"/>
                    <a:pt x="472" y="168"/>
                    <a:pt x="462" y="357"/>
                  </a:cubicBezTo>
                  <a:cubicBezTo>
                    <a:pt x="462" y="355"/>
                    <a:pt x="462" y="354"/>
                    <a:pt x="461" y="354"/>
                  </a:cubicBezTo>
                  <a:cubicBezTo>
                    <a:pt x="456" y="354"/>
                    <a:pt x="429" y="433"/>
                    <a:pt x="420" y="452"/>
                  </a:cubicBezTo>
                  <a:cubicBezTo>
                    <a:pt x="378" y="515"/>
                    <a:pt x="346" y="578"/>
                    <a:pt x="315" y="630"/>
                  </a:cubicBezTo>
                  <a:cubicBezTo>
                    <a:pt x="231" y="777"/>
                    <a:pt x="147" y="914"/>
                    <a:pt x="73" y="1071"/>
                  </a:cubicBezTo>
                  <a:cubicBezTo>
                    <a:pt x="0" y="1260"/>
                    <a:pt x="157" y="1470"/>
                    <a:pt x="325" y="1523"/>
                  </a:cubicBezTo>
                  <a:cubicBezTo>
                    <a:pt x="358" y="1531"/>
                    <a:pt x="389" y="1535"/>
                    <a:pt x="419" y="1535"/>
                  </a:cubicBezTo>
                  <a:cubicBezTo>
                    <a:pt x="585" y="1535"/>
                    <a:pt x="715" y="1422"/>
                    <a:pt x="777" y="1271"/>
                  </a:cubicBezTo>
                  <a:cubicBezTo>
                    <a:pt x="829" y="1134"/>
                    <a:pt x="945" y="1008"/>
                    <a:pt x="1008" y="872"/>
                  </a:cubicBezTo>
                  <a:cubicBezTo>
                    <a:pt x="1102" y="714"/>
                    <a:pt x="1176" y="557"/>
                    <a:pt x="1186" y="357"/>
                  </a:cubicBezTo>
                  <a:cubicBezTo>
                    <a:pt x="1197" y="168"/>
                    <a:pt x="1018" y="0"/>
                    <a:pt x="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23"/>
            <p:cNvSpPr/>
            <p:nvPr/>
          </p:nvSpPr>
          <p:spPr>
            <a:xfrm>
              <a:off x="1598125" y="375375"/>
              <a:ext cx="43825" cy="20350"/>
            </a:xfrm>
            <a:custGeom>
              <a:avLst/>
              <a:gdLst/>
              <a:ahLst/>
              <a:cxnLst/>
              <a:rect l="l" t="t" r="r" b="b"/>
              <a:pathLst>
                <a:path w="1753" h="814" extrusionOk="0">
                  <a:moveTo>
                    <a:pt x="462" y="0"/>
                  </a:moveTo>
                  <a:cubicBezTo>
                    <a:pt x="114" y="0"/>
                    <a:pt x="0" y="584"/>
                    <a:pt x="397" y="716"/>
                  </a:cubicBezTo>
                  <a:cubicBezTo>
                    <a:pt x="670" y="810"/>
                    <a:pt x="975" y="768"/>
                    <a:pt x="1258" y="810"/>
                  </a:cubicBezTo>
                  <a:cubicBezTo>
                    <a:pt x="1279" y="813"/>
                    <a:pt x="1300" y="814"/>
                    <a:pt x="1321" y="814"/>
                  </a:cubicBezTo>
                  <a:cubicBezTo>
                    <a:pt x="1489" y="814"/>
                    <a:pt x="1653" y="736"/>
                    <a:pt x="1699" y="558"/>
                  </a:cubicBezTo>
                  <a:cubicBezTo>
                    <a:pt x="1752" y="380"/>
                    <a:pt x="1647" y="138"/>
                    <a:pt x="1447" y="107"/>
                  </a:cubicBezTo>
                  <a:cubicBezTo>
                    <a:pt x="1279" y="86"/>
                    <a:pt x="1111" y="65"/>
                    <a:pt x="943" y="65"/>
                  </a:cubicBezTo>
                  <a:cubicBezTo>
                    <a:pt x="828" y="54"/>
                    <a:pt x="691" y="54"/>
                    <a:pt x="586" y="23"/>
                  </a:cubicBezTo>
                  <a:cubicBezTo>
                    <a:pt x="542" y="8"/>
                    <a:pt x="501" y="0"/>
                    <a:pt x="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23"/>
            <p:cNvSpPr/>
            <p:nvPr/>
          </p:nvSpPr>
          <p:spPr>
            <a:xfrm>
              <a:off x="1581800" y="401475"/>
              <a:ext cx="19725" cy="38750"/>
            </a:xfrm>
            <a:custGeom>
              <a:avLst/>
              <a:gdLst/>
              <a:ahLst/>
              <a:cxnLst/>
              <a:rect l="l" t="t" r="r" b="b"/>
              <a:pathLst>
                <a:path w="789" h="1550" extrusionOk="0">
                  <a:moveTo>
                    <a:pt x="381" y="0"/>
                  </a:moveTo>
                  <a:cubicBezTo>
                    <a:pt x="200" y="0"/>
                    <a:pt x="16" y="118"/>
                    <a:pt x="11" y="355"/>
                  </a:cubicBezTo>
                  <a:cubicBezTo>
                    <a:pt x="0" y="638"/>
                    <a:pt x="63" y="911"/>
                    <a:pt x="63" y="1195"/>
                  </a:cubicBezTo>
                  <a:cubicBezTo>
                    <a:pt x="58" y="1431"/>
                    <a:pt x="237" y="1549"/>
                    <a:pt x="418" y="1549"/>
                  </a:cubicBezTo>
                  <a:cubicBezTo>
                    <a:pt x="599" y="1549"/>
                    <a:pt x="783" y="1431"/>
                    <a:pt x="788" y="1195"/>
                  </a:cubicBezTo>
                  <a:cubicBezTo>
                    <a:pt x="788" y="911"/>
                    <a:pt x="725" y="638"/>
                    <a:pt x="735" y="355"/>
                  </a:cubicBezTo>
                  <a:cubicBezTo>
                    <a:pt x="741" y="118"/>
                    <a:pt x="562"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23"/>
            <p:cNvSpPr/>
            <p:nvPr/>
          </p:nvSpPr>
          <p:spPr>
            <a:xfrm>
              <a:off x="1537700" y="396025"/>
              <a:ext cx="34950" cy="31000"/>
            </a:xfrm>
            <a:custGeom>
              <a:avLst/>
              <a:gdLst/>
              <a:ahLst/>
              <a:cxnLst/>
              <a:rect l="l" t="t" r="r" b="b"/>
              <a:pathLst>
                <a:path w="1398" h="1240" extrusionOk="0">
                  <a:moveTo>
                    <a:pt x="982" y="0"/>
                  </a:moveTo>
                  <a:cubicBezTo>
                    <a:pt x="888" y="0"/>
                    <a:pt x="796" y="35"/>
                    <a:pt x="735" y="110"/>
                  </a:cubicBezTo>
                  <a:lnTo>
                    <a:pt x="609" y="236"/>
                  </a:lnTo>
                  <a:cubicBezTo>
                    <a:pt x="609" y="236"/>
                    <a:pt x="557" y="283"/>
                    <a:pt x="555" y="286"/>
                  </a:cubicBezTo>
                  <a:lnTo>
                    <a:pt x="555" y="286"/>
                  </a:lnTo>
                  <a:cubicBezTo>
                    <a:pt x="530" y="303"/>
                    <a:pt x="511" y="313"/>
                    <a:pt x="483" y="331"/>
                  </a:cubicBezTo>
                  <a:cubicBezTo>
                    <a:pt x="368" y="425"/>
                    <a:pt x="242" y="510"/>
                    <a:pt x="137" y="615"/>
                  </a:cubicBezTo>
                  <a:cubicBezTo>
                    <a:pt x="0" y="762"/>
                    <a:pt x="0" y="993"/>
                    <a:pt x="137" y="1129"/>
                  </a:cubicBezTo>
                  <a:cubicBezTo>
                    <a:pt x="205" y="1203"/>
                    <a:pt x="300" y="1240"/>
                    <a:pt x="394" y="1240"/>
                  </a:cubicBezTo>
                  <a:cubicBezTo>
                    <a:pt x="489" y="1240"/>
                    <a:pt x="583" y="1203"/>
                    <a:pt x="651" y="1129"/>
                  </a:cubicBezTo>
                  <a:cubicBezTo>
                    <a:pt x="756" y="1024"/>
                    <a:pt x="798" y="1003"/>
                    <a:pt x="914" y="919"/>
                  </a:cubicBezTo>
                  <a:cubicBezTo>
                    <a:pt x="1040" y="825"/>
                    <a:pt x="1155" y="741"/>
                    <a:pt x="1250" y="625"/>
                  </a:cubicBezTo>
                  <a:cubicBezTo>
                    <a:pt x="1376" y="467"/>
                    <a:pt x="1397" y="257"/>
                    <a:pt x="1250" y="110"/>
                  </a:cubicBezTo>
                  <a:cubicBezTo>
                    <a:pt x="1185" y="40"/>
                    <a:pt x="1083" y="0"/>
                    <a:pt x="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23"/>
            <p:cNvSpPr/>
            <p:nvPr/>
          </p:nvSpPr>
          <p:spPr>
            <a:xfrm>
              <a:off x="1609900" y="402700"/>
              <a:ext cx="44200" cy="29800"/>
            </a:xfrm>
            <a:custGeom>
              <a:avLst/>
              <a:gdLst/>
              <a:ahLst/>
              <a:cxnLst/>
              <a:rect l="l" t="t" r="r" b="b"/>
              <a:pathLst>
                <a:path w="1768" h="1192" extrusionOk="0">
                  <a:moveTo>
                    <a:pt x="342" y="1"/>
                  </a:moveTo>
                  <a:cubicBezTo>
                    <a:pt x="159" y="1"/>
                    <a:pt x="0" y="185"/>
                    <a:pt x="0" y="369"/>
                  </a:cubicBezTo>
                  <a:cubicBezTo>
                    <a:pt x="0" y="579"/>
                    <a:pt x="168" y="715"/>
                    <a:pt x="357" y="726"/>
                  </a:cubicBezTo>
                  <a:cubicBezTo>
                    <a:pt x="304" y="726"/>
                    <a:pt x="409" y="768"/>
                    <a:pt x="420" y="778"/>
                  </a:cubicBezTo>
                  <a:cubicBezTo>
                    <a:pt x="483" y="810"/>
                    <a:pt x="535" y="841"/>
                    <a:pt x="598" y="883"/>
                  </a:cubicBezTo>
                  <a:cubicBezTo>
                    <a:pt x="745" y="967"/>
                    <a:pt x="892" y="1062"/>
                    <a:pt x="1050" y="1146"/>
                  </a:cubicBezTo>
                  <a:cubicBezTo>
                    <a:pt x="1110" y="1178"/>
                    <a:pt x="1168" y="1192"/>
                    <a:pt x="1224" y="1192"/>
                  </a:cubicBezTo>
                  <a:cubicBezTo>
                    <a:pt x="1550" y="1192"/>
                    <a:pt x="1768" y="704"/>
                    <a:pt x="1417" y="516"/>
                  </a:cubicBezTo>
                  <a:cubicBezTo>
                    <a:pt x="1239" y="411"/>
                    <a:pt x="1060" y="316"/>
                    <a:pt x="892" y="211"/>
                  </a:cubicBezTo>
                  <a:cubicBezTo>
                    <a:pt x="724" y="106"/>
                    <a:pt x="567" y="22"/>
                    <a:pt x="357" y="1"/>
                  </a:cubicBezTo>
                  <a:cubicBezTo>
                    <a:pt x="352" y="1"/>
                    <a:pt x="347"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23"/>
            <p:cNvSpPr/>
            <p:nvPr/>
          </p:nvSpPr>
          <p:spPr>
            <a:xfrm>
              <a:off x="1618300" y="299250"/>
              <a:ext cx="45950" cy="20750"/>
            </a:xfrm>
            <a:custGeom>
              <a:avLst/>
              <a:gdLst/>
              <a:ahLst/>
              <a:cxnLst/>
              <a:rect l="l" t="t" r="r" b="b"/>
              <a:pathLst>
                <a:path w="1838" h="830" extrusionOk="0">
                  <a:moveTo>
                    <a:pt x="1122" y="1"/>
                  </a:moveTo>
                  <a:cubicBezTo>
                    <a:pt x="847" y="1"/>
                    <a:pt x="572" y="13"/>
                    <a:pt x="315" y="117"/>
                  </a:cubicBezTo>
                  <a:cubicBezTo>
                    <a:pt x="126" y="191"/>
                    <a:pt x="0" y="359"/>
                    <a:pt x="52" y="558"/>
                  </a:cubicBezTo>
                  <a:cubicBezTo>
                    <a:pt x="96" y="705"/>
                    <a:pt x="244" y="830"/>
                    <a:pt x="400" y="830"/>
                  </a:cubicBezTo>
                  <a:cubicBezTo>
                    <a:pt x="435" y="830"/>
                    <a:pt x="470" y="824"/>
                    <a:pt x="504" y="810"/>
                  </a:cubicBezTo>
                  <a:cubicBezTo>
                    <a:pt x="683" y="744"/>
                    <a:pt x="867" y="728"/>
                    <a:pt x="1052" y="728"/>
                  </a:cubicBezTo>
                  <a:cubicBezTo>
                    <a:pt x="1160" y="728"/>
                    <a:pt x="1268" y="733"/>
                    <a:pt x="1375" y="737"/>
                  </a:cubicBezTo>
                  <a:cubicBezTo>
                    <a:pt x="1837" y="737"/>
                    <a:pt x="1837" y="12"/>
                    <a:pt x="1375" y="2"/>
                  </a:cubicBezTo>
                  <a:cubicBezTo>
                    <a:pt x="1291" y="2"/>
                    <a:pt x="1206"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23"/>
            <p:cNvSpPr/>
            <p:nvPr/>
          </p:nvSpPr>
          <p:spPr>
            <a:xfrm>
              <a:off x="1524825" y="288725"/>
              <a:ext cx="22350" cy="39750"/>
            </a:xfrm>
            <a:custGeom>
              <a:avLst/>
              <a:gdLst/>
              <a:ahLst/>
              <a:cxnLst/>
              <a:rect l="l" t="t" r="r" b="b"/>
              <a:pathLst>
                <a:path w="894" h="1590" extrusionOk="0">
                  <a:moveTo>
                    <a:pt x="375" y="1"/>
                  </a:moveTo>
                  <a:cubicBezTo>
                    <a:pt x="344" y="1"/>
                    <a:pt x="313" y="5"/>
                    <a:pt x="284" y="13"/>
                  </a:cubicBezTo>
                  <a:cubicBezTo>
                    <a:pt x="85" y="66"/>
                    <a:pt x="1" y="265"/>
                    <a:pt x="32" y="465"/>
                  </a:cubicBezTo>
                  <a:cubicBezTo>
                    <a:pt x="74" y="748"/>
                    <a:pt x="64" y="1053"/>
                    <a:pt x="127" y="1326"/>
                  </a:cubicBezTo>
                  <a:cubicBezTo>
                    <a:pt x="169" y="1510"/>
                    <a:pt x="305" y="1589"/>
                    <a:pt x="448" y="1589"/>
                  </a:cubicBezTo>
                  <a:cubicBezTo>
                    <a:pt x="664" y="1589"/>
                    <a:pt x="893" y="1409"/>
                    <a:pt x="830" y="1137"/>
                  </a:cubicBezTo>
                  <a:cubicBezTo>
                    <a:pt x="809" y="1021"/>
                    <a:pt x="809" y="885"/>
                    <a:pt x="799" y="769"/>
                  </a:cubicBezTo>
                  <a:lnTo>
                    <a:pt x="736" y="265"/>
                  </a:lnTo>
                  <a:cubicBezTo>
                    <a:pt x="709" y="107"/>
                    <a:pt x="536" y="1"/>
                    <a:pt x="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23"/>
            <p:cNvSpPr/>
            <p:nvPr/>
          </p:nvSpPr>
          <p:spPr>
            <a:xfrm>
              <a:off x="1555300" y="272025"/>
              <a:ext cx="35725" cy="27100"/>
            </a:xfrm>
            <a:custGeom>
              <a:avLst/>
              <a:gdLst/>
              <a:ahLst/>
              <a:cxnLst/>
              <a:rect l="l" t="t" r="r" b="b"/>
              <a:pathLst>
                <a:path w="1429" h="1084" extrusionOk="0">
                  <a:moveTo>
                    <a:pt x="984" y="0"/>
                  </a:moveTo>
                  <a:cubicBezTo>
                    <a:pt x="925" y="0"/>
                    <a:pt x="867" y="16"/>
                    <a:pt x="819" y="51"/>
                  </a:cubicBezTo>
                  <a:cubicBezTo>
                    <a:pt x="640" y="198"/>
                    <a:pt x="420" y="282"/>
                    <a:pt x="231" y="408"/>
                  </a:cubicBezTo>
                  <a:cubicBezTo>
                    <a:pt x="63" y="513"/>
                    <a:pt x="0" y="723"/>
                    <a:pt x="94" y="902"/>
                  </a:cubicBezTo>
                  <a:cubicBezTo>
                    <a:pt x="157" y="1014"/>
                    <a:pt x="286" y="1084"/>
                    <a:pt x="414" y="1084"/>
                  </a:cubicBezTo>
                  <a:cubicBezTo>
                    <a:pt x="478" y="1084"/>
                    <a:pt x="542" y="1066"/>
                    <a:pt x="598" y="1028"/>
                  </a:cubicBezTo>
                  <a:cubicBezTo>
                    <a:pt x="787" y="912"/>
                    <a:pt x="1008" y="818"/>
                    <a:pt x="1186" y="681"/>
                  </a:cubicBezTo>
                  <a:cubicBezTo>
                    <a:pt x="1344" y="566"/>
                    <a:pt x="1428" y="366"/>
                    <a:pt x="1312" y="188"/>
                  </a:cubicBezTo>
                  <a:cubicBezTo>
                    <a:pt x="1254" y="79"/>
                    <a:pt x="1116"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23"/>
            <p:cNvSpPr/>
            <p:nvPr/>
          </p:nvSpPr>
          <p:spPr>
            <a:xfrm>
              <a:off x="1652675" y="329700"/>
              <a:ext cx="32550" cy="42675"/>
            </a:xfrm>
            <a:custGeom>
              <a:avLst/>
              <a:gdLst/>
              <a:ahLst/>
              <a:cxnLst/>
              <a:rect l="l" t="t" r="r" b="b"/>
              <a:pathLst>
                <a:path w="1302" h="1707" extrusionOk="0">
                  <a:moveTo>
                    <a:pt x="393" y="0"/>
                  </a:moveTo>
                  <a:cubicBezTo>
                    <a:pt x="326" y="0"/>
                    <a:pt x="261" y="15"/>
                    <a:pt x="210" y="44"/>
                  </a:cubicBezTo>
                  <a:cubicBezTo>
                    <a:pt x="21" y="159"/>
                    <a:pt x="0" y="359"/>
                    <a:pt x="74" y="548"/>
                  </a:cubicBezTo>
                  <a:cubicBezTo>
                    <a:pt x="210" y="852"/>
                    <a:pt x="420" y="1125"/>
                    <a:pt x="515" y="1451"/>
                  </a:cubicBezTo>
                  <a:cubicBezTo>
                    <a:pt x="569" y="1629"/>
                    <a:pt x="711" y="1706"/>
                    <a:pt x="855" y="1706"/>
                  </a:cubicBezTo>
                  <a:cubicBezTo>
                    <a:pt x="1076" y="1706"/>
                    <a:pt x="1301" y="1525"/>
                    <a:pt x="1218" y="1251"/>
                  </a:cubicBezTo>
                  <a:cubicBezTo>
                    <a:pt x="1103" y="863"/>
                    <a:pt x="861" y="548"/>
                    <a:pt x="704" y="180"/>
                  </a:cubicBezTo>
                  <a:cubicBezTo>
                    <a:pt x="656" y="56"/>
                    <a:pt x="521"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23"/>
            <p:cNvSpPr/>
            <p:nvPr/>
          </p:nvSpPr>
          <p:spPr>
            <a:xfrm>
              <a:off x="1649625" y="379450"/>
              <a:ext cx="28450" cy="37875"/>
            </a:xfrm>
            <a:custGeom>
              <a:avLst/>
              <a:gdLst/>
              <a:ahLst/>
              <a:cxnLst/>
              <a:rect l="l" t="t" r="r" b="b"/>
              <a:pathLst>
                <a:path w="1138" h="1515" extrusionOk="0">
                  <a:moveTo>
                    <a:pt x="436" y="0"/>
                  </a:moveTo>
                  <a:cubicBezTo>
                    <a:pt x="223" y="0"/>
                    <a:pt x="1" y="177"/>
                    <a:pt x="70" y="448"/>
                  </a:cubicBezTo>
                  <a:cubicBezTo>
                    <a:pt x="133" y="731"/>
                    <a:pt x="301" y="973"/>
                    <a:pt x="374" y="1257"/>
                  </a:cubicBezTo>
                  <a:cubicBezTo>
                    <a:pt x="421" y="1436"/>
                    <a:pt x="558" y="1515"/>
                    <a:pt x="700" y="1515"/>
                  </a:cubicBezTo>
                  <a:cubicBezTo>
                    <a:pt x="914" y="1515"/>
                    <a:pt x="1137" y="1336"/>
                    <a:pt x="1067" y="1057"/>
                  </a:cubicBezTo>
                  <a:cubicBezTo>
                    <a:pt x="1004" y="784"/>
                    <a:pt x="836" y="532"/>
                    <a:pt x="763" y="259"/>
                  </a:cubicBezTo>
                  <a:cubicBezTo>
                    <a:pt x="717" y="79"/>
                    <a:pt x="578"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23"/>
            <p:cNvSpPr/>
            <p:nvPr/>
          </p:nvSpPr>
          <p:spPr>
            <a:xfrm>
              <a:off x="1612525" y="268825"/>
              <a:ext cx="46000" cy="23050"/>
            </a:xfrm>
            <a:custGeom>
              <a:avLst/>
              <a:gdLst/>
              <a:ahLst/>
              <a:cxnLst/>
              <a:rect l="l" t="t" r="r" b="b"/>
              <a:pathLst>
                <a:path w="1840" h="922" extrusionOk="0">
                  <a:moveTo>
                    <a:pt x="351" y="1"/>
                  </a:moveTo>
                  <a:cubicBezTo>
                    <a:pt x="159" y="1"/>
                    <a:pt x="0" y="184"/>
                    <a:pt x="0" y="368"/>
                  </a:cubicBezTo>
                  <a:cubicBezTo>
                    <a:pt x="0" y="578"/>
                    <a:pt x="168" y="715"/>
                    <a:pt x="367" y="725"/>
                  </a:cubicBezTo>
                  <a:cubicBezTo>
                    <a:pt x="661" y="746"/>
                    <a:pt x="955" y="820"/>
                    <a:pt x="1239" y="904"/>
                  </a:cubicBezTo>
                  <a:cubicBezTo>
                    <a:pt x="1279" y="916"/>
                    <a:pt x="1317" y="922"/>
                    <a:pt x="1353" y="922"/>
                  </a:cubicBezTo>
                  <a:cubicBezTo>
                    <a:pt x="1719" y="922"/>
                    <a:pt x="1839" y="335"/>
                    <a:pt x="1428" y="211"/>
                  </a:cubicBezTo>
                  <a:cubicBezTo>
                    <a:pt x="1081" y="106"/>
                    <a:pt x="724" y="32"/>
                    <a:pt x="367" y="1"/>
                  </a:cubicBezTo>
                  <a:cubicBezTo>
                    <a:pt x="362" y="1"/>
                    <a:pt x="35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23"/>
            <p:cNvSpPr/>
            <p:nvPr/>
          </p:nvSpPr>
          <p:spPr>
            <a:xfrm>
              <a:off x="1663450" y="281625"/>
              <a:ext cx="26425" cy="48800"/>
            </a:xfrm>
            <a:custGeom>
              <a:avLst/>
              <a:gdLst/>
              <a:ahLst/>
              <a:cxnLst/>
              <a:rect l="l" t="t" r="r" b="b"/>
              <a:pathLst>
                <a:path w="1057" h="1952" extrusionOk="0">
                  <a:moveTo>
                    <a:pt x="400" y="1"/>
                  </a:moveTo>
                  <a:cubicBezTo>
                    <a:pt x="332" y="1"/>
                    <a:pt x="265" y="16"/>
                    <a:pt x="210" y="45"/>
                  </a:cubicBezTo>
                  <a:cubicBezTo>
                    <a:pt x="21" y="150"/>
                    <a:pt x="0" y="360"/>
                    <a:pt x="84" y="539"/>
                  </a:cubicBezTo>
                  <a:cubicBezTo>
                    <a:pt x="136" y="686"/>
                    <a:pt x="136" y="906"/>
                    <a:pt x="168" y="1053"/>
                  </a:cubicBezTo>
                  <a:cubicBezTo>
                    <a:pt x="199" y="1263"/>
                    <a:pt x="231" y="1484"/>
                    <a:pt x="283" y="1694"/>
                  </a:cubicBezTo>
                  <a:cubicBezTo>
                    <a:pt x="330" y="1874"/>
                    <a:pt x="469" y="1952"/>
                    <a:pt x="612" y="1952"/>
                  </a:cubicBezTo>
                  <a:cubicBezTo>
                    <a:pt x="829" y="1952"/>
                    <a:pt x="1057" y="1773"/>
                    <a:pt x="987" y="1494"/>
                  </a:cubicBezTo>
                  <a:cubicBezTo>
                    <a:pt x="882" y="1064"/>
                    <a:pt x="882" y="581"/>
                    <a:pt x="703" y="171"/>
                  </a:cubicBezTo>
                  <a:cubicBezTo>
                    <a:pt x="656" y="55"/>
                    <a:pt x="527" y="1"/>
                    <a:pt x="4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40" name="Google Shape;440;p23"/>
          <p:cNvSpPr/>
          <p:nvPr/>
        </p:nvSpPr>
        <p:spPr>
          <a:xfrm rot="10800000">
            <a:off x="3884554" y="4745877"/>
            <a:ext cx="1126884" cy="991139"/>
          </a:xfrm>
          <a:custGeom>
            <a:avLst/>
            <a:gdLst/>
            <a:ahLst/>
            <a:cxnLst/>
            <a:rect l="l" t="t" r="r" b="b"/>
            <a:pathLst>
              <a:path w="7736" h="6804" extrusionOk="0">
                <a:moveTo>
                  <a:pt x="3525" y="1"/>
                </a:moveTo>
                <a:cubicBezTo>
                  <a:pt x="3065" y="1"/>
                  <a:pt x="2599" y="104"/>
                  <a:pt x="2163" y="331"/>
                </a:cubicBezTo>
                <a:cubicBezTo>
                  <a:pt x="1134" y="866"/>
                  <a:pt x="326" y="1811"/>
                  <a:pt x="168" y="2977"/>
                </a:cubicBezTo>
                <a:cubicBezTo>
                  <a:pt x="0" y="4268"/>
                  <a:pt x="693" y="5549"/>
                  <a:pt x="1722" y="6180"/>
                </a:cubicBezTo>
                <a:cubicBezTo>
                  <a:pt x="2410" y="6597"/>
                  <a:pt x="3193" y="6804"/>
                  <a:pt x="3990" y="6804"/>
                </a:cubicBezTo>
                <a:cubicBezTo>
                  <a:pt x="4618" y="6804"/>
                  <a:pt x="5254" y="6676"/>
                  <a:pt x="5860" y="6421"/>
                </a:cubicBezTo>
                <a:cubicBezTo>
                  <a:pt x="7246" y="5833"/>
                  <a:pt x="7656" y="4457"/>
                  <a:pt x="7729" y="3061"/>
                </a:cubicBezTo>
                <a:cubicBezTo>
                  <a:pt x="7736" y="2917"/>
                  <a:pt x="7590" y="2817"/>
                  <a:pt x="7454" y="2817"/>
                </a:cubicBezTo>
                <a:cubicBezTo>
                  <a:pt x="7373" y="2817"/>
                  <a:pt x="7296" y="2853"/>
                  <a:pt x="7257" y="2935"/>
                </a:cubicBezTo>
                <a:cubicBezTo>
                  <a:pt x="6711" y="4142"/>
                  <a:pt x="6522" y="5213"/>
                  <a:pt x="5083" y="5602"/>
                </a:cubicBezTo>
                <a:cubicBezTo>
                  <a:pt x="4808" y="5678"/>
                  <a:pt x="4542" y="5714"/>
                  <a:pt x="4287" y="5714"/>
                </a:cubicBezTo>
                <a:cubicBezTo>
                  <a:pt x="3120" y="5714"/>
                  <a:pt x="2196" y="4955"/>
                  <a:pt x="1817" y="3722"/>
                </a:cubicBezTo>
                <a:cubicBezTo>
                  <a:pt x="1405" y="2360"/>
                  <a:pt x="2627" y="1355"/>
                  <a:pt x="3887" y="1355"/>
                </a:cubicBezTo>
                <a:cubicBezTo>
                  <a:pt x="4073" y="1355"/>
                  <a:pt x="4260" y="1377"/>
                  <a:pt x="4442" y="1423"/>
                </a:cubicBezTo>
                <a:cubicBezTo>
                  <a:pt x="5209" y="1612"/>
                  <a:pt x="5482" y="2326"/>
                  <a:pt x="5398" y="3040"/>
                </a:cubicBezTo>
                <a:cubicBezTo>
                  <a:pt x="5337" y="3529"/>
                  <a:pt x="4949" y="4054"/>
                  <a:pt x="4463" y="4054"/>
                </a:cubicBezTo>
                <a:cubicBezTo>
                  <a:pt x="4365" y="4054"/>
                  <a:pt x="4263" y="4033"/>
                  <a:pt x="4158" y="3985"/>
                </a:cubicBezTo>
                <a:cubicBezTo>
                  <a:pt x="3854" y="3848"/>
                  <a:pt x="3717" y="3533"/>
                  <a:pt x="3822" y="3334"/>
                </a:cubicBezTo>
                <a:cubicBezTo>
                  <a:pt x="4316" y="3334"/>
                  <a:pt x="4925" y="2966"/>
                  <a:pt x="4600" y="2389"/>
                </a:cubicBezTo>
                <a:cubicBezTo>
                  <a:pt x="4444" y="2116"/>
                  <a:pt x="4204" y="2009"/>
                  <a:pt x="3944" y="2009"/>
                </a:cubicBezTo>
                <a:cubicBezTo>
                  <a:pt x="3484" y="2009"/>
                  <a:pt x="2962" y="2344"/>
                  <a:pt x="2741" y="2693"/>
                </a:cubicBezTo>
                <a:cubicBezTo>
                  <a:pt x="2121" y="3659"/>
                  <a:pt x="2898" y="4667"/>
                  <a:pt x="3791" y="4972"/>
                </a:cubicBezTo>
                <a:cubicBezTo>
                  <a:pt x="4044" y="5062"/>
                  <a:pt x="4300" y="5105"/>
                  <a:pt x="4548" y="5105"/>
                </a:cubicBezTo>
                <a:cubicBezTo>
                  <a:pt x="5351" y="5105"/>
                  <a:pt x="6080" y="4649"/>
                  <a:pt x="6417" y="3806"/>
                </a:cubicBezTo>
                <a:cubicBezTo>
                  <a:pt x="7219" y="1761"/>
                  <a:pt x="5423" y="1"/>
                  <a:pt x="3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23"/>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2" name="Google Shape;442;p23"/>
          <p:cNvSpPr txBox="1"/>
          <p:nvPr>
            <p:ph type="title" idx="2"/>
          </p:nvPr>
        </p:nvSpPr>
        <p:spPr>
          <a:xfrm>
            <a:off x="720000" y="1549700"/>
            <a:ext cx="19782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43" name="Google Shape;443;p23"/>
          <p:cNvSpPr txBox="1"/>
          <p:nvPr>
            <p:ph type="subTitle" idx="1"/>
          </p:nvPr>
        </p:nvSpPr>
        <p:spPr>
          <a:xfrm>
            <a:off x="720000" y="2041978"/>
            <a:ext cx="19782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444" name="Google Shape;444;p23"/>
          <p:cNvSpPr txBox="1"/>
          <p:nvPr>
            <p:ph type="title" idx="3"/>
          </p:nvPr>
        </p:nvSpPr>
        <p:spPr>
          <a:xfrm>
            <a:off x="6445801" y="1549700"/>
            <a:ext cx="1978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45" name="Google Shape;445;p23"/>
          <p:cNvSpPr txBox="1"/>
          <p:nvPr>
            <p:ph type="subTitle" idx="4"/>
          </p:nvPr>
        </p:nvSpPr>
        <p:spPr>
          <a:xfrm>
            <a:off x="6445801" y="2041978"/>
            <a:ext cx="1978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446" name="Google Shape;446;p23"/>
          <p:cNvSpPr txBox="1"/>
          <p:nvPr>
            <p:ph type="title" idx="5"/>
          </p:nvPr>
        </p:nvSpPr>
        <p:spPr>
          <a:xfrm>
            <a:off x="720000" y="2978996"/>
            <a:ext cx="19782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47" name="Google Shape;447;p23"/>
          <p:cNvSpPr txBox="1"/>
          <p:nvPr>
            <p:ph type="subTitle" idx="6"/>
          </p:nvPr>
        </p:nvSpPr>
        <p:spPr>
          <a:xfrm>
            <a:off x="720000" y="3471278"/>
            <a:ext cx="19782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448" name="Google Shape;448;p23"/>
          <p:cNvSpPr txBox="1"/>
          <p:nvPr>
            <p:ph type="title" idx="7"/>
          </p:nvPr>
        </p:nvSpPr>
        <p:spPr>
          <a:xfrm>
            <a:off x="6445800" y="2978996"/>
            <a:ext cx="1978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49" name="Google Shape;449;p23"/>
          <p:cNvSpPr txBox="1"/>
          <p:nvPr>
            <p:ph type="subTitle" idx="8"/>
          </p:nvPr>
        </p:nvSpPr>
        <p:spPr>
          <a:xfrm>
            <a:off x="6445801" y="3471278"/>
            <a:ext cx="1978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450" name="Shape 450"/>
        <p:cNvGrpSpPr/>
        <p:nvPr/>
      </p:nvGrpSpPr>
      <p:grpSpPr>
        <a:xfrm>
          <a:off x="0" y="0"/>
          <a:ext cx="0" cy="0"/>
          <a:chOff x="0" y="0"/>
          <a:chExt cx="0" cy="0"/>
        </a:xfrm>
      </p:grpSpPr>
      <p:sp>
        <p:nvSpPr>
          <p:cNvPr id="451" name="Google Shape;451;p24"/>
          <p:cNvSpPr/>
          <p:nvPr/>
        </p:nvSpPr>
        <p:spPr>
          <a:xfrm rot="3463915" flipH="1">
            <a:off x="-2747749" y="4049368"/>
            <a:ext cx="4423707" cy="2719875"/>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24"/>
          <p:cNvSpPr/>
          <p:nvPr/>
        </p:nvSpPr>
        <p:spPr>
          <a:xfrm flipH="1">
            <a:off x="8246425" y="3460600"/>
            <a:ext cx="3815954" cy="3531653"/>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24"/>
          <p:cNvSpPr/>
          <p:nvPr/>
        </p:nvSpPr>
        <p:spPr>
          <a:xfrm rot="10800000" flipH="1">
            <a:off x="3578961" y="-272448"/>
            <a:ext cx="3657998" cy="926948"/>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4" name="Google Shape;454;p24"/>
          <p:cNvGrpSpPr/>
          <p:nvPr/>
        </p:nvGrpSpPr>
        <p:grpSpPr>
          <a:xfrm flipH="1">
            <a:off x="8463636" y="312226"/>
            <a:ext cx="457916" cy="454327"/>
            <a:chOff x="1782100" y="1060200"/>
            <a:chExt cx="184050" cy="182600"/>
          </a:xfrm>
        </p:grpSpPr>
        <p:sp>
          <p:nvSpPr>
            <p:cNvPr id="455" name="Google Shape;455;p24"/>
            <p:cNvSpPr/>
            <p:nvPr/>
          </p:nvSpPr>
          <p:spPr>
            <a:xfrm>
              <a:off x="1864775" y="1195525"/>
              <a:ext cx="50200" cy="47275"/>
            </a:xfrm>
            <a:custGeom>
              <a:avLst/>
              <a:gdLst/>
              <a:ahLst/>
              <a:cxnLst/>
              <a:rect l="l" t="t" r="r" b="b"/>
              <a:pathLst>
                <a:path w="2008" h="1891" extrusionOk="0">
                  <a:moveTo>
                    <a:pt x="1066" y="0"/>
                  </a:moveTo>
                  <a:cubicBezTo>
                    <a:pt x="804" y="0"/>
                    <a:pt x="558" y="88"/>
                    <a:pt x="390" y="274"/>
                  </a:cubicBezTo>
                  <a:cubicBezTo>
                    <a:pt x="1" y="704"/>
                    <a:pt x="12" y="1408"/>
                    <a:pt x="495" y="1891"/>
                  </a:cubicBezTo>
                  <a:lnTo>
                    <a:pt x="2007" y="389"/>
                  </a:lnTo>
                  <a:cubicBezTo>
                    <a:pt x="1750" y="138"/>
                    <a:pt x="1395" y="0"/>
                    <a:pt x="1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24"/>
            <p:cNvSpPr/>
            <p:nvPr/>
          </p:nvSpPr>
          <p:spPr>
            <a:xfrm>
              <a:off x="1802050" y="1184900"/>
              <a:ext cx="50950" cy="48175"/>
            </a:xfrm>
            <a:custGeom>
              <a:avLst/>
              <a:gdLst/>
              <a:ahLst/>
              <a:cxnLst/>
              <a:rect l="l" t="t" r="r" b="b"/>
              <a:pathLst>
                <a:path w="2038" h="1927" extrusionOk="0">
                  <a:moveTo>
                    <a:pt x="1073" y="1"/>
                  </a:moveTo>
                  <a:cubicBezTo>
                    <a:pt x="809" y="1"/>
                    <a:pt x="560" y="89"/>
                    <a:pt x="389" y="279"/>
                  </a:cubicBezTo>
                  <a:cubicBezTo>
                    <a:pt x="1" y="709"/>
                    <a:pt x="22" y="1413"/>
                    <a:pt x="505" y="1906"/>
                  </a:cubicBezTo>
                  <a:cubicBezTo>
                    <a:pt x="515" y="1917"/>
                    <a:pt x="526" y="1917"/>
                    <a:pt x="536" y="1927"/>
                  </a:cubicBezTo>
                  <a:lnTo>
                    <a:pt x="2038" y="426"/>
                  </a:lnTo>
                  <a:cubicBezTo>
                    <a:pt x="2038" y="415"/>
                    <a:pt x="2027" y="405"/>
                    <a:pt x="2017" y="394"/>
                  </a:cubicBezTo>
                  <a:cubicBezTo>
                    <a:pt x="1764" y="142"/>
                    <a:pt x="1407" y="1"/>
                    <a:pt x="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24"/>
            <p:cNvSpPr/>
            <p:nvPr/>
          </p:nvSpPr>
          <p:spPr>
            <a:xfrm>
              <a:off x="1847450" y="1131275"/>
              <a:ext cx="50450" cy="47725"/>
            </a:xfrm>
            <a:custGeom>
              <a:avLst/>
              <a:gdLst/>
              <a:ahLst/>
              <a:cxnLst/>
              <a:rect l="l" t="t" r="r" b="b"/>
              <a:pathLst>
                <a:path w="2018" h="1909" extrusionOk="0">
                  <a:moveTo>
                    <a:pt x="1077" y="0"/>
                  </a:moveTo>
                  <a:cubicBezTo>
                    <a:pt x="812" y="0"/>
                    <a:pt x="562" y="90"/>
                    <a:pt x="390" y="282"/>
                  </a:cubicBezTo>
                  <a:cubicBezTo>
                    <a:pt x="1" y="712"/>
                    <a:pt x="12" y="1416"/>
                    <a:pt x="505" y="1909"/>
                  </a:cubicBezTo>
                  <a:lnTo>
                    <a:pt x="2017" y="397"/>
                  </a:lnTo>
                  <a:cubicBezTo>
                    <a:pt x="1761" y="140"/>
                    <a:pt x="1407" y="0"/>
                    <a:pt x="1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24"/>
            <p:cNvSpPr/>
            <p:nvPr/>
          </p:nvSpPr>
          <p:spPr>
            <a:xfrm>
              <a:off x="1916525" y="1145675"/>
              <a:ext cx="49625" cy="46975"/>
            </a:xfrm>
            <a:custGeom>
              <a:avLst/>
              <a:gdLst/>
              <a:ahLst/>
              <a:cxnLst/>
              <a:rect l="l" t="t" r="r" b="b"/>
              <a:pathLst>
                <a:path w="1985" h="1879" extrusionOk="0">
                  <a:moveTo>
                    <a:pt x="1069" y="0"/>
                  </a:moveTo>
                  <a:cubicBezTo>
                    <a:pt x="806" y="0"/>
                    <a:pt x="558" y="90"/>
                    <a:pt x="388" y="283"/>
                  </a:cubicBezTo>
                  <a:cubicBezTo>
                    <a:pt x="0" y="703"/>
                    <a:pt x="10" y="1396"/>
                    <a:pt x="483" y="1879"/>
                  </a:cubicBezTo>
                  <a:lnTo>
                    <a:pt x="1984" y="378"/>
                  </a:lnTo>
                  <a:cubicBezTo>
                    <a:pt x="1736" y="135"/>
                    <a:pt x="1391" y="0"/>
                    <a:pt x="10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24"/>
            <p:cNvSpPr/>
            <p:nvPr/>
          </p:nvSpPr>
          <p:spPr>
            <a:xfrm>
              <a:off x="1892625" y="1081125"/>
              <a:ext cx="51475" cy="48800"/>
            </a:xfrm>
            <a:custGeom>
              <a:avLst/>
              <a:gdLst/>
              <a:ahLst/>
              <a:cxnLst/>
              <a:rect l="l" t="t" r="r" b="b"/>
              <a:pathLst>
                <a:path w="2059" h="1952" extrusionOk="0">
                  <a:moveTo>
                    <a:pt x="1075" y="1"/>
                  </a:moveTo>
                  <a:cubicBezTo>
                    <a:pt x="811" y="1"/>
                    <a:pt x="562" y="90"/>
                    <a:pt x="389" y="281"/>
                  </a:cubicBezTo>
                  <a:cubicBezTo>
                    <a:pt x="0" y="702"/>
                    <a:pt x="21" y="1416"/>
                    <a:pt x="504" y="1910"/>
                  </a:cubicBezTo>
                  <a:cubicBezTo>
                    <a:pt x="525" y="1920"/>
                    <a:pt x="536" y="1931"/>
                    <a:pt x="557" y="1952"/>
                  </a:cubicBezTo>
                  <a:lnTo>
                    <a:pt x="2058" y="450"/>
                  </a:lnTo>
                  <a:cubicBezTo>
                    <a:pt x="2048" y="429"/>
                    <a:pt x="2027" y="408"/>
                    <a:pt x="2016" y="397"/>
                  </a:cubicBezTo>
                  <a:cubicBezTo>
                    <a:pt x="1760" y="141"/>
                    <a:pt x="1406" y="1"/>
                    <a:pt x="1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24"/>
            <p:cNvSpPr/>
            <p:nvPr/>
          </p:nvSpPr>
          <p:spPr>
            <a:xfrm>
              <a:off x="1837225" y="1060200"/>
              <a:ext cx="51475" cy="48725"/>
            </a:xfrm>
            <a:custGeom>
              <a:avLst/>
              <a:gdLst/>
              <a:ahLst/>
              <a:cxnLst/>
              <a:rect l="l" t="t" r="r" b="b"/>
              <a:pathLst>
                <a:path w="2059" h="1949" extrusionOk="0">
                  <a:moveTo>
                    <a:pt x="1070" y="1"/>
                  </a:moveTo>
                  <a:cubicBezTo>
                    <a:pt x="808" y="1"/>
                    <a:pt x="561" y="89"/>
                    <a:pt x="389" y="278"/>
                  </a:cubicBezTo>
                  <a:cubicBezTo>
                    <a:pt x="1" y="709"/>
                    <a:pt x="11" y="1413"/>
                    <a:pt x="505" y="1906"/>
                  </a:cubicBezTo>
                  <a:cubicBezTo>
                    <a:pt x="526" y="1927"/>
                    <a:pt x="536" y="1938"/>
                    <a:pt x="557" y="1948"/>
                  </a:cubicBezTo>
                  <a:lnTo>
                    <a:pt x="2059" y="446"/>
                  </a:lnTo>
                  <a:cubicBezTo>
                    <a:pt x="2048" y="425"/>
                    <a:pt x="2027" y="415"/>
                    <a:pt x="2017" y="394"/>
                  </a:cubicBezTo>
                  <a:cubicBezTo>
                    <a:pt x="1759" y="142"/>
                    <a:pt x="1402" y="1"/>
                    <a:pt x="10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24"/>
            <p:cNvSpPr/>
            <p:nvPr/>
          </p:nvSpPr>
          <p:spPr>
            <a:xfrm>
              <a:off x="1782100" y="1116900"/>
              <a:ext cx="49900" cy="47400"/>
            </a:xfrm>
            <a:custGeom>
              <a:avLst/>
              <a:gdLst/>
              <a:ahLst/>
              <a:cxnLst/>
              <a:rect l="l" t="t" r="r" b="b"/>
              <a:pathLst>
                <a:path w="1996" h="1896" extrusionOk="0">
                  <a:moveTo>
                    <a:pt x="1064" y="0"/>
                  </a:moveTo>
                  <a:cubicBezTo>
                    <a:pt x="803" y="0"/>
                    <a:pt x="556" y="88"/>
                    <a:pt x="389" y="279"/>
                  </a:cubicBezTo>
                  <a:cubicBezTo>
                    <a:pt x="1" y="699"/>
                    <a:pt x="11" y="1403"/>
                    <a:pt x="494" y="1896"/>
                  </a:cubicBezTo>
                  <a:lnTo>
                    <a:pt x="1996" y="384"/>
                  </a:lnTo>
                  <a:cubicBezTo>
                    <a:pt x="1744" y="138"/>
                    <a:pt x="1392"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2" name="Google Shape;462;p24"/>
          <p:cNvGrpSpPr/>
          <p:nvPr/>
        </p:nvGrpSpPr>
        <p:grpSpPr>
          <a:xfrm flipH="1">
            <a:off x="-327810" y="1233762"/>
            <a:ext cx="596161" cy="619097"/>
            <a:chOff x="1524825" y="268825"/>
            <a:chExt cx="165050" cy="171400"/>
          </a:xfrm>
        </p:grpSpPr>
        <p:sp>
          <p:nvSpPr>
            <p:cNvPr id="463" name="Google Shape;463;p24"/>
            <p:cNvSpPr/>
            <p:nvPr/>
          </p:nvSpPr>
          <p:spPr>
            <a:xfrm>
              <a:off x="1602550" y="329250"/>
              <a:ext cx="45950" cy="35650"/>
            </a:xfrm>
            <a:custGeom>
              <a:avLst/>
              <a:gdLst/>
              <a:ahLst/>
              <a:cxnLst/>
              <a:rect l="l" t="t" r="r" b="b"/>
              <a:pathLst>
                <a:path w="1838" h="1426" extrusionOk="0">
                  <a:moveTo>
                    <a:pt x="404" y="1"/>
                  </a:moveTo>
                  <a:cubicBezTo>
                    <a:pt x="251" y="1"/>
                    <a:pt x="98" y="126"/>
                    <a:pt x="63" y="272"/>
                  </a:cubicBezTo>
                  <a:cubicBezTo>
                    <a:pt x="0" y="482"/>
                    <a:pt x="126" y="650"/>
                    <a:pt x="315" y="723"/>
                  </a:cubicBezTo>
                  <a:cubicBezTo>
                    <a:pt x="472" y="786"/>
                    <a:pt x="640" y="923"/>
                    <a:pt x="777" y="1017"/>
                  </a:cubicBezTo>
                  <a:cubicBezTo>
                    <a:pt x="934" y="1133"/>
                    <a:pt x="1081" y="1259"/>
                    <a:pt x="1239" y="1374"/>
                  </a:cubicBezTo>
                  <a:cubicBezTo>
                    <a:pt x="1288" y="1410"/>
                    <a:pt x="1344" y="1426"/>
                    <a:pt x="1402" y="1426"/>
                  </a:cubicBezTo>
                  <a:cubicBezTo>
                    <a:pt x="1532" y="1426"/>
                    <a:pt x="1667" y="1347"/>
                    <a:pt x="1732" y="1238"/>
                  </a:cubicBezTo>
                  <a:cubicBezTo>
                    <a:pt x="1837" y="1059"/>
                    <a:pt x="1764" y="860"/>
                    <a:pt x="1606" y="744"/>
                  </a:cubicBezTo>
                  <a:cubicBezTo>
                    <a:pt x="1249" y="492"/>
                    <a:pt x="913" y="177"/>
                    <a:pt x="504" y="20"/>
                  </a:cubicBezTo>
                  <a:cubicBezTo>
                    <a:pt x="472" y="7"/>
                    <a:pt x="438" y="1"/>
                    <a:pt x="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24"/>
            <p:cNvSpPr/>
            <p:nvPr/>
          </p:nvSpPr>
          <p:spPr>
            <a:xfrm>
              <a:off x="1548575" y="302575"/>
              <a:ext cx="54175" cy="37525"/>
            </a:xfrm>
            <a:custGeom>
              <a:avLst/>
              <a:gdLst/>
              <a:ahLst/>
              <a:cxnLst/>
              <a:rect l="l" t="t" r="r" b="b"/>
              <a:pathLst>
                <a:path w="2167" h="1501" extrusionOk="0">
                  <a:moveTo>
                    <a:pt x="1644" y="1"/>
                  </a:moveTo>
                  <a:cubicBezTo>
                    <a:pt x="1562" y="1"/>
                    <a:pt x="1478" y="33"/>
                    <a:pt x="1403" y="110"/>
                  </a:cubicBezTo>
                  <a:cubicBezTo>
                    <a:pt x="1077" y="436"/>
                    <a:pt x="615" y="583"/>
                    <a:pt x="279" y="887"/>
                  </a:cubicBezTo>
                  <a:cubicBezTo>
                    <a:pt x="1" y="1133"/>
                    <a:pt x="259" y="1501"/>
                    <a:pt x="551" y="1501"/>
                  </a:cubicBezTo>
                  <a:cubicBezTo>
                    <a:pt x="633" y="1501"/>
                    <a:pt x="718" y="1471"/>
                    <a:pt x="794" y="1402"/>
                  </a:cubicBezTo>
                  <a:cubicBezTo>
                    <a:pt x="1130" y="1097"/>
                    <a:pt x="1581" y="961"/>
                    <a:pt x="1907" y="625"/>
                  </a:cubicBezTo>
                  <a:cubicBezTo>
                    <a:pt x="2166" y="366"/>
                    <a:pt x="1920" y="1"/>
                    <a:pt x="1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24"/>
            <p:cNvSpPr/>
            <p:nvPr/>
          </p:nvSpPr>
          <p:spPr>
            <a:xfrm>
              <a:off x="1533350" y="347275"/>
              <a:ext cx="20925" cy="40500"/>
            </a:xfrm>
            <a:custGeom>
              <a:avLst/>
              <a:gdLst/>
              <a:ahLst/>
              <a:cxnLst/>
              <a:rect l="l" t="t" r="r" b="b"/>
              <a:pathLst>
                <a:path w="837" h="1620" extrusionOk="0">
                  <a:moveTo>
                    <a:pt x="451" y="0"/>
                  </a:moveTo>
                  <a:cubicBezTo>
                    <a:pt x="292" y="0"/>
                    <a:pt x="125" y="107"/>
                    <a:pt x="90" y="265"/>
                  </a:cubicBezTo>
                  <a:cubicBezTo>
                    <a:pt x="59" y="433"/>
                    <a:pt x="69" y="590"/>
                    <a:pt x="59" y="758"/>
                  </a:cubicBezTo>
                  <a:cubicBezTo>
                    <a:pt x="48" y="926"/>
                    <a:pt x="17" y="1094"/>
                    <a:pt x="6" y="1273"/>
                  </a:cubicBezTo>
                  <a:cubicBezTo>
                    <a:pt x="1" y="1504"/>
                    <a:pt x="180" y="1620"/>
                    <a:pt x="362" y="1620"/>
                  </a:cubicBezTo>
                  <a:cubicBezTo>
                    <a:pt x="544" y="1620"/>
                    <a:pt x="731" y="1504"/>
                    <a:pt x="741" y="1273"/>
                  </a:cubicBezTo>
                  <a:cubicBezTo>
                    <a:pt x="741" y="1115"/>
                    <a:pt x="762" y="968"/>
                    <a:pt x="783" y="821"/>
                  </a:cubicBezTo>
                  <a:cubicBezTo>
                    <a:pt x="794" y="706"/>
                    <a:pt x="773" y="569"/>
                    <a:pt x="794" y="464"/>
                  </a:cubicBezTo>
                  <a:cubicBezTo>
                    <a:pt x="836" y="265"/>
                    <a:pt x="741" y="65"/>
                    <a:pt x="542" y="13"/>
                  </a:cubicBezTo>
                  <a:cubicBezTo>
                    <a:pt x="513" y="5"/>
                    <a:pt x="482"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24"/>
            <p:cNvSpPr/>
            <p:nvPr/>
          </p:nvSpPr>
          <p:spPr>
            <a:xfrm>
              <a:off x="1569475" y="348375"/>
              <a:ext cx="29950" cy="38400"/>
            </a:xfrm>
            <a:custGeom>
              <a:avLst/>
              <a:gdLst/>
              <a:ahLst/>
              <a:cxnLst/>
              <a:rect l="l" t="t" r="r" b="b"/>
              <a:pathLst>
                <a:path w="1198" h="1536" extrusionOk="0">
                  <a:moveTo>
                    <a:pt x="829" y="0"/>
                  </a:moveTo>
                  <a:cubicBezTo>
                    <a:pt x="619" y="0"/>
                    <a:pt x="472" y="168"/>
                    <a:pt x="462" y="357"/>
                  </a:cubicBezTo>
                  <a:cubicBezTo>
                    <a:pt x="462" y="355"/>
                    <a:pt x="462" y="354"/>
                    <a:pt x="461" y="354"/>
                  </a:cubicBezTo>
                  <a:cubicBezTo>
                    <a:pt x="456" y="354"/>
                    <a:pt x="429" y="433"/>
                    <a:pt x="420" y="452"/>
                  </a:cubicBezTo>
                  <a:cubicBezTo>
                    <a:pt x="378" y="515"/>
                    <a:pt x="346" y="578"/>
                    <a:pt x="315" y="630"/>
                  </a:cubicBezTo>
                  <a:cubicBezTo>
                    <a:pt x="231" y="777"/>
                    <a:pt x="147" y="914"/>
                    <a:pt x="73" y="1071"/>
                  </a:cubicBezTo>
                  <a:cubicBezTo>
                    <a:pt x="0" y="1260"/>
                    <a:pt x="157" y="1470"/>
                    <a:pt x="325" y="1523"/>
                  </a:cubicBezTo>
                  <a:cubicBezTo>
                    <a:pt x="358" y="1531"/>
                    <a:pt x="389" y="1535"/>
                    <a:pt x="419" y="1535"/>
                  </a:cubicBezTo>
                  <a:cubicBezTo>
                    <a:pt x="585" y="1535"/>
                    <a:pt x="715" y="1422"/>
                    <a:pt x="777" y="1271"/>
                  </a:cubicBezTo>
                  <a:cubicBezTo>
                    <a:pt x="829" y="1134"/>
                    <a:pt x="945" y="1008"/>
                    <a:pt x="1008" y="872"/>
                  </a:cubicBezTo>
                  <a:cubicBezTo>
                    <a:pt x="1102" y="714"/>
                    <a:pt x="1176" y="557"/>
                    <a:pt x="1186" y="357"/>
                  </a:cubicBezTo>
                  <a:cubicBezTo>
                    <a:pt x="1197" y="168"/>
                    <a:pt x="1018" y="0"/>
                    <a:pt x="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24"/>
            <p:cNvSpPr/>
            <p:nvPr/>
          </p:nvSpPr>
          <p:spPr>
            <a:xfrm>
              <a:off x="1598125" y="375375"/>
              <a:ext cx="43825" cy="20350"/>
            </a:xfrm>
            <a:custGeom>
              <a:avLst/>
              <a:gdLst/>
              <a:ahLst/>
              <a:cxnLst/>
              <a:rect l="l" t="t" r="r" b="b"/>
              <a:pathLst>
                <a:path w="1753" h="814" extrusionOk="0">
                  <a:moveTo>
                    <a:pt x="462" y="0"/>
                  </a:moveTo>
                  <a:cubicBezTo>
                    <a:pt x="114" y="0"/>
                    <a:pt x="0" y="584"/>
                    <a:pt x="397" y="716"/>
                  </a:cubicBezTo>
                  <a:cubicBezTo>
                    <a:pt x="670" y="810"/>
                    <a:pt x="975" y="768"/>
                    <a:pt x="1258" y="810"/>
                  </a:cubicBezTo>
                  <a:cubicBezTo>
                    <a:pt x="1279" y="813"/>
                    <a:pt x="1300" y="814"/>
                    <a:pt x="1321" y="814"/>
                  </a:cubicBezTo>
                  <a:cubicBezTo>
                    <a:pt x="1489" y="814"/>
                    <a:pt x="1653" y="736"/>
                    <a:pt x="1699" y="558"/>
                  </a:cubicBezTo>
                  <a:cubicBezTo>
                    <a:pt x="1752" y="380"/>
                    <a:pt x="1647" y="138"/>
                    <a:pt x="1447" y="107"/>
                  </a:cubicBezTo>
                  <a:cubicBezTo>
                    <a:pt x="1279" y="86"/>
                    <a:pt x="1111" y="65"/>
                    <a:pt x="943" y="65"/>
                  </a:cubicBezTo>
                  <a:cubicBezTo>
                    <a:pt x="828" y="54"/>
                    <a:pt x="691" y="54"/>
                    <a:pt x="586" y="23"/>
                  </a:cubicBezTo>
                  <a:cubicBezTo>
                    <a:pt x="542" y="8"/>
                    <a:pt x="501" y="0"/>
                    <a:pt x="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24"/>
            <p:cNvSpPr/>
            <p:nvPr/>
          </p:nvSpPr>
          <p:spPr>
            <a:xfrm>
              <a:off x="1581800" y="401475"/>
              <a:ext cx="19725" cy="38750"/>
            </a:xfrm>
            <a:custGeom>
              <a:avLst/>
              <a:gdLst/>
              <a:ahLst/>
              <a:cxnLst/>
              <a:rect l="l" t="t" r="r" b="b"/>
              <a:pathLst>
                <a:path w="789" h="1550" extrusionOk="0">
                  <a:moveTo>
                    <a:pt x="381" y="0"/>
                  </a:moveTo>
                  <a:cubicBezTo>
                    <a:pt x="200" y="0"/>
                    <a:pt x="16" y="118"/>
                    <a:pt x="11" y="355"/>
                  </a:cubicBezTo>
                  <a:cubicBezTo>
                    <a:pt x="0" y="638"/>
                    <a:pt x="63" y="911"/>
                    <a:pt x="63" y="1195"/>
                  </a:cubicBezTo>
                  <a:cubicBezTo>
                    <a:pt x="58" y="1431"/>
                    <a:pt x="237" y="1549"/>
                    <a:pt x="418" y="1549"/>
                  </a:cubicBezTo>
                  <a:cubicBezTo>
                    <a:pt x="599" y="1549"/>
                    <a:pt x="783" y="1431"/>
                    <a:pt x="788" y="1195"/>
                  </a:cubicBezTo>
                  <a:cubicBezTo>
                    <a:pt x="788" y="911"/>
                    <a:pt x="725" y="638"/>
                    <a:pt x="735" y="355"/>
                  </a:cubicBezTo>
                  <a:cubicBezTo>
                    <a:pt x="741" y="118"/>
                    <a:pt x="562"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24"/>
            <p:cNvSpPr/>
            <p:nvPr/>
          </p:nvSpPr>
          <p:spPr>
            <a:xfrm>
              <a:off x="1537700" y="396025"/>
              <a:ext cx="34950" cy="31000"/>
            </a:xfrm>
            <a:custGeom>
              <a:avLst/>
              <a:gdLst/>
              <a:ahLst/>
              <a:cxnLst/>
              <a:rect l="l" t="t" r="r" b="b"/>
              <a:pathLst>
                <a:path w="1398" h="1240" extrusionOk="0">
                  <a:moveTo>
                    <a:pt x="982" y="0"/>
                  </a:moveTo>
                  <a:cubicBezTo>
                    <a:pt x="888" y="0"/>
                    <a:pt x="796" y="35"/>
                    <a:pt x="735" y="110"/>
                  </a:cubicBezTo>
                  <a:lnTo>
                    <a:pt x="609" y="236"/>
                  </a:lnTo>
                  <a:cubicBezTo>
                    <a:pt x="609" y="236"/>
                    <a:pt x="557" y="283"/>
                    <a:pt x="555" y="286"/>
                  </a:cubicBezTo>
                  <a:lnTo>
                    <a:pt x="555" y="286"/>
                  </a:lnTo>
                  <a:cubicBezTo>
                    <a:pt x="530" y="303"/>
                    <a:pt x="511" y="313"/>
                    <a:pt x="483" y="331"/>
                  </a:cubicBezTo>
                  <a:cubicBezTo>
                    <a:pt x="368" y="425"/>
                    <a:pt x="242" y="510"/>
                    <a:pt x="137" y="615"/>
                  </a:cubicBezTo>
                  <a:cubicBezTo>
                    <a:pt x="0" y="762"/>
                    <a:pt x="0" y="993"/>
                    <a:pt x="137" y="1129"/>
                  </a:cubicBezTo>
                  <a:cubicBezTo>
                    <a:pt x="205" y="1203"/>
                    <a:pt x="300" y="1240"/>
                    <a:pt x="394" y="1240"/>
                  </a:cubicBezTo>
                  <a:cubicBezTo>
                    <a:pt x="489" y="1240"/>
                    <a:pt x="583" y="1203"/>
                    <a:pt x="651" y="1129"/>
                  </a:cubicBezTo>
                  <a:cubicBezTo>
                    <a:pt x="756" y="1024"/>
                    <a:pt x="798" y="1003"/>
                    <a:pt x="914" y="919"/>
                  </a:cubicBezTo>
                  <a:cubicBezTo>
                    <a:pt x="1040" y="825"/>
                    <a:pt x="1155" y="741"/>
                    <a:pt x="1250" y="625"/>
                  </a:cubicBezTo>
                  <a:cubicBezTo>
                    <a:pt x="1376" y="467"/>
                    <a:pt x="1397" y="257"/>
                    <a:pt x="1250" y="110"/>
                  </a:cubicBezTo>
                  <a:cubicBezTo>
                    <a:pt x="1185" y="40"/>
                    <a:pt x="1083" y="0"/>
                    <a:pt x="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24"/>
            <p:cNvSpPr/>
            <p:nvPr/>
          </p:nvSpPr>
          <p:spPr>
            <a:xfrm>
              <a:off x="1609900" y="402700"/>
              <a:ext cx="44200" cy="29800"/>
            </a:xfrm>
            <a:custGeom>
              <a:avLst/>
              <a:gdLst/>
              <a:ahLst/>
              <a:cxnLst/>
              <a:rect l="l" t="t" r="r" b="b"/>
              <a:pathLst>
                <a:path w="1768" h="1192" extrusionOk="0">
                  <a:moveTo>
                    <a:pt x="342" y="1"/>
                  </a:moveTo>
                  <a:cubicBezTo>
                    <a:pt x="159" y="1"/>
                    <a:pt x="0" y="185"/>
                    <a:pt x="0" y="369"/>
                  </a:cubicBezTo>
                  <a:cubicBezTo>
                    <a:pt x="0" y="579"/>
                    <a:pt x="168" y="715"/>
                    <a:pt x="357" y="726"/>
                  </a:cubicBezTo>
                  <a:cubicBezTo>
                    <a:pt x="304" y="726"/>
                    <a:pt x="409" y="768"/>
                    <a:pt x="420" y="778"/>
                  </a:cubicBezTo>
                  <a:cubicBezTo>
                    <a:pt x="483" y="810"/>
                    <a:pt x="535" y="841"/>
                    <a:pt x="598" y="883"/>
                  </a:cubicBezTo>
                  <a:cubicBezTo>
                    <a:pt x="745" y="967"/>
                    <a:pt x="892" y="1062"/>
                    <a:pt x="1050" y="1146"/>
                  </a:cubicBezTo>
                  <a:cubicBezTo>
                    <a:pt x="1110" y="1178"/>
                    <a:pt x="1168" y="1192"/>
                    <a:pt x="1224" y="1192"/>
                  </a:cubicBezTo>
                  <a:cubicBezTo>
                    <a:pt x="1550" y="1192"/>
                    <a:pt x="1768" y="704"/>
                    <a:pt x="1417" y="516"/>
                  </a:cubicBezTo>
                  <a:cubicBezTo>
                    <a:pt x="1239" y="411"/>
                    <a:pt x="1060" y="316"/>
                    <a:pt x="892" y="211"/>
                  </a:cubicBezTo>
                  <a:cubicBezTo>
                    <a:pt x="724" y="106"/>
                    <a:pt x="567" y="22"/>
                    <a:pt x="357" y="1"/>
                  </a:cubicBezTo>
                  <a:cubicBezTo>
                    <a:pt x="352" y="1"/>
                    <a:pt x="347"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24"/>
            <p:cNvSpPr/>
            <p:nvPr/>
          </p:nvSpPr>
          <p:spPr>
            <a:xfrm>
              <a:off x="1618300" y="299250"/>
              <a:ext cx="45950" cy="20750"/>
            </a:xfrm>
            <a:custGeom>
              <a:avLst/>
              <a:gdLst/>
              <a:ahLst/>
              <a:cxnLst/>
              <a:rect l="l" t="t" r="r" b="b"/>
              <a:pathLst>
                <a:path w="1838" h="830" extrusionOk="0">
                  <a:moveTo>
                    <a:pt x="1122" y="1"/>
                  </a:moveTo>
                  <a:cubicBezTo>
                    <a:pt x="847" y="1"/>
                    <a:pt x="572" y="13"/>
                    <a:pt x="315" y="117"/>
                  </a:cubicBezTo>
                  <a:cubicBezTo>
                    <a:pt x="126" y="191"/>
                    <a:pt x="0" y="359"/>
                    <a:pt x="52" y="558"/>
                  </a:cubicBezTo>
                  <a:cubicBezTo>
                    <a:pt x="96" y="705"/>
                    <a:pt x="244" y="830"/>
                    <a:pt x="400" y="830"/>
                  </a:cubicBezTo>
                  <a:cubicBezTo>
                    <a:pt x="435" y="830"/>
                    <a:pt x="470" y="824"/>
                    <a:pt x="504" y="810"/>
                  </a:cubicBezTo>
                  <a:cubicBezTo>
                    <a:pt x="683" y="744"/>
                    <a:pt x="867" y="728"/>
                    <a:pt x="1052" y="728"/>
                  </a:cubicBezTo>
                  <a:cubicBezTo>
                    <a:pt x="1160" y="728"/>
                    <a:pt x="1268" y="733"/>
                    <a:pt x="1375" y="737"/>
                  </a:cubicBezTo>
                  <a:cubicBezTo>
                    <a:pt x="1837" y="737"/>
                    <a:pt x="1837" y="12"/>
                    <a:pt x="1375" y="2"/>
                  </a:cubicBezTo>
                  <a:cubicBezTo>
                    <a:pt x="1291" y="2"/>
                    <a:pt x="1206"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24"/>
            <p:cNvSpPr/>
            <p:nvPr/>
          </p:nvSpPr>
          <p:spPr>
            <a:xfrm>
              <a:off x="1524825" y="288725"/>
              <a:ext cx="22350" cy="39750"/>
            </a:xfrm>
            <a:custGeom>
              <a:avLst/>
              <a:gdLst/>
              <a:ahLst/>
              <a:cxnLst/>
              <a:rect l="l" t="t" r="r" b="b"/>
              <a:pathLst>
                <a:path w="894" h="1590" extrusionOk="0">
                  <a:moveTo>
                    <a:pt x="375" y="1"/>
                  </a:moveTo>
                  <a:cubicBezTo>
                    <a:pt x="344" y="1"/>
                    <a:pt x="313" y="5"/>
                    <a:pt x="284" y="13"/>
                  </a:cubicBezTo>
                  <a:cubicBezTo>
                    <a:pt x="85" y="66"/>
                    <a:pt x="1" y="265"/>
                    <a:pt x="32" y="465"/>
                  </a:cubicBezTo>
                  <a:cubicBezTo>
                    <a:pt x="74" y="748"/>
                    <a:pt x="64" y="1053"/>
                    <a:pt x="127" y="1326"/>
                  </a:cubicBezTo>
                  <a:cubicBezTo>
                    <a:pt x="169" y="1510"/>
                    <a:pt x="305" y="1589"/>
                    <a:pt x="448" y="1589"/>
                  </a:cubicBezTo>
                  <a:cubicBezTo>
                    <a:pt x="664" y="1589"/>
                    <a:pt x="893" y="1409"/>
                    <a:pt x="830" y="1137"/>
                  </a:cubicBezTo>
                  <a:cubicBezTo>
                    <a:pt x="809" y="1021"/>
                    <a:pt x="809" y="885"/>
                    <a:pt x="799" y="769"/>
                  </a:cubicBezTo>
                  <a:lnTo>
                    <a:pt x="736" y="265"/>
                  </a:lnTo>
                  <a:cubicBezTo>
                    <a:pt x="709" y="107"/>
                    <a:pt x="536" y="1"/>
                    <a:pt x="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24"/>
            <p:cNvSpPr/>
            <p:nvPr/>
          </p:nvSpPr>
          <p:spPr>
            <a:xfrm>
              <a:off x="1555300" y="272025"/>
              <a:ext cx="35725" cy="27100"/>
            </a:xfrm>
            <a:custGeom>
              <a:avLst/>
              <a:gdLst/>
              <a:ahLst/>
              <a:cxnLst/>
              <a:rect l="l" t="t" r="r" b="b"/>
              <a:pathLst>
                <a:path w="1429" h="1084" extrusionOk="0">
                  <a:moveTo>
                    <a:pt x="984" y="0"/>
                  </a:moveTo>
                  <a:cubicBezTo>
                    <a:pt x="925" y="0"/>
                    <a:pt x="867" y="16"/>
                    <a:pt x="819" y="51"/>
                  </a:cubicBezTo>
                  <a:cubicBezTo>
                    <a:pt x="640" y="198"/>
                    <a:pt x="420" y="282"/>
                    <a:pt x="231" y="408"/>
                  </a:cubicBezTo>
                  <a:cubicBezTo>
                    <a:pt x="63" y="513"/>
                    <a:pt x="0" y="723"/>
                    <a:pt x="94" y="902"/>
                  </a:cubicBezTo>
                  <a:cubicBezTo>
                    <a:pt x="157" y="1014"/>
                    <a:pt x="286" y="1084"/>
                    <a:pt x="414" y="1084"/>
                  </a:cubicBezTo>
                  <a:cubicBezTo>
                    <a:pt x="478" y="1084"/>
                    <a:pt x="542" y="1066"/>
                    <a:pt x="598" y="1028"/>
                  </a:cubicBezTo>
                  <a:cubicBezTo>
                    <a:pt x="787" y="912"/>
                    <a:pt x="1008" y="818"/>
                    <a:pt x="1186" y="681"/>
                  </a:cubicBezTo>
                  <a:cubicBezTo>
                    <a:pt x="1344" y="566"/>
                    <a:pt x="1428" y="366"/>
                    <a:pt x="1312" y="188"/>
                  </a:cubicBezTo>
                  <a:cubicBezTo>
                    <a:pt x="1254" y="79"/>
                    <a:pt x="1116"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24"/>
            <p:cNvSpPr/>
            <p:nvPr/>
          </p:nvSpPr>
          <p:spPr>
            <a:xfrm>
              <a:off x="1652675" y="329700"/>
              <a:ext cx="32550" cy="42675"/>
            </a:xfrm>
            <a:custGeom>
              <a:avLst/>
              <a:gdLst/>
              <a:ahLst/>
              <a:cxnLst/>
              <a:rect l="l" t="t" r="r" b="b"/>
              <a:pathLst>
                <a:path w="1302" h="1707" extrusionOk="0">
                  <a:moveTo>
                    <a:pt x="393" y="0"/>
                  </a:moveTo>
                  <a:cubicBezTo>
                    <a:pt x="326" y="0"/>
                    <a:pt x="261" y="15"/>
                    <a:pt x="210" y="44"/>
                  </a:cubicBezTo>
                  <a:cubicBezTo>
                    <a:pt x="21" y="159"/>
                    <a:pt x="0" y="359"/>
                    <a:pt x="74" y="548"/>
                  </a:cubicBezTo>
                  <a:cubicBezTo>
                    <a:pt x="210" y="852"/>
                    <a:pt x="420" y="1125"/>
                    <a:pt x="515" y="1451"/>
                  </a:cubicBezTo>
                  <a:cubicBezTo>
                    <a:pt x="569" y="1629"/>
                    <a:pt x="711" y="1706"/>
                    <a:pt x="855" y="1706"/>
                  </a:cubicBezTo>
                  <a:cubicBezTo>
                    <a:pt x="1076" y="1706"/>
                    <a:pt x="1301" y="1525"/>
                    <a:pt x="1218" y="1251"/>
                  </a:cubicBezTo>
                  <a:cubicBezTo>
                    <a:pt x="1103" y="863"/>
                    <a:pt x="861" y="548"/>
                    <a:pt x="704" y="180"/>
                  </a:cubicBezTo>
                  <a:cubicBezTo>
                    <a:pt x="656" y="56"/>
                    <a:pt x="521"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24"/>
            <p:cNvSpPr/>
            <p:nvPr/>
          </p:nvSpPr>
          <p:spPr>
            <a:xfrm>
              <a:off x="1649625" y="379450"/>
              <a:ext cx="28450" cy="37875"/>
            </a:xfrm>
            <a:custGeom>
              <a:avLst/>
              <a:gdLst/>
              <a:ahLst/>
              <a:cxnLst/>
              <a:rect l="l" t="t" r="r" b="b"/>
              <a:pathLst>
                <a:path w="1138" h="1515" extrusionOk="0">
                  <a:moveTo>
                    <a:pt x="436" y="0"/>
                  </a:moveTo>
                  <a:cubicBezTo>
                    <a:pt x="223" y="0"/>
                    <a:pt x="1" y="177"/>
                    <a:pt x="70" y="448"/>
                  </a:cubicBezTo>
                  <a:cubicBezTo>
                    <a:pt x="133" y="731"/>
                    <a:pt x="301" y="973"/>
                    <a:pt x="374" y="1257"/>
                  </a:cubicBezTo>
                  <a:cubicBezTo>
                    <a:pt x="421" y="1436"/>
                    <a:pt x="558" y="1515"/>
                    <a:pt x="700" y="1515"/>
                  </a:cubicBezTo>
                  <a:cubicBezTo>
                    <a:pt x="914" y="1515"/>
                    <a:pt x="1137" y="1336"/>
                    <a:pt x="1067" y="1057"/>
                  </a:cubicBezTo>
                  <a:cubicBezTo>
                    <a:pt x="1004" y="784"/>
                    <a:pt x="836" y="532"/>
                    <a:pt x="763" y="259"/>
                  </a:cubicBezTo>
                  <a:cubicBezTo>
                    <a:pt x="717" y="79"/>
                    <a:pt x="578"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24"/>
            <p:cNvSpPr/>
            <p:nvPr/>
          </p:nvSpPr>
          <p:spPr>
            <a:xfrm>
              <a:off x="1612525" y="268825"/>
              <a:ext cx="46000" cy="23050"/>
            </a:xfrm>
            <a:custGeom>
              <a:avLst/>
              <a:gdLst/>
              <a:ahLst/>
              <a:cxnLst/>
              <a:rect l="l" t="t" r="r" b="b"/>
              <a:pathLst>
                <a:path w="1840" h="922" extrusionOk="0">
                  <a:moveTo>
                    <a:pt x="351" y="1"/>
                  </a:moveTo>
                  <a:cubicBezTo>
                    <a:pt x="159" y="1"/>
                    <a:pt x="0" y="184"/>
                    <a:pt x="0" y="368"/>
                  </a:cubicBezTo>
                  <a:cubicBezTo>
                    <a:pt x="0" y="578"/>
                    <a:pt x="168" y="715"/>
                    <a:pt x="367" y="725"/>
                  </a:cubicBezTo>
                  <a:cubicBezTo>
                    <a:pt x="661" y="746"/>
                    <a:pt x="955" y="820"/>
                    <a:pt x="1239" y="904"/>
                  </a:cubicBezTo>
                  <a:cubicBezTo>
                    <a:pt x="1279" y="916"/>
                    <a:pt x="1317" y="922"/>
                    <a:pt x="1353" y="922"/>
                  </a:cubicBezTo>
                  <a:cubicBezTo>
                    <a:pt x="1719" y="922"/>
                    <a:pt x="1839" y="335"/>
                    <a:pt x="1428" y="211"/>
                  </a:cubicBezTo>
                  <a:cubicBezTo>
                    <a:pt x="1081" y="106"/>
                    <a:pt x="724" y="32"/>
                    <a:pt x="367" y="1"/>
                  </a:cubicBezTo>
                  <a:cubicBezTo>
                    <a:pt x="362" y="1"/>
                    <a:pt x="35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24"/>
            <p:cNvSpPr/>
            <p:nvPr/>
          </p:nvSpPr>
          <p:spPr>
            <a:xfrm>
              <a:off x="1663450" y="281625"/>
              <a:ext cx="26425" cy="48800"/>
            </a:xfrm>
            <a:custGeom>
              <a:avLst/>
              <a:gdLst/>
              <a:ahLst/>
              <a:cxnLst/>
              <a:rect l="l" t="t" r="r" b="b"/>
              <a:pathLst>
                <a:path w="1057" h="1952" extrusionOk="0">
                  <a:moveTo>
                    <a:pt x="400" y="1"/>
                  </a:moveTo>
                  <a:cubicBezTo>
                    <a:pt x="332" y="1"/>
                    <a:pt x="265" y="16"/>
                    <a:pt x="210" y="45"/>
                  </a:cubicBezTo>
                  <a:cubicBezTo>
                    <a:pt x="21" y="150"/>
                    <a:pt x="0" y="360"/>
                    <a:pt x="84" y="539"/>
                  </a:cubicBezTo>
                  <a:cubicBezTo>
                    <a:pt x="136" y="686"/>
                    <a:pt x="136" y="906"/>
                    <a:pt x="168" y="1053"/>
                  </a:cubicBezTo>
                  <a:cubicBezTo>
                    <a:pt x="199" y="1263"/>
                    <a:pt x="231" y="1484"/>
                    <a:pt x="283" y="1694"/>
                  </a:cubicBezTo>
                  <a:cubicBezTo>
                    <a:pt x="330" y="1874"/>
                    <a:pt x="469" y="1952"/>
                    <a:pt x="612" y="1952"/>
                  </a:cubicBezTo>
                  <a:cubicBezTo>
                    <a:pt x="829" y="1952"/>
                    <a:pt x="1057" y="1773"/>
                    <a:pt x="987" y="1494"/>
                  </a:cubicBezTo>
                  <a:cubicBezTo>
                    <a:pt x="882" y="1064"/>
                    <a:pt x="882" y="581"/>
                    <a:pt x="703" y="171"/>
                  </a:cubicBezTo>
                  <a:cubicBezTo>
                    <a:pt x="656" y="55"/>
                    <a:pt x="527" y="1"/>
                    <a:pt x="4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8" name="Google Shape;478;p24"/>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9" name="Google Shape;479;p24"/>
          <p:cNvSpPr txBox="1"/>
          <p:nvPr>
            <p:ph type="title" idx="2"/>
          </p:nvPr>
        </p:nvSpPr>
        <p:spPr>
          <a:xfrm>
            <a:off x="713000" y="1759038"/>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80" name="Google Shape;480;p24"/>
          <p:cNvSpPr txBox="1"/>
          <p:nvPr>
            <p:ph type="subTitle" idx="1"/>
          </p:nvPr>
        </p:nvSpPr>
        <p:spPr>
          <a:xfrm>
            <a:off x="713000" y="2258280"/>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481" name="Google Shape;481;p24"/>
          <p:cNvSpPr txBox="1"/>
          <p:nvPr>
            <p:ph type="title" idx="3"/>
          </p:nvPr>
        </p:nvSpPr>
        <p:spPr>
          <a:xfrm>
            <a:off x="3578948" y="1759038"/>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82" name="Google Shape;482;p24"/>
          <p:cNvSpPr txBox="1"/>
          <p:nvPr>
            <p:ph type="subTitle" idx="4"/>
          </p:nvPr>
        </p:nvSpPr>
        <p:spPr>
          <a:xfrm>
            <a:off x="3578948" y="2258280"/>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483" name="Google Shape;483;p24"/>
          <p:cNvSpPr txBox="1"/>
          <p:nvPr>
            <p:ph type="title" idx="5"/>
          </p:nvPr>
        </p:nvSpPr>
        <p:spPr>
          <a:xfrm>
            <a:off x="713000" y="3532775"/>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84" name="Google Shape;484;p24"/>
          <p:cNvSpPr txBox="1"/>
          <p:nvPr>
            <p:ph type="subTitle" idx="6"/>
          </p:nvPr>
        </p:nvSpPr>
        <p:spPr>
          <a:xfrm>
            <a:off x="713000" y="4032001"/>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485" name="Google Shape;485;p24"/>
          <p:cNvSpPr txBox="1"/>
          <p:nvPr>
            <p:ph type="title" idx="7"/>
          </p:nvPr>
        </p:nvSpPr>
        <p:spPr>
          <a:xfrm>
            <a:off x="3578948" y="3532775"/>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86" name="Google Shape;486;p24"/>
          <p:cNvSpPr txBox="1"/>
          <p:nvPr>
            <p:ph type="subTitle" idx="8"/>
          </p:nvPr>
        </p:nvSpPr>
        <p:spPr>
          <a:xfrm>
            <a:off x="3578948" y="4032001"/>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487" name="Google Shape;487;p24"/>
          <p:cNvSpPr txBox="1"/>
          <p:nvPr>
            <p:ph type="title" idx="9"/>
          </p:nvPr>
        </p:nvSpPr>
        <p:spPr>
          <a:xfrm>
            <a:off x="6444902" y="1759038"/>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88" name="Google Shape;488;p24"/>
          <p:cNvSpPr txBox="1"/>
          <p:nvPr>
            <p:ph type="subTitle" idx="13"/>
          </p:nvPr>
        </p:nvSpPr>
        <p:spPr>
          <a:xfrm>
            <a:off x="6444902" y="2258280"/>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489" name="Google Shape;489;p24"/>
          <p:cNvSpPr txBox="1"/>
          <p:nvPr>
            <p:ph type="title" idx="14"/>
          </p:nvPr>
        </p:nvSpPr>
        <p:spPr>
          <a:xfrm>
            <a:off x="6444902" y="3532775"/>
            <a:ext cx="1986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490" name="Google Shape;490;p24"/>
          <p:cNvSpPr txBox="1"/>
          <p:nvPr>
            <p:ph type="subTitle" idx="15"/>
          </p:nvPr>
        </p:nvSpPr>
        <p:spPr>
          <a:xfrm>
            <a:off x="6444902" y="4032001"/>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491" name="Shape 491"/>
        <p:cNvGrpSpPr/>
        <p:nvPr/>
      </p:nvGrpSpPr>
      <p:grpSpPr>
        <a:xfrm>
          <a:off x="0" y="0"/>
          <a:ext cx="0" cy="0"/>
          <a:chOff x="0" y="0"/>
          <a:chExt cx="0" cy="0"/>
        </a:xfrm>
      </p:grpSpPr>
      <p:sp>
        <p:nvSpPr>
          <p:cNvPr id="492" name="Google Shape;492;p25"/>
          <p:cNvSpPr txBox="1"/>
          <p:nvPr>
            <p:ph type="title"/>
          </p:nvPr>
        </p:nvSpPr>
        <p:spPr>
          <a:xfrm>
            <a:off x="4132800" y="1707850"/>
            <a:ext cx="4298100" cy="21150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493" name="Google Shape;493;p25"/>
          <p:cNvSpPr txBox="1"/>
          <p:nvPr>
            <p:ph type="title" idx="2" hasCustomPrompt="1"/>
          </p:nvPr>
        </p:nvSpPr>
        <p:spPr>
          <a:xfrm>
            <a:off x="4132800" y="785175"/>
            <a:ext cx="4298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94" name="Google Shape;494;p25"/>
          <p:cNvSpPr txBox="1"/>
          <p:nvPr>
            <p:ph type="subTitle" idx="1"/>
          </p:nvPr>
        </p:nvSpPr>
        <p:spPr>
          <a:xfrm>
            <a:off x="4132850" y="3903725"/>
            <a:ext cx="4298100" cy="5355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500"/>
              <a:buNone/>
              <a:defRPr sz="1700"/>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495" name="Google Shape;495;p25"/>
          <p:cNvSpPr/>
          <p:nvPr/>
        </p:nvSpPr>
        <p:spPr>
          <a:xfrm rot="5086399" flipH="1">
            <a:off x="-1220048" y="-1534935"/>
            <a:ext cx="3487301" cy="2144138"/>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25"/>
          <p:cNvSpPr/>
          <p:nvPr/>
        </p:nvSpPr>
        <p:spPr>
          <a:xfrm rot="10800000" flipH="1">
            <a:off x="3823275" y="-77572"/>
            <a:ext cx="2538526" cy="643272"/>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25"/>
          <p:cNvSpPr/>
          <p:nvPr/>
        </p:nvSpPr>
        <p:spPr>
          <a:xfrm>
            <a:off x="515850" y="4604099"/>
            <a:ext cx="997352" cy="817123"/>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8" name="Google Shape;498;p25"/>
          <p:cNvGrpSpPr/>
          <p:nvPr/>
        </p:nvGrpSpPr>
        <p:grpSpPr>
          <a:xfrm>
            <a:off x="8544516" y="4604096"/>
            <a:ext cx="343947" cy="366672"/>
            <a:chOff x="1803100" y="543100"/>
            <a:chExt cx="145475" cy="155100"/>
          </a:xfrm>
        </p:grpSpPr>
        <p:sp>
          <p:nvSpPr>
            <p:cNvPr id="499" name="Google Shape;499;p25"/>
            <p:cNvSpPr/>
            <p:nvPr/>
          </p:nvSpPr>
          <p:spPr>
            <a:xfrm>
              <a:off x="1833025" y="543100"/>
              <a:ext cx="36500" cy="46250"/>
            </a:xfrm>
            <a:custGeom>
              <a:avLst/>
              <a:gdLst/>
              <a:ahLst/>
              <a:cxnLst/>
              <a:rect l="l" t="t" r="r" b="b"/>
              <a:pathLst>
                <a:path w="1460" h="1850" extrusionOk="0">
                  <a:moveTo>
                    <a:pt x="623" y="1"/>
                  </a:moveTo>
                  <a:cubicBezTo>
                    <a:pt x="524" y="1"/>
                    <a:pt x="424" y="33"/>
                    <a:pt x="337" y="108"/>
                  </a:cubicBezTo>
                  <a:cubicBezTo>
                    <a:pt x="316" y="129"/>
                    <a:pt x="295" y="161"/>
                    <a:pt x="274" y="182"/>
                  </a:cubicBezTo>
                  <a:cubicBezTo>
                    <a:pt x="221" y="234"/>
                    <a:pt x="179" y="287"/>
                    <a:pt x="158" y="360"/>
                  </a:cubicBezTo>
                  <a:cubicBezTo>
                    <a:pt x="95" y="539"/>
                    <a:pt x="64" y="728"/>
                    <a:pt x="43" y="917"/>
                  </a:cubicBezTo>
                  <a:cubicBezTo>
                    <a:pt x="1" y="1221"/>
                    <a:pt x="43" y="1547"/>
                    <a:pt x="295" y="1736"/>
                  </a:cubicBezTo>
                  <a:cubicBezTo>
                    <a:pt x="399" y="1815"/>
                    <a:pt x="515" y="1849"/>
                    <a:pt x="632" y="1849"/>
                  </a:cubicBezTo>
                  <a:cubicBezTo>
                    <a:pt x="950" y="1849"/>
                    <a:pt x="1271" y="1594"/>
                    <a:pt x="1355" y="1295"/>
                  </a:cubicBezTo>
                  <a:cubicBezTo>
                    <a:pt x="1460" y="917"/>
                    <a:pt x="1324" y="455"/>
                    <a:pt x="1040" y="182"/>
                  </a:cubicBezTo>
                  <a:cubicBezTo>
                    <a:pt x="926" y="74"/>
                    <a:pt x="774"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25"/>
            <p:cNvSpPr/>
            <p:nvPr/>
          </p:nvSpPr>
          <p:spPr>
            <a:xfrm>
              <a:off x="1882650" y="548050"/>
              <a:ext cx="43075" cy="44050"/>
            </a:xfrm>
            <a:custGeom>
              <a:avLst/>
              <a:gdLst/>
              <a:ahLst/>
              <a:cxnLst/>
              <a:rect l="l" t="t" r="r" b="b"/>
              <a:pathLst>
                <a:path w="1723" h="1762" extrusionOk="0">
                  <a:moveTo>
                    <a:pt x="844" y="0"/>
                  </a:moveTo>
                  <a:cubicBezTo>
                    <a:pt x="636" y="0"/>
                    <a:pt x="440" y="122"/>
                    <a:pt x="357" y="330"/>
                  </a:cubicBezTo>
                  <a:cubicBezTo>
                    <a:pt x="200" y="761"/>
                    <a:pt x="0" y="1496"/>
                    <a:pt x="588" y="1716"/>
                  </a:cubicBezTo>
                  <a:cubicBezTo>
                    <a:pt x="670" y="1747"/>
                    <a:pt x="758" y="1762"/>
                    <a:pt x="846" y="1762"/>
                  </a:cubicBezTo>
                  <a:cubicBezTo>
                    <a:pt x="1173" y="1762"/>
                    <a:pt x="1505" y="1558"/>
                    <a:pt x="1596" y="1244"/>
                  </a:cubicBezTo>
                  <a:cubicBezTo>
                    <a:pt x="1722" y="866"/>
                    <a:pt x="1512" y="509"/>
                    <a:pt x="1302" y="204"/>
                  </a:cubicBezTo>
                  <a:cubicBezTo>
                    <a:pt x="1239" y="120"/>
                    <a:pt x="1145" y="68"/>
                    <a:pt x="1040" y="47"/>
                  </a:cubicBezTo>
                  <a:cubicBezTo>
                    <a:pt x="1029" y="36"/>
                    <a:pt x="1019" y="36"/>
                    <a:pt x="1008" y="26"/>
                  </a:cubicBezTo>
                  <a:cubicBezTo>
                    <a:pt x="954" y="8"/>
                    <a:pt x="898" y="0"/>
                    <a:pt x="8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25"/>
            <p:cNvSpPr/>
            <p:nvPr/>
          </p:nvSpPr>
          <p:spPr>
            <a:xfrm>
              <a:off x="1861900" y="596300"/>
              <a:ext cx="38350" cy="43925"/>
            </a:xfrm>
            <a:custGeom>
              <a:avLst/>
              <a:gdLst/>
              <a:ahLst/>
              <a:cxnLst/>
              <a:rect l="l" t="t" r="r" b="b"/>
              <a:pathLst>
                <a:path w="1534" h="1757" extrusionOk="0">
                  <a:moveTo>
                    <a:pt x="669" y="1"/>
                  </a:moveTo>
                  <a:cubicBezTo>
                    <a:pt x="464" y="1"/>
                    <a:pt x="272" y="116"/>
                    <a:pt x="190" y="322"/>
                  </a:cubicBezTo>
                  <a:cubicBezTo>
                    <a:pt x="127" y="500"/>
                    <a:pt x="64" y="679"/>
                    <a:pt x="43" y="878"/>
                  </a:cubicBezTo>
                  <a:cubicBezTo>
                    <a:pt x="1" y="1193"/>
                    <a:pt x="127" y="1508"/>
                    <a:pt x="421" y="1666"/>
                  </a:cubicBezTo>
                  <a:cubicBezTo>
                    <a:pt x="538" y="1726"/>
                    <a:pt x="667" y="1757"/>
                    <a:pt x="795" y="1757"/>
                  </a:cubicBezTo>
                  <a:cubicBezTo>
                    <a:pt x="1069" y="1757"/>
                    <a:pt x="1335" y="1617"/>
                    <a:pt x="1450" y="1330"/>
                  </a:cubicBezTo>
                  <a:cubicBezTo>
                    <a:pt x="1534" y="1141"/>
                    <a:pt x="1534" y="931"/>
                    <a:pt x="1450" y="742"/>
                  </a:cubicBezTo>
                  <a:cubicBezTo>
                    <a:pt x="1387" y="584"/>
                    <a:pt x="1271" y="458"/>
                    <a:pt x="1177" y="322"/>
                  </a:cubicBezTo>
                  <a:cubicBezTo>
                    <a:pt x="1156" y="290"/>
                    <a:pt x="1124" y="269"/>
                    <a:pt x="1093" y="238"/>
                  </a:cubicBezTo>
                  <a:cubicBezTo>
                    <a:pt x="1040" y="143"/>
                    <a:pt x="946" y="59"/>
                    <a:pt x="841" y="28"/>
                  </a:cubicBezTo>
                  <a:cubicBezTo>
                    <a:pt x="784" y="10"/>
                    <a:pt x="726" y="1"/>
                    <a:pt x="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25"/>
            <p:cNvSpPr/>
            <p:nvPr/>
          </p:nvSpPr>
          <p:spPr>
            <a:xfrm>
              <a:off x="1911275" y="601950"/>
              <a:ext cx="37300" cy="46550"/>
            </a:xfrm>
            <a:custGeom>
              <a:avLst/>
              <a:gdLst/>
              <a:ahLst/>
              <a:cxnLst/>
              <a:rect l="l" t="t" r="r" b="b"/>
              <a:pathLst>
                <a:path w="1492" h="1862" extrusionOk="0">
                  <a:moveTo>
                    <a:pt x="611" y="1"/>
                  </a:moveTo>
                  <a:cubicBezTo>
                    <a:pt x="373" y="1"/>
                    <a:pt x="84" y="187"/>
                    <a:pt x="94" y="463"/>
                  </a:cubicBezTo>
                  <a:cubicBezTo>
                    <a:pt x="105" y="715"/>
                    <a:pt x="0" y="946"/>
                    <a:pt x="42" y="1198"/>
                  </a:cubicBezTo>
                  <a:cubicBezTo>
                    <a:pt x="89" y="1547"/>
                    <a:pt x="373" y="1862"/>
                    <a:pt x="727" y="1862"/>
                  </a:cubicBezTo>
                  <a:cubicBezTo>
                    <a:pt x="767" y="1862"/>
                    <a:pt x="808" y="1858"/>
                    <a:pt x="850" y="1849"/>
                  </a:cubicBezTo>
                  <a:cubicBezTo>
                    <a:pt x="1249" y="1765"/>
                    <a:pt x="1491" y="1377"/>
                    <a:pt x="1438" y="978"/>
                  </a:cubicBezTo>
                  <a:cubicBezTo>
                    <a:pt x="1407" y="726"/>
                    <a:pt x="1249" y="526"/>
                    <a:pt x="1102" y="316"/>
                  </a:cubicBezTo>
                  <a:cubicBezTo>
                    <a:pt x="1071" y="274"/>
                    <a:pt x="1039" y="243"/>
                    <a:pt x="987" y="211"/>
                  </a:cubicBezTo>
                  <a:cubicBezTo>
                    <a:pt x="913" y="96"/>
                    <a:pt x="798" y="12"/>
                    <a:pt x="630" y="1"/>
                  </a:cubicBezTo>
                  <a:cubicBezTo>
                    <a:pt x="624" y="1"/>
                    <a:pt x="618" y="1"/>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5"/>
            <p:cNvSpPr/>
            <p:nvPr/>
          </p:nvSpPr>
          <p:spPr>
            <a:xfrm>
              <a:off x="1803100" y="599550"/>
              <a:ext cx="41225" cy="48950"/>
            </a:xfrm>
            <a:custGeom>
              <a:avLst/>
              <a:gdLst/>
              <a:ahLst/>
              <a:cxnLst/>
              <a:rect l="l" t="t" r="r" b="b"/>
              <a:pathLst>
                <a:path w="1649" h="1958" extrusionOk="0">
                  <a:moveTo>
                    <a:pt x="859" y="0"/>
                  </a:moveTo>
                  <a:cubicBezTo>
                    <a:pt x="706" y="0"/>
                    <a:pt x="559" y="64"/>
                    <a:pt x="473" y="202"/>
                  </a:cubicBezTo>
                  <a:cubicBezTo>
                    <a:pt x="295" y="496"/>
                    <a:pt x="43" y="759"/>
                    <a:pt x="22" y="1126"/>
                  </a:cubicBezTo>
                  <a:cubicBezTo>
                    <a:pt x="1" y="1599"/>
                    <a:pt x="463" y="1924"/>
                    <a:pt x="893" y="1956"/>
                  </a:cubicBezTo>
                  <a:cubicBezTo>
                    <a:pt x="910" y="1957"/>
                    <a:pt x="928" y="1958"/>
                    <a:pt x="945" y="1958"/>
                  </a:cubicBezTo>
                  <a:cubicBezTo>
                    <a:pt x="1367" y="1958"/>
                    <a:pt x="1639" y="1593"/>
                    <a:pt x="1649" y="1189"/>
                  </a:cubicBezTo>
                  <a:cubicBezTo>
                    <a:pt x="1649" y="864"/>
                    <a:pt x="1576" y="444"/>
                    <a:pt x="1345" y="202"/>
                  </a:cubicBezTo>
                  <a:cubicBezTo>
                    <a:pt x="1282" y="139"/>
                    <a:pt x="1198" y="97"/>
                    <a:pt x="1124" y="66"/>
                  </a:cubicBezTo>
                  <a:cubicBezTo>
                    <a:pt x="1042" y="23"/>
                    <a:pt x="949" y="0"/>
                    <a:pt x="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25"/>
            <p:cNvSpPr/>
            <p:nvPr/>
          </p:nvSpPr>
          <p:spPr>
            <a:xfrm>
              <a:off x="1836700" y="649000"/>
              <a:ext cx="42300" cy="48575"/>
            </a:xfrm>
            <a:custGeom>
              <a:avLst/>
              <a:gdLst/>
              <a:ahLst/>
              <a:cxnLst/>
              <a:rect l="l" t="t" r="r" b="b"/>
              <a:pathLst>
                <a:path w="1692" h="1943" extrusionOk="0">
                  <a:moveTo>
                    <a:pt x="798" y="1"/>
                  </a:moveTo>
                  <a:cubicBezTo>
                    <a:pt x="642" y="1"/>
                    <a:pt x="486" y="67"/>
                    <a:pt x="400" y="209"/>
                  </a:cubicBezTo>
                  <a:cubicBezTo>
                    <a:pt x="295" y="387"/>
                    <a:pt x="211" y="576"/>
                    <a:pt x="127" y="776"/>
                  </a:cubicBezTo>
                  <a:cubicBezTo>
                    <a:pt x="64" y="933"/>
                    <a:pt x="1" y="1080"/>
                    <a:pt x="11" y="1259"/>
                  </a:cubicBezTo>
                  <a:cubicBezTo>
                    <a:pt x="22" y="1679"/>
                    <a:pt x="484" y="1920"/>
                    <a:pt x="862" y="1941"/>
                  </a:cubicBezTo>
                  <a:cubicBezTo>
                    <a:pt x="876" y="1942"/>
                    <a:pt x="891" y="1942"/>
                    <a:pt x="905" y="1942"/>
                  </a:cubicBezTo>
                  <a:cubicBezTo>
                    <a:pt x="1316" y="1942"/>
                    <a:pt x="1650" y="1654"/>
                    <a:pt x="1670" y="1238"/>
                  </a:cubicBezTo>
                  <a:cubicBezTo>
                    <a:pt x="1691" y="891"/>
                    <a:pt x="1534" y="555"/>
                    <a:pt x="1355" y="272"/>
                  </a:cubicBezTo>
                  <a:cubicBezTo>
                    <a:pt x="1303" y="209"/>
                    <a:pt x="1229" y="156"/>
                    <a:pt x="1156" y="135"/>
                  </a:cubicBezTo>
                  <a:cubicBezTo>
                    <a:pt x="1135" y="114"/>
                    <a:pt x="1124" y="104"/>
                    <a:pt x="1103" y="93"/>
                  </a:cubicBezTo>
                  <a:cubicBezTo>
                    <a:pt x="1017" y="33"/>
                    <a:pt x="907"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25"/>
            <p:cNvSpPr/>
            <p:nvPr/>
          </p:nvSpPr>
          <p:spPr>
            <a:xfrm>
              <a:off x="1889475" y="653725"/>
              <a:ext cx="42025" cy="44475"/>
            </a:xfrm>
            <a:custGeom>
              <a:avLst/>
              <a:gdLst/>
              <a:ahLst/>
              <a:cxnLst/>
              <a:rect l="l" t="t" r="r" b="b"/>
              <a:pathLst>
                <a:path w="1681" h="1779" extrusionOk="0">
                  <a:moveTo>
                    <a:pt x="818" y="0"/>
                  </a:moveTo>
                  <a:cubicBezTo>
                    <a:pt x="769" y="0"/>
                    <a:pt x="719" y="7"/>
                    <a:pt x="672" y="20"/>
                  </a:cubicBezTo>
                  <a:cubicBezTo>
                    <a:pt x="515" y="51"/>
                    <a:pt x="378" y="167"/>
                    <a:pt x="305" y="335"/>
                  </a:cubicBezTo>
                  <a:cubicBezTo>
                    <a:pt x="168" y="650"/>
                    <a:pt x="0" y="986"/>
                    <a:pt x="179" y="1322"/>
                  </a:cubicBezTo>
                  <a:cubicBezTo>
                    <a:pt x="326" y="1602"/>
                    <a:pt x="630" y="1778"/>
                    <a:pt x="935" y="1778"/>
                  </a:cubicBezTo>
                  <a:cubicBezTo>
                    <a:pt x="1042" y="1778"/>
                    <a:pt x="1149" y="1757"/>
                    <a:pt x="1250" y="1710"/>
                  </a:cubicBezTo>
                  <a:cubicBezTo>
                    <a:pt x="1638" y="1532"/>
                    <a:pt x="1680" y="1080"/>
                    <a:pt x="1533" y="734"/>
                  </a:cubicBezTo>
                  <a:cubicBezTo>
                    <a:pt x="1460" y="534"/>
                    <a:pt x="1313" y="356"/>
                    <a:pt x="1197" y="177"/>
                  </a:cubicBezTo>
                  <a:cubicBezTo>
                    <a:pt x="1111" y="59"/>
                    <a:pt x="965"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506" name="Shape 506"/>
        <p:cNvGrpSpPr/>
        <p:nvPr/>
      </p:nvGrpSpPr>
      <p:grpSpPr>
        <a:xfrm>
          <a:off x="0" y="0"/>
          <a:ext cx="0" cy="0"/>
          <a:chOff x="0" y="0"/>
          <a:chExt cx="0" cy="0"/>
        </a:xfrm>
      </p:grpSpPr>
      <p:sp>
        <p:nvSpPr>
          <p:cNvPr id="507" name="Google Shape;507;p26"/>
          <p:cNvSpPr txBox="1"/>
          <p:nvPr>
            <p:ph type="title"/>
          </p:nvPr>
        </p:nvSpPr>
        <p:spPr>
          <a:xfrm>
            <a:off x="2686038" y="1707850"/>
            <a:ext cx="3771900" cy="21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508" name="Google Shape;508;p26"/>
          <p:cNvSpPr txBox="1"/>
          <p:nvPr>
            <p:ph type="title" idx="2" hasCustomPrompt="1"/>
          </p:nvPr>
        </p:nvSpPr>
        <p:spPr>
          <a:xfrm>
            <a:off x="2686047" y="785175"/>
            <a:ext cx="3771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9" name="Google Shape;509;p26"/>
          <p:cNvSpPr txBox="1"/>
          <p:nvPr>
            <p:ph type="subTitle" idx="1"/>
          </p:nvPr>
        </p:nvSpPr>
        <p:spPr>
          <a:xfrm>
            <a:off x="2038188" y="3903725"/>
            <a:ext cx="5067600" cy="53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700"/>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grpSp>
        <p:nvGrpSpPr>
          <p:cNvPr id="510" name="Google Shape;510;p26"/>
          <p:cNvGrpSpPr/>
          <p:nvPr/>
        </p:nvGrpSpPr>
        <p:grpSpPr>
          <a:xfrm>
            <a:off x="7029605" y="2324252"/>
            <a:ext cx="2714621" cy="3361538"/>
            <a:chOff x="1230025" y="1009092"/>
            <a:chExt cx="161475" cy="199958"/>
          </a:xfrm>
        </p:grpSpPr>
        <p:sp>
          <p:nvSpPr>
            <p:cNvPr id="511" name="Google Shape;511;p26"/>
            <p:cNvSpPr/>
            <p:nvPr/>
          </p:nvSpPr>
          <p:spPr>
            <a:xfrm>
              <a:off x="1230025" y="1063275"/>
              <a:ext cx="161475" cy="145775"/>
            </a:xfrm>
            <a:custGeom>
              <a:avLst/>
              <a:gdLst/>
              <a:ahLst/>
              <a:cxnLst/>
              <a:rect l="l" t="t" r="r" b="b"/>
              <a:pathLst>
                <a:path w="6459" h="5831" extrusionOk="0">
                  <a:moveTo>
                    <a:pt x="4563" y="1"/>
                  </a:moveTo>
                  <a:cubicBezTo>
                    <a:pt x="4537" y="1"/>
                    <a:pt x="4510" y="3"/>
                    <a:pt x="4484" y="8"/>
                  </a:cubicBezTo>
                  <a:cubicBezTo>
                    <a:pt x="4364" y="8"/>
                    <a:pt x="4244" y="7"/>
                    <a:pt x="4122" y="7"/>
                  </a:cubicBezTo>
                  <a:cubicBezTo>
                    <a:pt x="2758" y="7"/>
                    <a:pt x="1346" y="112"/>
                    <a:pt x="651" y="1510"/>
                  </a:cubicBezTo>
                  <a:cubicBezTo>
                    <a:pt x="0" y="2802"/>
                    <a:pt x="368" y="4829"/>
                    <a:pt x="1701" y="5553"/>
                  </a:cubicBezTo>
                  <a:cubicBezTo>
                    <a:pt x="2055" y="5745"/>
                    <a:pt x="2430" y="5831"/>
                    <a:pt x="2803" y="5831"/>
                  </a:cubicBezTo>
                  <a:cubicBezTo>
                    <a:pt x="3816" y="5831"/>
                    <a:pt x="4818" y="5200"/>
                    <a:pt x="5356" y="4356"/>
                  </a:cubicBezTo>
                  <a:cubicBezTo>
                    <a:pt x="6018" y="3327"/>
                    <a:pt x="6459" y="1447"/>
                    <a:pt x="5576" y="470"/>
                  </a:cubicBezTo>
                  <a:cubicBezTo>
                    <a:pt x="5314" y="208"/>
                    <a:pt x="5125" y="8"/>
                    <a:pt x="4715" y="8"/>
                  </a:cubicBezTo>
                  <a:lnTo>
                    <a:pt x="4642" y="8"/>
                  </a:lnTo>
                  <a:cubicBezTo>
                    <a:pt x="4615" y="3"/>
                    <a:pt x="4589" y="1"/>
                    <a:pt x="4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26"/>
            <p:cNvSpPr/>
            <p:nvPr/>
          </p:nvSpPr>
          <p:spPr>
            <a:xfrm>
              <a:off x="1293451" y="1009092"/>
              <a:ext cx="63900" cy="45325"/>
            </a:xfrm>
            <a:custGeom>
              <a:avLst/>
              <a:gdLst/>
              <a:ahLst/>
              <a:cxnLst/>
              <a:rect l="l" t="t" r="r" b="b"/>
              <a:pathLst>
                <a:path w="2556" h="1813" extrusionOk="0">
                  <a:moveTo>
                    <a:pt x="1236" y="0"/>
                  </a:moveTo>
                  <a:cubicBezTo>
                    <a:pt x="1031" y="0"/>
                    <a:pt x="820" y="78"/>
                    <a:pt x="633" y="263"/>
                  </a:cubicBezTo>
                  <a:cubicBezTo>
                    <a:pt x="0" y="904"/>
                    <a:pt x="620" y="1813"/>
                    <a:pt x="1312" y="1813"/>
                  </a:cubicBezTo>
                  <a:cubicBezTo>
                    <a:pt x="1516" y="1813"/>
                    <a:pt x="1727" y="1734"/>
                    <a:pt x="1914" y="1545"/>
                  </a:cubicBezTo>
                  <a:cubicBezTo>
                    <a:pt x="2556" y="911"/>
                    <a:pt x="1934" y="0"/>
                    <a:pt x="1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3" name="Google Shape;513;p26"/>
          <p:cNvGrpSpPr/>
          <p:nvPr/>
        </p:nvGrpSpPr>
        <p:grpSpPr>
          <a:xfrm>
            <a:off x="-924945" y="-341663"/>
            <a:ext cx="3659421" cy="2967177"/>
            <a:chOff x="1230025" y="1063275"/>
            <a:chExt cx="217675" cy="176500"/>
          </a:xfrm>
        </p:grpSpPr>
        <p:sp>
          <p:nvSpPr>
            <p:cNvPr id="514" name="Google Shape;514;p26"/>
            <p:cNvSpPr/>
            <p:nvPr/>
          </p:nvSpPr>
          <p:spPr>
            <a:xfrm>
              <a:off x="1230025" y="1063275"/>
              <a:ext cx="161475" cy="145775"/>
            </a:xfrm>
            <a:custGeom>
              <a:avLst/>
              <a:gdLst/>
              <a:ahLst/>
              <a:cxnLst/>
              <a:rect l="l" t="t" r="r" b="b"/>
              <a:pathLst>
                <a:path w="6459" h="5831" extrusionOk="0">
                  <a:moveTo>
                    <a:pt x="4563" y="1"/>
                  </a:moveTo>
                  <a:cubicBezTo>
                    <a:pt x="4537" y="1"/>
                    <a:pt x="4510" y="3"/>
                    <a:pt x="4484" y="8"/>
                  </a:cubicBezTo>
                  <a:cubicBezTo>
                    <a:pt x="4364" y="8"/>
                    <a:pt x="4244" y="7"/>
                    <a:pt x="4122" y="7"/>
                  </a:cubicBezTo>
                  <a:cubicBezTo>
                    <a:pt x="2758" y="7"/>
                    <a:pt x="1346" y="112"/>
                    <a:pt x="651" y="1510"/>
                  </a:cubicBezTo>
                  <a:cubicBezTo>
                    <a:pt x="0" y="2802"/>
                    <a:pt x="368" y="4829"/>
                    <a:pt x="1701" y="5553"/>
                  </a:cubicBezTo>
                  <a:cubicBezTo>
                    <a:pt x="2055" y="5745"/>
                    <a:pt x="2430" y="5831"/>
                    <a:pt x="2803" y="5831"/>
                  </a:cubicBezTo>
                  <a:cubicBezTo>
                    <a:pt x="3816" y="5831"/>
                    <a:pt x="4818" y="5200"/>
                    <a:pt x="5356" y="4356"/>
                  </a:cubicBezTo>
                  <a:cubicBezTo>
                    <a:pt x="6018" y="3327"/>
                    <a:pt x="6459" y="1447"/>
                    <a:pt x="5576" y="470"/>
                  </a:cubicBezTo>
                  <a:cubicBezTo>
                    <a:pt x="5314" y="208"/>
                    <a:pt x="5125" y="8"/>
                    <a:pt x="4715" y="8"/>
                  </a:cubicBezTo>
                  <a:lnTo>
                    <a:pt x="4642" y="8"/>
                  </a:lnTo>
                  <a:cubicBezTo>
                    <a:pt x="4615" y="3"/>
                    <a:pt x="4589" y="1"/>
                    <a:pt x="4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26"/>
            <p:cNvSpPr/>
            <p:nvPr/>
          </p:nvSpPr>
          <p:spPr>
            <a:xfrm>
              <a:off x="1383800" y="1094975"/>
              <a:ext cx="63900" cy="45325"/>
            </a:xfrm>
            <a:custGeom>
              <a:avLst/>
              <a:gdLst/>
              <a:ahLst/>
              <a:cxnLst/>
              <a:rect l="l" t="t" r="r" b="b"/>
              <a:pathLst>
                <a:path w="2556" h="1813" extrusionOk="0">
                  <a:moveTo>
                    <a:pt x="1236" y="0"/>
                  </a:moveTo>
                  <a:cubicBezTo>
                    <a:pt x="1031" y="0"/>
                    <a:pt x="820" y="78"/>
                    <a:pt x="633" y="263"/>
                  </a:cubicBezTo>
                  <a:cubicBezTo>
                    <a:pt x="0" y="904"/>
                    <a:pt x="620" y="1813"/>
                    <a:pt x="1312" y="1813"/>
                  </a:cubicBezTo>
                  <a:cubicBezTo>
                    <a:pt x="1516" y="1813"/>
                    <a:pt x="1727" y="1734"/>
                    <a:pt x="1914" y="1545"/>
                  </a:cubicBezTo>
                  <a:cubicBezTo>
                    <a:pt x="2556" y="911"/>
                    <a:pt x="1934" y="0"/>
                    <a:pt x="12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26"/>
            <p:cNvSpPr/>
            <p:nvPr/>
          </p:nvSpPr>
          <p:spPr>
            <a:xfrm>
              <a:off x="1357350" y="1157350"/>
              <a:ext cx="81125" cy="82425"/>
            </a:xfrm>
            <a:custGeom>
              <a:avLst/>
              <a:gdLst/>
              <a:ahLst/>
              <a:cxnLst/>
              <a:rect l="l" t="t" r="r" b="b"/>
              <a:pathLst>
                <a:path w="3245" h="3297" extrusionOk="0">
                  <a:moveTo>
                    <a:pt x="1971" y="1"/>
                  </a:moveTo>
                  <a:cubicBezTo>
                    <a:pt x="1841" y="1"/>
                    <a:pt x="1711" y="27"/>
                    <a:pt x="1597" y="79"/>
                  </a:cubicBezTo>
                  <a:cubicBezTo>
                    <a:pt x="1471" y="121"/>
                    <a:pt x="1345" y="194"/>
                    <a:pt x="1240" y="289"/>
                  </a:cubicBezTo>
                  <a:cubicBezTo>
                    <a:pt x="799" y="730"/>
                    <a:pt x="263" y="1244"/>
                    <a:pt x="116" y="1874"/>
                  </a:cubicBezTo>
                  <a:cubicBezTo>
                    <a:pt x="0" y="2336"/>
                    <a:pt x="231" y="2819"/>
                    <a:pt x="630" y="3071"/>
                  </a:cubicBezTo>
                  <a:cubicBezTo>
                    <a:pt x="904" y="3239"/>
                    <a:pt x="1240" y="3271"/>
                    <a:pt x="1544" y="3292"/>
                  </a:cubicBezTo>
                  <a:cubicBezTo>
                    <a:pt x="1592" y="3295"/>
                    <a:pt x="1641" y="3297"/>
                    <a:pt x="1689" y="3297"/>
                  </a:cubicBezTo>
                  <a:cubicBezTo>
                    <a:pt x="2433" y="3297"/>
                    <a:pt x="3042" y="2915"/>
                    <a:pt x="3161" y="2116"/>
                  </a:cubicBezTo>
                  <a:cubicBezTo>
                    <a:pt x="3245" y="1475"/>
                    <a:pt x="3088" y="730"/>
                    <a:pt x="2615" y="257"/>
                  </a:cubicBezTo>
                  <a:cubicBezTo>
                    <a:pt x="2452" y="87"/>
                    <a:pt x="2210" y="1"/>
                    <a:pt x="19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7" name="Google Shape;517;p26"/>
          <p:cNvSpPr/>
          <p:nvPr/>
        </p:nvSpPr>
        <p:spPr>
          <a:xfrm rot="10800000" flipH="1">
            <a:off x="6605475" y="-77572"/>
            <a:ext cx="2538526" cy="643272"/>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26"/>
          <p:cNvSpPr/>
          <p:nvPr/>
        </p:nvSpPr>
        <p:spPr>
          <a:xfrm rot="1916172" flipH="1">
            <a:off x="-1842681" y="3830651"/>
            <a:ext cx="3487310" cy="2144135"/>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26"/>
          <p:cNvSpPr/>
          <p:nvPr/>
        </p:nvSpPr>
        <p:spPr>
          <a:xfrm>
            <a:off x="3990025" y="4604099"/>
            <a:ext cx="997352" cy="817123"/>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520" name="Shape 520"/>
        <p:cNvGrpSpPr/>
        <p:nvPr/>
      </p:nvGrpSpPr>
      <p:grpSpPr>
        <a:xfrm>
          <a:off x="0" y="0"/>
          <a:ext cx="0" cy="0"/>
          <a:chOff x="0" y="0"/>
          <a:chExt cx="0" cy="0"/>
        </a:xfrm>
      </p:grpSpPr>
      <p:sp>
        <p:nvSpPr>
          <p:cNvPr id="521" name="Google Shape;521;p27"/>
          <p:cNvSpPr txBox="1"/>
          <p:nvPr>
            <p:ph type="title" hasCustomPrompt="1"/>
          </p:nvPr>
        </p:nvSpPr>
        <p:spPr>
          <a:xfrm>
            <a:off x="713088" y="698039"/>
            <a:ext cx="4696800" cy="7689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22" name="Google Shape;522;p27"/>
          <p:cNvSpPr txBox="1"/>
          <p:nvPr>
            <p:ph type="subTitle" idx="1"/>
          </p:nvPr>
        </p:nvSpPr>
        <p:spPr>
          <a:xfrm>
            <a:off x="713100" y="1332586"/>
            <a:ext cx="4696800" cy="45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panose="020B0503020203020204"/>
              <a:buNone/>
              <a:defRPr sz="17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523" name="Google Shape;523;p27"/>
          <p:cNvSpPr txBox="1"/>
          <p:nvPr>
            <p:ph type="title" idx="2" hasCustomPrompt="1"/>
          </p:nvPr>
        </p:nvSpPr>
        <p:spPr>
          <a:xfrm>
            <a:off x="713088" y="1995745"/>
            <a:ext cx="4696800" cy="7689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24" name="Google Shape;524;p27"/>
          <p:cNvSpPr txBox="1"/>
          <p:nvPr>
            <p:ph type="subTitle" idx="3"/>
          </p:nvPr>
        </p:nvSpPr>
        <p:spPr>
          <a:xfrm>
            <a:off x="713100" y="2630297"/>
            <a:ext cx="4696800" cy="45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panose="020B0503020203020204"/>
              <a:buNone/>
              <a:defRPr sz="17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525" name="Google Shape;525;p27"/>
          <p:cNvSpPr txBox="1"/>
          <p:nvPr>
            <p:ph type="title" idx="4" hasCustomPrompt="1"/>
          </p:nvPr>
        </p:nvSpPr>
        <p:spPr>
          <a:xfrm>
            <a:off x="713088" y="3293452"/>
            <a:ext cx="4696800" cy="7689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26" name="Google Shape;526;p27"/>
          <p:cNvSpPr txBox="1"/>
          <p:nvPr>
            <p:ph type="subTitle" idx="5"/>
          </p:nvPr>
        </p:nvSpPr>
        <p:spPr>
          <a:xfrm>
            <a:off x="713100" y="3928008"/>
            <a:ext cx="4696800" cy="45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panose="020B0503020203020204"/>
              <a:buNone/>
              <a:defRPr sz="17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527" name="Google Shape;527;p27"/>
          <p:cNvSpPr/>
          <p:nvPr/>
        </p:nvSpPr>
        <p:spPr>
          <a:xfrm rot="10800000" flipH="1">
            <a:off x="2956925" y="-181151"/>
            <a:ext cx="3359660" cy="851351"/>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27"/>
          <p:cNvSpPr/>
          <p:nvPr/>
        </p:nvSpPr>
        <p:spPr>
          <a:xfrm flipH="1">
            <a:off x="8027661" y="4493852"/>
            <a:ext cx="3657998" cy="926948"/>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27"/>
          <p:cNvSpPr/>
          <p:nvPr/>
        </p:nvSpPr>
        <p:spPr>
          <a:xfrm rot="10800000">
            <a:off x="7765093" y="-382928"/>
            <a:ext cx="1148747" cy="941204"/>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0" name="Google Shape;530;p27"/>
          <p:cNvGrpSpPr/>
          <p:nvPr/>
        </p:nvGrpSpPr>
        <p:grpSpPr>
          <a:xfrm flipH="1">
            <a:off x="255186" y="4493826"/>
            <a:ext cx="457916" cy="454327"/>
            <a:chOff x="1782100" y="1060200"/>
            <a:chExt cx="184050" cy="182600"/>
          </a:xfrm>
        </p:grpSpPr>
        <p:sp>
          <p:nvSpPr>
            <p:cNvPr id="531" name="Google Shape;531;p27"/>
            <p:cNvSpPr/>
            <p:nvPr/>
          </p:nvSpPr>
          <p:spPr>
            <a:xfrm>
              <a:off x="1864775" y="1195525"/>
              <a:ext cx="50200" cy="47275"/>
            </a:xfrm>
            <a:custGeom>
              <a:avLst/>
              <a:gdLst/>
              <a:ahLst/>
              <a:cxnLst/>
              <a:rect l="l" t="t" r="r" b="b"/>
              <a:pathLst>
                <a:path w="2008" h="1891" extrusionOk="0">
                  <a:moveTo>
                    <a:pt x="1066" y="0"/>
                  </a:moveTo>
                  <a:cubicBezTo>
                    <a:pt x="804" y="0"/>
                    <a:pt x="558" y="88"/>
                    <a:pt x="390" y="274"/>
                  </a:cubicBezTo>
                  <a:cubicBezTo>
                    <a:pt x="1" y="704"/>
                    <a:pt x="12" y="1408"/>
                    <a:pt x="495" y="1891"/>
                  </a:cubicBezTo>
                  <a:lnTo>
                    <a:pt x="2007" y="389"/>
                  </a:lnTo>
                  <a:cubicBezTo>
                    <a:pt x="1750" y="138"/>
                    <a:pt x="1395"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27"/>
            <p:cNvSpPr/>
            <p:nvPr/>
          </p:nvSpPr>
          <p:spPr>
            <a:xfrm>
              <a:off x="1802050" y="1184900"/>
              <a:ext cx="50950" cy="48175"/>
            </a:xfrm>
            <a:custGeom>
              <a:avLst/>
              <a:gdLst/>
              <a:ahLst/>
              <a:cxnLst/>
              <a:rect l="l" t="t" r="r" b="b"/>
              <a:pathLst>
                <a:path w="2038" h="1927" extrusionOk="0">
                  <a:moveTo>
                    <a:pt x="1073" y="1"/>
                  </a:moveTo>
                  <a:cubicBezTo>
                    <a:pt x="809" y="1"/>
                    <a:pt x="560" y="89"/>
                    <a:pt x="389" y="279"/>
                  </a:cubicBezTo>
                  <a:cubicBezTo>
                    <a:pt x="1" y="709"/>
                    <a:pt x="22" y="1413"/>
                    <a:pt x="505" y="1906"/>
                  </a:cubicBezTo>
                  <a:cubicBezTo>
                    <a:pt x="515" y="1917"/>
                    <a:pt x="526" y="1917"/>
                    <a:pt x="536" y="1927"/>
                  </a:cubicBezTo>
                  <a:lnTo>
                    <a:pt x="2038" y="426"/>
                  </a:lnTo>
                  <a:cubicBezTo>
                    <a:pt x="2038" y="415"/>
                    <a:pt x="2027" y="405"/>
                    <a:pt x="2017" y="394"/>
                  </a:cubicBezTo>
                  <a:cubicBezTo>
                    <a:pt x="1764" y="142"/>
                    <a:pt x="1407"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7"/>
            <p:cNvSpPr/>
            <p:nvPr/>
          </p:nvSpPr>
          <p:spPr>
            <a:xfrm>
              <a:off x="1847450" y="1131275"/>
              <a:ext cx="50450" cy="47725"/>
            </a:xfrm>
            <a:custGeom>
              <a:avLst/>
              <a:gdLst/>
              <a:ahLst/>
              <a:cxnLst/>
              <a:rect l="l" t="t" r="r" b="b"/>
              <a:pathLst>
                <a:path w="2018" h="1909" extrusionOk="0">
                  <a:moveTo>
                    <a:pt x="1077" y="0"/>
                  </a:moveTo>
                  <a:cubicBezTo>
                    <a:pt x="812" y="0"/>
                    <a:pt x="562" y="90"/>
                    <a:pt x="390" y="282"/>
                  </a:cubicBezTo>
                  <a:cubicBezTo>
                    <a:pt x="1" y="712"/>
                    <a:pt x="12" y="1416"/>
                    <a:pt x="505" y="1909"/>
                  </a:cubicBezTo>
                  <a:lnTo>
                    <a:pt x="2017" y="397"/>
                  </a:lnTo>
                  <a:cubicBezTo>
                    <a:pt x="1761" y="140"/>
                    <a:pt x="1407" y="0"/>
                    <a:pt x="1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7"/>
            <p:cNvSpPr/>
            <p:nvPr/>
          </p:nvSpPr>
          <p:spPr>
            <a:xfrm>
              <a:off x="1916525" y="1145675"/>
              <a:ext cx="49625" cy="46975"/>
            </a:xfrm>
            <a:custGeom>
              <a:avLst/>
              <a:gdLst/>
              <a:ahLst/>
              <a:cxnLst/>
              <a:rect l="l" t="t" r="r" b="b"/>
              <a:pathLst>
                <a:path w="1985" h="1879" extrusionOk="0">
                  <a:moveTo>
                    <a:pt x="1069" y="0"/>
                  </a:moveTo>
                  <a:cubicBezTo>
                    <a:pt x="806" y="0"/>
                    <a:pt x="558" y="90"/>
                    <a:pt x="388" y="283"/>
                  </a:cubicBezTo>
                  <a:cubicBezTo>
                    <a:pt x="0" y="703"/>
                    <a:pt x="10" y="1396"/>
                    <a:pt x="483" y="1879"/>
                  </a:cubicBezTo>
                  <a:lnTo>
                    <a:pt x="1984" y="378"/>
                  </a:lnTo>
                  <a:cubicBezTo>
                    <a:pt x="1736" y="135"/>
                    <a:pt x="1391" y="0"/>
                    <a:pt x="1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7"/>
            <p:cNvSpPr/>
            <p:nvPr/>
          </p:nvSpPr>
          <p:spPr>
            <a:xfrm>
              <a:off x="1892625" y="1081125"/>
              <a:ext cx="51475" cy="48800"/>
            </a:xfrm>
            <a:custGeom>
              <a:avLst/>
              <a:gdLst/>
              <a:ahLst/>
              <a:cxnLst/>
              <a:rect l="l" t="t" r="r" b="b"/>
              <a:pathLst>
                <a:path w="2059" h="1952" extrusionOk="0">
                  <a:moveTo>
                    <a:pt x="1075" y="1"/>
                  </a:moveTo>
                  <a:cubicBezTo>
                    <a:pt x="811" y="1"/>
                    <a:pt x="562" y="90"/>
                    <a:pt x="389" y="281"/>
                  </a:cubicBezTo>
                  <a:cubicBezTo>
                    <a:pt x="0" y="702"/>
                    <a:pt x="21" y="1416"/>
                    <a:pt x="504" y="1910"/>
                  </a:cubicBezTo>
                  <a:cubicBezTo>
                    <a:pt x="525" y="1920"/>
                    <a:pt x="536" y="1931"/>
                    <a:pt x="557" y="1952"/>
                  </a:cubicBezTo>
                  <a:lnTo>
                    <a:pt x="2058" y="450"/>
                  </a:lnTo>
                  <a:cubicBezTo>
                    <a:pt x="2048" y="429"/>
                    <a:pt x="2027" y="408"/>
                    <a:pt x="2016" y="397"/>
                  </a:cubicBezTo>
                  <a:cubicBezTo>
                    <a:pt x="1760" y="141"/>
                    <a:pt x="1406"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7"/>
            <p:cNvSpPr/>
            <p:nvPr/>
          </p:nvSpPr>
          <p:spPr>
            <a:xfrm>
              <a:off x="1837225" y="1060200"/>
              <a:ext cx="51475" cy="48725"/>
            </a:xfrm>
            <a:custGeom>
              <a:avLst/>
              <a:gdLst/>
              <a:ahLst/>
              <a:cxnLst/>
              <a:rect l="l" t="t" r="r" b="b"/>
              <a:pathLst>
                <a:path w="2059" h="1949" extrusionOk="0">
                  <a:moveTo>
                    <a:pt x="1070" y="1"/>
                  </a:moveTo>
                  <a:cubicBezTo>
                    <a:pt x="808" y="1"/>
                    <a:pt x="561" y="89"/>
                    <a:pt x="389" y="278"/>
                  </a:cubicBezTo>
                  <a:cubicBezTo>
                    <a:pt x="1" y="709"/>
                    <a:pt x="11" y="1413"/>
                    <a:pt x="505" y="1906"/>
                  </a:cubicBezTo>
                  <a:cubicBezTo>
                    <a:pt x="526" y="1927"/>
                    <a:pt x="536" y="1938"/>
                    <a:pt x="557" y="1948"/>
                  </a:cubicBezTo>
                  <a:lnTo>
                    <a:pt x="2059" y="446"/>
                  </a:lnTo>
                  <a:cubicBezTo>
                    <a:pt x="2048" y="425"/>
                    <a:pt x="2027" y="415"/>
                    <a:pt x="2017" y="394"/>
                  </a:cubicBezTo>
                  <a:cubicBezTo>
                    <a:pt x="1759" y="142"/>
                    <a:pt x="1402" y="1"/>
                    <a:pt x="1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27"/>
            <p:cNvSpPr/>
            <p:nvPr/>
          </p:nvSpPr>
          <p:spPr>
            <a:xfrm>
              <a:off x="1782100" y="1116900"/>
              <a:ext cx="49900" cy="47400"/>
            </a:xfrm>
            <a:custGeom>
              <a:avLst/>
              <a:gdLst/>
              <a:ahLst/>
              <a:cxnLst/>
              <a:rect l="l" t="t" r="r" b="b"/>
              <a:pathLst>
                <a:path w="1996" h="1896" extrusionOk="0">
                  <a:moveTo>
                    <a:pt x="1064" y="0"/>
                  </a:moveTo>
                  <a:cubicBezTo>
                    <a:pt x="803" y="0"/>
                    <a:pt x="556" y="88"/>
                    <a:pt x="389" y="279"/>
                  </a:cubicBezTo>
                  <a:cubicBezTo>
                    <a:pt x="1" y="699"/>
                    <a:pt x="11" y="1403"/>
                    <a:pt x="494" y="1896"/>
                  </a:cubicBezTo>
                  <a:lnTo>
                    <a:pt x="1996" y="384"/>
                  </a:lnTo>
                  <a:cubicBezTo>
                    <a:pt x="1744" y="138"/>
                    <a:pt x="1392" y="0"/>
                    <a:pt x="1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538" name="Shape 538"/>
        <p:cNvGrpSpPr/>
        <p:nvPr/>
      </p:nvGrpSpPr>
      <p:grpSpPr>
        <a:xfrm>
          <a:off x="0" y="0"/>
          <a:ext cx="0" cy="0"/>
          <a:chOff x="0" y="0"/>
          <a:chExt cx="0" cy="0"/>
        </a:xfrm>
      </p:grpSpPr>
      <p:sp>
        <p:nvSpPr>
          <p:cNvPr id="539" name="Google Shape;539;p28"/>
          <p:cNvSpPr/>
          <p:nvPr/>
        </p:nvSpPr>
        <p:spPr>
          <a:xfrm rot="-3463915">
            <a:off x="7705812" y="-1379682"/>
            <a:ext cx="4423707" cy="2719875"/>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28"/>
          <p:cNvSpPr/>
          <p:nvPr/>
        </p:nvSpPr>
        <p:spPr>
          <a:xfrm rot="-4500011" flipH="1">
            <a:off x="8459742" y="4614418"/>
            <a:ext cx="1148748" cy="941207"/>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28"/>
          <p:cNvSpPr/>
          <p:nvPr/>
        </p:nvSpPr>
        <p:spPr>
          <a:xfrm rot="-828300" flipH="1">
            <a:off x="-2928004" y="4038596"/>
            <a:ext cx="4423712" cy="2719874"/>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28"/>
          <p:cNvSpPr/>
          <p:nvPr/>
        </p:nvSpPr>
        <p:spPr>
          <a:xfrm rot="10800000">
            <a:off x="6834416" y="-614173"/>
            <a:ext cx="1126884" cy="991139"/>
          </a:xfrm>
          <a:custGeom>
            <a:avLst/>
            <a:gdLst/>
            <a:ahLst/>
            <a:cxnLst/>
            <a:rect l="l" t="t" r="r" b="b"/>
            <a:pathLst>
              <a:path w="7736" h="6804" extrusionOk="0">
                <a:moveTo>
                  <a:pt x="3525" y="1"/>
                </a:moveTo>
                <a:cubicBezTo>
                  <a:pt x="3065" y="1"/>
                  <a:pt x="2599" y="104"/>
                  <a:pt x="2163" y="331"/>
                </a:cubicBezTo>
                <a:cubicBezTo>
                  <a:pt x="1134" y="866"/>
                  <a:pt x="326" y="1811"/>
                  <a:pt x="168" y="2977"/>
                </a:cubicBezTo>
                <a:cubicBezTo>
                  <a:pt x="0" y="4268"/>
                  <a:pt x="693" y="5549"/>
                  <a:pt x="1722" y="6180"/>
                </a:cubicBezTo>
                <a:cubicBezTo>
                  <a:pt x="2410" y="6597"/>
                  <a:pt x="3193" y="6804"/>
                  <a:pt x="3990" y="6804"/>
                </a:cubicBezTo>
                <a:cubicBezTo>
                  <a:pt x="4618" y="6804"/>
                  <a:pt x="5254" y="6676"/>
                  <a:pt x="5860" y="6421"/>
                </a:cubicBezTo>
                <a:cubicBezTo>
                  <a:pt x="7246" y="5833"/>
                  <a:pt x="7656" y="4457"/>
                  <a:pt x="7729" y="3061"/>
                </a:cubicBezTo>
                <a:cubicBezTo>
                  <a:pt x="7736" y="2917"/>
                  <a:pt x="7590" y="2817"/>
                  <a:pt x="7454" y="2817"/>
                </a:cubicBezTo>
                <a:cubicBezTo>
                  <a:pt x="7373" y="2817"/>
                  <a:pt x="7296" y="2853"/>
                  <a:pt x="7257" y="2935"/>
                </a:cubicBezTo>
                <a:cubicBezTo>
                  <a:pt x="6711" y="4142"/>
                  <a:pt x="6522" y="5213"/>
                  <a:pt x="5083" y="5602"/>
                </a:cubicBezTo>
                <a:cubicBezTo>
                  <a:pt x="4808" y="5678"/>
                  <a:pt x="4542" y="5714"/>
                  <a:pt x="4287" y="5714"/>
                </a:cubicBezTo>
                <a:cubicBezTo>
                  <a:pt x="3120" y="5714"/>
                  <a:pt x="2196" y="4955"/>
                  <a:pt x="1817" y="3722"/>
                </a:cubicBezTo>
                <a:cubicBezTo>
                  <a:pt x="1405" y="2360"/>
                  <a:pt x="2627" y="1355"/>
                  <a:pt x="3887" y="1355"/>
                </a:cubicBezTo>
                <a:cubicBezTo>
                  <a:pt x="4073" y="1355"/>
                  <a:pt x="4260" y="1377"/>
                  <a:pt x="4442" y="1423"/>
                </a:cubicBezTo>
                <a:cubicBezTo>
                  <a:pt x="5209" y="1612"/>
                  <a:pt x="5482" y="2326"/>
                  <a:pt x="5398" y="3040"/>
                </a:cubicBezTo>
                <a:cubicBezTo>
                  <a:pt x="5337" y="3529"/>
                  <a:pt x="4949" y="4054"/>
                  <a:pt x="4463" y="4054"/>
                </a:cubicBezTo>
                <a:cubicBezTo>
                  <a:pt x="4365" y="4054"/>
                  <a:pt x="4263" y="4033"/>
                  <a:pt x="4158" y="3985"/>
                </a:cubicBezTo>
                <a:cubicBezTo>
                  <a:pt x="3854" y="3848"/>
                  <a:pt x="3717" y="3533"/>
                  <a:pt x="3822" y="3334"/>
                </a:cubicBezTo>
                <a:cubicBezTo>
                  <a:pt x="4316" y="3334"/>
                  <a:pt x="4925" y="2966"/>
                  <a:pt x="4600" y="2389"/>
                </a:cubicBezTo>
                <a:cubicBezTo>
                  <a:pt x="4444" y="2116"/>
                  <a:pt x="4204" y="2009"/>
                  <a:pt x="3944" y="2009"/>
                </a:cubicBezTo>
                <a:cubicBezTo>
                  <a:pt x="3484" y="2009"/>
                  <a:pt x="2962" y="2344"/>
                  <a:pt x="2741" y="2693"/>
                </a:cubicBezTo>
                <a:cubicBezTo>
                  <a:pt x="2121" y="3659"/>
                  <a:pt x="2898" y="4667"/>
                  <a:pt x="3791" y="4972"/>
                </a:cubicBezTo>
                <a:cubicBezTo>
                  <a:pt x="4044" y="5062"/>
                  <a:pt x="4300" y="5105"/>
                  <a:pt x="4548" y="5105"/>
                </a:cubicBezTo>
                <a:cubicBezTo>
                  <a:pt x="5351" y="5105"/>
                  <a:pt x="6080" y="4649"/>
                  <a:pt x="6417" y="3806"/>
                </a:cubicBezTo>
                <a:cubicBezTo>
                  <a:pt x="7219" y="1761"/>
                  <a:pt x="5423" y="1"/>
                  <a:pt x="3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43" name="Google Shape;543;p28"/>
          <p:cNvGrpSpPr/>
          <p:nvPr/>
        </p:nvGrpSpPr>
        <p:grpSpPr>
          <a:xfrm flipH="1">
            <a:off x="-123814" y="1297126"/>
            <a:ext cx="457916" cy="454327"/>
            <a:chOff x="1782100" y="1060200"/>
            <a:chExt cx="184050" cy="182600"/>
          </a:xfrm>
        </p:grpSpPr>
        <p:sp>
          <p:nvSpPr>
            <p:cNvPr id="544" name="Google Shape;544;p28"/>
            <p:cNvSpPr/>
            <p:nvPr/>
          </p:nvSpPr>
          <p:spPr>
            <a:xfrm>
              <a:off x="1864775" y="1195525"/>
              <a:ext cx="50200" cy="47275"/>
            </a:xfrm>
            <a:custGeom>
              <a:avLst/>
              <a:gdLst/>
              <a:ahLst/>
              <a:cxnLst/>
              <a:rect l="l" t="t" r="r" b="b"/>
              <a:pathLst>
                <a:path w="2008" h="1891" extrusionOk="0">
                  <a:moveTo>
                    <a:pt x="1066" y="0"/>
                  </a:moveTo>
                  <a:cubicBezTo>
                    <a:pt x="804" y="0"/>
                    <a:pt x="558" y="88"/>
                    <a:pt x="390" y="274"/>
                  </a:cubicBezTo>
                  <a:cubicBezTo>
                    <a:pt x="1" y="704"/>
                    <a:pt x="12" y="1408"/>
                    <a:pt x="495" y="1891"/>
                  </a:cubicBezTo>
                  <a:lnTo>
                    <a:pt x="2007" y="389"/>
                  </a:lnTo>
                  <a:cubicBezTo>
                    <a:pt x="1750" y="138"/>
                    <a:pt x="1395"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28"/>
            <p:cNvSpPr/>
            <p:nvPr/>
          </p:nvSpPr>
          <p:spPr>
            <a:xfrm>
              <a:off x="1802050" y="1184900"/>
              <a:ext cx="50950" cy="48175"/>
            </a:xfrm>
            <a:custGeom>
              <a:avLst/>
              <a:gdLst/>
              <a:ahLst/>
              <a:cxnLst/>
              <a:rect l="l" t="t" r="r" b="b"/>
              <a:pathLst>
                <a:path w="2038" h="1927" extrusionOk="0">
                  <a:moveTo>
                    <a:pt x="1073" y="1"/>
                  </a:moveTo>
                  <a:cubicBezTo>
                    <a:pt x="809" y="1"/>
                    <a:pt x="560" y="89"/>
                    <a:pt x="389" y="279"/>
                  </a:cubicBezTo>
                  <a:cubicBezTo>
                    <a:pt x="1" y="709"/>
                    <a:pt x="22" y="1413"/>
                    <a:pt x="505" y="1906"/>
                  </a:cubicBezTo>
                  <a:cubicBezTo>
                    <a:pt x="515" y="1917"/>
                    <a:pt x="526" y="1917"/>
                    <a:pt x="536" y="1927"/>
                  </a:cubicBezTo>
                  <a:lnTo>
                    <a:pt x="2038" y="426"/>
                  </a:lnTo>
                  <a:cubicBezTo>
                    <a:pt x="2038" y="415"/>
                    <a:pt x="2027" y="405"/>
                    <a:pt x="2017" y="394"/>
                  </a:cubicBezTo>
                  <a:cubicBezTo>
                    <a:pt x="1764" y="142"/>
                    <a:pt x="1407"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28"/>
            <p:cNvSpPr/>
            <p:nvPr/>
          </p:nvSpPr>
          <p:spPr>
            <a:xfrm>
              <a:off x="1847450" y="1131275"/>
              <a:ext cx="50450" cy="47725"/>
            </a:xfrm>
            <a:custGeom>
              <a:avLst/>
              <a:gdLst/>
              <a:ahLst/>
              <a:cxnLst/>
              <a:rect l="l" t="t" r="r" b="b"/>
              <a:pathLst>
                <a:path w="2018" h="1909" extrusionOk="0">
                  <a:moveTo>
                    <a:pt x="1077" y="0"/>
                  </a:moveTo>
                  <a:cubicBezTo>
                    <a:pt x="812" y="0"/>
                    <a:pt x="562" y="90"/>
                    <a:pt x="390" y="282"/>
                  </a:cubicBezTo>
                  <a:cubicBezTo>
                    <a:pt x="1" y="712"/>
                    <a:pt x="12" y="1416"/>
                    <a:pt x="505" y="1909"/>
                  </a:cubicBezTo>
                  <a:lnTo>
                    <a:pt x="2017" y="397"/>
                  </a:lnTo>
                  <a:cubicBezTo>
                    <a:pt x="1761" y="140"/>
                    <a:pt x="1407" y="0"/>
                    <a:pt x="1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28"/>
            <p:cNvSpPr/>
            <p:nvPr/>
          </p:nvSpPr>
          <p:spPr>
            <a:xfrm>
              <a:off x="1916525" y="1145675"/>
              <a:ext cx="49625" cy="46975"/>
            </a:xfrm>
            <a:custGeom>
              <a:avLst/>
              <a:gdLst/>
              <a:ahLst/>
              <a:cxnLst/>
              <a:rect l="l" t="t" r="r" b="b"/>
              <a:pathLst>
                <a:path w="1985" h="1879" extrusionOk="0">
                  <a:moveTo>
                    <a:pt x="1069" y="0"/>
                  </a:moveTo>
                  <a:cubicBezTo>
                    <a:pt x="806" y="0"/>
                    <a:pt x="558" y="90"/>
                    <a:pt x="388" y="283"/>
                  </a:cubicBezTo>
                  <a:cubicBezTo>
                    <a:pt x="0" y="703"/>
                    <a:pt x="10" y="1396"/>
                    <a:pt x="483" y="1879"/>
                  </a:cubicBezTo>
                  <a:lnTo>
                    <a:pt x="1984" y="378"/>
                  </a:lnTo>
                  <a:cubicBezTo>
                    <a:pt x="1736" y="135"/>
                    <a:pt x="1391" y="0"/>
                    <a:pt x="1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28"/>
            <p:cNvSpPr/>
            <p:nvPr/>
          </p:nvSpPr>
          <p:spPr>
            <a:xfrm>
              <a:off x="1892625" y="1081125"/>
              <a:ext cx="51475" cy="48800"/>
            </a:xfrm>
            <a:custGeom>
              <a:avLst/>
              <a:gdLst/>
              <a:ahLst/>
              <a:cxnLst/>
              <a:rect l="l" t="t" r="r" b="b"/>
              <a:pathLst>
                <a:path w="2059" h="1952" extrusionOk="0">
                  <a:moveTo>
                    <a:pt x="1075" y="1"/>
                  </a:moveTo>
                  <a:cubicBezTo>
                    <a:pt x="811" y="1"/>
                    <a:pt x="562" y="90"/>
                    <a:pt x="389" y="281"/>
                  </a:cubicBezTo>
                  <a:cubicBezTo>
                    <a:pt x="0" y="702"/>
                    <a:pt x="21" y="1416"/>
                    <a:pt x="504" y="1910"/>
                  </a:cubicBezTo>
                  <a:cubicBezTo>
                    <a:pt x="525" y="1920"/>
                    <a:pt x="536" y="1931"/>
                    <a:pt x="557" y="1952"/>
                  </a:cubicBezTo>
                  <a:lnTo>
                    <a:pt x="2058" y="450"/>
                  </a:lnTo>
                  <a:cubicBezTo>
                    <a:pt x="2048" y="429"/>
                    <a:pt x="2027" y="408"/>
                    <a:pt x="2016" y="397"/>
                  </a:cubicBezTo>
                  <a:cubicBezTo>
                    <a:pt x="1760" y="141"/>
                    <a:pt x="1406"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28"/>
            <p:cNvSpPr/>
            <p:nvPr/>
          </p:nvSpPr>
          <p:spPr>
            <a:xfrm>
              <a:off x="1837225" y="1060200"/>
              <a:ext cx="51475" cy="48725"/>
            </a:xfrm>
            <a:custGeom>
              <a:avLst/>
              <a:gdLst/>
              <a:ahLst/>
              <a:cxnLst/>
              <a:rect l="l" t="t" r="r" b="b"/>
              <a:pathLst>
                <a:path w="2059" h="1949" extrusionOk="0">
                  <a:moveTo>
                    <a:pt x="1070" y="1"/>
                  </a:moveTo>
                  <a:cubicBezTo>
                    <a:pt x="808" y="1"/>
                    <a:pt x="561" y="89"/>
                    <a:pt x="389" y="278"/>
                  </a:cubicBezTo>
                  <a:cubicBezTo>
                    <a:pt x="1" y="709"/>
                    <a:pt x="11" y="1413"/>
                    <a:pt x="505" y="1906"/>
                  </a:cubicBezTo>
                  <a:cubicBezTo>
                    <a:pt x="526" y="1927"/>
                    <a:pt x="536" y="1938"/>
                    <a:pt x="557" y="1948"/>
                  </a:cubicBezTo>
                  <a:lnTo>
                    <a:pt x="2059" y="446"/>
                  </a:lnTo>
                  <a:cubicBezTo>
                    <a:pt x="2048" y="425"/>
                    <a:pt x="2027" y="415"/>
                    <a:pt x="2017" y="394"/>
                  </a:cubicBezTo>
                  <a:cubicBezTo>
                    <a:pt x="1759" y="142"/>
                    <a:pt x="1402" y="1"/>
                    <a:pt x="1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28"/>
            <p:cNvSpPr/>
            <p:nvPr/>
          </p:nvSpPr>
          <p:spPr>
            <a:xfrm>
              <a:off x="1782100" y="1116900"/>
              <a:ext cx="49900" cy="47400"/>
            </a:xfrm>
            <a:custGeom>
              <a:avLst/>
              <a:gdLst/>
              <a:ahLst/>
              <a:cxnLst/>
              <a:rect l="l" t="t" r="r" b="b"/>
              <a:pathLst>
                <a:path w="1996" h="1896" extrusionOk="0">
                  <a:moveTo>
                    <a:pt x="1064" y="0"/>
                  </a:moveTo>
                  <a:cubicBezTo>
                    <a:pt x="803" y="0"/>
                    <a:pt x="556" y="88"/>
                    <a:pt x="389" y="279"/>
                  </a:cubicBezTo>
                  <a:cubicBezTo>
                    <a:pt x="1" y="699"/>
                    <a:pt x="11" y="1403"/>
                    <a:pt x="494" y="1896"/>
                  </a:cubicBezTo>
                  <a:lnTo>
                    <a:pt x="1996" y="384"/>
                  </a:lnTo>
                  <a:cubicBezTo>
                    <a:pt x="1744" y="138"/>
                    <a:pt x="1392" y="0"/>
                    <a:pt x="1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1" name="Google Shape;551;p28"/>
          <p:cNvSpPr txBox="1"/>
          <p:nvPr>
            <p:ph type="title" hasCustomPrompt="1"/>
          </p:nvPr>
        </p:nvSpPr>
        <p:spPr>
          <a:xfrm>
            <a:off x="6364800" y="2956270"/>
            <a:ext cx="2066100" cy="67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2" name="Google Shape;552;p28"/>
          <p:cNvSpPr txBox="1"/>
          <p:nvPr>
            <p:ph type="subTitle" idx="1"/>
          </p:nvPr>
        </p:nvSpPr>
        <p:spPr>
          <a:xfrm>
            <a:off x="6364800" y="4043095"/>
            <a:ext cx="2066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panose="020B0503020203020204"/>
              <a:buN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553" name="Google Shape;553;p28"/>
          <p:cNvSpPr txBox="1"/>
          <p:nvPr>
            <p:ph type="title" idx="2" hasCustomPrompt="1"/>
          </p:nvPr>
        </p:nvSpPr>
        <p:spPr>
          <a:xfrm>
            <a:off x="3538950" y="2956270"/>
            <a:ext cx="2066100" cy="67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4" name="Google Shape;554;p28"/>
          <p:cNvSpPr txBox="1"/>
          <p:nvPr>
            <p:ph type="subTitle" idx="3"/>
          </p:nvPr>
        </p:nvSpPr>
        <p:spPr>
          <a:xfrm>
            <a:off x="3538950" y="4043095"/>
            <a:ext cx="2066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panose="020B0503020203020204"/>
              <a:buN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555" name="Google Shape;555;p28"/>
          <p:cNvSpPr txBox="1"/>
          <p:nvPr>
            <p:ph type="title" idx="4" hasCustomPrompt="1"/>
          </p:nvPr>
        </p:nvSpPr>
        <p:spPr>
          <a:xfrm>
            <a:off x="713100" y="2956270"/>
            <a:ext cx="2066100" cy="67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6" name="Google Shape;556;p28"/>
          <p:cNvSpPr txBox="1"/>
          <p:nvPr>
            <p:ph type="subTitle" idx="5"/>
          </p:nvPr>
        </p:nvSpPr>
        <p:spPr>
          <a:xfrm>
            <a:off x="713100" y="4043095"/>
            <a:ext cx="2066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panose="020B0503020203020204"/>
              <a:buN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557" name="Google Shape;557;p28"/>
          <p:cNvSpPr txBox="1"/>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8" name="Google Shape;558;p28"/>
          <p:cNvSpPr txBox="1"/>
          <p:nvPr>
            <p:ph type="title" idx="7"/>
          </p:nvPr>
        </p:nvSpPr>
        <p:spPr>
          <a:xfrm>
            <a:off x="713100" y="3532775"/>
            <a:ext cx="2066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559" name="Google Shape;559;p28"/>
          <p:cNvSpPr txBox="1"/>
          <p:nvPr>
            <p:ph type="title" idx="8"/>
          </p:nvPr>
        </p:nvSpPr>
        <p:spPr>
          <a:xfrm>
            <a:off x="3538950" y="3532775"/>
            <a:ext cx="2066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560" name="Google Shape;560;p28"/>
          <p:cNvSpPr txBox="1"/>
          <p:nvPr>
            <p:ph type="title" idx="9"/>
          </p:nvPr>
        </p:nvSpPr>
        <p:spPr>
          <a:xfrm>
            <a:off x="6364800" y="3532775"/>
            <a:ext cx="2066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2">
  <p:cSld name="CUSTOM_8_1_1">
    <p:spTree>
      <p:nvGrpSpPr>
        <p:cNvPr id="561" name="Shape 561"/>
        <p:cNvGrpSpPr/>
        <p:nvPr/>
      </p:nvGrpSpPr>
      <p:grpSpPr>
        <a:xfrm>
          <a:off x="0" y="0"/>
          <a:ext cx="0" cy="0"/>
          <a:chOff x="0" y="0"/>
          <a:chExt cx="0" cy="0"/>
        </a:xfrm>
      </p:grpSpPr>
      <p:sp>
        <p:nvSpPr>
          <p:cNvPr id="562" name="Google Shape;562;p29"/>
          <p:cNvSpPr txBox="1"/>
          <p:nvPr>
            <p:ph type="title" hasCustomPrompt="1"/>
          </p:nvPr>
        </p:nvSpPr>
        <p:spPr>
          <a:xfrm>
            <a:off x="6428100" y="2878073"/>
            <a:ext cx="2002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2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3" name="Google Shape;563;p29"/>
          <p:cNvSpPr txBox="1"/>
          <p:nvPr>
            <p:ph type="subTitle" idx="1"/>
          </p:nvPr>
        </p:nvSpPr>
        <p:spPr>
          <a:xfrm>
            <a:off x="6428100" y="3391187"/>
            <a:ext cx="2002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panose="020B0503020203020204"/>
              <a:buN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564" name="Google Shape;564;p29"/>
          <p:cNvSpPr txBox="1"/>
          <p:nvPr>
            <p:ph type="title" idx="2" hasCustomPrompt="1"/>
          </p:nvPr>
        </p:nvSpPr>
        <p:spPr>
          <a:xfrm>
            <a:off x="4206150" y="1566875"/>
            <a:ext cx="2002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2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5" name="Google Shape;565;p29"/>
          <p:cNvSpPr txBox="1"/>
          <p:nvPr>
            <p:ph type="subTitle" idx="3"/>
          </p:nvPr>
        </p:nvSpPr>
        <p:spPr>
          <a:xfrm>
            <a:off x="4206150" y="2079989"/>
            <a:ext cx="2002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panose="020B0503020203020204"/>
              <a:buN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566" name="Google Shape;566;p29"/>
          <p:cNvSpPr txBox="1"/>
          <p:nvPr>
            <p:ph type="title" idx="4" hasCustomPrompt="1"/>
          </p:nvPr>
        </p:nvSpPr>
        <p:spPr>
          <a:xfrm>
            <a:off x="4206150" y="2878073"/>
            <a:ext cx="2002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2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7" name="Google Shape;567;p29"/>
          <p:cNvSpPr txBox="1"/>
          <p:nvPr>
            <p:ph type="subTitle" idx="5"/>
          </p:nvPr>
        </p:nvSpPr>
        <p:spPr>
          <a:xfrm>
            <a:off x="4206150" y="3391187"/>
            <a:ext cx="2002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panose="020B0503020203020204"/>
              <a:buN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568" name="Google Shape;568;p29"/>
          <p:cNvSpPr txBox="1"/>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9" name="Google Shape;569;p29"/>
          <p:cNvSpPr txBox="1"/>
          <p:nvPr>
            <p:ph type="title" idx="7" hasCustomPrompt="1"/>
          </p:nvPr>
        </p:nvSpPr>
        <p:spPr>
          <a:xfrm>
            <a:off x="6428100" y="1566875"/>
            <a:ext cx="2002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2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70" name="Google Shape;570;p29"/>
          <p:cNvSpPr txBox="1"/>
          <p:nvPr>
            <p:ph type="subTitle" idx="8"/>
          </p:nvPr>
        </p:nvSpPr>
        <p:spPr>
          <a:xfrm>
            <a:off x="6428100" y="2079989"/>
            <a:ext cx="2002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panose="020B0503020203020204"/>
              <a:buN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grpSp>
        <p:nvGrpSpPr>
          <p:cNvPr id="571" name="Google Shape;571;p29"/>
          <p:cNvGrpSpPr/>
          <p:nvPr/>
        </p:nvGrpSpPr>
        <p:grpSpPr>
          <a:xfrm>
            <a:off x="7679330" y="-2560473"/>
            <a:ext cx="2714621" cy="3361538"/>
            <a:chOff x="1230025" y="1009092"/>
            <a:chExt cx="161475" cy="199958"/>
          </a:xfrm>
        </p:grpSpPr>
        <p:sp>
          <p:nvSpPr>
            <p:cNvPr id="572" name="Google Shape;572;p29"/>
            <p:cNvSpPr/>
            <p:nvPr/>
          </p:nvSpPr>
          <p:spPr>
            <a:xfrm>
              <a:off x="1230025" y="1063275"/>
              <a:ext cx="161475" cy="145775"/>
            </a:xfrm>
            <a:custGeom>
              <a:avLst/>
              <a:gdLst/>
              <a:ahLst/>
              <a:cxnLst/>
              <a:rect l="l" t="t" r="r" b="b"/>
              <a:pathLst>
                <a:path w="6459" h="5831" extrusionOk="0">
                  <a:moveTo>
                    <a:pt x="4563" y="1"/>
                  </a:moveTo>
                  <a:cubicBezTo>
                    <a:pt x="4537" y="1"/>
                    <a:pt x="4510" y="3"/>
                    <a:pt x="4484" y="8"/>
                  </a:cubicBezTo>
                  <a:cubicBezTo>
                    <a:pt x="4364" y="8"/>
                    <a:pt x="4244" y="7"/>
                    <a:pt x="4122" y="7"/>
                  </a:cubicBezTo>
                  <a:cubicBezTo>
                    <a:pt x="2758" y="7"/>
                    <a:pt x="1346" y="112"/>
                    <a:pt x="651" y="1510"/>
                  </a:cubicBezTo>
                  <a:cubicBezTo>
                    <a:pt x="0" y="2802"/>
                    <a:pt x="368" y="4829"/>
                    <a:pt x="1701" y="5553"/>
                  </a:cubicBezTo>
                  <a:cubicBezTo>
                    <a:pt x="2055" y="5745"/>
                    <a:pt x="2430" y="5831"/>
                    <a:pt x="2803" y="5831"/>
                  </a:cubicBezTo>
                  <a:cubicBezTo>
                    <a:pt x="3816" y="5831"/>
                    <a:pt x="4818" y="5200"/>
                    <a:pt x="5356" y="4356"/>
                  </a:cubicBezTo>
                  <a:cubicBezTo>
                    <a:pt x="6018" y="3327"/>
                    <a:pt x="6459" y="1447"/>
                    <a:pt x="5576" y="470"/>
                  </a:cubicBezTo>
                  <a:cubicBezTo>
                    <a:pt x="5314" y="208"/>
                    <a:pt x="5125" y="8"/>
                    <a:pt x="4715" y="8"/>
                  </a:cubicBezTo>
                  <a:lnTo>
                    <a:pt x="4642" y="8"/>
                  </a:lnTo>
                  <a:cubicBezTo>
                    <a:pt x="4615" y="3"/>
                    <a:pt x="4589" y="1"/>
                    <a:pt x="4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29"/>
            <p:cNvSpPr/>
            <p:nvPr/>
          </p:nvSpPr>
          <p:spPr>
            <a:xfrm>
              <a:off x="1293451" y="1009092"/>
              <a:ext cx="63900" cy="45325"/>
            </a:xfrm>
            <a:custGeom>
              <a:avLst/>
              <a:gdLst/>
              <a:ahLst/>
              <a:cxnLst/>
              <a:rect l="l" t="t" r="r" b="b"/>
              <a:pathLst>
                <a:path w="2556" h="1813" extrusionOk="0">
                  <a:moveTo>
                    <a:pt x="1236" y="0"/>
                  </a:moveTo>
                  <a:cubicBezTo>
                    <a:pt x="1031" y="0"/>
                    <a:pt x="820" y="78"/>
                    <a:pt x="633" y="263"/>
                  </a:cubicBezTo>
                  <a:cubicBezTo>
                    <a:pt x="0" y="904"/>
                    <a:pt x="620" y="1813"/>
                    <a:pt x="1312" y="1813"/>
                  </a:cubicBezTo>
                  <a:cubicBezTo>
                    <a:pt x="1516" y="1813"/>
                    <a:pt x="1727" y="1734"/>
                    <a:pt x="1914" y="1545"/>
                  </a:cubicBezTo>
                  <a:cubicBezTo>
                    <a:pt x="2556" y="911"/>
                    <a:pt x="1934" y="0"/>
                    <a:pt x="12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4" name="Google Shape;574;p29"/>
          <p:cNvSpPr/>
          <p:nvPr/>
        </p:nvSpPr>
        <p:spPr>
          <a:xfrm rot="1916172" flipH="1">
            <a:off x="-1869756" y="4148151"/>
            <a:ext cx="3487310" cy="2144135"/>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29"/>
          <p:cNvSpPr/>
          <p:nvPr/>
        </p:nvSpPr>
        <p:spPr>
          <a:xfrm>
            <a:off x="7092750" y="4560373"/>
            <a:ext cx="2538526" cy="643272"/>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6" name="Google Shape;576;p29"/>
          <p:cNvGrpSpPr/>
          <p:nvPr/>
        </p:nvGrpSpPr>
        <p:grpSpPr>
          <a:xfrm rot="10800000">
            <a:off x="8861184" y="2326482"/>
            <a:ext cx="743967" cy="677720"/>
            <a:chOff x="1519100" y="549200"/>
            <a:chExt cx="176400" cy="160700"/>
          </a:xfrm>
        </p:grpSpPr>
        <p:sp>
          <p:nvSpPr>
            <p:cNvPr id="577" name="Google Shape;577;p29"/>
            <p:cNvSpPr/>
            <p:nvPr/>
          </p:nvSpPr>
          <p:spPr>
            <a:xfrm>
              <a:off x="1519100" y="549200"/>
              <a:ext cx="176400" cy="160700"/>
            </a:xfrm>
            <a:custGeom>
              <a:avLst/>
              <a:gdLst/>
              <a:ahLst/>
              <a:cxnLst/>
              <a:rect l="l" t="t" r="r" b="b"/>
              <a:pathLst>
                <a:path w="7056" h="6428" extrusionOk="0">
                  <a:moveTo>
                    <a:pt x="3421" y="1"/>
                  </a:moveTo>
                  <a:cubicBezTo>
                    <a:pt x="3414" y="1"/>
                    <a:pt x="3408" y="1"/>
                    <a:pt x="3401" y="1"/>
                  </a:cubicBezTo>
                  <a:cubicBezTo>
                    <a:pt x="2487" y="1"/>
                    <a:pt x="1406" y="704"/>
                    <a:pt x="713" y="1271"/>
                  </a:cubicBezTo>
                  <a:cubicBezTo>
                    <a:pt x="242" y="1660"/>
                    <a:pt x="0" y="2628"/>
                    <a:pt x="747" y="2628"/>
                  </a:cubicBezTo>
                  <a:cubicBezTo>
                    <a:pt x="767" y="2628"/>
                    <a:pt x="787" y="2627"/>
                    <a:pt x="807" y="2626"/>
                  </a:cubicBezTo>
                  <a:cubicBezTo>
                    <a:pt x="1295" y="2597"/>
                    <a:pt x="2097" y="2280"/>
                    <a:pt x="2673" y="2280"/>
                  </a:cubicBezTo>
                  <a:cubicBezTo>
                    <a:pt x="2729" y="2280"/>
                    <a:pt x="2783" y="2283"/>
                    <a:pt x="2834" y="2290"/>
                  </a:cubicBezTo>
                  <a:cubicBezTo>
                    <a:pt x="3359" y="2353"/>
                    <a:pt x="4146" y="2836"/>
                    <a:pt x="4440" y="3298"/>
                  </a:cubicBezTo>
                  <a:cubicBezTo>
                    <a:pt x="4776" y="3844"/>
                    <a:pt x="4115" y="4316"/>
                    <a:pt x="3747" y="4610"/>
                  </a:cubicBezTo>
                  <a:cubicBezTo>
                    <a:pt x="3317" y="4967"/>
                    <a:pt x="2897" y="5114"/>
                    <a:pt x="2372" y="5282"/>
                  </a:cubicBezTo>
                  <a:cubicBezTo>
                    <a:pt x="2099" y="5377"/>
                    <a:pt x="1994" y="5702"/>
                    <a:pt x="2172" y="5860"/>
                  </a:cubicBezTo>
                  <a:cubicBezTo>
                    <a:pt x="2246" y="5923"/>
                    <a:pt x="2393" y="5965"/>
                    <a:pt x="2498" y="6007"/>
                  </a:cubicBezTo>
                  <a:cubicBezTo>
                    <a:pt x="3089" y="6206"/>
                    <a:pt x="3765" y="6428"/>
                    <a:pt x="4415" y="6428"/>
                  </a:cubicBezTo>
                  <a:cubicBezTo>
                    <a:pt x="4758" y="6428"/>
                    <a:pt x="5094" y="6366"/>
                    <a:pt x="5406" y="6206"/>
                  </a:cubicBezTo>
                  <a:cubicBezTo>
                    <a:pt x="6152" y="5818"/>
                    <a:pt x="6719" y="5135"/>
                    <a:pt x="6855" y="4295"/>
                  </a:cubicBezTo>
                  <a:cubicBezTo>
                    <a:pt x="7055" y="3098"/>
                    <a:pt x="6425" y="2300"/>
                    <a:pt x="5669" y="1460"/>
                  </a:cubicBezTo>
                  <a:cubicBezTo>
                    <a:pt x="5074" y="793"/>
                    <a:pt x="4377" y="1"/>
                    <a:pt x="3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29"/>
            <p:cNvSpPr/>
            <p:nvPr/>
          </p:nvSpPr>
          <p:spPr>
            <a:xfrm>
              <a:off x="1519825" y="623075"/>
              <a:ext cx="89575" cy="54300"/>
            </a:xfrm>
            <a:custGeom>
              <a:avLst/>
              <a:gdLst/>
              <a:ahLst/>
              <a:cxnLst/>
              <a:rect l="l" t="t" r="r" b="b"/>
              <a:pathLst>
                <a:path w="3583" h="2172" extrusionOk="0">
                  <a:moveTo>
                    <a:pt x="2455" y="0"/>
                  </a:moveTo>
                  <a:cubicBezTo>
                    <a:pt x="2081" y="0"/>
                    <a:pt x="1664" y="117"/>
                    <a:pt x="1356" y="122"/>
                  </a:cubicBezTo>
                  <a:cubicBezTo>
                    <a:pt x="1253" y="122"/>
                    <a:pt x="1146" y="117"/>
                    <a:pt x="1039" y="117"/>
                  </a:cubicBezTo>
                  <a:cubicBezTo>
                    <a:pt x="755" y="117"/>
                    <a:pt x="473" y="151"/>
                    <a:pt x="274" y="395"/>
                  </a:cubicBezTo>
                  <a:cubicBezTo>
                    <a:pt x="1" y="731"/>
                    <a:pt x="96" y="1204"/>
                    <a:pt x="327" y="1540"/>
                  </a:cubicBezTo>
                  <a:cubicBezTo>
                    <a:pt x="521" y="1815"/>
                    <a:pt x="894" y="2171"/>
                    <a:pt x="1262" y="2171"/>
                  </a:cubicBezTo>
                  <a:cubicBezTo>
                    <a:pt x="1272" y="2171"/>
                    <a:pt x="1283" y="2171"/>
                    <a:pt x="1293" y="2170"/>
                  </a:cubicBezTo>
                  <a:cubicBezTo>
                    <a:pt x="1587" y="2159"/>
                    <a:pt x="1912" y="1991"/>
                    <a:pt x="2217" y="1802"/>
                  </a:cubicBezTo>
                  <a:cubicBezTo>
                    <a:pt x="2889" y="1540"/>
                    <a:pt x="3582" y="1109"/>
                    <a:pt x="3235" y="416"/>
                  </a:cubicBezTo>
                  <a:cubicBezTo>
                    <a:pt x="3074" y="89"/>
                    <a:pt x="2781" y="0"/>
                    <a:pt x="2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9" name="Google Shape;579;p29"/>
          <p:cNvSpPr/>
          <p:nvPr/>
        </p:nvSpPr>
        <p:spPr>
          <a:xfrm flipH="1">
            <a:off x="-638114" y="1886925"/>
            <a:ext cx="1126884" cy="991139"/>
          </a:xfrm>
          <a:custGeom>
            <a:avLst/>
            <a:gdLst/>
            <a:ahLst/>
            <a:cxnLst/>
            <a:rect l="l" t="t" r="r" b="b"/>
            <a:pathLst>
              <a:path w="7736" h="6804" extrusionOk="0">
                <a:moveTo>
                  <a:pt x="3525" y="1"/>
                </a:moveTo>
                <a:cubicBezTo>
                  <a:pt x="3065" y="1"/>
                  <a:pt x="2599" y="104"/>
                  <a:pt x="2163" y="331"/>
                </a:cubicBezTo>
                <a:cubicBezTo>
                  <a:pt x="1134" y="866"/>
                  <a:pt x="326" y="1811"/>
                  <a:pt x="168" y="2977"/>
                </a:cubicBezTo>
                <a:cubicBezTo>
                  <a:pt x="0" y="4268"/>
                  <a:pt x="693" y="5549"/>
                  <a:pt x="1722" y="6180"/>
                </a:cubicBezTo>
                <a:cubicBezTo>
                  <a:pt x="2410" y="6597"/>
                  <a:pt x="3193" y="6804"/>
                  <a:pt x="3990" y="6804"/>
                </a:cubicBezTo>
                <a:cubicBezTo>
                  <a:pt x="4618" y="6804"/>
                  <a:pt x="5254" y="6676"/>
                  <a:pt x="5860" y="6421"/>
                </a:cubicBezTo>
                <a:cubicBezTo>
                  <a:pt x="7246" y="5833"/>
                  <a:pt x="7656" y="4457"/>
                  <a:pt x="7729" y="3061"/>
                </a:cubicBezTo>
                <a:cubicBezTo>
                  <a:pt x="7736" y="2917"/>
                  <a:pt x="7590" y="2817"/>
                  <a:pt x="7454" y="2817"/>
                </a:cubicBezTo>
                <a:cubicBezTo>
                  <a:pt x="7373" y="2817"/>
                  <a:pt x="7296" y="2853"/>
                  <a:pt x="7257" y="2935"/>
                </a:cubicBezTo>
                <a:cubicBezTo>
                  <a:pt x="6711" y="4142"/>
                  <a:pt x="6522" y="5213"/>
                  <a:pt x="5083" y="5602"/>
                </a:cubicBezTo>
                <a:cubicBezTo>
                  <a:pt x="4808" y="5678"/>
                  <a:pt x="4542" y="5714"/>
                  <a:pt x="4287" y="5714"/>
                </a:cubicBezTo>
                <a:cubicBezTo>
                  <a:pt x="3120" y="5714"/>
                  <a:pt x="2196" y="4955"/>
                  <a:pt x="1817" y="3722"/>
                </a:cubicBezTo>
                <a:cubicBezTo>
                  <a:pt x="1405" y="2360"/>
                  <a:pt x="2627" y="1355"/>
                  <a:pt x="3887" y="1355"/>
                </a:cubicBezTo>
                <a:cubicBezTo>
                  <a:pt x="4073" y="1355"/>
                  <a:pt x="4260" y="1377"/>
                  <a:pt x="4442" y="1423"/>
                </a:cubicBezTo>
                <a:cubicBezTo>
                  <a:pt x="5209" y="1612"/>
                  <a:pt x="5482" y="2326"/>
                  <a:pt x="5398" y="3040"/>
                </a:cubicBezTo>
                <a:cubicBezTo>
                  <a:pt x="5337" y="3529"/>
                  <a:pt x="4949" y="4054"/>
                  <a:pt x="4463" y="4054"/>
                </a:cubicBezTo>
                <a:cubicBezTo>
                  <a:pt x="4365" y="4054"/>
                  <a:pt x="4263" y="4033"/>
                  <a:pt x="4158" y="3985"/>
                </a:cubicBezTo>
                <a:cubicBezTo>
                  <a:pt x="3854" y="3848"/>
                  <a:pt x="3717" y="3533"/>
                  <a:pt x="3822" y="3334"/>
                </a:cubicBezTo>
                <a:cubicBezTo>
                  <a:pt x="4316" y="3334"/>
                  <a:pt x="4925" y="2966"/>
                  <a:pt x="4600" y="2389"/>
                </a:cubicBezTo>
                <a:cubicBezTo>
                  <a:pt x="4444" y="2116"/>
                  <a:pt x="4204" y="2009"/>
                  <a:pt x="3944" y="2009"/>
                </a:cubicBezTo>
                <a:cubicBezTo>
                  <a:pt x="3484" y="2009"/>
                  <a:pt x="2962" y="2344"/>
                  <a:pt x="2741" y="2693"/>
                </a:cubicBezTo>
                <a:cubicBezTo>
                  <a:pt x="2121" y="3659"/>
                  <a:pt x="2898" y="4667"/>
                  <a:pt x="3791" y="4972"/>
                </a:cubicBezTo>
                <a:cubicBezTo>
                  <a:pt x="4044" y="5062"/>
                  <a:pt x="4300" y="5105"/>
                  <a:pt x="4548" y="5105"/>
                </a:cubicBezTo>
                <a:cubicBezTo>
                  <a:pt x="5351" y="5105"/>
                  <a:pt x="6080" y="4649"/>
                  <a:pt x="6417" y="3806"/>
                </a:cubicBezTo>
                <a:cubicBezTo>
                  <a:pt x="7219" y="1761"/>
                  <a:pt x="5423" y="1"/>
                  <a:pt x="3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580" name="Shape 580"/>
        <p:cNvGrpSpPr/>
        <p:nvPr/>
      </p:nvGrpSpPr>
      <p:grpSpPr>
        <a:xfrm>
          <a:off x="0" y="0"/>
          <a:ext cx="0" cy="0"/>
          <a:chOff x="0" y="0"/>
          <a:chExt cx="0" cy="0"/>
        </a:xfrm>
      </p:grpSpPr>
      <p:sp>
        <p:nvSpPr>
          <p:cNvPr id="581" name="Google Shape;581;p30"/>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2" name="Google Shape;582;p30"/>
          <p:cNvSpPr/>
          <p:nvPr/>
        </p:nvSpPr>
        <p:spPr>
          <a:xfrm rot="10800000" flipH="1">
            <a:off x="6853565" y="-237612"/>
            <a:ext cx="4141091" cy="1049377"/>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30"/>
          <p:cNvSpPr/>
          <p:nvPr/>
        </p:nvSpPr>
        <p:spPr>
          <a:xfrm rot="8100000">
            <a:off x="-431545" y="3602507"/>
            <a:ext cx="2973843" cy="2752282"/>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30"/>
          <p:cNvSpPr/>
          <p:nvPr/>
        </p:nvSpPr>
        <p:spPr>
          <a:xfrm rot="10800000" flipH="1">
            <a:off x="-803151" y="-626706"/>
            <a:ext cx="1997641" cy="1228231"/>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30"/>
          <p:cNvSpPr/>
          <p:nvPr/>
        </p:nvSpPr>
        <p:spPr>
          <a:xfrm rot="-6300056" flipH="1">
            <a:off x="8363791" y="2908834"/>
            <a:ext cx="1530681" cy="941137"/>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30"/>
          <p:cNvSpPr/>
          <p:nvPr/>
        </p:nvSpPr>
        <p:spPr>
          <a:xfrm>
            <a:off x="7557718" y="4759362"/>
            <a:ext cx="699011" cy="572694"/>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3" name="Shape 43"/>
        <p:cNvGrpSpPr/>
        <p:nvPr/>
      </p:nvGrpSpPr>
      <p:grpSpPr>
        <a:xfrm>
          <a:off x="0" y="0"/>
          <a:ext cx="0" cy="0"/>
          <a:chOff x="0" y="0"/>
          <a:chExt cx="0" cy="0"/>
        </a:xfrm>
      </p:grpSpPr>
      <p:sp>
        <p:nvSpPr>
          <p:cNvPr id="44" name="Google Shape;44;p4"/>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 name="Google Shape;45;p4"/>
          <p:cNvSpPr txBox="1"/>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1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
        <p:nvSpPr>
          <p:cNvPr id="46" name="Google Shape;46;p4"/>
          <p:cNvSpPr/>
          <p:nvPr/>
        </p:nvSpPr>
        <p:spPr>
          <a:xfrm rot="10800000" flipH="1">
            <a:off x="8495675" y="-311713"/>
            <a:ext cx="1322568" cy="1083569"/>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4"/>
          <p:cNvSpPr/>
          <p:nvPr/>
        </p:nvSpPr>
        <p:spPr>
          <a:xfrm rot="3692326" flipH="1">
            <a:off x="-2288205" y="2563896"/>
            <a:ext cx="3313135" cy="2037027"/>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4"/>
          <p:cNvSpPr/>
          <p:nvPr/>
        </p:nvSpPr>
        <p:spPr>
          <a:xfrm rot="4554771">
            <a:off x="7967658" y="4160687"/>
            <a:ext cx="1645260" cy="1522683"/>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4"/>
          <p:cNvGrpSpPr/>
          <p:nvPr/>
        </p:nvGrpSpPr>
        <p:grpSpPr>
          <a:xfrm>
            <a:off x="162516" y="132371"/>
            <a:ext cx="343947" cy="366672"/>
            <a:chOff x="1803100" y="543100"/>
            <a:chExt cx="145475" cy="155100"/>
          </a:xfrm>
        </p:grpSpPr>
        <p:sp>
          <p:nvSpPr>
            <p:cNvPr id="50" name="Google Shape;50;p4"/>
            <p:cNvSpPr/>
            <p:nvPr/>
          </p:nvSpPr>
          <p:spPr>
            <a:xfrm>
              <a:off x="1833025" y="543100"/>
              <a:ext cx="36500" cy="46250"/>
            </a:xfrm>
            <a:custGeom>
              <a:avLst/>
              <a:gdLst/>
              <a:ahLst/>
              <a:cxnLst/>
              <a:rect l="l" t="t" r="r" b="b"/>
              <a:pathLst>
                <a:path w="1460" h="1850" extrusionOk="0">
                  <a:moveTo>
                    <a:pt x="623" y="1"/>
                  </a:moveTo>
                  <a:cubicBezTo>
                    <a:pt x="524" y="1"/>
                    <a:pt x="424" y="33"/>
                    <a:pt x="337" y="108"/>
                  </a:cubicBezTo>
                  <a:cubicBezTo>
                    <a:pt x="316" y="129"/>
                    <a:pt x="295" y="161"/>
                    <a:pt x="274" y="182"/>
                  </a:cubicBezTo>
                  <a:cubicBezTo>
                    <a:pt x="221" y="234"/>
                    <a:pt x="179" y="287"/>
                    <a:pt x="158" y="360"/>
                  </a:cubicBezTo>
                  <a:cubicBezTo>
                    <a:pt x="95" y="539"/>
                    <a:pt x="64" y="728"/>
                    <a:pt x="43" y="917"/>
                  </a:cubicBezTo>
                  <a:cubicBezTo>
                    <a:pt x="1" y="1221"/>
                    <a:pt x="43" y="1547"/>
                    <a:pt x="295" y="1736"/>
                  </a:cubicBezTo>
                  <a:cubicBezTo>
                    <a:pt x="399" y="1815"/>
                    <a:pt x="515" y="1849"/>
                    <a:pt x="632" y="1849"/>
                  </a:cubicBezTo>
                  <a:cubicBezTo>
                    <a:pt x="950" y="1849"/>
                    <a:pt x="1271" y="1594"/>
                    <a:pt x="1355" y="1295"/>
                  </a:cubicBezTo>
                  <a:cubicBezTo>
                    <a:pt x="1460" y="917"/>
                    <a:pt x="1324" y="455"/>
                    <a:pt x="1040" y="182"/>
                  </a:cubicBezTo>
                  <a:cubicBezTo>
                    <a:pt x="926" y="74"/>
                    <a:pt x="774"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a:off x="1882650" y="548050"/>
              <a:ext cx="43075" cy="44050"/>
            </a:xfrm>
            <a:custGeom>
              <a:avLst/>
              <a:gdLst/>
              <a:ahLst/>
              <a:cxnLst/>
              <a:rect l="l" t="t" r="r" b="b"/>
              <a:pathLst>
                <a:path w="1723" h="1762" extrusionOk="0">
                  <a:moveTo>
                    <a:pt x="844" y="0"/>
                  </a:moveTo>
                  <a:cubicBezTo>
                    <a:pt x="636" y="0"/>
                    <a:pt x="440" y="122"/>
                    <a:pt x="357" y="330"/>
                  </a:cubicBezTo>
                  <a:cubicBezTo>
                    <a:pt x="200" y="761"/>
                    <a:pt x="0" y="1496"/>
                    <a:pt x="588" y="1716"/>
                  </a:cubicBezTo>
                  <a:cubicBezTo>
                    <a:pt x="670" y="1747"/>
                    <a:pt x="758" y="1762"/>
                    <a:pt x="846" y="1762"/>
                  </a:cubicBezTo>
                  <a:cubicBezTo>
                    <a:pt x="1173" y="1762"/>
                    <a:pt x="1505" y="1558"/>
                    <a:pt x="1596" y="1244"/>
                  </a:cubicBezTo>
                  <a:cubicBezTo>
                    <a:pt x="1722" y="866"/>
                    <a:pt x="1512" y="509"/>
                    <a:pt x="1302" y="204"/>
                  </a:cubicBezTo>
                  <a:cubicBezTo>
                    <a:pt x="1239" y="120"/>
                    <a:pt x="1145" y="68"/>
                    <a:pt x="1040" y="47"/>
                  </a:cubicBezTo>
                  <a:cubicBezTo>
                    <a:pt x="1029" y="36"/>
                    <a:pt x="1019" y="36"/>
                    <a:pt x="1008" y="26"/>
                  </a:cubicBezTo>
                  <a:cubicBezTo>
                    <a:pt x="954" y="8"/>
                    <a:pt x="898" y="0"/>
                    <a:pt x="8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4"/>
            <p:cNvSpPr/>
            <p:nvPr/>
          </p:nvSpPr>
          <p:spPr>
            <a:xfrm>
              <a:off x="1861900" y="596300"/>
              <a:ext cx="38350" cy="43925"/>
            </a:xfrm>
            <a:custGeom>
              <a:avLst/>
              <a:gdLst/>
              <a:ahLst/>
              <a:cxnLst/>
              <a:rect l="l" t="t" r="r" b="b"/>
              <a:pathLst>
                <a:path w="1534" h="1757" extrusionOk="0">
                  <a:moveTo>
                    <a:pt x="669" y="1"/>
                  </a:moveTo>
                  <a:cubicBezTo>
                    <a:pt x="464" y="1"/>
                    <a:pt x="272" y="116"/>
                    <a:pt x="190" y="322"/>
                  </a:cubicBezTo>
                  <a:cubicBezTo>
                    <a:pt x="127" y="500"/>
                    <a:pt x="64" y="679"/>
                    <a:pt x="43" y="878"/>
                  </a:cubicBezTo>
                  <a:cubicBezTo>
                    <a:pt x="1" y="1193"/>
                    <a:pt x="127" y="1508"/>
                    <a:pt x="421" y="1666"/>
                  </a:cubicBezTo>
                  <a:cubicBezTo>
                    <a:pt x="538" y="1726"/>
                    <a:pt x="667" y="1757"/>
                    <a:pt x="795" y="1757"/>
                  </a:cubicBezTo>
                  <a:cubicBezTo>
                    <a:pt x="1069" y="1757"/>
                    <a:pt x="1335" y="1617"/>
                    <a:pt x="1450" y="1330"/>
                  </a:cubicBezTo>
                  <a:cubicBezTo>
                    <a:pt x="1534" y="1141"/>
                    <a:pt x="1534" y="931"/>
                    <a:pt x="1450" y="742"/>
                  </a:cubicBezTo>
                  <a:cubicBezTo>
                    <a:pt x="1387" y="584"/>
                    <a:pt x="1271" y="458"/>
                    <a:pt x="1177" y="322"/>
                  </a:cubicBezTo>
                  <a:cubicBezTo>
                    <a:pt x="1156" y="290"/>
                    <a:pt x="1124" y="269"/>
                    <a:pt x="1093" y="238"/>
                  </a:cubicBezTo>
                  <a:cubicBezTo>
                    <a:pt x="1040" y="143"/>
                    <a:pt x="946" y="59"/>
                    <a:pt x="841" y="28"/>
                  </a:cubicBezTo>
                  <a:cubicBezTo>
                    <a:pt x="784" y="10"/>
                    <a:pt x="726" y="1"/>
                    <a:pt x="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4"/>
            <p:cNvSpPr/>
            <p:nvPr/>
          </p:nvSpPr>
          <p:spPr>
            <a:xfrm>
              <a:off x="1911275" y="601950"/>
              <a:ext cx="37300" cy="46550"/>
            </a:xfrm>
            <a:custGeom>
              <a:avLst/>
              <a:gdLst/>
              <a:ahLst/>
              <a:cxnLst/>
              <a:rect l="l" t="t" r="r" b="b"/>
              <a:pathLst>
                <a:path w="1492" h="1862" extrusionOk="0">
                  <a:moveTo>
                    <a:pt x="611" y="1"/>
                  </a:moveTo>
                  <a:cubicBezTo>
                    <a:pt x="373" y="1"/>
                    <a:pt x="84" y="187"/>
                    <a:pt x="94" y="463"/>
                  </a:cubicBezTo>
                  <a:cubicBezTo>
                    <a:pt x="105" y="715"/>
                    <a:pt x="0" y="946"/>
                    <a:pt x="42" y="1198"/>
                  </a:cubicBezTo>
                  <a:cubicBezTo>
                    <a:pt x="89" y="1547"/>
                    <a:pt x="373" y="1862"/>
                    <a:pt x="727" y="1862"/>
                  </a:cubicBezTo>
                  <a:cubicBezTo>
                    <a:pt x="767" y="1862"/>
                    <a:pt x="808" y="1858"/>
                    <a:pt x="850" y="1849"/>
                  </a:cubicBezTo>
                  <a:cubicBezTo>
                    <a:pt x="1249" y="1765"/>
                    <a:pt x="1491" y="1377"/>
                    <a:pt x="1438" y="978"/>
                  </a:cubicBezTo>
                  <a:cubicBezTo>
                    <a:pt x="1407" y="726"/>
                    <a:pt x="1249" y="526"/>
                    <a:pt x="1102" y="316"/>
                  </a:cubicBezTo>
                  <a:cubicBezTo>
                    <a:pt x="1071" y="274"/>
                    <a:pt x="1039" y="243"/>
                    <a:pt x="987" y="211"/>
                  </a:cubicBezTo>
                  <a:cubicBezTo>
                    <a:pt x="913" y="96"/>
                    <a:pt x="798" y="12"/>
                    <a:pt x="630" y="1"/>
                  </a:cubicBezTo>
                  <a:cubicBezTo>
                    <a:pt x="624" y="1"/>
                    <a:pt x="618" y="1"/>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4"/>
            <p:cNvSpPr/>
            <p:nvPr/>
          </p:nvSpPr>
          <p:spPr>
            <a:xfrm>
              <a:off x="1803100" y="599550"/>
              <a:ext cx="41225" cy="48950"/>
            </a:xfrm>
            <a:custGeom>
              <a:avLst/>
              <a:gdLst/>
              <a:ahLst/>
              <a:cxnLst/>
              <a:rect l="l" t="t" r="r" b="b"/>
              <a:pathLst>
                <a:path w="1649" h="1958" extrusionOk="0">
                  <a:moveTo>
                    <a:pt x="859" y="0"/>
                  </a:moveTo>
                  <a:cubicBezTo>
                    <a:pt x="706" y="0"/>
                    <a:pt x="559" y="64"/>
                    <a:pt x="473" y="202"/>
                  </a:cubicBezTo>
                  <a:cubicBezTo>
                    <a:pt x="295" y="496"/>
                    <a:pt x="43" y="759"/>
                    <a:pt x="22" y="1126"/>
                  </a:cubicBezTo>
                  <a:cubicBezTo>
                    <a:pt x="1" y="1599"/>
                    <a:pt x="463" y="1924"/>
                    <a:pt x="893" y="1956"/>
                  </a:cubicBezTo>
                  <a:cubicBezTo>
                    <a:pt x="910" y="1957"/>
                    <a:pt x="928" y="1958"/>
                    <a:pt x="945" y="1958"/>
                  </a:cubicBezTo>
                  <a:cubicBezTo>
                    <a:pt x="1367" y="1958"/>
                    <a:pt x="1639" y="1593"/>
                    <a:pt x="1649" y="1189"/>
                  </a:cubicBezTo>
                  <a:cubicBezTo>
                    <a:pt x="1649" y="864"/>
                    <a:pt x="1576" y="444"/>
                    <a:pt x="1345" y="202"/>
                  </a:cubicBezTo>
                  <a:cubicBezTo>
                    <a:pt x="1282" y="139"/>
                    <a:pt x="1198" y="97"/>
                    <a:pt x="1124" y="66"/>
                  </a:cubicBezTo>
                  <a:cubicBezTo>
                    <a:pt x="1042" y="23"/>
                    <a:pt x="949" y="0"/>
                    <a:pt x="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4"/>
            <p:cNvSpPr/>
            <p:nvPr/>
          </p:nvSpPr>
          <p:spPr>
            <a:xfrm>
              <a:off x="1836700" y="649000"/>
              <a:ext cx="42300" cy="48575"/>
            </a:xfrm>
            <a:custGeom>
              <a:avLst/>
              <a:gdLst/>
              <a:ahLst/>
              <a:cxnLst/>
              <a:rect l="l" t="t" r="r" b="b"/>
              <a:pathLst>
                <a:path w="1692" h="1943" extrusionOk="0">
                  <a:moveTo>
                    <a:pt x="798" y="1"/>
                  </a:moveTo>
                  <a:cubicBezTo>
                    <a:pt x="642" y="1"/>
                    <a:pt x="486" y="67"/>
                    <a:pt x="400" y="209"/>
                  </a:cubicBezTo>
                  <a:cubicBezTo>
                    <a:pt x="295" y="387"/>
                    <a:pt x="211" y="576"/>
                    <a:pt x="127" y="776"/>
                  </a:cubicBezTo>
                  <a:cubicBezTo>
                    <a:pt x="64" y="933"/>
                    <a:pt x="1" y="1080"/>
                    <a:pt x="11" y="1259"/>
                  </a:cubicBezTo>
                  <a:cubicBezTo>
                    <a:pt x="22" y="1679"/>
                    <a:pt x="484" y="1920"/>
                    <a:pt x="862" y="1941"/>
                  </a:cubicBezTo>
                  <a:cubicBezTo>
                    <a:pt x="876" y="1942"/>
                    <a:pt x="891" y="1942"/>
                    <a:pt x="905" y="1942"/>
                  </a:cubicBezTo>
                  <a:cubicBezTo>
                    <a:pt x="1316" y="1942"/>
                    <a:pt x="1650" y="1654"/>
                    <a:pt x="1670" y="1238"/>
                  </a:cubicBezTo>
                  <a:cubicBezTo>
                    <a:pt x="1691" y="891"/>
                    <a:pt x="1534" y="555"/>
                    <a:pt x="1355" y="272"/>
                  </a:cubicBezTo>
                  <a:cubicBezTo>
                    <a:pt x="1303" y="209"/>
                    <a:pt x="1229" y="156"/>
                    <a:pt x="1156" y="135"/>
                  </a:cubicBezTo>
                  <a:cubicBezTo>
                    <a:pt x="1135" y="114"/>
                    <a:pt x="1124" y="104"/>
                    <a:pt x="1103" y="93"/>
                  </a:cubicBezTo>
                  <a:cubicBezTo>
                    <a:pt x="1017" y="33"/>
                    <a:pt x="907"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4"/>
            <p:cNvSpPr/>
            <p:nvPr/>
          </p:nvSpPr>
          <p:spPr>
            <a:xfrm>
              <a:off x="1889475" y="653725"/>
              <a:ext cx="42025" cy="44475"/>
            </a:xfrm>
            <a:custGeom>
              <a:avLst/>
              <a:gdLst/>
              <a:ahLst/>
              <a:cxnLst/>
              <a:rect l="l" t="t" r="r" b="b"/>
              <a:pathLst>
                <a:path w="1681" h="1779" extrusionOk="0">
                  <a:moveTo>
                    <a:pt x="818" y="0"/>
                  </a:moveTo>
                  <a:cubicBezTo>
                    <a:pt x="769" y="0"/>
                    <a:pt x="719" y="7"/>
                    <a:pt x="672" y="20"/>
                  </a:cubicBezTo>
                  <a:cubicBezTo>
                    <a:pt x="515" y="51"/>
                    <a:pt x="378" y="167"/>
                    <a:pt x="305" y="335"/>
                  </a:cubicBezTo>
                  <a:cubicBezTo>
                    <a:pt x="168" y="650"/>
                    <a:pt x="0" y="986"/>
                    <a:pt x="179" y="1322"/>
                  </a:cubicBezTo>
                  <a:cubicBezTo>
                    <a:pt x="326" y="1602"/>
                    <a:pt x="630" y="1778"/>
                    <a:pt x="935" y="1778"/>
                  </a:cubicBezTo>
                  <a:cubicBezTo>
                    <a:pt x="1042" y="1778"/>
                    <a:pt x="1149" y="1757"/>
                    <a:pt x="1250" y="1710"/>
                  </a:cubicBezTo>
                  <a:cubicBezTo>
                    <a:pt x="1638" y="1532"/>
                    <a:pt x="1680" y="1080"/>
                    <a:pt x="1533" y="734"/>
                  </a:cubicBezTo>
                  <a:cubicBezTo>
                    <a:pt x="1460" y="534"/>
                    <a:pt x="1313" y="356"/>
                    <a:pt x="1197" y="177"/>
                  </a:cubicBezTo>
                  <a:cubicBezTo>
                    <a:pt x="1111" y="59"/>
                    <a:pt x="965"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 name="Google Shape;57;p4"/>
          <p:cNvGrpSpPr/>
          <p:nvPr/>
        </p:nvGrpSpPr>
        <p:grpSpPr>
          <a:xfrm rot="10800000">
            <a:off x="8861184" y="2326482"/>
            <a:ext cx="743967" cy="677720"/>
            <a:chOff x="1519100" y="549200"/>
            <a:chExt cx="176400" cy="160700"/>
          </a:xfrm>
        </p:grpSpPr>
        <p:sp>
          <p:nvSpPr>
            <p:cNvPr id="58" name="Google Shape;58;p4"/>
            <p:cNvSpPr/>
            <p:nvPr/>
          </p:nvSpPr>
          <p:spPr>
            <a:xfrm>
              <a:off x="1519100" y="549200"/>
              <a:ext cx="176400" cy="160700"/>
            </a:xfrm>
            <a:custGeom>
              <a:avLst/>
              <a:gdLst/>
              <a:ahLst/>
              <a:cxnLst/>
              <a:rect l="l" t="t" r="r" b="b"/>
              <a:pathLst>
                <a:path w="7056" h="6428" extrusionOk="0">
                  <a:moveTo>
                    <a:pt x="3421" y="1"/>
                  </a:moveTo>
                  <a:cubicBezTo>
                    <a:pt x="3414" y="1"/>
                    <a:pt x="3408" y="1"/>
                    <a:pt x="3401" y="1"/>
                  </a:cubicBezTo>
                  <a:cubicBezTo>
                    <a:pt x="2487" y="1"/>
                    <a:pt x="1406" y="704"/>
                    <a:pt x="713" y="1271"/>
                  </a:cubicBezTo>
                  <a:cubicBezTo>
                    <a:pt x="242" y="1660"/>
                    <a:pt x="0" y="2628"/>
                    <a:pt x="747" y="2628"/>
                  </a:cubicBezTo>
                  <a:cubicBezTo>
                    <a:pt x="767" y="2628"/>
                    <a:pt x="787" y="2627"/>
                    <a:pt x="807" y="2626"/>
                  </a:cubicBezTo>
                  <a:cubicBezTo>
                    <a:pt x="1295" y="2597"/>
                    <a:pt x="2097" y="2280"/>
                    <a:pt x="2673" y="2280"/>
                  </a:cubicBezTo>
                  <a:cubicBezTo>
                    <a:pt x="2729" y="2280"/>
                    <a:pt x="2783" y="2283"/>
                    <a:pt x="2834" y="2290"/>
                  </a:cubicBezTo>
                  <a:cubicBezTo>
                    <a:pt x="3359" y="2353"/>
                    <a:pt x="4146" y="2836"/>
                    <a:pt x="4440" y="3298"/>
                  </a:cubicBezTo>
                  <a:cubicBezTo>
                    <a:pt x="4776" y="3844"/>
                    <a:pt x="4115" y="4316"/>
                    <a:pt x="3747" y="4610"/>
                  </a:cubicBezTo>
                  <a:cubicBezTo>
                    <a:pt x="3317" y="4967"/>
                    <a:pt x="2897" y="5114"/>
                    <a:pt x="2372" y="5282"/>
                  </a:cubicBezTo>
                  <a:cubicBezTo>
                    <a:pt x="2099" y="5377"/>
                    <a:pt x="1994" y="5702"/>
                    <a:pt x="2172" y="5860"/>
                  </a:cubicBezTo>
                  <a:cubicBezTo>
                    <a:pt x="2246" y="5923"/>
                    <a:pt x="2393" y="5965"/>
                    <a:pt x="2498" y="6007"/>
                  </a:cubicBezTo>
                  <a:cubicBezTo>
                    <a:pt x="3089" y="6206"/>
                    <a:pt x="3765" y="6428"/>
                    <a:pt x="4415" y="6428"/>
                  </a:cubicBezTo>
                  <a:cubicBezTo>
                    <a:pt x="4758" y="6428"/>
                    <a:pt x="5094" y="6366"/>
                    <a:pt x="5406" y="6206"/>
                  </a:cubicBezTo>
                  <a:cubicBezTo>
                    <a:pt x="6152" y="5818"/>
                    <a:pt x="6719" y="5135"/>
                    <a:pt x="6855" y="4295"/>
                  </a:cubicBezTo>
                  <a:cubicBezTo>
                    <a:pt x="7055" y="3098"/>
                    <a:pt x="6425" y="2300"/>
                    <a:pt x="5669" y="1460"/>
                  </a:cubicBezTo>
                  <a:cubicBezTo>
                    <a:pt x="5074" y="793"/>
                    <a:pt x="4377" y="1"/>
                    <a:pt x="3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4"/>
            <p:cNvSpPr/>
            <p:nvPr/>
          </p:nvSpPr>
          <p:spPr>
            <a:xfrm>
              <a:off x="1519825" y="623075"/>
              <a:ext cx="89575" cy="54300"/>
            </a:xfrm>
            <a:custGeom>
              <a:avLst/>
              <a:gdLst/>
              <a:ahLst/>
              <a:cxnLst/>
              <a:rect l="l" t="t" r="r" b="b"/>
              <a:pathLst>
                <a:path w="3583" h="2172" extrusionOk="0">
                  <a:moveTo>
                    <a:pt x="2455" y="0"/>
                  </a:moveTo>
                  <a:cubicBezTo>
                    <a:pt x="2081" y="0"/>
                    <a:pt x="1664" y="117"/>
                    <a:pt x="1356" y="122"/>
                  </a:cubicBezTo>
                  <a:cubicBezTo>
                    <a:pt x="1253" y="122"/>
                    <a:pt x="1146" y="117"/>
                    <a:pt x="1039" y="117"/>
                  </a:cubicBezTo>
                  <a:cubicBezTo>
                    <a:pt x="755" y="117"/>
                    <a:pt x="473" y="151"/>
                    <a:pt x="274" y="395"/>
                  </a:cubicBezTo>
                  <a:cubicBezTo>
                    <a:pt x="1" y="731"/>
                    <a:pt x="96" y="1204"/>
                    <a:pt x="327" y="1540"/>
                  </a:cubicBezTo>
                  <a:cubicBezTo>
                    <a:pt x="521" y="1815"/>
                    <a:pt x="894" y="2171"/>
                    <a:pt x="1262" y="2171"/>
                  </a:cubicBezTo>
                  <a:cubicBezTo>
                    <a:pt x="1272" y="2171"/>
                    <a:pt x="1283" y="2171"/>
                    <a:pt x="1293" y="2170"/>
                  </a:cubicBezTo>
                  <a:cubicBezTo>
                    <a:pt x="1587" y="2159"/>
                    <a:pt x="1912" y="1991"/>
                    <a:pt x="2217" y="1802"/>
                  </a:cubicBezTo>
                  <a:cubicBezTo>
                    <a:pt x="2889" y="1540"/>
                    <a:pt x="3582" y="1109"/>
                    <a:pt x="3235" y="416"/>
                  </a:cubicBezTo>
                  <a:cubicBezTo>
                    <a:pt x="3074" y="89"/>
                    <a:pt x="2781" y="0"/>
                    <a:pt x="2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587" name="Shape 587"/>
        <p:cNvGrpSpPr/>
        <p:nvPr/>
      </p:nvGrpSpPr>
      <p:grpSpPr>
        <a:xfrm>
          <a:off x="0" y="0"/>
          <a:ext cx="0" cy="0"/>
          <a:chOff x="0" y="0"/>
          <a:chExt cx="0" cy="0"/>
        </a:xfrm>
      </p:grpSpPr>
      <p:sp>
        <p:nvSpPr>
          <p:cNvPr id="588" name="Google Shape;588;p31"/>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89" name="Google Shape;589;p31"/>
          <p:cNvGrpSpPr/>
          <p:nvPr/>
        </p:nvGrpSpPr>
        <p:grpSpPr>
          <a:xfrm rot="10800000" flipH="1">
            <a:off x="-413916" y="1938082"/>
            <a:ext cx="743967" cy="677720"/>
            <a:chOff x="1519100" y="549200"/>
            <a:chExt cx="176400" cy="160700"/>
          </a:xfrm>
        </p:grpSpPr>
        <p:sp>
          <p:nvSpPr>
            <p:cNvPr id="590" name="Google Shape;590;p31"/>
            <p:cNvSpPr/>
            <p:nvPr/>
          </p:nvSpPr>
          <p:spPr>
            <a:xfrm>
              <a:off x="1519100" y="549200"/>
              <a:ext cx="176400" cy="160700"/>
            </a:xfrm>
            <a:custGeom>
              <a:avLst/>
              <a:gdLst/>
              <a:ahLst/>
              <a:cxnLst/>
              <a:rect l="l" t="t" r="r" b="b"/>
              <a:pathLst>
                <a:path w="7056" h="6428" extrusionOk="0">
                  <a:moveTo>
                    <a:pt x="3421" y="1"/>
                  </a:moveTo>
                  <a:cubicBezTo>
                    <a:pt x="3414" y="1"/>
                    <a:pt x="3408" y="1"/>
                    <a:pt x="3401" y="1"/>
                  </a:cubicBezTo>
                  <a:cubicBezTo>
                    <a:pt x="2487" y="1"/>
                    <a:pt x="1406" y="704"/>
                    <a:pt x="713" y="1271"/>
                  </a:cubicBezTo>
                  <a:cubicBezTo>
                    <a:pt x="242" y="1660"/>
                    <a:pt x="0" y="2628"/>
                    <a:pt x="747" y="2628"/>
                  </a:cubicBezTo>
                  <a:cubicBezTo>
                    <a:pt x="767" y="2628"/>
                    <a:pt x="787" y="2627"/>
                    <a:pt x="807" y="2626"/>
                  </a:cubicBezTo>
                  <a:cubicBezTo>
                    <a:pt x="1295" y="2597"/>
                    <a:pt x="2097" y="2280"/>
                    <a:pt x="2673" y="2280"/>
                  </a:cubicBezTo>
                  <a:cubicBezTo>
                    <a:pt x="2729" y="2280"/>
                    <a:pt x="2783" y="2283"/>
                    <a:pt x="2834" y="2290"/>
                  </a:cubicBezTo>
                  <a:cubicBezTo>
                    <a:pt x="3359" y="2353"/>
                    <a:pt x="4146" y="2836"/>
                    <a:pt x="4440" y="3298"/>
                  </a:cubicBezTo>
                  <a:cubicBezTo>
                    <a:pt x="4776" y="3844"/>
                    <a:pt x="4115" y="4316"/>
                    <a:pt x="3747" y="4610"/>
                  </a:cubicBezTo>
                  <a:cubicBezTo>
                    <a:pt x="3317" y="4967"/>
                    <a:pt x="2897" y="5114"/>
                    <a:pt x="2372" y="5282"/>
                  </a:cubicBezTo>
                  <a:cubicBezTo>
                    <a:pt x="2099" y="5377"/>
                    <a:pt x="1994" y="5702"/>
                    <a:pt x="2172" y="5860"/>
                  </a:cubicBezTo>
                  <a:cubicBezTo>
                    <a:pt x="2246" y="5923"/>
                    <a:pt x="2393" y="5965"/>
                    <a:pt x="2498" y="6007"/>
                  </a:cubicBezTo>
                  <a:cubicBezTo>
                    <a:pt x="3089" y="6206"/>
                    <a:pt x="3765" y="6428"/>
                    <a:pt x="4415" y="6428"/>
                  </a:cubicBezTo>
                  <a:cubicBezTo>
                    <a:pt x="4758" y="6428"/>
                    <a:pt x="5094" y="6366"/>
                    <a:pt x="5406" y="6206"/>
                  </a:cubicBezTo>
                  <a:cubicBezTo>
                    <a:pt x="6152" y="5818"/>
                    <a:pt x="6719" y="5135"/>
                    <a:pt x="6855" y="4295"/>
                  </a:cubicBezTo>
                  <a:cubicBezTo>
                    <a:pt x="7055" y="3098"/>
                    <a:pt x="6425" y="2300"/>
                    <a:pt x="5669" y="1460"/>
                  </a:cubicBezTo>
                  <a:cubicBezTo>
                    <a:pt x="5074" y="793"/>
                    <a:pt x="4377" y="1"/>
                    <a:pt x="3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31"/>
            <p:cNvSpPr/>
            <p:nvPr/>
          </p:nvSpPr>
          <p:spPr>
            <a:xfrm>
              <a:off x="1519825" y="623075"/>
              <a:ext cx="89575" cy="54300"/>
            </a:xfrm>
            <a:custGeom>
              <a:avLst/>
              <a:gdLst/>
              <a:ahLst/>
              <a:cxnLst/>
              <a:rect l="l" t="t" r="r" b="b"/>
              <a:pathLst>
                <a:path w="3583" h="2172" extrusionOk="0">
                  <a:moveTo>
                    <a:pt x="2455" y="0"/>
                  </a:moveTo>
                  <a:cubicBezTo>
                    <a:pt x="2081" y="0"/>
                    <a:pt x="1664" y="117"/>
                    <a:pt x="1356" y="122"/>
                  </a:cubicBezTo>
                  <a:cubicBezTo>
                    <a:pt x="1253" y="122"/>
                    <a:pt x="1146" y="117"/>
                    <a:pt x="1039" y="117"/>
                  </a:cubicBezTo>
                  <a:cubicBezTo>
                    <a:pt x="755" y="117"/>
                    <a:pt x="473" y="151"/>
                    <a:pt x="274" y="395"/>
                  </a:cubicBezTo>
                  <a:cubicBezTo>
                    <a:pt x="1" y="731"/>
                    <a:pt x="96" y="1204"/>
                    <a:pt x="327" y="1540"/>
                  </a:cubicBezTo>
                  <a:cubicBezTo>
                    <a:pt x="521" y="1815"/>
                    <a:pt x="894" y="2171"/>
                    <a:pt x="1262" y="2171"/>
                  </a:cubicBezTo>
                  <a:cubicBezTo>
                    <a:pt x="1272" y="2171"/>
                    <a:pt x="1283" y="2171"/>
                    <a:pt x="1293" y="2170"/>
                  </a:cubicBezTo>
                  <a:cubicBezTo>
                    <a:pt x="1587" y="2159"/>
                    <a:pt x="1912" y="1991"/>
                    <a:pt x="2217" y="1802"/>
                  </a:cubicBezTo>
                  <a:cubicBezTo>
                    <a:pt x="2889" y="1540"/>
                    <a:pt x="3582" y="1109"/>
                    <a:pt x="3235" y="416"/>
                  </a:cubicBezTo>
                  <a:cubicBezTo>
                    <a:pt x="3074" y="89"/>
                    <a:pt x="2781" y="0"/>
                    <a:pt x="2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2" name="Google Shape;592;p31"/>
          <p:cNvSpPr/>
          <p:nvPr/>
        </p:nvSpPr>
        <p:spPr>
          <a:xfrm rot="10800000" flipH="1">
            <a:off x="8069699" y="-626706"/>
            <a:ext cx="1997641" cy="1228231"/>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31"/>
          <p:cNvSpPr/>
          <p:nvPr/>
        </p:nvSpPr>
        <p:spPr>
          <a:xfrm rot="-3170345" flipH="1">
            <a:off x="7415615" y="4497899"/>
            <a:ext cx="3487310" cy="2144135"/>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31"/>
          <p:cNvSpPr/>
          <p:nvPr/>
        </p:nvSpPr>
        <p:spPr>
          <a:xfrm rot="7803942">
            <a:off x="2917906" y="4256971"/>
            <a:ext cx="2973843" cy="2752282"/>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5" name="Google Shape;595;p31"/>
          <p:cNvGrpSpPr/>
          <p:nvPr/>
        </p:nvGrpSpPr>
        <p:grpSpPr>
          <a:xfrm rot="6299992">
            <a:off x="-285590" y="4544182"/>
            <a:ext cx="702587" cy="697070"/>
            <a:chOff x="1782100" y="1060200"/>
            <a:chExt cx="184050" cy="182600"/>
          </a:xfrm>
        </p:grpSpPr>
        <p:sp>
          <p:nvSpPr>
            <p:cNvPr id="596" name="Google Shape;596;p31"/>
            <p:cNvSpPr/>
            <p:nvPr/>
          </p:nvSpPr>
          <p:spPr>
            <a:xfrm>
              <a:off x="1864775" y="1195525"/>
              <a:ext cx="50200" cy="47275"/>
            </a:xfrm>
            <a:custGeom>
              <a:avLst/>
              <a:gdLst/>
              <a:ahLst/>
              <a:cxnLst/>
              <a:rect l="l" t="t" r="r" b="b"/>
              <a:pathLst>
                <a:path w="2008" h="1891" extrusionOk="0">
                  <a:moveTo>
                    <a:pt x="1066" y="0"/>
                  </a:moveTo>
                  <a:cubicBezTo>
                    <a:pt x="804" y="0"/>
                    <a:pt x="558" y="88"/>
                    <a:pt x="390" y="274"/>
                  </a:cubicBezTo>
                  <a:cubicBezTo>
                    <a:pt x="1" y="704"/>
                    <a:pt x="12" y="1408"/>
                    <a:pt x="495" y="1891"/>
                  </a:cubicBezTo>
                  <a:lnTo>
                    <a:pt x="2007" y="389"/>
                  </a:lnTo>
                  <a:cubicBezTo>
                    <a:pt x="1750" y="138"/>
                    <a:pt x="1395"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31"/>
            <p:cNvSpPr/>
            <p:nvPr/>
          </p:nvSpPr>
          <p:spPr>
            <a:xfrm>
              <a:off x="1802050" y="1184900"/>
              <a:ext cx="50950" cy="48175"/>
            </a:xfrm>
            <a:custGeom>
              <a:avLst/>
              <a:gdLst/>
              <a:ahLst/>
              <a:cxnLst/>
              <a:rect l="l" t="t" r="r" b="b"/>
              <a:pathLst>
                <a:path w="2038" h="1927" extrusionOk="0">
                  <a:moveTo>
                    <a:pt x="1073" y="1"/>
                  </a:moveTo>
                  <a:cubicBezTo>
                    <a:pt x="809" y="1"/>
                    <a:pt x="560" y="89"/>
                    <a:pt x="389" y="279"/>
                  </a:cubicBezTo>
                  <a:cubicBezTo>
                    <a:pt x="1" y="709"/>
                    <a:pt x="22" y="1413"/>
                    <a:pt x="505" y="1906"/>
                  </a:cubicBezTo>
                  <a:cubicBezTo>
                    <a:pt x="515" y="1917"/>
                    <a:pt x="526" y="1917"/>
                    <a:pt x="536" y="1927"/>
                  </a:cubicBezTo>
                  <a:lnTo>
                    <a:pt x="2038" y="426"/>
                  </a:lnTo>
                  <a:cubicBezTo>
                    <a:pt x="2038" y="415"/>
                    <a:pt x="2027" y="405"/>
                    <a:pt x="2017" y="394"/>
                  </a:cubicBezTo>
                  <a:cubicBezTo>
                    <a:pt x="1764" y="142"/>
                    <a:pt x="1407"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31"/>
            <p:cNvSpPr/>
            <p:nvPr/>
          </p:nvSpPr>
          <p:spPr>
            <a:xfrm>
              <a:off x="1847450" y="1131275"/>
              <a:ext cx="50450" cy="47725"/>
            </a:xfrm>
            <a:custGeom>
              <a:avLst/>
              <a:gdLst/>
              <a:ahLst/>
              <a:cxnLst/>
              <a:rect l="l" t="t" r="r" b="b"/>
              <a:pathLst>
                <a:path w="2018" h="1909" extrusionOk="0">
                  <a:moveTo>
                    <a:pt x="1077" y="0"/>
                  </a:moveTo>
                  <a:cubicBezTo>
                    <a:pt x="812" y="0"/>
                    <a:pt x="562" y="90"/>
                    <a:pt x="390" y="282"/>
                  </a:cubicBezTo>
                  <a:cubicBezTo>
                    <a:pt x="1" y="712"/>
                    <a:pt x="12" y="1416"/>
                    <a:pt x="505" y="1909"/>
                  </a:cubicBezTo>
                  <a:lnTo>
                    <a:pt x="2017" y="397"/>
                  </a:lnTo>
                  <a:cubicBezTo>
                    <a:pt x="1761" y="140"/>
                    <a:pt x="1407" y="0"/>
                    <a:pt x="1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31"/>
            <p:cNvSpPr/>
            <p:nvPr/>
          </p:nvSpPr>
          <p:spPr>
            <a:xfrm>
              <a:off x="1916525" y="1145675"/>
              <a:ext cx="49625" cy="46975"/>
            </a:xfrm>
            <a:custGeom>
              <a:avLst/>
              <a:gdLst/>
              <a:ahLst/>
              <a:cxnLst/>
              <a:rect l="l" t="t" r="r" b="b"/>
              <a:pathLst>
                <a:path w="1985" h="1879" extrusionOk="0">
                  <a:moveTo>
                    <a:pt x="1069" y="0"/>
                  </a:moveTo>
                  <a:cubicBezTo>
                    <a:pt x="806" y="0"/>
                    <a:pt x="558" y="90"/>
                    <a:pt x="388" y="283"/>
                  </a:cubicBezTo>
                  <a:cubicBezTo>
                    <a:pt x="0" y="703"/>
                    <a:pt x="10" y="1396"/>
                    <a:pt x="483" y="1879"/>
                  </a:cubicBezTo>
                  <a:lnTo>
                    <a:pt x="1984" y="378"/>
                  </a:lnTo>
                  <a:cubicBezTo>
                    <a:pt x="1736" y="135"/>
                    <a:pt x="1391" y="0"/>
                    <a:pt x="1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31"/>
            <p:cNvSpPr/>
            <p:nvPr/>
          </p:nvSpPr>
          <p:spPr>
            <a:xfrm>
              <a:off x="1892625" y="1081125"/>
              <a:ext cx="51475" cy="48800"/>
            </a:xfrm>
            <a:custGeom>
              <a:avLst/>
              <a:gdLst/>
              <a:ahLst/>
              <a:cxnLst/>
              <a:rect l="l" t="t" r="r" b="b"/>
              <a:pathLst>
                <a:path w="2059" h="1952" extrusionOk="0">
                  <a:moveTo>
                    <a:pt x="1075" y="1"/>
                  </a:moveTo>
                  <a:cubicBezTo>
                    <a:pt x="811" y="1"/>
                    <a:pt x="562" y="90"/>
                    <a:pt x="389" y="281"/>
                  </a:cubicBezTo>
                  <a:cubicBezTo>
                    <a:pt x="0" y="702"/>
                    <a:pt x="21" y="1416"/>
                    <a:pt x="504" y="1910"/>
                  </a:cubicBezTo>
                  <a:cubicBezTo>
                    <a:pt x="525" y="1920"/>
                    <a:pt x="536" y="1931"/>
                    <a:pt x="557" y="1952"/>
                  </a:cubicBezTo>
                  <a:lnTo>
                    <a:pt x="2058" y="450"/>
                  </a:lnTo>
                  <a:cubicBezTo>
                    <a:pt x="2048" y="429"/>
                    <a:pt x="2027" y="408"/>
                    <a:pt x="2016" y="397"/>
                  </a:cubicBezTo>
                  <a:cubicBezTo>
                    <a:pt x="1760" y="141"/>
                    <a:pt x="1406"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31"/>
            <p:cNvSpPr/>
            <p:nvPr/>
          </p:nvSpPr>
          <p:spPr>
            <a:xfrm>
              <a:off x="1837225" y="1060200"/>
              <a:ext cx="51475" cy="48725"/>
            </a:xfrm>
            <a:custGeom>
              <a:avLst/>
              <a:gdLst/>
              <a:ahLst/>
              <a:cxnLst/>
              <a:rect l="l" t="t" r="r" b="b"/>
              <a:pathLst>
                <a:path w="2059" h="1949" extrusionOk="0">
                  <a:moveTo>
                    <a:pt x="1070" y="1"/>
                  </a:moveTo>
                  <a:cubicBezTo>
                    <a:pt x="808" y="1"/>
                    <a:pt x="561" y="89"/>
                    <a:pt x="389" y="278"/>
                  </a:cubicBezTo>
                  <a:cubicBezTo>
                    <a:pt x="1" y="709"/>
                    <a:pt x="11" y="1413"/>
                    <a:pt x="505" y="1906"/>
                  </a:cubicBezTo>
                  <a:cubicBezTo>
                    <a:pt x="526" y="1927"/>
                    <a:pt x="536" y="1938"/>
                    <a:pt x="557" y="1948"/>
                  </a:cubicBezTo>
                  <a:lnTo>
                    <a:pt x="2059" y="446"/>
                  </a:lnTo>
                  <a:cubicBezTo>
                    <a:pt x="2048" y="425"/>
                    <a:pt x="2027" y="415"/>
                    <a:pt x="2017" y="394"/>
                  </a:cubicBezTo>
                  <a:cubicBezTo>
                    <a:pt x="1759" y="142"/>
                    <a:pt x="1402" y="1"/>
                    <a:pt x="1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31"/>
            <p:cNvSpPr/>
            <p:nvPr/>
          </p:nvSpPr>
          <p:spPr>
            <a:xfrm>
              <a:off x="1782100" y="1116900"/>
              <a:ext cx="49900" cy="47400"/>
            </a:xfrm>
            <a:custGeom>
              <a:avLst/>
              <a:gdLst/>
              <a:ahLst/>
              <a:cxnLst/>
              <a:rect l="l" t="t" r="r" b="b"/>
              <a:pathLst>
                <a:path w="1996" h="1896" extrusionOk="0">
                  <a:moveTo>
                    <a:pt x="1064" y="0"/>
                  </a:moveTo>
                  <a:cubicBezTo>
                    <a:pt x="803" y="0"/>
                    <a:pt x="556" y="88"/>
                    <a:pt x="389" y="279"/>
                  </a:cubicBezTo>
                  <a:cubicBezTo>
                    <a:pt x="1" y="699"/>
                    <a:pt x="11" y="1403"/>
                    <a:pt x="494" y="1896"/>
                  </a:cubicBezTo>
                  <a:lnTo>
                    <a:pt x="1996" y="384"/>
                  </a:lnTo>
                  <a:cubicBezTo>
                    <a:pt x="1744" y="138"/>
                    <a:pt x="1392" y="0"/>
                    <a:pt x="1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603" name="Shape 603"/>
        <p:cNvGrpSpPr/>
        <p:nvPr/>
      </p:nvGrpSpPr>
      <p:grpSpPr>
        <a:xfrm>
          <a:off x="0" y="0"/>
          <a:ext cx="0" cy="0"/>
          <a:chOff x="0" y="0"/>
          <a:chExt cx="0" cy="0"/>
        </a:xfrm>
      </p:grpSpPr>
      <p:sp>
        <p:nvSpPr>
          <p:cNvPr id="604" name="Google Shape;604;p32"/>
          <p:cNvSpPr/>
          <p:nvPr/>
        </p:nvSpPr>
        <p:spPr>
          <a:xfrm rot="10800000" flipH="1">
            <a:off x="6853565" y="-237612"/>
            <a:ext cx="4141091" cy="1049377"/>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32"/>
          <p:cNvSpPr/>
          <p:nvPr/>
        </p:nvSpPr>
        <p:spPr>
          <a:xfrm rot="8965447">
            <a:off x="-1133709" y="3946259"/>
            <a:ext cx="2973834" cy="2752274"/>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6" name="Google Shape;606;p32"/>
          <p:cNvGrpSpPr/>
          <p:nvPr/>
        </p:nvGrpSpPr>
        <p:grpSpPr>
          <a:xfrm>
            <a:off x="8508707" y="4438317"/>
            <a:ext cx="348354" cy="371371"/>
            <a:chOff x="1803100" y="543100"/>
            <a:chExt cx="145475" cy="155100"/>
          </a:xfrm>
        </p:grpSpPr>
        <p:sp>
          <p:nvSpPr>
            <p:cNvPr id="607" name="Google Shape;607;p32"/>
            <p:cNvSpPr/>
            <p:nvPr/>
          </p:nvSpPr>
          <p:spPr>
            <a:xfrm>
              <a:off x="1833025" y="543100"/>
              <a:ext cx="36500" cy="46250"/>
            </a:xfrm>
            <a:custGeom>
              <a:avLst/>
              <a:gdLst/>
              <a:ahLst/>
              <a:cxnLst/>
              <a:rect l="l" t="t" r="r" b="b"/>
              <a:pathLst>
                <a:path w="1460" h="1850" extrusionOk="0">
                  <a:moveTo>
                    <a:pt x="623" y="1"/>
                  </a:moveTo>
                  <a:cubicBezTo>
                    <a:pt x="524" y="1"/>
                    <a:pt x="424" y="33"/>
                    <a:pt x="337" y="108"/>
                  </a:cubicBezTo>
                  <a:cubicBezTo>
                    <a:pt x="316" y="129"/>
                    <a:pt x="295" y="161"/>
                    <a:pt x="274" y="182"/>
                  </a:cubicBezTo>
                  <a:cubicBezTo>
                    <a:pt x="221" y="234"/>
                    <a:pt x="179" y="287"/>
                    <a:pt x="158" y="360"/>
                  </a:cubicBezTo>
                  <a:cubicBezTo>
                    <a:pt x="95" y="539"/>
                    <a:pt x="64" y="728"/>
                    <a:pt x="43" y="917"/>
                  </a:cubicBezTo>
                  <a:cubicBezTo>
                    <a:pt x="1" y="1221"/>
                    <a:pt x="43" y="1547"/>
                    <a:pt x="295" y="1736"/>
                  </a:cubicBezTo>
                  <a:cubicBezTo>
                    <a:pt x="399" y="1815"/>
                    <a:pt x="515" y="1849"/>
                    <a:pt x="632" y="1849"/>
                  </a:cubicBezTo>
                  <a:cubicBezTo>
                    <a:pt x="950" y="1849"/>
                    <a:pt x="1271" y="1594"/>
                    <a:pt x="1355" y="1295"/>
                  </a:cubicBezTo>
                  <a:cubicBezTo>
                    <a:pt x="1460" y="917"/>
                    <a:pt x="1324" y="455"/>
                    <a:pt x="1040" y="182"/>
                  </a:cubicBezTo>
                  <a:cubicBezTo>
                    <a:pt x="926" y="74"/>
                    <a:pt x="774"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32"/>
            <p:cNvSpPr/>
            <p:nvPr/>
          </p:nvSpPr>
          <p:spPr>
            <a:xfrm>
              <a:off x="1882650" y="548050"/>
              <a:ext cx="43075" cy="44050"/>
            </a:xfrm>
            <a:custGeom>
              <a:avLst/>
              <a:gdLst/>
              <a:ahLst/>
              <a:cxnLst/>
              <a:rect l="l" t="t" r="r" b="b"/>
              <a:pathLst>
                <a:path w="1723" h="1762" extrusionOk="0">
                  <a:moveTo>
                    <a:pt x="844" y="0"/>
                  </a:moveTo>
                  <a:cubicBezTo>
                    <a:pt x="636" y="0"/>
                    <a:pt x="440" y="122"/>
                    <a:pt x="357" y="330"/>
                  </a:cubicBezTo>
                  <a:cubicBezTo>
                    <a:pt x="200" y="761"/>
                    <a:pt x="0" y="1496"/>
                    <a:pt x="588" y="1716"/>
                  </a:cubicBezTo>
                  <a:cubicBezTo>
                    <a:pt x="670" y="1747"/>
                    <a:pt x="758" y="1762"/>
                    <a:pt x="846" y="1762"/>
                  </a:cubicBezTo>
                  <a:cubicBezTo>
                    <a:pt x="1173" y="1762"/>
                    <a:pt x="1505" y="1558"/>
                    <a:pt x="1596" y="1244"/>
                  </a:cubicBezTo>
                  <a:cubicBezTo>
                    <a:pt x="1722" y="866"/>
                    <a:pt x="1512" y="509"/>
                    <a:pt x="1302" y="204"/>
                  </a:cubicBezTo>
                  <a:cubicBezTo>
                    <a:pt x="1239" y="120"/>
                    <a:pt x="1145" y="68"/>
                    <a:pt x="1040" y="47"/>
                  </a:cubicBezTo>
                  <a:cubicBezTo>
                    <a:pt x="1029" y="36"/>
                    <a:pt x="1019" y="36"/>
                    <a:pt x="1008" y="26"/>
                  </a:cubicBezTo>
                  <a:cubicBezTo>
                    <a:pt x="954" y="8"/>
                    <a:pt x="898" y="0"/>
                    <a:pt x="8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32"/>
            <p:cNvSpPr/>
            <p:nvPr/>
          </p:nvSpPr>
          <p:spPr>
            <a:xfrm>
              <a:off x="1861900" y="596300"/>
              <a:ext cx="38350" cy="43925"/>
            </a:xfrm>
            <a:custGeom>
              <a:avLst/>
              <a:gdLst/>
              <a:ahLst/>
              <a:cxnLst/>
              <a:rect l="l" t="t" r="r" b="b"/>
              <a:pathLst>
                <a:path w="1534" h="1757" extrusionOk="0">
                  <a:moveTo>
                    <a:pt x="669" y="1"/>
                  </a:moveTo>
                  <a:cubicBezTo>
                    <a:pt x="464" y="1"/>
                    <a:pt x="272" y="116"/>
                    <a:pt x="190" y="322"/>
                  </a:cubicBezTo>
                  <a:cubicBezTo>
                    <a:pt x="127" y="500"/>
                    <a:pt x="64" y="679"/>
                    <a:pt x="43" y="878"/>
                  </a:cubicBezTo>
                  <a:cubicBezTo>
                    <a:pt x="1" y="1193"/>
                    <a:pt x="127" y="1508"/>
                    <a:pt x="421" y="1666"/>
                  </a:cubicBezTo>
                  <a:cubicBezTo>
                    <a:pt x="538" y="1726"/>
                    <a:pt x="667" y="1757"/>
                    <a:pt x="795" y="1757"/>
                  </a:cubicBezTo>
                  <a:cubicBezTo>
                    <a:pt x="1069" y="1757"/>
                    <a:pt x="1335" y="1617"/>
                    <a:pt x="1450" y="1330"/>
                  </a:cubicBezTo>
                  <a:cubicBezTo>
                    <a:pt x="1534" y="1141"/>
                    <a:pt x="1534" y="931"/>
                    <a:pt x="1450" y="742"/>
                  </a:cubicBezTo>
                  <a:cubicBezTo>
                    <a:pt x="1387" y="584"/>
                    <a:pt x="1271" y="458"/>
                    <a:pt x="1177" y="322"/>
                  </a:cubicBezTo>
                  <a:cubicBezTo>
                    <a:pt x="1156" y="290"/>
                    <a:pt x="1124" y="269"/>
                    <a:pt x="1093" y="238"/>
                  </a:cubicBezTo>
                  <a:cubicBezTo>
                    <a:pt x="1040" y="143"/>
                    <a:pt x="946" y="59"/>
                    <a:pt x="841" y="28"/>
                  </a:cubicBezTo>
                  <a:cubicBezTo>
                    <a:pt x="784" y="10"/>
                    <a:pt x="726" y="1"/>
                    <a:pt x="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32"/>
            <p:cNvSpPr/>
            <p:nvPr/>
          </p:nvSpPr>
          <p:spPr>
            <a:xfrm>
              <a:off x="1911275" y="601950"/>
              <a:ext cx="37300" cy="46550"/>
            </a:xfrm>
            <a:custGeom>
              <a:avLst/>
              <a:gdLst/>
              <a:ahLst/>
              <a:cxnLst/>
              <a:rect l="l" t="t" r="r" b="b"/>
              <a:pathLst>
                <a:path w="1492" h="1862" extrusionOk="0">
                  <a:moveTo>
                    <a:pt x="611" y="1"/>
                  </a:moveTo>
                  <a:cubicBezTo>
                    <a:pt x="373" y="1"/>
                    <a:pt x="84" y="187"/>
                    <a:pt x="94" y="463"/>
                  </a:cubicBezTo>
                  <a:cubicBezTo>
                    <a:pt x="105" y="715"/>
                    <a:pt x="0" y="946"/>
                    <a:pt x="42" y="1198"/>
                  </a:cubicBezTo>
                  <a:cubicBezTo>
                    <a:pt x="89" y="1547"/>
                    <a:pt x="373" y="1862"/>
                    <a:pt x="727" y="1862"/>
                  </a:cubicBezTo>
                  <a:cubicBezTo>
                    <a:pt x="767" y="1862"/>
                    <a:pt x="808" y="1858"/>
                    <a:pt x="850" y="1849"/>
                  </a:cubicBezTo>
                  <a:cubicBezTo>
                    <a:pt x="1249" y="1765"/>
                    <a:pt x="1491" y="1377"/>
                    <a:pt x="1438" y="978"/>
                  </a:cubicBezTo>
                  <a:cubicBezTo>
                    <a:pt x="1407" y="726"/>
                    <a:pt x="1249" y="526"/>
                    <a:pt x="1102" y="316"/>
                  </a:cubicBezTo>
                  <a:cubicBezTo>
                    <a:pt x="1071" y="274"/>
                    <a:pt x="1039" y="243"/>
                    <a:pt x="987" y="211"/>
                  </a:cubicBezTo>
                  <a:cubicBezTo>
                    <a:pt x="913" y="96"/>
                    <a:pt x="798" y="12"/>
                    <a:pt x="630" y="1"/>
                  </a:cubicBezTo>
                  <a:cubicBezTo>
                    <a:pt x="624" y="1"/>
                    <a:pt x="618" y="1"/>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32"/>
            <p:cNvSpPr/>
            <p:nvPr/>
          </p:nvSpPr>
          <p:spPr>
            <a:xfrm>
              <a:off x="1803100" y="599550"/>
              <a:ext cx="41225" cy="48950"/>
            </a:xfrm>
            <a:custGeom>
              <a:avLst/>
              <a:gdLst/>
              <a:ahLst/>
              <a:cxnLst/>
              <a:rect l="l" t="t" r="r" b="b"/>
              <a:pathLst>
                <a:path w="1649" h="1958" extrusionOk="0">
                  <a:moveTo>
                    <a:pt x="859" y="0"/>
                  </a:moveTo>
                  <a:cubicBezTo>
                    <a:pt x="706" y="0"/>
                    <a:pt x="559" y="64"/>
                    <a:pt x="473" y="202"/>
                  </a:cubicBezTo>
                  <a:cubicBezTo>
                    <a:pt x="295" y="496"/>
                    <a:pt x="43" y="759"/>
                    <a:pt x="22" y="1126"/>
                  </a:cubicBezTo>
                  <a:cubicBezTo>
                    <a:pt x="1" y="1599"/>
                    <a:pt x="463" y="1924"/>
                    <a:pt x="893" y="1956"/>
                  </a:cubicBezTo>
                  <a:cubicBezTo>
                    <a:pt x="910" y="1957"/>
                    <a:pt x="928" y="1958"/>
                    <a:pt x="945" y="1958"/>
                  </a:cubicBezTo>
                  <a:cubicBezTo>
                    <a:pt x="1367" y="1958"/>
                    <a:pt x="1639" y="1593"/>
                    <a:pt x="1649" y="1189"/>
                  </a:cubicBezTo>
                  <a:cubicBezTo>
                    <a:pt x="1649" y="864"/>
                    <a:pt x="1576" y="444"/>
                    <a:pt x="1345" y="202"/>
                  </a:cubicBezTo>
                  <a:cubicBezTo>
                    <a:pt x="1282" y="139"/>
                    <a:pt x="1198" y="97"/>
                    <a:pt x="1124" y="66"/>
                  </a:cubicBezTo>
                  <a:cubicBezTo>
                    <a:pt x="1042" y="23"/>
                    <a:pt x="949" y="0"/>
                    <a:pt x="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32"/>
            <p:cNvSpPr/>
            <p:nvPr/>
          </p:nvSpPr>
          <p:spPr>
            <a:xfrm>
              <a:off x="1836700" y="649000"/>
              <a:ext cx="42300" cy="48575"/>
            </a:xfrm>
            <a:custGeom>
              <a:avLst/>
              <a:gdLst/>
              <a:ahLst/>
              <a:cxnLst/>
              <a:rect l="l" t="t" r="r" b="b"/>
              <a:pathLst>
                <a:path w="1692" h="1943" extrusionOk="0">
                  <a:moveTo>
                    <a:pt x="798" y="1"/>
                  </a:moveTo>
                  <a:cubicBezTo>
                    <a:pt x="642" y="1"/>
                    <a:pt x="486" y="67"/>
                    <a:pt x="400" y="209"/>
                  </a:cubicBezTo>
                  <a:cubicBezTo>
                    <a:pt x="295" y="387"/>
                    <a:pt x="211" y="576"/>
                    <a:pt x="127" y="776"/>
                  </a:cubicBezTo>
                  <a:cubicBezTo>
                    <a:pt x="64" y="933"/>
                    <a:pt x="1" y="1080"/>
                    <a:pt x="11" y="1259"/>
                  </a:cubicBezTo>
                  <a:cubicBezTo>
                    <a:pt x="22" y="1679"/>
                    <a:pt x="484" y="1920"/>
                    <a:pt x="862" y="1941"/>
                  </a:cubicBezTo>
                  <a:cubicBezTo>
                    <a:pt x="876" y="1942"/>
                    <a:pt x="891" y="1942"/>
                    <a:pt x="905" y="1942"/>
                  </a:cubicBezTo>
                  <a:cubicBezTo>
                    <a:pt x="1316" y="1942"/>
                    <a:pt x="1650" y="1654"/>
                    <a:pt x="1670" y="1238"/>
                  </a:cubicBezTo>
                  <a:cubicBezTo>
                    <a:pt x="1691" y="891"/>
                    <a:pt x="1534" y="555"/>
                    <a:pt x="1355" y="272"/>
                  </a:cubicBezTo>
                  <a:cubicBezTo>
                    <a:pt x="1303" y="209"/>
                    <a:pt x="1229" y="156"/>
                    <a:pt x="1156" y="135"/>
                  </a:cubicBezTo>
                  <a:cubicBezTo>
                    <a:pt x="1135" y="114"/>
                    <a:pt x="1124" y="104"/>
                    <a:pt x="1103" y="93"/>
                  </a:cubicBezTo>
                  <a:cubicBezTo>
                    <a:pt x="1017" y="33"/>
                    <a:pt x="907"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32"/>
            <p:cNvSpPr/>
            <p:nvPr/>
          </p:nvSpPr>
          <p:spPr>
            <a:xfrm>
              <a:off x="1889475" y="653725"/>
              <a:ext cx="42025" cy="44475"/>
            </a:xfrm>
            <a:custGeom>
              <a:avLst/>
              <a:gdLst/>
              <a:ahLst/>
              <a:cxnLst/>
              <a:rect l="l" t="t" r="r" b="b"/>
              <a:pathLst>
                <a:path w="1681" h="1779" extrusionOk="0">
                  <a:moveTo>
                    <a:pt x="818" y="0"/>
                  </a:moveTo>
                  <a:cubicBezTo>
                    <a:pt x="769" y="0"/>
                    <a:pt x="719" y="7"/>
                    <a:pt x="672" y="20"/>
                  </a:cubicBezTo>
                  <a:cubicBezTo>
                    <a:pt x="515" y="51"/>
                    <a:pt x="378" y="167"/>
                    <a:pt x="305" y="335"/>
                  </a:cubicBezTo>
                  <a:cubicBezTo>
                    <a:pt x="168" y="650"/>
                    <a:pt x="0" y="986"/>
                    <a:pt x="179" y="1322"/>
                  </a:cubicBezTo>
                  <a:cubicBezTo>
                    <a:pt x="326" y="1602"/>
                    <a:pt x="630" y="1778"/>
                    <a:pt x="935" y="1778"/>
                  </a:cubicBezTo>
                  <a:cubicBezTo>
                    <a:pt x="1042" y="1778"/>
                    <a:pt x="1149" y="1757"/>
                    <a:pt x="1250" y="1710"/>
                  </a:cubicBezTo>
                  <a:cubicBezTo>
                    <a:pt x="1638" y="1532"/>
                    <a:pt x="1680" y="1080"/>
                    <a:pt x="1533" y="734"/>
                  </a:cubicBezTo>
                  <a:cubicBezTo>
                    <a:pt x="1460" y="534"/>
                    <a:pt x="1313" y="356"/>
                    <a:pt x="1197" y="177"/>
                  </a:cubicBezTo>
                  <a:cubicBezTo>
                    <a:pt x="1111" y="59"/>
                    <a:pt x="965"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14" name="Google Shape;614;p32"/>
          <p:cNvSpPr/>
          <p:nvPr/>
        </p:nvSpPr>
        <p:spPr>
          <a:xfrm rot="5400000">
            <a:off x="-292890" y="2692787"/>
            <a:ext cx="699011" cy="572694"/>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5" name="Google Shape;615;p32"/>
          <p:cNvGrpSpPr/>
          <p:nvPr/>
        </p:nvGrpSpPr>
        <p:grpSpPr>
          <a:xfrm>
            <a:off x="8857044" y="1403562"/>
            <a:ext cx="596161" cy="619097"/>
            <a:chOff x="1524825" y="268825"/>
            <a:chExt cx="165050" cy="171400"/>
          </a:xfrm>
        </p:grpSpPr>
        <p:sp>
          <p:nvSpPr>
            <p:cNvPr id="616" name="Google Shape;616;p32"/>
            <p:cNvSpPr/>
            <p:nvPr/>
          </p:nvSpPr>
          <p:spPr>
            <a:xfrm>
              <a:off x="1602550" y="329250"/>
              <a:ext cx="45950" cy="35650"/>
            </a:xfrm>
            <a:custGeom>
              <a:avLst/>
              <a:gdLst/>
              <a:ahLst/>
              <a:cxnLst/>
              <a:rect l="l" t="t" r="r" b="b"/>
              <a:pathLst>
                <a:path w="1838" h="1426" extrusionOk="0">
                  <a:moveTo>
                    <a:pt x="404" y="1"/>
                  </a:moveTo>
                  <a:cubicBezTo>
                    <a:pt x="251" y="1"/>
                    <a:pt x="98" y="126"/>
                    <a:pt x="63" y="272"/>
                  </a:cubicBezTo>
                  <a:cubicBezTo>
                    <a:pt x="0" y="482"/>
                    <a:pt x="126" y="650"/>
                    <a:pt x="315" y="723"/>
                  </a:cubicBezTo>
                  <a:cubicBezTo>
                    <a:pt x="472" y="786"/>
                    <a:pt x="640" y="923"/>
                    <a:pt x="777" y="1017"/>
                  </a:cubicBezTo>
                  <a:cubicBezTo>
                    <a:pt x="934" y="1133"/>
                    <a:pt x="1081" y="1259"/>
                    <a:pt x="1239" y="1374"/>
                  </a:cubicBezTo>
                  <a:cubicBezTo>
                    <a:pt x="1288" y="1410"/>
                    <a:pt x="1344" y="1426"/>
                    <a:pt x="1402" y="1426"/>
                  </a:cubicBezTo>
                  <a:cubicBezTo>
                    <a:pt x="1532" y="1426"/>
                    <a:pt x="1667" y="1347"/>
                    <a:pt x="1732" y="1238"/>
                  </a:cubicBezTo>
                  <a:cubicBezTo>
                    <a:pt x="1837" y="1059"/>
                    <a:pt x="1764" y="860"/>
                    <a:pt x="1606" y="744"/>
                  </a:cubicBezTo>
                  <a:cubicBezTo>
                    <a:pt x="1249" y="492"/>
                    <a:pt x="913" y="177"/>
                    <a:pt x="504" y="20"/>
                  </a:cubicBezTo>
                  <a:cubicBezTo>
                    <a:pt x="472" y="7"/>
                    <a:pt x="438" y="1"/>
                    <a:pt x="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32"/>
            <p:cNvSpPr/>
            <p:nvPr/>
          </p:nvSpPr>
          <p:spPr>
            <a:xfrm>
              <a:off x="1548575" y="302575"/>
              <a:ext cx="54175" cy="37525"/>
            </a:xfrm>
            <a:custGeom>
              <a:avLst/>
              <a:gdLst/>
              <a:ahLst/>
              <a:cxnLst/>
              <a:rect l="l" t="t" r="r" b="b"/>
              <a:pathLst>
                <a:path w="2167" h="1501" extrusionOk="0">
                  <a:moveTo>
                    <a:pt x="1644" y="1"/>
                  </a:moveTo>
                  <a:cubicBezTo>
                    <a:pt x="1562" y="1"/>
                    <a:pt x="1478" y="33"/>
                    <a:pt x="1403" y="110"/>
                  </a:cubicBezTo>
                  <a:cubicBezTo>
                    <a:pt x="1077" y="436"/>
                    <a:pt x="615" y="583"/>
                    <a:pt x="279" y="887"/>
                  </a:cubicBezTo>
                  <a:cubicBezTo>
                    <a:pt x="1" y="1133"/>
                    <a:pt x="259" y="1501"/>
                    <a:pt x="551" y="1501"/>
                  </a:cubicBezTo>
                  <a:cubicBezTo>
                    <a:pt x="633" y="1501"/>
                    <a:pt x="718" y="1471"/>
                    <a:pt x="794" y="1402"/>
                  </a:cubicBezTo>
                  <a:cubicBezTo>
                    <a:pt x="1130" y="1097"/>
                    <a:pt x="1581" y="961"/>
                    <a:pt x="1907" y="625"/>
                  </a:cubicBezTo>
                  <a:cubicBezTo>
                    <a:pt x="2166" y="366"/>
                    <a:pt x="1920" y="1"/>
                    <a:pt x="1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32"/>
            <p:cNvSpPr/>
            <p:nvPr/>
          </p:nvSpPr>
          <p:spPr>
            <a:xfrm>
              <a:off x="1533350" y="347275"/>
              <a:ext cx="20925" cy="40500"/>
            </a:xfrm>
            <a:custGeom>
              <a:avLst/>
              <a:gdLst/>
              <a:ahLst/>
              <a:cxnLst/>
              <a:rect l="l" t="t" r="r" b="b"/>
              <a:pathLst>
                <a:path w="837" h="1620" extrusionOk="0">
                  <a:moveTo>
                    <a:pt x="451" y="0"/>
                  </a:moveTo>
                  <a:cubicBezTo>
                    <a:pt x="292" y="0"/>
                    <a:pt x="125" y="107"/>
                    <a:pt x="90" y="265"/>
                  </a:cubicBezTo>
                  <a:cubicBezTo>
                    <a:pt x="59" y="433"/>
                    <a:pt x="69" y="590"/>
                    <a:pt x="59" y="758"/>
                  </a:cubicBezTo>
                  <a:cubicBezTo>
                    <a:pt x="48" y="926"/>
                    <a:pt x="17" y="1094"/>
                    <a:pt x="6" y="1273"/>
                  </a:cubicBezTo>
                  <a:cubicBezTo>
                    <a:pt x="1" y="1504"/>
                    <a:pt x="180" y="1620"/>
                    <a:pt x="362" y="1620"/>
                  </a:cubicBezTo>
                  <a:cubicBezTo>
                    <a:pt x="544" y="1620"/>
                    <a:pt x="731" y="1504"/>
                    <a:pt x="741" y="1273"/>
                  </a:cubicBezTo>
                  <a:cubicBezTo>
                    <a:pt x="741" y="1115"/>
                    <a:pt x="762" y="968"/>
                    <a:pt x="783" y="821"/>
                  </a:cubicBezTo>
                  <a:cubicBezTo>
                    <a:pt x="794" y="706"/>
                    <a:pt x="773" y="569"/>
                    <a:pt x="794" y="464"/>
                  </a:cubicBezTo>
                  <a:cubicBezTo>
                    <a:pt x="836" y="265"/>
                    <a:pt x="741" y="65"/>
                    <a:pt x="542" y="13"/>
                  </a:cubicBezTo>
                  <a:cubicBezTo>
                    <a:pt x="513" y="5"/>
                    <a:pt x="482"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32"/>
            <p:cNvSpPr/>
            <p:nvPr/>
          </p:nvSpPr>
          <p:spPr>
            <a:xfrm>
              <a:off x="1569475" y="348375"/>
              <a:ext cx="29950" cy="38400"/>
            </a:xfrm>
            <a:custGeom>
              <a:avLst/>
              <a:gdLst/>
              <a:ahLst/>
              <a:cxnLst/>
              <a:rect l="l" t="t" r="r" b="b"/>
              <a:pathLst>
                <a:path w="1198" h="1536" extrusionOk="0">
                  <a:moveTo>
                    <a:pt x="829" y="0"/>
                  </a:moveTo>
                  <a:cubicBezTo>
                    <a:pt x="619" y="0"/>
                    <a:pt x="472" y="168"/>
                    <a:pt x="462" y="357"/>
                  </a:cubicBezTo>
                  <a:cubicBezTo>
                    <a:pt x="462" y="355"/>
                    <a:pt x="462" y="354"/>
                    <a:pt x="461" y="354"/>
                  </a:cubicBezTo>
                  <a:cubicBezTo>
                    <a:pt x="456" y="354"/>
                    <a:pt x="429" y="433"/>
                    <a:pt x="420" y="452"/>
                  </a:cubicBezTo>
                  <a:cubicBezTo>
                    <a:pt x="378" y="515"/>
                    <a:pt x="346" y="578"/>
                    <a:pt x="315" y="630"/>
                  </a:cubicBezTo>
                  <a:cubicBezTo>
                    <a:pt x="231" y="777"/>
                    <a:pt x="147" y="914"/>
                    <a:pt x="73" y="1071"/>
                  </a:cubicBezTo>
                  <a:cubicBezTo>
                    <a:pt x="0" y="1260"/>
                    <a:pt x="157" y="1470"/>
                    <a:pt x="325" y="1523"/>
                  </a:cubicBezTo>
                  <a:cubicBezTo>
                    <a:pt x="358" y="1531"/>
                    <a:pt x="389" y="1535"/>
                    <a:pt x="419" y="1535"/>
                  </a:cubicBezTo>
                  <a:cubicBezTo>
                    <a:pt x="585" y="1535"/>
                    <a:pt x="715" y="1422"/>
                    <a:pt x="777" y="1271"/>
                  </a:cubicBezTo>
                  <a:cubicBezTo>
                    <a:pt x="829" y="1134"/>
                    <a:pt x="945" y="1008"/>
                    <a:pt x="1008" y="872"/>
                  </a:cubicBezTo>
                  <a:cubicBezTo>
                    <a:pt x="1102" y="714"/>
                    <a:pt x="1176" y="557"/>
                    <a:pt x="1186" y="357"/>
                  </a:cubicBezTo>
                  <a:cubicBezTo>
                    <a:pt x="1197" y="168"/>
                    <a:pt x="1018" y="0"/>
                    <a:pt x="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32"/>
            <p:cNvSpPr/>
            <p:nvPr/>
          </p:nvSpPr>
          <p:spPr>
            <a:xfrm>
              <a:off x="1598125" y="375375"/>
              <a:ext cx="43825" cy="20350"/>
            </a:xfrm>
            <a:custGeom>
              <a:avLst/>
              <a:gdLst/>
              <a:ahLst/>
              <a:cxnLst/>
              <a:rect l="l" t="t" r="r" b="b"/>
              <a:pathLst>
                <a:path w="1753" h="814" extrusionOk="0">
                  <a:moveTo>
                    <a:pt x="462" y="0"/>
                  </a:moveTo>
                  <a:cubicBezTo>
                    <a:pt x="114" y="0"/>
                    <a:pt x="0" y="584"/>
                    <a:pt x="397" y="716"/>
                  </a:cubicBezTo>
                  <a:cubicBezTo>
                    <a:pt x="670" y="810"/>
                    <a:pt x="975" y="768"/>
                    <a:pt x="1258" y="810"/>
                  </a:cubicBezTo>
                  <a:cubicBezTo>
                    <a:pt x="1279" y="813"/>
                    <a:pt x="1300" y="814"/>
                    <a:pt x="1321" y="814"/>
                  </a:cubicBezTo>
                  <a:cubicBezTo>
                    <a:pt x="1489" y="814"/>
                    <a:pt x="1653" y="736"/>
                    <a:pt x="1699" y="558"/>
                  </a:cubicBezTo>
                  <a:cubicBezTo>
                    <a:pt x="1752" y="380"/>
                    <a:pt x="1647" y="138"/>
                    <a:pt x="1447" y="107"/>
                  </a:cubicBezTo>
                  <a:cubicBezTo>
                    <a:pt x="1279" y="86"/>
                    <a:pt x="1111" y="65"/>
                    <a:pt x="943" y="65"/>
                  </a:cubicBezTo>
                  <a:cubicBezTo>
                    <a:pt x="828" y="54"/>
                    <a:pt x="691" y="54"/>
                    <a:pt x="586" y="23"/>
                  </a:cubicBezTo>
                  <a:cubicBezTo>
                    <a:pt x="542" y="8"/>
                    <a:pt x="501" y="0"/>
                    <a:pt x="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32"/>
            <p:cNvSpPr/>
            <p:nvPr/>
          </p:nvSpPr>
          <p:spPr>
            <a:xfrm>
              <a:off x="1581800" y="401475"/>
              <a:ext cx="19725" cy="38750"/>
            </a:xfrm>
            <a:custGeom>
              <a:avLst/>
              <a:gdLst/>
              <a:ahLst/>
              <a:cxnLst/>
              <a:rect l="l" t="t" r="r" b="b"/>
              <a:pathLst>
                <a:path w="789" h="1550" extrusionOk="0">
                  <a:moveTo>
                    <a:pt x="381" y="0"/>
                  </a:moveTo>
                  <a:cubicBezTo>
                    <a:pt x="200" y="0"/>
                    <a:pt x="16" y="118"/>
                    <a:pt x="11" y="355"/>
                  </a:cubicBezTo>
                  <a:cubicBezTo>
                    <a:pt x="0" y="638"/>
                    <a:pt x="63" y="911"/>
                    <a:pt x="63" y="1195"/>
                  </a:cubicBezTo>
                  <a:cubicBezTo>
                    <a:pt x="58" y="1431"/>
                    <a:pt x="237" y="1549"/>
                    <a:pt x="418" y="1549"/>
                  </a:cubicBezTo>
                  <a:cubicBezTo>
                    <a:pt x="599" y="1549"/>
                    <a:pt x="783" y="1431"/>
                    <a:pt x="788" y="1195"/>
                  </a:cubicBezTo>
                  <a:cubicBezTo>
                    <a:pt x="788" y="911"/>
                    <a:pt x="725" y="638"/>
                    <a:pt x="735" y="355"/>
                  </a:cubicBezTo>
                  <a:cubicBezTo>
                    <a:pt x="741" y="118"/>
                    <a:pt x="562"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32"/>
            <p:cNvSpPr/>
            <p:nvPr/>
          </p:nvSpPr>
          <p:spPr>
            <a:xfrm>
              <a:off x="1537700" y="396025"/>
              <a:ext cx="34950" cy="31000"/>
            </a:xfrm>
            <a:custGeom>
              <a:avLst/>
              <a:gdLst/>
              <a:ahLst/>
              <a:cxnLst/>
              <a:rect l="l" t="t" r="r" b="b"/>
              <a:pathLst>
                <a:path w="1398" h="1240" extrusionOk="0">
                  <a:moveTo>
                    <a:pt x="982" y="0"/>
                  </a:moveTo>
                  <a:cubicBezTo>
                    <a:pt x="888" y="0"/>
                    <a:pt x="796" y="35"/>
                    <a:pt x="735" y="110"/>
                  </a:cubicBezTo>
                  <a:lnTo>
                    <a:pt x="609" y="236"/>
                  </a:lnTo>
                  <a:cubicBezTo>
                    <a:pt x="609" y="236"/>
                    <a:pt x="557" y="283"/>
                    <a:pt x="555" y="286"/>
                  </a:cubicBezTo>
                  <a:lnTo>
                    <a:pt x="555" y="286"/>
                  </a:lnTo>
                  <a:cubicBezTo>
                    <a:pt x="530" y="303"/>
                    <a:pt x="511" y="313"/>
                    <a:pt x="483" y="331"/>
                  </a:cubicBezTo>
                  <a:cubicBezTo>
                    <a:pt x="368" y="425"/>
                    <a:pt x="242" y="510"/>
                    <a:pt x="137" y="615"/>
                  </a:cubicBezTo>
                  <a:cubicBezTo>
                    <a:pt x="0" y="762"/>
                    <a:pt x="0" y="993"/>
                    <a:pt x="137" y="1129"/>
                  </a:cubicBezTo>
                  <a:cubicBezTo>
                    <a:pt x="205" y="1203"/>
                    <a:pt x="300" y="1240"/>
                    <a:pt x="394" y="1240"/>
                  </a:cubicBezTo>
                  <a:cubicBezTo>
                    <a:pt x="489" y="1240"/>
                    <a:pt x="583" y="1203"/>
                    <a:pt x="651" y="1129"/>
                  </a:cubicBezTo>
                  <a:cubicBezTo>
                    <a:pt x="756" y="1024"/>
                    <a:pt x="798" y="1003"/>
                    <a:pt x="914" y="919"/>
                  </a:cubicBezTo>
                  <a:cubicBezTo>
                    <a:pt x="1040" y="825"/>
                    <a:pt x="1155" y="741"/>
                    <a:pt x="1250" y="625"/>
                  </a:cubicBezTo>
                  <a:cubicBezTo>
                    <a:pt x="1376" y="467"/>
                    <a:pt x="1397" y="257"/>
                    <a:pt x="1250" y="110"/>
                  </a:cubicBezTo>
                  <a:cubicBezTo>
                    <a:pt x="1185" y="40"/>
                    <a:pt x="1083" y="0"/>
                    <a:pt x="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32"/>
            <p:cNvSpPr/>
            <p:nvPr/>
          </p:nvSpPr>
          <p:spPr>
            <a:xfrm>
              <a:off x="1609900" y="402700"/>
              <a:ext cx="44200" cy="29800"/>
            </a:xfrm>
            <a:custGeom>
              <a:avLst/>
              <a:gdLst/>
              <a:ahLst/>
              <a:cxnLst/>
              <a:rect l="l" t="t" r="r" b="b"/>
              <a:pathLst>
                <a:path w="1768" h="1192" extrusionOk="0">
                  <a:moveTo>
                    <a:pt x="342" y="1"/>
                  </a:moveTo>
                  <a:cubicBezTo>
                    <a:pt x="159" y="1"/>
                    <a:pt x="0" y="185"/>
                    <a:pt x="0" y="369"/>
                  </a:cubicBezTo>
                  <a:cubicBezTo>
                    <a:pt x="0" y="579"/>
                    <a:pt x="168" y="715"/>
                    <a:pt x="357" y="726"/>
                  </a:cubicBezTo>
                  <a:cubicBezTo>
                    <a:pt x="304" y="726"/>
                    <a:pt x="409" y="768"/>
                    <a:pt x="420" y="778"/>
                  </a:cubicBezTo>
                  <a:cubicBezTo>
                    <a:pt x="483" y="810"/>
                    <a:pt x="535" y="841"/>
                    <a:pt x="598" y="883"/>
                  </a:cubicBezTo>
                  <a:cubicBezTo>
                    <a:pt x="745" y="967"/>
                    <a:pt x="892" y="1062"/>
                    <a:pt x="1050" y="1146"/>
                  </a:cubicBezTo>
                  <a:cubicBezTo>
                    <a:pt x="1110" y="1178"/>
                    <a:pt x="1168" y="1192"/>
                    <a:pt x="1224" y="1192"/>
                  </a:cubicBezTo>
                  <a:cubicBezTo>
                    <a:pt x="1550" y="1192"/>
                    <a:pt x="1768" y="704"/>
                    <a:pt x="1417" y="516"/>
                  </a:cubicBezTo>
                  <a:cubicBezTo>
                    <a:pt x="1239" y="411"/>
                    <a:pt x="1060" y="316"/>
                    <a:pt x="892" y="211"/>
                  </a:cubicBezTo>
                  <a:cubicBezTo>
                    <a:pt x="724" y="106"/>
                    <a:pt x="567" y="22"/>
                    <a:pt x="357" y="1"/>
                  </a:cubicBezTo>
                  <a:cubicBezTo>
                    <a:pt x="352" y="1"/>
                    <a:pt x="347"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32"/>
            <p:cNvSpPr/>
            <p:nvPr/>
          </p:nvSpPr>
          <p:spPr>
            <a:xfrm>
              <a:off x="1618300" y="299250"/>
              <a:ext cx="45950" cy="20750"/>
            </a:xfrm>
            <a:custGeom>
              <a:avLst/>
              <a:gdLst/>
              <a:ahLst/>
              <a:cxnLst/>
              <a:rect l="l" t="t" r="r" b="b"/>
              <a:pathLst>
                <a:path w="1838" h="830" extrusionOk="0">
                  <a:moveTo>
                    <a:pt x="1122" y="1"/>
                  </a:moveTo>
                  <a:cubicBezTo>
                    <a:pt x="847" y="1"/>
                    <a:pt x="572" y="13"/>
                    <a:pt x="315" y="117"/>
                  </a:cubicBezTo>
                  <a:cubicBezTo>
                    <a:pt x="126" y="191"/>
                    <a:pt x="0" y="359"/>
                    <a:pt x="52" y="558"/>
                  </a:cubicBezTo>
                  <a:cubicBezTo>
                    <a:pt x="96" y="705"/>
                    <a:pt x="244" y="830"/>
                    <a:pt x="400" y="830"/>
                  </a:cubicBezTo>
                  <a:cubicBezTo>
                    <a:pt x="435" y="830"/>
                    <a:pt x="470" y="824"/>
                    <a:pt x="504" y="810"/>
                  </a:cubicBezTo>
                  <a:cubicBezTo>
                    <a:pt x="683" y="744"/>
                    <a:pt x="867" y="728"/>
                    <a:pt x="1052" y="728"/>
                  </a:cubicBezTo>
                  <a:cubicBezTo>
                    <a:pt x="1160" y="728"/>
                    <a:pt x="1268" y="733"/>
                    <a:pt x="1375" y="737"/>
                  </a:cubicBezTo>
                  <a:cubicBezTo>
                    <a:pt x="1837" y="737"/>
                    <a:pt x="1837" y="12"/>
                    <a:pt x="1375" y="2"/>
                  </a:cubicBezTo>
                  <a:cubicBezTo>
                    <a:pt x="1291" y="2"/>
                    <a:pt x="1206"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32"/>
            <p:cNvSpPr/>
            <p:nvPr/>
          </p:nvSpPr>
          <p:spPr>
            <a:xfrm>
              <a:off x="1524825" y="288725"/>
              <a:ext cx="22350" cy="39750"/>
            </a:xfrm>
            <a:custGeom>
              <a:avLst/>
              <a:gdLst/>
              <a:ahLst/>
              <a:cxnLst/>
              <a:rect l="l" t="t" r="r" b="b"/>
              <a:pathLst>
                <a:path w="894" h="1590" extrusionOk="0">
                  <a:moveTo>
                    <a:pt x="375" y="1"/>
                  </a:moveTo>
                  <a:cubicBezTo>
                    <a:pt x="344" y="1"/>
                    <a:pt x="313" y="5"/>
                    <a:pt x="284" y="13"/>
                  </a:cubicBezTo>
                  <a:cubicBezTo>
                    <a:pt x="85" y="66"/>
                    <a:pt x="1" y="265"/>
                    <a:pt x="32" y="465"/>
                  </a:cubicBezTo>
                  <a:cubicBezTo>
                    <a:pt x="74" y="748"/>
                    <a:pt x="64" y="1053"/>
                    <a:pt x="127" y="1326"/>
                  </a:cubicBezTo>
                  <a:cubicBezTo>
                    <a:pt x="169" y="1510"/>
                    <a:pt x="305" y="1589"/>
                    <a:pt x="448" y="1589"/>
                  </a:cubicBezTo>
                  <a:cubicBezTo>
                    <a:pt x="664" y="1589"/>
                    <a:pt x="893" y="1409"/>
                    <a:pt x="830" y="1137"/>
                  </a:cubicBezTo>
                  <a:cubicBezTo>
                    <a:pt x="809" y="1021"/>
                    <a:pt x="809" y="885"/>
                    <a:pt x="799" y="769"/>
                  </a:cubicBezTo>
                  <a:lnTo>
                    <a:pt x="736" y="265"/>
                  </a:lnTo>
                  <a:cubicBezTo>
                    <a:pt x="709" y="107"/>
                    <a:pt x="536" y="1"/>
                    <a:pt x="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32"/>
            <p:cNvSpPr/>
            <p:nvPr/>
          </p:nvSpPr>
          <p:spPr>
            <a:xfrm>
              <a:off x="1555300" y="272025"/>
              <a:ext cx="35725" cy="27100"/>
            </a:xfrm>
            <a:custGeom>
              <a:avLst/>
              <a:gdLst/>
              <a:ahLst/>
              <a:cxnLst/>
              <a:rect l="l" t="t" r="r" b="b"/>
              <a:pathLst>
                <a:path w="1429" h="1084" extrusionOk="0">
                  <a:moveTo>
                    <a:pt x="984" y="0"/>
                  </a:moveTo>
                  <a:cubicBezTo>
                    <a:pt x="925" y="0"/>
                    <a:pt x="867" y="16"/>
                    <a:pt x="819" y="51"/>
                  </a:cubicBezTo>
                  <a:cubicBezTo>
                    <a:pt x="640" y="198"/>
                    <a:pt x="420" y="282"/>
                    <a:pt x="231" y="408"/>
                  </a:cubicBezTo>
                  <a:cubicBezTo>
                    <a:pt x="63" y="513"/>
                    <a:pt x="0" y="723"/>
                    <a:pt x="94" y="902"/>
                  </a:cubicBezTo>
                  <a:cubicBezTo>
                    <a:pt x="157" y="1014"/>
                    <a:pt x="286" y="1084"/>
                    <a:pt x="414" y="1084"/>
                  </a:cubicBezTo>
                  <a:cubicBezTo>
                    <a:pt x="478" y="1084"/>
                    <a:pt x="542" y="1066"/>
                    <a:pt x="598" y="1028"/>
                  </a:cubicBezTo>
                  <a:cubicBezTo>
                    <a:pt x="787" y="912"/>
                    <a:pt x="1008" y="818"/>
                    <a:pt x="1186" y="681"/>
                  </a:cubicBezTo>
                  <a:cubicBezTo>
                    <a:pt x="1344" y="566"/>
                    <a:pt x="1428" y="366"/>
                    <a:pt x="1312" y="188"/>
                  </a:cubicBezTo>
                  <a:cubicBezTo>
                    <a:pt x="1254" y="79"/>
                    <a:pt x="1116"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32"/>
            <p:cNvSpPr/>
            <p:nvPr/>
          </p:nvSpPr>
          <p:spPr>
            <a:xfrm>
              <a:off x="1652675" y="329700"/>
              <a:ext cx="32550" cy="42675"/>
            </a:xfrm>
            <a:custGeom>
              <a:avLst/>
              <a:gdLst/>
              <a:ahLst/>
              <a:cxnLst/>
              <a:rect l="l" t="t" r="r" b="b"/>
              <a:pathLst>
                <a:path w="1302" h="1707" extrusionOk="0">
                  <a:moveTo>
                    <a:pt x="393" y="0"/>
                  </a:moveTo>
                  <a:cubicBezTo>
                    <a:pt x="326" y="0"/>
                    <a:pt x="261" y="15"/>
                    <a:pt x="210" y="44"/>
                  </a:cubicBezTo>
                  <a:cubicBezTo>
                    <a:pt x="21" y="159"/>
                    <a:pt x="0" y="359"/>
                    <a:pt x="74" y="548"/>
                  </a:cubicBezTo>
                  <a:cubicBezTo>
                    <a:pt x="210" y="852"/>
                    <a:pt x="420" y="1125"/>
                    <a:pt x="515" y="1451"/>
                  </a:cubicBezTo>
                  <a:cubicBezTo>
                    <a:pt x="569" y="1629"/>
                    <a:pt x="711" y="1706"/>
                    <a:pt x="855" y="1706"/>
                  </a:cubicBezTo>
                  <a:cubicBezTo>
                    <a:pt x="1076" y="1706"/>
                    <a:pt x="1301" y="1525"/>
                    <a:pt x="1218" y="1251"/>
                  </a:cubicBezTo>
                  <a:cubicBezTo>
                    <a:pt x="1103" y="863"/>
                    <a:pt x="861" y="548"/>
                    <a:pt x="704" y="180"/>
                  </a:cubicBezTo>
                  <a:cubicBezTo>
                    <a:pt x="656" y="56"/>
                    <a:pt x="521"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32"/>
            <p:cNvSpPr/>
            <p:nvPr/>
          </p:nvSpPr>
          <p:spPr>
            <a:xfrm>
              <a:off x="1649625" y="379450"/>
              <a:ext cx="28450" cy="37875"/>
            </a:xfrm>
            <a:custGeom>
              <a:avLst/>
              <a:gdLst/>
              <a:ahLst/>
              <a:cxnLst/>
              <a:rect l="l" t="t" r="r" b="b"/>
              <a:pathLst>
                <a:path w="1138" h="1515" extrusionOk="0">
                  <a:moveTo>
                    <a:pt x="436" y="0"/>
                  </a:moveTo>
                  <a:cubicBezTo>
                    <a:pt x="223" y="0"/>
                    <a:pt x="1" y="177"/>
                    <a:pt x="70" y="448"/>
                  </a:cubicBezTo>
                  <a:cubicBezTo>
                    <a:pt x="133" y="731"/>
                    <a:pt x="301" y="973"/>
                    <a:pt x="374" y="1257"/>
                  </a:cubicBezTo>
                  <a:cubicBezTo>
                    <a:pt x="421" y="1436"/>
                    <a:pt x="558" y="1515"/>
                    <a:pt x="700" y="1515"/>
                  </a:cubicBezTo>
                  <a:cubicBezTo>
                    <a:pt x="914" y="1515"/>
                    <a:pt x="1137" y="1336"/>
                    <a:pt x="1067" y="1057"/>
                  </a:cubicBezTo>
                  <a:cubicBezTo>
                    <a:pt x="1004" y="784"/>
                    <a:pt x="836" y="532"/>
                    <a:pt x="763" y="259"/>
                  </a:cubicBezTo>
                  <a:cubicBezTo>
                    <a:pt x="717" y="79"/>
                    <a:pt x="578"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32"/>
            <p:cNvSpPr/>
            <p:nvPr/>
          </p:nvSpPr>
          <p:spPr>
            <a:xfrm>
              <a:off x="1612525" y="268825"/>
              <a:ext cx="46000" cy="23050"/>
            </a:xfrm>
            <a:custGeom>
              <a:avLst/>
              <a:gdLst/>
              <a:ahLst/>
              <a:cxnLst/>
              <a:rect l="l" t="t" r="r" b="b"/>
              <a:pathLst>
                <a:path w="1840" h="922" extrusionOk="0">
                  <a:moveTo>
                    <a:pt x="351" y="1"/>
                  </a:moveTo>
                  <a:cubicBezTo>
                    <a:pt x="159" y="1"/>
                    <a:pt x="0" y="184"/>
                    <a:pt x="0" y="368"/>
                  </a:cubicBezTo>
                  <a:cubicBezTo>
                    <a:pt x="0" y="578"/>
                    <a:pt x="168" y="715"/>
                    <a:pt x="367" y="725"/>
                  </a:cubicBezTo>
                  <a:cubicBezTo>
                    <a:pt x="661" y="746"/>
                    <a:pt x="955" y="820"/>
                    <a:pt x="1239" y="904"/>
                  </a:cubicBezTo>
                  <a:cubicBezTo>
                    <a:pt x="1279" y="916"/>
                    <a:pt x="1317" y="922"/>
                    <a:pt x="1353" y="922"/>
                  </a:cubicBezTo>
                  <a:cubicBezTo>
                    <a:pt x="1719" y="922"/>
                    <a:pt x="1839" y="335"/>
                    <a:pt x="1428" y="211"/>
                  </a:cubicBezTo>
                  <a:cubicBezTo>
                    <a:pt x="1081" y="106"/>
                    <a:pt x="724" y="32"/>
                    <a:pt x="367" y="1"/>
                  </a:cubicBezTo>
                  <a:cubicBezTo>
                    <a:pt x="362" y="1"/>
                    <a:pt x="35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32"/>
            <p:cNvSpPr/>
            <p:nvPr/>
          </p:nvSpPr>
          <p:spPr>
            <a:xfrm>
              <a:off x="1663450" y="281625"/>
              <a:ext cx="26425" cy="48800"/>
            </a:xfrm>
            <a:custGeom>
              <a:avLst/>
              <a:gdLst/>
              <a:ahLst/>
              <a:cxnLst/>
              <a:rect l="l" t="t" r="r" b="b"/>
              <a:pathLst>
                <a:path w="1057" h="1952" extrusionOk="0">
                  <a:moveTo>
                    <a:pt x="400" y="1"/>
                  </a:moveTo>
                  <a:cubicBezTo>
                    <a:pt x="332" y="1"/>
                    <a:pt x="265" y="16"/>
                    <a:pt x="210" y="45"/>
                  </a:cubicBezTo>
                  <a:cubicBezTo>
                    <a:pt x="21" y="150"/>
                    <a:pt x="0" y="360"/>
                    <a:pt x="84" y="539"/>
                  </a:cubicBezTo>
                  <a:cubicBezTo>
                    <a:pt x="136" y="686"/>
                    <a:pt x="136" y="906"/>
                    <a:pt x="168" y="1053"/>
                  </a:cubicBezTo>
                  <a:cubicBezTo>
                    <a:pt x="199" y="1263"/>
                    <a:pt x="231" y="1484"/>
                    <a:pt x="283" y="1694"/>
                  </a:cubicBezTo>
                  <a:cubicBezTo>
                    <a:pt x="330" y="1874"/>
                    <a:pt x="469" y="1952"/>
                    <a:pt x="612" y="1952"/>
                  </a:cubicBezTo>
                  <a:cubicBezTo>
                    <a:pt x="829" y="1952"/>
                    <a:pt x="1057" y="1773"/>
                    <a:pt x="987" y="1494"/>
                  </a:cubicBezTo>
                  <a:cubicBezTo>
                    <a:pt x="882" y="1064"/>
                    <a:pt x="882" y="581"/>
                    <a:pt x="703" y="171"/>
                  </a:cubicBezTo>
                  <a:cubicBezTo>
                    <a:pt x="656" y="55"/>
                    <a:pt x="527" y="1"/>
                    <a:pt x="4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31" name="Google Shape;631;p32"/>
          <p:cNvSpPr/>
          <p:nvPr/>
        </p:nvSpPr>
        <p:spPr>
          <a:xfrm rot="10800000" flipH="1">
            <a:off x="-1031751" y="-626706"/>
            <a:ext cx="1997641" cy="1228231"/>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32"/>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4">
  <p:cSld name="TITLE_ONLY_1_1_1_1">
    <p:spTree>
      <p:nvGrpSpPr>
        <p:cNvPr id="633" name="Shape 633"/>
        <p:cNvGrpSpPr/>
        <p:nvPr/>
      </p:nvGrpSpPr>
      <p:grpSpPr>
        <a:xfrm>
          <a:off x="0" y="0"/>
          <a:ext cx="0" cy="0"/>
          <a:chOff x="0" y="0"/>
          <a:chExt cx="0" cy="0"/>
        </a:xfrm>
      </p:grpSpPr>
      <p:sp>
        <p:nvSpPr>
          <p:cNvPr id="634" name="Google Shape;634;p33"/>
          <p:cNvSpPr/>
          <p:nvPr/>
        </p:nvSpPr>
        <p:spPr>
          <a:xfrm rot="10800000">
            <a:off x="6642711" y="-272448"/>
            <a:ext cx="3657998" cy="926948"/>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33"/>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6" name="Google Shape;636;p33"/>
          <p:cNvSpPr/>
          <p:nvPr/>
        </p:nvSpPr>
        <p:spPr>
          <a:xfrm rot="-3463915">
            <a:off x="7705812" y="3384818"/>
            <a:ext cx="4423707" cy="2719875"/>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33"/>
          <p:cNvSpPr/>
          <p:nvPr/>
        </p:nvSpPr>
        <p:spPr>
          <a:xfrm flipH="1">
            <a:off x="-2774447" y="-1226500"/>
            <a:ext cx="3815954" cy="3531653"/>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8" name="Google Shape;638;p33"/>
          <p:cNvGrpSpPr/>
          <p:nvPr/>
        </p:nvGrpSpPr>
        <p:grpSpPr>
          <a:xfrm>
            <a:off x="171442" y="4604088"/>
            <a:ext cx="457916" cy="454327"/>
            <a:chOff x="1782100" y="1060200"/>
            <a:chExt cx="184050" cy="182600"/>
          </a:xfrm>
        </p:grpSpPr>
        <p:sp>
          <p:nvSpPr>
            <p:cNvPr id="639" name="Google Shape;639;p33"/>
            <p:cNvSpPr/>
            <p:nvPr/>
          </p:nvSpPr>
          <p:spPr>
            <a:xfrm>
              <a:off x="1864775" y="1195525"/>
              <a:ext cx="50200" cy="47275"/>
            </a:xfrm>
            <a:custGeom>
              <a:avLst/>
              <a:gdLst/>
              <a:ahLst/>
              <a:cxnLst/>
              <a:rect l="l" t="t" r="r" b="b"/>
              <a:pathLst>
                <a:path w="2008" h="1891" extrusionOk="0">
                  <a:moveTo>
                    <a:pt x="1066" y="0"/>
                  </a:moveTo>
                  <a:cubicBezTo>
                    <a:pt x="804" y="0"/>
                    <a:pt x="558" y="88"/>
                    <a:pt x="390" y="274"/>
                  </a:cubicBezTo>
                  <a:cubicBezTo>
                    <a:pt x="1" y="704"/>
                    <a:pt x="12" y="1408"/>
                    <a:pt x="495" y="1891"/>
                  </a:cubicBezTo>
                  <a:lnTo>
                    <a:pt x="2007" y="389"/>
                  </a:lnTo>
                  <a:cubicBezTo>
                    <a:pt x="1750" y="138"/>
                    <a:pt x="1395" y="0"/>
                    <a:pt x="1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33"/>
            <p:cNvSpPr/>
            <p:nvPr/>
          </p:nvSpPr>
          <p:spPr>
            <a:xfrm>
              <a:off x="1802050" y="1184900"/>
              <a:ext cx="50950" cy="48175"/>
            </a:xfrm>
            <a:custGeom>
              <a:avLst/>
              <a:gdLst/>
              <a:ahLst/>
              <a:cxnLst/>
              <a:rect l="l" t="t" r="r" b="b"/>
              <a:pathLst>
                <a:path w="2038" h="1927" extrusionOk="0">
                  <a:moveTo>
                    <a:pt x="1073" y="1"/>
                  </a:moveTo>
                  <a:cubicBezTo>
                    <a:pt x="809" y="1"/>
                    <a:pt x="560" y="89"/>
                    <a:pt x="389" y="279"/>
                  </a:cubicBezTo>
                  <a:cubicBezTo>
                    <a:pt x="1" y="709"/>
                    <a:pt x="22" y="1413"/>
                    <a:pt x="505" y="1906"/>
                  </a:cubicBezTo>
                  <a:cubicBezTo>
                    <a:pt x="515" y="1917"/>
                    <a:pt x="526" y="1917"/>
                    <a:pt x="536" y="1927"/>
                  </a:cubicBezTo>
                  <a:lnTo>
                    <a:pt x="2038" y="426"/>
                  </a:lnTo>
                  <a:cubicBezTo>
                    <a:pt x="2038" y="415"/>
                    <a:pt x="2027" y="405"/>
                    <a:pt x="2017" y="394"/>
                  </a:cubicBezTo>
                  <a:cubicBezTo>
                    <a:pt x="1764" y="142"/>
                    <a:pt x="1407" y="1"/>
                    <a:pt x="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33"/>
            <p:cNvSpPr/>
            <p:nvPr/>
          </p:nvSpPr>
          <p:spPr>
            <a:xfrm>
              <a:off x="1847450" y="1131275"/>
              <a:ext cx="50450" cy="47725"/>
            </a:xfrm>
            <a:custGeom>
              <a:avLst/>
              <a:gdLst/>
              <a:ahLst/>
              <a:cxnLst/>
              <a:rect l="l" t="t" r="r" b="b"/>
              <a:pathLst>
                <a:path w="2018" h="1909" extrusionOk="0">
                  <a:moveTo>
                    <a:pt x="1077" y="0"/>
                  </a:moveTo>
                  <a:cubicBezTo>
                    <a:pt x="812" y="0"/>
                    <a:pt x="562" y="90"/>
                    <a:pt x="390" y="282"/>
                  </a:cubicBezTo>
                  <a:cubicBezTo>
                    <a:pt x="1" y="712"/>
                    <a:pt x="12" y="1416"/>
                    <a:pt x="505" y="1909"/>
                  </a:cubicBezTo>
                  <a:lnTo>
                    <a:pt x="2017" y="397"/>
                  </a:lnTo>
                  <a:cubicBezTo>
                    <a:pt x="1761" y="140"/>
                    <a:pt x="1407" y="0"/>
                    <a:pt x="1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33"/>
            <p:cNvSpPr/>
            <p:nvPr/>
          </p:nvSpPr>
          <p:spPr>
            <a:xfrm>
              <a:off x="1916525" y="1145675"/>
              <a:ext cx="49625" cy="46975"/>
            </a:xfrm>
            <a:custGeom>
              <a:avLst/>
              <a:gdLst/>
              <a:ahLst/>
              <a:cxnLst/>
              <a:rect l="l" t="t" r="r" b="b"/>
              <a:pathLst>
                <a:path w="1985" h="1879" extrusionOk="0">
                  <a:moveTo>
                    <a:pt x="1069" y="0"/>
                  </a:moveTo>
                  <a:cubicBezTo>
                    <a:pt x="806" y="0"/>
                    <a:pt x="558" y="90"/>
                    <a:pt x="388" y="283"/>
                  </a:cubicBezTo>
                  <a:cubicBezTo>
                    <a:pt x="0" y="703"/>
                    <a:pt x="10" y="1396"/>
                    <a:pt x="483" y="1879"/>
                  </a:cubicBezTo>
                  <a:lnTo>
                    <a:pt x="1984" y="378"/>
                  </a:lnTo>
                  <a:cubicBezTo>
                    <a:pt x="1736" y="135"/>
                    <a:pt x="1391" y="0"/>
                    <a:pt x="10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33"/>
            <p:cNvSpPr/>
            <p:nvPr/>
          </p:nvSpPr>
          <p:spPr>
            <a:xfrm>
              <a:off x="1892625" y="1081125"/>
              <a:ext cx="51475" cy="48800"/>
            </a:xfrm>
            <a:custGeom>
              <a:avLst/>
              <a:gdLst/>
              <a:ahLst/>
              <a:cxnLst/>
              <a:rect l="l" t="t" r="r" b="b"/>
              <a:pathLst>
                <a:path w="2059" h="1952" extrusionOk="0">
                  <a:moveTo>
                    <a:pt x="1075" y="1"/>
                  </a:moveTo>
                  <a:cubicBezTo>
                    <a:pt x="811" y="1"/>
                    <a:pt x="562" y="90"/>
                    <a:pt x="389" y="281"/>
                  </a:cubicBezTo>
                  <a:cubicBezTo>
                    <a:pt x="0" y="702"/>
                    <a:pt x="21" y="1416"/>
                    <a:pt x="504" y="1910"/>
                  </a:cubicBezTo>
                  <a:cubicBezTo>
                    <a:pt x="525" y="1920"/>
                    <a:pt x="536" y="1931"/>
                    <a:pt x="557" y="1952"/>
                  </a:cubicBezTo>
                  <a:lnTo>
                    <a:pt x="2058" y="450"/>
                  </a:lnTo>
                  <a:cubicBezTo>
                    <a:pt x="2048" y="429"/>
                    <a:pt x="2027" y="408"/>
                    <a:pt x="2016" y="397"/>
                  </a:cubicBezTo>
                  <a:cubicBezTo>
                    <a:pt x="1760" y="141"/>
                    <a:pt x="1406" y="1"/>
                    <a:pt x="1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33"/>
            <p:cNvSpPr/>
            <p:nvPr/>
          </p:nvSpPr>
          <p:spPr>
            <a:xfrm>
              <a:off x="1837225" y="1060200"/>
              <a:ext cx="51475" cy="48725"/>
            </a:xfrm>
            <a:custGeom>
              <a:avLst/>
              <a:gdLst/>
              <a:ahLst/>
              <a:cxnLst/>
              <a:rect l="l" t="t" r="r" b="b"/>
              <a:pathLst>
                <a:path w="2059" h="1949" extrusionOk="0">
                  <a:moveTo>
                    <a:pt x="1070" y="1"/>
                  </a:moveTo>
                  <a:cubicBezTo>
                    <a:pt x="808" y="1"/>
                    <a:pt x="561" y="89"/>
                    <a:pt x="389" y="278"/>
                  </a:cubicBezTo>
                  <a:cubicBezTo>
                    <a:pt x="1" y="709"/>
                    <a:pt x="11" y="1413"/>
                    <a:pt x="505" y="1906"/>
                  </a:cubicBezTo>
                  <a:cubicBezTo>
                    <a:pt x="526" y="1927"/>
                    <a:pt x="536" y="1938"/>
                    <a:pt x="557" y="1948"/>
                  </a:cubicBezTo>
                  <a:lnTo>
                    <a:pt x="2059" y="446"/>
                  </a:lnTo>
                  <a:cubicBezTo>
                    <a:pt x="2048" y="425"/>
                    <a:pt x="2027" y="415"/>
                    <a:pt x="2017" y="394"/>
                  </a:cubicBezTo>
                  <a:cubicBezTo>
                    <a:pt x="1759" y="142"/>
                    <a:pt x="1402" y="1"/>
                    <a:pt x="10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33"/>
            <p:cNvSpPr/>
            <p:nvPr/>
          </p:nvSpPr>
          <p:spPr>
            <a:xfrm>
              <a:off x="1782100" y="1116900"/>
              <a:ext cx="49900" cy="47400"/>
            </a:xfrm>
            <a:custGeom>
              <a:avLst/>
              <a:gdLst/>
              <a:ahLst/>
              <a:cxnLst/>
              <a:rect l="l" t="t" r="r" b="b"/>
              <a:pathLst>
                <a:path w="1996" h="1896" extrusionOk="0">
                  <a:moveTo>
                    <a:pt x="1064" y="0"/>
                  </a:moveTo>
                  <a:cubicBezTo>
                    <a:pt x="803" y="0"/>
                    <a:pt x="556" y="88"/>
                    <a:pt x="389" y="279"/>
                  </a:cubicBezTo>
                  <a:cubicBezTo>
                    <a:pt x="1" y="699"/>
                    <a:pt x="11" y="1403"/>
                    <a:pt x="494" y="1896"/>
                  </a:cubicBezTo>
                  <a:lnTo>
                    <a:pt x="1996" y="384"/>
                  </a:lnTo>
                  <a:cubicBezTo>
                    <a:pt x="1744" y="138"/>
                    <a:pt x="1392"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6" name="Google Shape;646;p33"/>
          <p:cNvGrpSpPr/>
          <p:nvPr/>
        </p:nvGrpSpPr>
        <p:grpSpPr>
          <a:xfrm>
            <a:off x="8824644" y="999162"/>
            <a:ext cx="596161" cy="619097"/>
            <a:chOff x="1524825" y="268825"/>
            <a:chExt cx="165050" cy="171400"/>
          </a:xfrm>
        </p:grpSpPr>
        <p:sp>
          <p:nvSpPr>
            <p:cNvPr id="647" name="Google Shape;647;p33"/>
            <p:cNvSpPr/>
            <p:nvPr/>
          </p:nvSpPr>
          <p:spPr>
            <a:xfrm>
              <a:off x="1602550" y="329250"/>
              <a:ext cx="45950" cy="35650"/>
            </a:xfrm>
            <a:custGeom>
              <a:avLst/>
              <a:gdLst/>
              <a:ahLst/>
              <a:cxnLst/>
              <a:rect l="l" t="t" r="r" b="b"/>
              <a:pathLst>
                <a:path w="1838" h="1426" extrusionOk="0">
                  <a:moveTo>
                    <a:pt x="404" y="1"/>
                  </a:moveTo>
                  <a:cubicBezTo>
                    <a:pt x="251" y="1"/>
                    <a:pt x="98" y="126"/>
                    <a:pt x="63" y="272"/>
                  </a:cubicBezTo>
                  <a:cubicBezTo>
                    <a:pt x="0" y="482"/>
                    <a:pt x="126" y="650"/>
                    <a:pt x="315" y="723"/>
                  </a:cubicBezTo>
                  <a:cubicBezTo>
                    <a:pt x="472" y="786"/>
                    <a:pt x="640" y="923"/>
                    <a:pt x="777" y="1017"/>
                  </a:cubicBezTo>
                  <a:cubicBezTo>
                    <a:pt x="934" y="1133"/>
                    <a:pt x="1081" y="1259"/>
                    <a:pt x="1239" y="1374"/>
                  </a:cubicBezTo>
                  <a:cubicBezTo>
                    <a:pt x="1288" y="1410"/>
                    <a:pt x="1344" y="1426"/>
                    <a:pt x="1402" y="1426"/>
                  </a:cubicBezTo>
                  <a:cubicBezTo>
                    <a:pt x="1532" y="1426"/>
                    <a:pt x="1667" y="1347"/>
                    <a:pt x="1732" y="1238"/>
                  </a:cubicBezTo>
                  <a:cubicBezTo>
                    <a:pt x="1837" y="1059"/>
                    <a:pt x="1764" y="860"/>
                    <a:pt x="1606" y="744"/>
                  </a:cubicBezTo>
                  <a:cubicBezTo>
                    <a:pt x="1249" y="492"/>
                    <a:pt x="913" y="177"/>
                    <a:pt x="504" y="20"/>
                  </a:cubicBezTo>
                  <a:cubicBezTo>
                    <a:pt x="472" y="7"/>
                    <a:pt x="438" y="1"/>
                    <a:pt x="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33"/>
            <p:cNvSpPr/>
            <p:nvPr/>
          </p:nvSpPr>
          <p:spPr>
            <a:xfrm>
              <a:off x="1548575" y="302575"/>
              <a:ext cx="54175" cy="37525"/>
            </a:xfrm>
            <a:custGeom>
              <a:avLst/>
              <a:gdLst/>
              <a:ahLst/>
              <a:cxnLst/>
              <a:rect l="l" t="t" r="r" b="b"/>
              <a:pathLst>
                <a:path w="2167" h="1501" extrusionOk="0">
                  <a:moveTo>
                    <a:pt x="1644" y="1"/>
                  </a:moveTo>
                  <a:cubicBezTo>
                    <a:pt x="1562" y="1"/>
                    <a:pt x="1478" y="33"/>
                    <a:pt x="1403" y="110"/>
                  </a:cubicBezTo>
                  <a:cubicBezTo>
                    <a:pt x="1077" y="436"/>
                    <a:pt x="615" y="583"/>
                    <a:pt x="279" y="887"/>
                  </a:cubicBezTo>
                  <a:cubicBezTo>
                    <a:pt x="1" y="1133"/>
                    <a:pt x="259" y="1501"/>
                    <a:pt x="551" y="1501"/>
                  </a:cubicBezTo>
                  <a:cubicBezTo>
                    <a:pt x="633" y="1501"/>
                    <a:pt x="718" y="1471"/>
                    <a:pt x="794" y="1402"/>
                  </a:cubicBezTo>
                  <a:cubicBezTo>
                    <a:pt x="1130" y="1097"/>
                    <a:pt x="1581" y="961"/>
                    <a:pt x="1907" y="625"/>
                  </a:cubicBezTo>
                  <a:cubicBezTo>
                    <a:pt x="2166" y="366"/>
                    <a:pt x="1920" y="1"/>
                    <a:pt x="1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33"/>
            <p:cNvSpPr/>
            <p:nvPr/>
          </p:nvSpPr>
          <p:spPr>
            <a:xfrm>
              <a:off x="1533350" y="347275"/>
              <a:ext cx="20925" cy="40500"/>
            </a:xfrm>
            <a:custGeom>
              <a:avLst/>
              <a:gdLst/>
              <a:ahLst/>
              <a:cxnLst/>
              <a:rect l="l" t="t" r="r" b="b"/>
              <a:pathLst>
                <a:path w="837" h="1620" extrusionOk="0">
                  <a:moveTo>
                    <a:pt x="451" y="0"/>
                  </a:moveTo>
                  <a:cubicBezTo>
                    <a:pt x="292" y="0"/>
                    <a:pt x="125" y="107"/>
                    <a:pt x="90" y="265"/>
                  </a:cubicBezTo>
                  <a:cubicBezTo>
                    <a:pt x="59" y="433"/>
                    <a:pt x="69" y="590"/>
                    <a:pt x="59" y="758"/>
                  </a:cubicBezTo>
                  <a:cubicBezTo>
                    <a:pt x="48" y="926"/>
                    <a:pt x="17" y="1094"/>
                    <a:pt x="6" y="1273"/>
                  </a:cubicBezTo>
                  <a:cubicBezTo>
                    <a:pt x="1" y="1504"/>
                    <a:pt x="180" y="1620"/>
                    <a:pt x="362" y="1620"/>
                  </a:cubicBezTo>
                  <a:cubicBezTo>
                    <a:pt x="544" y="1620"/>
                    <a:pt x="731" y="1504"/>
                    <a:pt x="741" y="1273"/>
                  </a:cubicBezTo>
                  <a:cubicBezTo>
                    <a:pt x="741" y="1115"/>
                    <a:pt x="762" y="968"/>
                    <a:pt x="783" y="821"/>
                  </a:cubicBezTo>
                  <a:cubicBezTo>
                    <a:pt x="794" y="706"/>
                    <a:pt x="773" y="569"/>
                    <a:pt x="794" y="464"/>
                  </a:cubicBezTo>
                  <a:cubicBezTo>
                    <a:pt x="836" y="265"/>
                    <a:pt x="741" y="65"/>
                    <a:pt x="542" y="13"/>
                  </a:cubicBezTo>
                  <a:cubicBezTo>
                    <a:pt x="513" y="5"/>
                    <a:pt x="482"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33"/>
            <p:cNvSpPr/>
            <p:nvPr/>
          </p:nvSpPr>
          <p:spPr>
            <a:xfrm>
              <a:off x="1569475" y="348375"/>
              <a:ext cx="29950" cy="38400"/>
            </a:xfrm>
            <a:custGeom>
              <a:avLst/>
              <a:gdLst/>
              <a:ahLst/>
              <a:cxnLst/>
              <a:rect l="l" t="t" r="r" b="b"/>
              <a:pathLst>
                <a:path w="1198" h="1536" extrusionOk="0">
                  <a:moveTo>
                    <a:pt x="829" y="0"/>
                  </a:moveTo>
                  <a:cubicBezTo>
                    <a:pt x="619" y="0"/>
                    <a:pt x="472" y="168"/>
                    <a:pt x="462" y="357"/>
                  </a:cubicBezTo>
                  <a:cubicBezTo>
                    <a:pt x="462" y="355"/>
                    <a:pt x="462" y="354"/>
                    <a:pt x="461" y="354"/>
                  </a:cubicBezTo>
                  <a:cubicBezTo>
                    <a:pt x="456" y="354"/>
                    <a:pt x="429" y="433"/>
                    <a:pt x="420" y="452"/>
                  </a:cubicBezTo>
                  <a:cubicBezTo>
                    <a:pt x="378" y="515"/>
                    <a:pt x="346" y="578"/>
                    <a:pt x="315" y="630"/>
                  </a:cubicBezTo>
                  <a:cubicBezTo>
                    <a:pt x="231" y="777"/>
                    <a:pt x="147" y="914"/>
                    <a:pt x="73" y="1071"/>
                  </a:cubicBezTo>
                  <a:cubicBezTo>
                    <a:pt x="0" y="1260"/>
                    <a:pt x="157" y="1470"/>
                    <a:pt x="325" y="1523"/>
                  </a:cubicBezTo>
                  <a:cubicBezTo>
                    <a:pt x="358" y="1531"/>
                    <a:pt x="389" y="1535"/>
                    <a:pt x="419" y="1535"/>
                  </a:cubicBezTo>
                  <a:cubicBezTo>
                    <a:pt x="585" y="1535"/>
                    <a:pt x="715" y="1422"/>
                    <a:pt x="777" y="1271"/>
                  </a:cubicBezTo>
                  <a:cubicBezTo>
                    <a:pt x="829" y="1134"/>
                    <a:pt x="945" y="1008"/>
                    <a:pt x="1008" y="872"/>
                  </a:cubicBezTo>
                  <a:cubicBezTo>
                    <a:pt x="1102" y="714"/>
                    <a:pt x="1176" y="557"/>
                    <a:pt x="1186" y="357"/>
                  </a:cubicBezTo>
                  <a:cubicBezTo>
                    <a:pt x="1197" y="168"/>
                    <a:pt x="1018" y="0"/>
                    <a:pt x="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33"/>
            <p:cNvSpPr/>
            <p:nvPr/>
          </p:nvSpPr>
          <p:spPr>
            <a:xfrm>
              <a:off x="1598125" y="375375"/>
              <a:ext cx="43825" cy="20350"/>
            </a:xfrm>
            <a:custGeom>
              <a:avLst/>
              <a:gdLst/>
              <a:ahLst/>
              <a:cxnLst/>
              <a:rect l="l" t="t" r="r" b="b"/>
              <a:pathLst>
                <a:path w="1753" h="814" extrusionOk="0">
                  <a:moveTo>
                    <a:pt x="462" y="0"/>
                  </a:moveTo>
                  <a:cubicBezTo>
                    <a:pt x="114" y="0"/>
                    <a:pt x="0" y="584"/>
                    <a:pt x="397" y="716"/>
                  </a:cubicBezTo>
                  <a:cubicBezTo>
                    <a:pt x="670" y="810"/>
                    <a:pt x="975" y="768"/>
                    <a:pt x="1258" y="810"/>
                  </a:cubicBezTo>
                  <a:cubicBezTo>
                    <a:pt x="1279" y="813"/>
                    <a:pt x="1300" y="814"/>
                    <a:pt x="1321" y="814"/>
                  </a:cubicBezTo>
                  <a:cubicBezTo>
                    <a:pt x="1489" y="814"/>
                    <a:pt x="1653" y="736"/>
                    <a:pt x="1699" y="558"/>
                  </a:cubicBezTo>
                  <a:cubicBezTo>
                    <a:pt x="1752" y="380"/>
                    <a:pt x="1647" y="138"/>
                    <a:pt x="1447" y="107"/>
                  </a:cubicBezTo>
                  <a:cubicBezTo>
                    <a:pt x="1279" y="86"/>
                    <a:pt x="1111" y="65"/>
                    <a:pt x="943" y="65"/>
                  </a:cubicBezTo>
                  <a:cubicBezTo>
                    <a:pt x="828" y="54"/>
                    <a:pt x="691" y="54"/>
                    <a:pt x="586" y="23"/>
                  </a:cubicBezTo>
                  <a:cubicBezTo>
                    <a:pt x="542" y="8"/>
                    <a:pt x="501" y="0"/>
                    <a:pt x="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33"/>
            <p:cNvSpPr/>
            <p:nvPr/>
          </p:nvSpPr>
          <p:spPr>
            <a:xfrm>
              <a:off x="1581800" y="401475"/>
              <a:ext cx="19725" cy="38750"/>
            </a:xfrm>
            <a:custGeom>
              <a:avLst/>
              <a:gdLst/>
              <a:ahLst/>
              <a:cxnLst/>
              <a:rect l="l" t="t" r="r" b="b"/>
              <a:pathLst>
                <a:path w="789" h="1550" extrusionOk="0">
                  <a:moveTo>
                    <a:pt x="381" y="0"/>
                  </a:moveTo>
                  <a:cubicBezTo>
                    <a:pt x="200" y="0"/>
                    <a:pt x="16" y="118"/>
                    <a:pt x="11" y="355"/>
                  </a:cubicBezTo>
                  <a:cubicBezTo>
                    <a:pt x="0" y="638"/>
                    <a:pt x="63" y="911"/>
                    <a:pt x="63" y="1195"/>
                  </a:cubicBezTo>
                  <a:cubicBezTo>
                    <a:pt x="58" y="1431"/>
                    <a:pt x="237" y="1549"/>
                    <a:pt x="418" y="1549"/>
                  </a:cubicBezTo>
                  <a:cubicBezTo>
                    <a:pt x="599" y="1549"/>
                    <a:pt x="783" y="1431"/>
                    <a:pt x="788" y="1195"/>
                  </a:cubicBezTo>
                  <a:cubicBezTo>
                    <a:pt x="788" y="911"/>
                    <a:pt x="725" y="638"/>
                    <a:pt x="735" y="355"/>
                  </a:cubicBezTo>
                  <a:cubicBezTo>
                    <a:pt x="741" y="118"/>
                    <a:pt x="562"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33"/>
            <p:cNvSpPr/>
            <p:nvPr/>
          </p:nvSpPr>
          <p:spPr>
            <a:xfrm>
              <a:off x="1537700" y="396025"/>
              <a:ext cx="34950" cy="31000"/>
            </a:xfrm>
            <a:custGeom>
              <a:avLst/>
              <a:gdLst/>
              <a:ahLst/>
              <a:cxnLst/>
              <a:rect l="l" t="t" r="r" b="b"/>
              <a:pathLst>
                <a:path w="1398" h="1240" extrusionOk="0">
                  <a:moveTo>
                    <a:pt x="982" y="0"/>
                  </a:moveTo>
                  <a:cubicBezTo>
                    <a:pt x="888" y="0"/>
                    <a:pt x="796" y="35"/>
                    <a:pt x="735" y="110"/>
                  </a:cubicBezTo>
                  <a:lnTo>
                    <a:pt x="609" y="236"/>
                  </a:lnTo>
                  <a:cubicBezTo>
                    <a:pt x="609" y="236"/>
                    <a:pt x="557" y="283"/>
                    <a:pt x="555" y="286"/>
                  </a:cubicBezTo>
                  <a:lnTo>
                    <a:pt x="555" y="286"/>
                  </a:lnTo>
                  <a:cubicBezTo>
                    <a:pt x="530" y="303"/>
                    <a:pt x="511" y="313"/>
                    <a:pt x="483" y="331"/>
                  </a:cubicBezTo>
                  <a:cubicBezTo>
                    <a:pt x="368" y="425"/>
                    <a:pt x="242" y="510"/>
                    <a:pt x="137" y="615"/>
                  </a:cubicBezTo>
                  <a:cubicBezTo>
                    <a:pt x="0" y="762"/>
                    <a:pt x="0" y="993"/>
                    <a:pt x="137" y="1129"/>
                  </a:cubicBezTo>
                  <a:cubicBezTo>
                    <a:pt x="205" y="1203"/>
                    <a:pt x="300" y="1240"/>
                    <a:pt x="394" y="1240"/>
                  </a:cubicBezTo>
                  <a:cubicBezTo>
                    <a:pt x="489" y="1240"/>
                    <a:pt x="583" y="1203"/>
                    <a:pt x="651" y="1129"/>
                  </a:cubicBezTo>
                  <a:cubicBezTo>
                    <a:pt x="756" y="1024"/>
                    <a:pt x="798" y="1003"/>
                    <a:pt x="914" y="919"/>
                  </a:cubicBezTo>
                  <a:cubicBezTo>
                    <a:pt x="1040" y="825"/>
                    <a:pt x="1155" y="741"/>
                    <a:pt x="1250" y="625"/>
                  </a:cubicBezTo>
                  <a:cubicBezTo>
                    <a:pt x="1376" y="467"/>
                    <a:pt x="1397" y="257"/>
                    <a:pt x="1250" y="110"/>
                  </a:cubicBezTo>
                  <a:cubicBezTo>
                    <a:pt x="1185" y="40"/>
                    <a:pt x="1083" y="0"/>
                    <a:pt x="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33"/>
            <p:cNvSpPr/>
            <p:nvPr/>
          </p:nvSpPr>
          <p:spPr>
            <a:xfrm>
              <a:off x="1609900" y="402700"/>
              <a:ext cx="44200" cy="29800"/>
            </a:xfrm>
            <a:custGeom>
              <a:avLst/>
              <a:gdLst/>
              <a:ahLst/>
              <a:cxnLst/>
              <a:rect l="l" t="t" r="r" b="b"/>
              <a:pathLst>
                <a:path w="1768" h="1192" extrusionOk="0">
                  <a:moveTo>
                    <a:pt x="342" y="1"/>
                  </a:moveTo>
                  <a:cubicBezTo>
                    <a:pt x="159" y="1"/>
                    <a:pt x="0" y="185"/>
                    <a:pt x="0" y="369"/>
                  </a:cubicBezTo>
                  <a:cubicBezTo>
                    <a:pt x="0" y="579"/>
                    <a:pt x="168" y="715"/>
                    <a:pt x="357" y="726"/>
                  </a:cubicBezTo>
                  <a:cubicBezTo>
                    <a:pt x="304" y="726"/>
                    <a:pt x="409" y="768"/>
                    <a:pt x="420" y="778"/>
                  </a:cubicBezTo>
                  <a:cubicBezTo>
                    <a:pt x="483" y="810"/>
                    <a:pt x="535" y="841"/>
                    <a:pt x="598" y="883"/>
                  </a:cubicBezTo>
                  <a:cubicBezTo>
                    <a:pt x="745" y="967"/>
                    <a:pt x="892" y="1062"/>
                    <a:pt x="1050" y="1146"/>
                  </a:cubicBezTo>
                  <a:cubicBezTo>
                    <a:pt x="1110" y="1178"/>
                    <a:pt x="1168" y="1192"/>
                    <a:pt x="1224" y="1192"/>
                  </a:cubicBezTo>
                  <a:cubicBezTo>
                    <a:pt x="1550" y="1192"/>
                    <a:pt x="1768" y="704"/>
                    <a:pt x="1417" y="516"/>
                  </a:cubicBezTo>
                  <a:cubicBezTo>
                    <a:pt x="1239" y="411"/>
                    <a:pt x="1060" y="316"/>
                    <a:pt x="892" y="211"/>
                  </a:cubicBezTo>
                  <a:cubicBezTo>
                    <a:pt x="724" y="106"/>
                    <a:pt x="567" y="22"/>
                    <a:pt x="357" y="1"/>
                  </a:cubicBezTo>
                  <a:cubicBezTo>
                    <a:pt x="352" y="1"/>
                    <a:pt x="347"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33"/>
            <p:cNvSpPr/>
            <p:nvPr/>
          </p:nvSpPr>
          <p:spPr>
            <a:xfrm>
              <a:off x="1618300" y="299250"/>
              <a:ext cx="45950" cy="20750"/>
            </a:xfrm>
            <a:custGeom>
              <a:avLst/>
              <a:gdLst/>
              <a:ahLst/>
              <a:cxnLst/>
              <a:rect l="l" t="t" r="r" b="b"/>
              <a:pathLst>
                <a:path w="1838" h="830" extrusionOk="0">
                  <a:moveTo>
                    <a:pt x="1122" y="1"/>
                  </a:moveTo>
                  <a:cubicBezTo>
                    <a:pt x="847" y="1"/>
                    <a:pt x="572" y="13"/>
                    <a:pt x="315" y="117"/>
                  </a:cubicBezTo>
                  <a:cubicBezTo>
                    <a:pt x="126" y="191"/>
                    <a:pt x="0" y="359"/>
                    <a:pt x="52" y="558"/>
                  </a:cubicBezTo>
                  <a:cubicBezTo>
                    <a:pt x="96" y="705"/>
                    <a:pt x="244" y="830"/>
                    <a:pt x="400" y="830"/>
                  </a:cubicBezTo>
                  <a:cubicBezTo>
                    <a:pt x="435" y="830"/>
                    <a:pt x="470" y="824"/>
                    <a:pt x="504" y="810"/>
                  </a:cubicBezTo>
                  <a:cubicBezTo>
                    <a:pt x="683" y="744"/>
                    <a:pt x="867" y="728"/>
                    <a:pt x="1052" y="728"/>
                  </a:cubicBezTo>
                  <a:cubicBezTo>
                    <a:pt x="1160" y="728"/>
                    <a:pt x="1268" y="733"/>
                    <a:pt x="1375" y="737"/>
                  </a:cubicBezTo>
                  <a:cubicBezTo>
                    <a:pt x="1837" y="737"/>
                    <a:pt x="1837" y="12"/>
                    <a:pt x="1375" y="2"/>
                  </a:cubicBezTo>
                  <a:cubicBezTo>
                    <a:pt x="1291" y="2"/>
                    <a:pt x="1206"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33"/>
            <p:cNvSpPr/>
            <p:nvPr/>
          </p:nvSpPr>
          <p:spPr>
            <a:xfrm>
              <a:off x="1524825" y="288725"/>
              <a:ext cx="22350" cy="39750"/>
            </a:xfrm>
            <a:custGeom>
              <a:avLst/>
              <a:gdLst/>
              <a:ahLst/>
              <a:cxnLst/>
              <a:rect l="l" t="t" r="r" b="b"/>
              <a:pathLst>
                <a:path w="894" h="1590" extrusionOk="0">
                  <a:moveTo>
                    <a:pt x="375" y="1"/>
                  </a:moveTo>
                  <a:cubicBezTo>
                    <a:pt x="344" y="1"/>
                    <a:pt x="313" y="5"/>
                    <a:pt x="284" y="13"/>
                  </a:cubicBezTo>
                  <a:cubicBezTo>
                    <a:pt x="85" y="66"/>
                    <a:pt x="1" y="265"/>
                    <a:pt x="32" y="465"/>
                  </a:cubicBezTo>
                  <a:cubicBezTo>
                    <a:pt x="74" y="748"/>
                    <a:pt x="64" y="1053"/>
                    <a:pt x="127" y="1326"/>
                  </a:cubicBezTo>
                  <a:cubicBezTo>
                    <a:pt x="169" y="1510"/>
                    <a:pt x="305" y="1589"/>
                    <a:pt x="448" y="1589"/>
                  </a:cubicBezTo>
                  <a:cubicBezTo>
                    <a:pt x="664" y="1589"/>
                    <a:pt x="893" y="1409"/>
                    <a:pt x="830" y="1137"/>
                  </a:cubicBezTo>
                  <a:cubicBezTo>
                    <a:pt x="809" y="1021"/>
                    <a:pt x="809" y="885"/>
                    <a:pt x="799" y="769"/>
                  </a:cubicBezTo>
                  <a:lnTo>
                    <a:pt x="736" y="265"/>
                  </a:lnTo>
                  <a:cubicBezTo>
                    <a:pt x="709" y="107"/>
                    <a:pt x="536" y="1"/>
                    <a:pt x="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33"/>
            <p:cNvSpPr/>
            <p:nvPr/>
          </p:nvSpPr>
          <p:spPr>
            <a:xfrm>
              <a:off x="1555300" y="272025"/>
              <a:ext cx="35725" cy="27100"/>
            </a:xfrm>
            <a:custGeom>
              <a:avLst/>
              <a:gdLst/>
              <a:ahLst/>
              <a:cxnLst/>
              <a:rect l="l" t="t" r="r" b="b"/>
              <a:pathLst>
                <a:path w="1429" h="1084" extrusionOk="0">
                  <a:moveTo>
                    <a:pt x="984" y="0"/>
                  </a:moveTo>
                  <a:cubicBezTo>
                    <a:pt x="925" y="0"/>
                    <a:pt x="867" y="16"/>
                    <a:pt x="819" y="51"/>
                  </a:cubicBezTo>
                  <a:cubicBezTo>
                    <a:pt x="640" y="198"/>
                    <a:pt x="420" y="282"/>
                    <a:pt x="231" y="408"/>
                  </a:cubicBezTo>
                  <a:cubicBezTo>
                    <a:pt x="63" y="513"/>
                    <a:pt x="0" y="723"/>
                    <a:pt x="94" y="902"/>
                  </a:cubicBezTo>
                  <a:cubicBezTo>
                    <a:pt x="157" y="1014"/>
                    <a:pt x="286" y="1084"/>
                    <a:pt x="414" y="1084"/>
                  </a:cubicBezTo>
                  <a:cubicBezTo>
                    <a:pt x="478" y="1084"/>
                    <a:pt x="542" y="1066"/>
                    <a:pt x="598" y="1028"/>
                  </a:cubicBezTo>
                  <a:cubicBezTo>
                    <a:pt x="787" y="912"/>
                    <a:pt x="1008" y="818"/>
                    <a:pt x="1186" y="681"/>
                  </a:cubicBezTo>
                  <a:cubicBezTo>
                    <a:pt x="1344" y="566"/>
                    <a:pt x="1428" y="366"/>
                    <a:pt x="1312" y="188"/>
                  </a:cubicBezTo>
                  <a:cubicBezTo>
                    <a:pt x="1254" y="79"/>
                    <a:pt x="1116"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33"/>
            <p:cNvSpPr/>
            <p:nvPr/>
          </p:nvSpPr>
          <p:spPr>
            <a:xfrm>
              <a:off x="1652675" y="329700"/>
              <a:ext cx="32550" cy="42675"/>
            </a:xfrm>
            <a:custGeom>
              <a:avLst/>
              <a:gdLst/>
              <a:ahLst/>
              <a:cxnLst/>
              <a:rect l="l" t="t" r="r" b="b"/>
              <a:pathLst>
                <a:path w="1302" h="1707" extrusionOk="0">
                  <a:moveTo>
                    <a:pt x="393" y="0"/>
                  </a:moveTo>
                  <a:cubicBezTo>
                    <a:pt x="326" y="0"/>
                    <a:pt x="261" y="15"/>
                    <a:pt x="210" y="44"/>
                  </a:cubicBezTo>
                  <a:cubicBezTo>
                    <a:pt x="21" y="159"/>
                    <a:pt x="0" y="359"/>
                    <a:pt x="74" y="548"/>
                  </a:cubicBezTo>
                  <a:cubicBezTo>
                    <a:pt x="210" y="852"/>
                    <a:pt x="420" y="1125"/>
                    <a:pt x="515" y="1451"/>
                  </a:cubicBezTo>
                  <a:cubicBezTo>
                    <a:pt x="569" y="1629"/>
                    <a:pt x="711" y="1706"/>
                    <a:pt x="855" y="1706"/>
                  </a:cubicBezTo>
                  <a:cubicBezTo>
                    <a:pt x="1076" y="1706"/>
                    <a:pt x="1301" y="1525"/>
                    <a:pt x="1218" y="1251"/>
                  </a:cubicBezTo>
                  <a:cubicBezTo>
                    <a:pt x="1103" y="863"/>
                    <a:pt x="861" y="548"/>
                    <a:pt x="704" y="180"/>
                  </a:cubicBezTo>
                  <a:cubicBezTo>
                    <a:pt x="656" y="56"/>
                    <a:pt x="521"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33"/>
            <p:cNvSpPr/>
            <p:nvPr/>
          </p:nvSpPr>
          <p:spPr>
            <a:xfrm>
              <a:off x="1649625" y="379450"/>
              <a:ext cx="28450" cy="37875"/>
            </a:xfrm>
            <a:custGeom>
              <a:avLst/>
              <a:gdLst/>
              <a:ahLst/>
              <a:cxnLst/>
              <a:rect l="l" t="t" r="r" b="b"/>
              <a:pathLst>
                <a:path w="1138" h="1515" extrusionOk="0">
                  <a:moveTo>
                    <a:pt x="436" y="0"/>
                  </a:moveTo>
                  <a:cubicBezTo>
                    <a:pt x="223" y="0"/>
                    <a:pt x="1" y="177"/>
                    <a:pt x="70" y="448"/>
                  </a:cubicBezTo>
                  <a:cubicBezTo>
                    <a:pt x="133" y="731"/>
                    <a:pt x="301" y="973"/>
                    <a:pt x="374" y="1257"/>
                  </a:cubicBezTo>
                  <a:cubicBezTo>
                    <a:pt x="421" y="1436"/>
                    <a:pt x="558" y="1515"/>
                    <a:pt x="700" y="1515"/>
                  </a:cubicBezTo>
                  <a:cubicBezTo>
                    <a:pt x="914" y="1515"/>
                    <a:pt x="1137" y="1336"/>
                    <a:pt x="1067" y="1057"/>
                  </a:cubicBezTo>
                  <a:cubicBezTo>
                    <a:pt x="1004" y="784"/>
                    <a:pt x="836" y="532"/>
                    <a:pt x="763" y="259"/>
                  </a:cubicBezTo>
                  <a:cubicBezTo>
                    <a:pt x="717" y="79"/>
                    <a:pt x="578"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33"/>
            <p:cNvSpPr/>
            <p:nvPr/>
          </p:nvSpPr>
          <p:spPr>
            <a:xfrm>
              <a:off x="1612525" y="268825"/>
              <a:ext cx="46000" cy="23050"/>
            </a:xfrm>
            <a:custGeom>
              <a:avLst/>
              <a:gdLst/>
              <a:ahLst/>
              <a:cxnLst/>
              <a:rect l="l" t="t" r="r" b="b"/>
              <a:pathLst>
                <a:path w="1840" h="922" extrusionOk="0">
                  <a:moveTo>
                    <a:pt x="351" y="1"/>
                  </a:moveTo>
                  <a:cubicBezTo>
                    <a:pt x="159" y="1"/>
                    <a:pt x="0" y="184"/>
                    <a:pt x="0" y="368"/>
                  </a:cubicBezTo>
                  <a:cubicBezTo>
                    <a:pt x="0" y="578"/>
                    <a:pt x="168" y="715"/>
                    <a:pt x="367" y="725"/>
                  </a:cubicBezTo>
                  <a:cubicBezTo>
                    <a:pt x="661" y="746"/>
                    <a:pt x="955" y="820"/>
                    <a:pt x="1239" y="904"/>
                  </a:cubicBezTo>
                  <a:cubicBezTo>
                    <a:pt x="1279" y="916"/>
                    <a:pt x="1317" y="922"/>
                    <a:pt x="1353" y="922"/>
                  </a:cubicBezTo>
                  <a:cubicBezTo>
                    <a:pt x="1719" y="922"/>
                    <a:pt x="1839" y="335"/>
                    <a:pt x="1428" y="211"/>
                  </a:cubicBezTo>
                  <a:cubicBezTo>
                    <a:pt x="1081" y="106"/>
                    <a:pt x="724" y="32"/>
                    <a:pt x="367" y="1"/>
                  </a:cubicBezTo>
                  <a:cubicBezTo>
                    <a:pt x="362" y="1"/>
                    <a:pt x="35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33"/>
            <p:cNvSpPr/>
            <p:nvPr/>
          </p:nvSpPr>
          <p:spPr>
            <a:xfrm>
              <a:off x="1663450" y="281625"/>
              <a:ext cx="26425" cy="48800"/>
            </a:xfrm>
            <a:custGeom>
              <a:avLst/>
              <a:gdLst/>
              <a:ahLst/>
              <a:cxnLst/>
              <a:rect l="l" t="t" r="r" b="b"/>
              <a:pathLst>
                <a:path w="1057" h="1952" extrusionOk="0">
                  <a:moveTo>
                    <a:pt x="400" y="1"/>
                  </a:moveTo>
                  <a:cubicBezTo>
                    <a:pt x="332" y="1"/>
                    <a:pt x="265" y="16"/>
                    <a:pt x="210" y="45"/>
                  </a:cubicBezTo>
                  <a:cubicBezTo>
                    <a:pt x="21" y="150"/>
                    <a:pt x="0" y="360"/>
                    <a:pt x="84" y="539"/>
                  </a:cubicBezTo>
                  <a:cubicBezTo>
                    <a:pt x="136" y="686"/>
                    <a:pt x="136" y="906"/>
                    <a:pt x="168" y="1053"/>
                  </a:cubicBezTo>
                  <a:cubicBezTo>
                    <a:pt x="199" y="1263"/>
                    <a:pt x="231" y="1484"/>
                    <a:pt x="283" y="1694"/>
                  </a:cubicBezTo>
                  <a:cubicBezTo>
                    <a:pt x="330" y="1874"/>
                    <a:pt x="469" y="1952"/>
                    <a:pt x="612" y="1952"/>
                  </a:cubicBezTo>
                  <a:cubicBezTo>
                    <a:pt x="829" y="1952"/>
                    <a:pt x="1057" y="1773"/>
                    <a:pt x="987" y="1494"/>
                  </a:cubicBezTo>
                  <a:cubicBezTo>
                    <a:pt x="882" y="1064"/>
                    <a:pt x="882" y="581"/>
                    <a:pt x="703" y="171"/>
                  </a:cubicBezTo>
                  <a:cubicBezTo>
                    <a:pt x="656" y="55"/>
                    <a:pt x="527" y="1"/>
                    <a:pt x="4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5">
  <p:cSld name="TITLE_ONLY_1_1_1_1_1">
    <p:spTree>
      <p:nvGrpSpPr>
        <p:cNvPr id="662" name="Shape 662"/>
        <p:cNvGrpSpPr/>
        <p:nvPr/>
      </p:nvGrpSpPr>
      <p:grpSpPr>
        <a:xfrm>
          <a:off x="0" y="0"/>
          <a:ext cx="0" cy="0"/>
          <a:chOff x="0" y="0"/>
          <a:chExt cx="0" cy="0"/>
        </a:xfrm>
      </p:grpSpPr>
      <p:sp>
        <p:nvSpPr>
          <p:cNvPr id="663" name="Google Shape;663;p34"/>
          <p:cNvSpPr/>
          <p:nvPr/>
        </p:nvSpPr>
        <p:spPr>
          <a:xfrm rot="-3463915">
            <a:off x="7705812" y="3384818"/>
            <a:ext cx="4423707" cy="2719875"/>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34"/>
          <p:cNvSpPr/>
          <p:nvPr/>
        </p:nvSpPr>
        <p:spPr>
          <a:xfrm flipH="1">
            <a:off x="-2774447" y="-1226500"/>
            <a:ext cx="3815954" cy="3531653"/>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34"/>
          <p:cNvSpPr/>
          <p:nvPr/>
        </p:nvSpPr>
        <p:spPr>
          <a:xfrm rot="10800000">
            <a:off x="6642711" y="-272448"/>
            <a:ext cx="3657998" cy="926948"/>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6" name="Google Shape;666;p34"/>
          <p:cNvGrpSpPr/>
          <p:nvPr/>
        </p:nvGrpSpPr>
        <p:grpSpPr>
          <a:xfrm>
            <a:off x="171442" y="4604088"/>
            <a:ext cx="457916" cy="454327"/>
            <a:chOff x="1782100" y="1060200"/>
            <a:chExt cx="184050" cy="182600"/>
          </a:xfrm>
        </p:grpSpPr>
        <p:sp>
          <p:nvSpPr>
            <p:cNvPr id="667" name="Google Shape;667;p34"/>
            <p:cNvSpPr/>
            <p:nvPr/>
          </p:nvSpPr>
          <p:spPr>
            <a:xfrm>
              <a:off x="1864775" y="1195525"/>
              <a:ext cx="50200" cy="47275"/>
            </a:xfrm>
            <a:custGeom>
              <a:avLst/>
              <a:gdLst/>
              <a:ahLst/>
              <a:cxnLst/>
              <a:rect l="l" t="t" r="r" b="b"/>
              <a:pathLst>
                <a:path w="2008" h="1891" extrusionOk="0">
                  <a:moveTo>
                    <a:pt x="1066" y="0"/>
                  </a:moveTo>
                  <a:cubicBezTo>
                    <a:pt x="804" y="0"/>
                    <a:pt x="558" y="88"/>
                    <a:pt x="390" y="274"/>
                  </a:cubicBezTo>
                  <a:cubicBezTo>
                    <a:pt x="1" y="704"/>
                    <a:pt x="12" y="1408"/>
                    <a:pt x="495" y="1891"/>
                  </a:cubicBezTo>
                  <a:lnTo>
                    <a:pt x="2007" y="389"/>
                  </a:lnTo>
                  <a:cubicBezTo>
                    <a:pt x="1750" y="138"/>
                    <a:pt x="1395" y="0"/>
                    <a:pt x="1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34"/>
            <p:cNvSpPr/>
            <p:nvPr/>
          </p:nvSpPr>
          <p:spPr>
            <a:xfrm>
              <a:off x="1802050" y="1184900"/>
              <a:ext cx="50950" cy="48175"/>
            </a:xfrm>
            <a:custGeom>
              <a:avLst/>
              <a:gdLst/>
              <a:ahLst/>
              <a:cxnLst/>
              <a:rect l="l" t="t" r="r" b="b"/>
              <a:pathLst>
                <a:path w="2038" h="1927" extrusionOk="0">
                  <a:moveTo>
                    <a:pt x="1073" y="1"/>
                  </a:moveTo>
                  <a:cubicBezTo>
                    <a:pt x="809" y="1"/>
                    <a:pt x="560" y="89"/>
                    <a:pt x="389" y="279"/>
                  </a:cubicBezTo>
                  <a:cubicBezTo>
                    <a:pt x="1" y="709"/>
                    <a:pt x="22" y="1413"/>
                    <a:pt x="505" y="1906"/>
                  </a:cubicBezTo>
                  <a:cubicBezTo>
                    <a:pt x="515" y="1917"/>
                    <a:pt x="526" y="1917"/>
                    <a:pt x="536" y="1927"/>
                  </a:cubicBezTo>
                  <a:lnTo>
                    <a:pt x="2038" y="426"/>
                  </a:lnTo>
                  <a:cubicBezTo>
                    <a:pt x="2038" y="415"/>
                    <a:pt x="2027" y="405"/>
                    <a:pt x="2017" y="394"/>
                  </a:cubicBezTo>
                  <a:cubicBezTo>
                    <a:pt x="1764" y="142"/>
                    <a:pt x="1407" y="1"/>
                    <a:pt x="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34"/>
            <p:cNvSpPr/>
            <p:nvPr/>
          </p:nvSpPr>
          <p:spPr>
            <a:xfrm>
              <a:off x="1847450" y="1131275"/>
              <a:ext cx="50450" cy="47725"/>
            </a:xfrm>
            <a:custGeom>
              <a:avLst/>
              <a:gdLst/>
              <a:ahLst/>
              <a:cxnLst/>
              <a:rect l="l" t="t" r="r" b="b"/>
              <a:pathLst>
                <a:path w="2018" h="1909" extrusionOk="0">
                  <a:moveTo>
                    <a:pt x="1077" y="0"/>
                  </a:moveTo>
                  <a:cubicBezTo>
                    <a:pt x="812" y="0"/>
                    <a:pt x="562" y="90"/>
                    <a:pt x="390" y="282"/>
                  </a:cubicBezTo>
                  <a:cubicBezTo>
                    <a:pt x="1" y="712"/>
                    <a:pt x="12" y="1416"/>
                    <a:pt x="505" y="1909"/>
                  </a:cubicBezTo>
                  <a:lnTo>
                    <a:pt x="2017" y="397"/>
                  </a:lnTo>
                  <a:cubicBezTo>
                    <a:pt x="1761" y="140"/>
                    <a:pt x="1407" y="0"/>
                    <a:pt x="1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34"/>
            <p:cNvSpPr/>
            <p:nvPr/>
          </p:nvSpPr>
          <p:spPr>
            <a:xfrm>
              <a:off x="1916525" y="1145675"/>
              <a:ext cx="49625" cy="46975"/>
            </a:xfrm>
            <a:custGeom>
              <a:avLst/>
              <a:gdLst/>
              <a:ahLst/>
              <a:cxnLst/>
              <a:rect l="l" t="t" r="r" b="b"/>
              <a:pathLst>
                <a:path w="1985" h="1879" extrusionOk="0">
                  <a:moveTo>
                    <a:pt x="1069" y="0"/>
                  </a:moveTo>
                  <a:cubicBezTo>
                    <a:pt x="806" y="0"/>
                    <a:pt x="558" y="90"/>
                    <a:pt x="388" y="283"/>
                  </a:cubicBezTo>
                  <a:cubicBezTo>
                    <a:pt x="0" y="703"/>
                    <a:pt x="10" y="1396"/>
                    <a:pt x="483" y="1879"/>
                  </a:cubicBezTo>
                  <a:lnTo>
                    <a:pt x="1984" y="378"/>
                  </a:lnTo>
                  <a:cubicBezTo>
                    <a:pt x="1736" y="135"/>
                    <a:pt x="1391" y="0"/>
                    <a:pt x="10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34"/>
            <p:cNvSpPr/>
            <p:nvPr/>
          </p:nvSpPr>
          <p:spPr>
            <a:xfrm>
              <a:off x="1892625" y="1081125"/>
              <a:ext cx="51475" cy="48800"/>
            </a:xfrm>
            <a:custGeom>
              <a:avLst/>
              <a:gdLst/>
              <a:ahLst/>
              <a:cxnLst/>
              <a:rect l="l" t="t" r="r" b="b"/>
              <a:pathLst>
                <a:path w="2059" h="1952" extrusionOk="0">
                  <a:moveTo>
                    <a:pt x="1075" y="1"/>
                  </a:moveTo>
                  <a:cubicBezTo>
                    <a:pt x="811" y="1"/>
                    <a:pt x="562" y="90"/>
                    <a:pt x="389" y="281"/>
                  </a:cubicBezTo>
                  <a:cubicBezTo>
                    <a:pt x="0" y="702"/>
                    <a:pt x="21" y="1416"/>
                    <a:pt x="504" y="1910"/>
                  </a:cubicBezTo>
                  <a:cubicBezTo>
                    <a:pt x="525" y="1920"/>
                    <a:pt x="536" y="1931"/>
                    <a:pt x="557" y="1952"/>
                  </a:cubicBezTo>
                  <a:lnTo>
                    <a:pt x="2058" y="450"/>
                  </a:lnTo>
                  <a:cubicBezTo>
                    <a:pt x="2048" y="429"/>
                    <a:pt x="2027" y="408"/>
                    <a:pt x="2016" y="397"/>
                  </a:cubicBezTo>
                  <a:cubicBezTo>
                    <a:pt x="1760" y="141"/>
                    <a:pt x="1406" y="1"/>
                    <a:pt x="1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34"/>
            <p:cNvSpPr/>
            <p:nvPr/>
          </p:nvSpPr>
          <p:spPr>
            <a:xfrm>
              <a:off x="1837225" y="1060200"/>
              <a:ext cx="51475" cy="48725"/>
            </a:xfrm>
            <a:custGeom>
              <a:avLst/>
              <a:gdLst/>
              <a:ahLst/>
              <a:cxnLst/>
              <a:rect l="l" t="t" r="r" b="b"/>
              <a:pathLst>
                <a:path w="2059" h="1949" extrusionOk="0">
                  <a:moveTo>
                    <a:pt x="1070" y="1"/>
                  </a:moveTo>
                  <a:cubicBezTo>
                    <a:pt x="808" y="1"/>
                    <a:pt x="561" y="89"/>
                    <a:pt x="389" y="278"/>
                  </a:cubicBezTo>
                  <a:cubicBezTo>
                    <a:pt x="1" y="709"/>
                    <a:pt x="11" y="1413"/>
                    <a:pt x="505" y="1906"/>
                  </a:cubicBezTo>
                  <a:cubicBezTo>
                    <a:pt x="526" y="1927"/>
                    <a:pt x="536" y="1938"/>
                    <a:pt x="557" y="1948"/>
                  </a:cubicBezTo>
                  <a:lnTo>
                    <a:pt x="2059" y="446"/>
                  </a:lnTo>
                  <a:cubicBezTo>
                    <a:pt x="2048" y="425"/>
                    <a:pt x="2027" y="415"/>
                    <a:pt x="2017" y="394"/>
                  </a:cubicBezTo>
                  <a:cubicBezTo>
                    <a:pt x="1759" y="142"/>
                    <a:pt x="1402" y="1"/>
                    <a:pt x="10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34"/>
            <p:cNvSpPr/>
            <p:nvPr/>
          </p:nvSpPr>
          <p:spPr>
            <a:xfrm>
              <a:off x="1782100" y="1116900"/>
              <a:ext cx="49900" cy="47400"/>
            </a:xfrm>
            <a:custGeom>
              <a:avLst/>
              <a:gdLst/>
              <a:ahLst/>
              <a:cxnLst/>
              <a:rect l="l" t="t" r="r" b="b"/>
              <a:pathLst>
                <a:path w="1996" h="1896" extrusionOk="0">
                  <a:moveTo>
                    <a:pt x="1064" y="0"/>
                  </a:moveTo>
                  <a:cubicBezTo>
                    <a:pt x="803" y="0"/>
                    <a:pt x="556" y="88"/>
                    <a:pt x="389" y="279"/>
                  </a:cubicBezTo>
                  <a:cubicBezTo>
                    <a:pt x="1" y="699"/>
                    <a:pt x="11" y="1403"/>
                    <a:pt x="494" y="1896"/>
                  </a:cubicBezTo>
                  <a:lnTo>
                    <a:pt x="1996" y="384"/>
                  </a:lnTo>
                  <a:cubicBezTo>
                    <a:pt x="1744" y="138"/>
                    <a:pt x="1392"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4" name="Google Shape;674;p34"/>
          <p:cNvGrpSpPr/>
          <p:nvPr/>
        </p:nvGrpSpPr>
        <p:grpSpPr>
          <a:xfrm>
            <a:off x="8824644" y="999162"/>
            <a:ext cx="596161" cy="619097"/>
            <a:chOff x="1524825" y="268825"/>
            <a:chExt cx="165050" cy="171400"/>
          </a:xfrm>
        </p:grpSpPr>
        <p:sp>
          <p:nvSpPr>
            <p:cNvPr id="675" name="Google Shape;675;p34"/>
            <p:cNvSpPr/>
            <p:nvPr/>
          </p:nvSpPr>
          <p:spPr>
            <a:xfrm>
              <a:off x="1602550" y="329250"/>
              <a:ext cx="45950" cy="35650"/>
            </a:xfrm>
            <a:custGeom>
              <a:avLst/>
              <a:gdLst/>
              <a:ahLst/>
              <a:cxnLst/>
              <a:rect l="l" t="t" r="r" b="b"/>
              <a:pathLst>
                <a:path w="1838" h="1426" extrusionOk="0">
                  <a:moveTo>
                    <a:pt x="404" y="1"/>
                  </a:moveTo>
                  <a:cubicBezTo>
                    <a:pt x="251" y="1"/>
                    <a:pt x="98" y="126"/>
                    <a:pt x="63" y="272"/>
                  </a:cubicBezTo>
                  <a:cubicBezTo>
                    <a:pt x="0" y="482"/>
                    <a:pt x="126" y="650"/>
                    <a:pt x="315" y="723"/>
                  </a:cubicBezTo>
                  <a:cubicBezTo>
                    <a:pt x="472" y="786"/>
                    <a:pt x="640" y="923"/>
                    <a:pt x="777" y="1017"/>
                  </a:cubicBezTo>
                  <a:cubicBezTo>
                    <a:pt x="934" y="1133"/>
                    <a:pt x="1081" y="1259"/>
                    <a:pt x="1239" y="1374"/>
                  </a:cubicBezTo>
                  <a:cubicBezTo>
                    <a:pt x="1288" y="1410"/>
                    <a:pt x="1344" y="1426"/>
                    <a:pt x="1402" y="1426"/>
                  </a:cubicBezTo>
                  <a:cubicBezTo>
                    <a:pt x="1532" y="1426"/>
                    <a:pt x="1667" y="1347"/>
                    <a:pt x="1732" y="1238"/>
                  </a:cubicBezTo>
                  <a:cubicBezTo>
                    <a:pt x="1837" y="1059"/>
                    <a:pt x="1764" y="860"/>
                    <a:pt x="1606" y="744"/>
                  </a:cubicBezTo>
                  <a:cubicBezTo>
                    <a:pt x="1249" y="492"/>
                    <a:pt x="913" y="177"/>
                    <a:pt x="504" y="20"/>
                  </a:cubicBezTo>
                  <a:cubicBezTo>
                    <a:pt x="472" y="7"/>
                    <a:pt x="438" y="1"/>
                    <a:pt x="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34"/>
            <p:cNvSpPr/>
            <p:nvPr/>
          </p:nvSpPr>
          <p:spPr>
            <a:xfrm>
              <a:off x="1548575" y="302575"/>
              <a:ext cx="54175" cy="37525"/>
            </a:xfrm>
            <a:custGeom>
              <a:avLst/>
              <a:gdLst/>
              <a:ahLst/>
              <a:cxnLst/>
              <a:rect l="l" t="t" r="r" b="b"/>
              <a:pathLst>
                <a:path w="2167" h="1501" extrusionOk="0">
                  <a:moveTo>
                    <a:pt x="1644" y="1"/>
                  </a:moveTo>
                  <a:cubicBezTo>
                    <a:pt x="1562" y="1"/>
                    <a:pt x="1478" y="33"/>
                    <a:pt x="1403" y="110"/>
                  </a:cubicBezTo>
                  <a:cubicBezTo>
                    <a:pt x="1077" y="436"/>
                    <a:pt x="615" y="583"/>
                    <a:pt x="279" y="887"/>
                  </a:cubicBezTo>
                  <a:cubicBezTo>
                    <a:pt x="1" y="1133"/>
                    <a:pt x="259" y="1501"/>
                    <a:pt x="551" y="1501"/>
                  </a:cubicBezTo>
                  <a:cubicBezTo>
                    <a:pt x="633" y="1501"/>
                    <a:pt x="718" y="1471"/>
                    <a:pt x="794" y="1402"/>
                  </a:cubicBezTo>
                  <a:cubicBezTo>
                    <a:pt x="1130" y="1097"/>
                    <a:pt x="1581" y="961"/>
                    <a:pt x="1907" y="625"/>
                  </a:cubicBezTo>
                  <a:cubicBezTo>
                    <a:pt x="2166" y="366"/>
                    <a:pt x="1920" y="1"/>
                    <a:pt x="1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34"/>
            <p:cNvSpPr/>
            <p:nvPr/>
          </p:nvSpPr>
          <p:spPr>
            <a:xfrm>
              <a:off x="1533350" y="347275"/>
              <a:ext cx="20925" cy="40500"/>
            </a:xfrm>
            <a:custGeom>
              <a:avLst/>
              <a:gdLst/>
              <a:ahLst/>
              <a:cxnLst/>
              <a:rect l="l" t="t" r="r" b="b"/>
              <a:pathLst>
                <a:path w="837" h="1620" extrusionOk="0">
                  <a:moveTo>
                    <a:pt x="451" y="0"/>
                  </a:moveTo>
                  <a:cubicBezTo>
                    <a:pt x="292" y="0"/>
                    <a:pt x="125" y="107"/>
                    <a:pt x="90" y="265"/>
                  </a:cubicBezTo>
                  <a:cubicBezTo>
                    <a:pt x="59" y="433"/>
                    <a:pt x="69" y="590"/>
                    <a:pt x="59" y="758"/>
                  </a:cubicBezTo>
                  <a:cubicBezTo>
                    <a:pt x="48" y="926"/>
                    <a:pt x="17" y="1094"/>
                    <a:pt x="6" y="1273"/>
                  </a:cubicBezTo>
                  <a:cubicBezTo>
                    <a:pt x="1" y="1504"/>
                    <a:pt x="180" y="1620"/>
                    <a:pt x="362" y="1620"/>
                  </a:cubicBezTo>
                  <a:cubicBezTo>
                    <a:pt x="544" y="1620"/>
                    <a:pt x="731" y="1504"/>
                    <a:pt x="741" y="1273"/>
                  </a:cubicBezTo>
                  <a:cubicBezTo>
                    <a:pt x="741" y="1115"/>
                    <a:pt x="762" y="968"/>
                    <a:pt x="783" y="821"/>
                  </a:cubicBezTo>
                  <a:cubicBezTo>
                    <a:pt x="794" y="706"/>
                    <a:pt x="773" y="569"/>
                    <a:pt x="794" y="464"/>
                  </a:cubicBezTo>
                  <a:cubicBezTo>
                    <a:pt x="836" y="265"/>
                    <a:pt x="741" y="65"/>
                    <a:pt x="542" y="13"/>
                  </a:cubicBezTo>
                  <a:cubicBezTo>
                    <a:pt x="513" y="5"/>
                    <a:pt x="482"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34"/>
            <p:cNvSpPr/>
            <p:nvPr/>
          </p:nvSpPr>
          <p:spPr>
            <a:xfrm>
              <a:off x="1569475" y="348375"/>
              <a:ext cx="29950" cy="38400"/>
            </a:xfrm>
            <a:custGeom>
              <a:avLst/>
              <a:gdLst/>
              <a:ahLst/>
              <a:cxnLst/>
              <a:rect l="l" t="t" r="r" b="b"/>
              <a:pathLst>
                <a:path w="1198" h="1536" extrusionOk="0">
                  <a:moveTo>
                    <a:pt x="829" y="0"/>
                  </a:moveTo>
                  <a:cubicBezTo>
                    <a:pt x="619" y="0"/>
                    <a:pt x="472" y="168"/>
                    <a:pt x="462" y="357"/>
                  </a:cubicBezTo>
                  <a:cubicBezTo>
                    <a:pt x="462" y="355"/>
                    <a:pt x="462" y="354"/>
                    <a:pt x="461" y="354"/>
                  </a:cubicBezTo>
                  <a:cubicBezTo>
                    <a:pt x="456" y="354"/>
                    <a:pt x="429" y="433"/>
                    <a:pt x="420" y="452"/>
                  </a:cubicBezTo>
                  <a:cubicBezTo>
                    <a:pt x="378" y="515"/>
                    <a:pt x="346" y="578"/>
                    <a:pt x="315" y="630"/>
                  </a:cubicBezTo>
                  <a:cubicBezTo>
                    <a:pt x="231" y="777"/>
                    <a:pt x="147" y="914"/>
                    <a:pt x="73" y="1071"/>
                  </a:cubicBezTo>
                  <a:cubicBezTo>
                    <a:pt x="0" y="1260"/>
                    <a:pt x="157" y="1470"/>
                    <a:pt x="325" y="1523"/>
                  </a:cubicBezTo>
                  <a:cubicBezTo>
                    <a:pt x="358" y="1531"/>
                    <a:pt x="389" y="1535"/>
                    <a:pt x="419" y="1535"/>
                  </a:cubicBezTo>
                  <a:cubicBezTo>
                    <a:pt x="585" y="1535"/>
                    <a:pt x="715" y="1422"/>
                    <a:pt x="777" y="1271"/>
                  </a:cubicBezTo>
                  <a:cubicBezTo>
                    <a:pt x="829" y="1134"/>
                    <a:pt x="945" y="1008"/>
                    <a:pt x="1008" y="872"/>
                  </a:cubicBezTo>
                  <a:cubicBezTo>
                    <a:pt x="1102" y="714"/>
                    <a:pt x="1176" y="557"/>
                    <a:pt x="1186" y="357"/>
                  </a:cubicBezTo>
                  <a:cubicBezTo>
                    <a:pt x="1197" y="168"/>
                    <a:pt x="1018" y="0"/>
                    <a:pt x="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34"/>
            <p:cNvSpPr/>
            <p:nvPr/>
          </p:nvSpPr>
          <p:spPr>
            <a:xfrm>
              <a:off x="1598125" y="375375"/>
              <a:ext cx="43825" cy="20350"/>
            </a:xfrm>
            <a:custGeom>
              <a:avLst/>
              <a:gdLst/>
              <a:ahLst/>
              <a:cxnLst/>
              <a:rect l="l" t="t" r="r" b="b"/>
              <a:pathLst>
                <a:path w="1753" h="814" extrusionOk="0">
                  <a:moveTo>
                    <a:pt x="462" y="0"/>
                  </a:moveTo>
                  <a:cubicBezTo>
                    <a:pt x="114" y="0"/>
                    <a:pt x="0" y="584"/>
                    <a:pt x="397" y="716"/>
                  </a:cubicBezTo>
                  <a:cubicBezTo>
                    <a:pt x="670" y="810"/>
                    <a:pt x="975" y="768"/>
                    <a:pt x="1258" y="810"/>
                  </a:cubicBezTo>
                  <a:cubicBezTo>
                    <a:pt x="1279" y="813"/>
                    <a:pt x="1300" y="814"/>
                    <a:pt x="1321" y="814"/>
                  </a:cubicBezTo>
                  <a:cubicBezTo>
                    <a:pt x="1489" y="814"/>
                    <a:pt x="1653" y="736"/>
                    <a:pt x="1699" y="558"/>
                  </a:cubicBezTo>
                  <a:cubicBezTo>
                    <a:pt x="1752" y="380"/>
                    <a:pt x="1647" y="138"/>
                    <a:pt x="1447" y="107"/>
                  </a:cubicBezTo>
                  <a:cubicBezTo>
                    <a:pt x="1279" y="86"/>
                    <a:pt x="1111" y="65"/>
                    <a:pt x="943" y="65"/>
                  </a:cubicBezTo>
                  <a:cubicBezTo>
                    <a:pt x="828" y="54"/>
                    <a:pt x="691" y="54"/>
                    <a:pt x="586" y="23"/>
                  </a:cubicBezTo>
                  <a:cubicBezTo>
                    <a:pt x="542" y="8"/>
                    <a:pt x="501" y="0"/>
                    <a:pt x="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34"/>
            <p:cNvSpPr/>
            <p:nvPr/>
          </p:nvSpPr>
          <p:spPr>
            <a:xfrm>
              <a:off x="1581800" y="401475"/>
              <a:ext cx="19725" cy="38750"/>
            </a:xfrm>
            <a:custGeom>
              <a:avLst/>
              <a:gdLst/>
              <a:ahLst/>
              <a:cxnLst/>
              <a:rect l="l" t="t" r="r" b="b"/>
              <a:pathLst>
                <a:path w="789" h="1550" extrusionOk="0">
                  <a:moveTo>
                    <a:pt x="381" y="0"/>
                  </a:moveTo>
                  <a:cubicBezTo>
                    <a:pt x="200" y="0"/>
                    <a:pt x="16" y="118"/>
                    <a:pt x="11" y="355"/>
                  </a:cubicBezTo>
                  <a:cubicBezTo>
                    <a:pt x="0" y="638"/>
                    <a:pt x="63" y="911"/>
                    <a:pt x="63" y="1195"/>
                  </a:cubicBezTo>
                  <a:cubicBezTo>
                    <a:pt x="58" y="1431"/>
                    <a:pt x="237" y="1549"/>
                    <a:pt x="418" y="1549"/>
                  </a:cubicBezTo>
                  <a:cubicBezTo>
                    <a:pt x="599" y="1549"/>
                    <a:pt x="783" y="1431"/>
                    <a:pt x="788" y="1195"/>
                  </a:cubicBezTo>
                  <a:cubicBezTo>
                    <a:pt x="788" y="911"/>
                    <a:pt x="725" y="638"/>
                    <a:pt x="735" y="355"/>
                  </a:cubicBezTo>
                  <a:cubicBezTo>
                    <a:pt x="741" y="118"/>
                    <a:pt x="562"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34"/>
            <p:cNvSpPr/>
            <p:nvPr/>
          </p:nvSpPr>
          <p:spPr>
            <a:xfrm>
              <a:off x="1537700" y="396025"/>
              <a:ext cx="34950" cy="31000"/>
            </a:xfrm>
            <a:custGeom>
              <a:avLst/>
              <a:gdLst/>
              <a:ahLst/>
              <a:cxnLst/>
              <a:rect l="l" t="t" r="r" b="b"/>
              <a:pathLst>
                <a:path w="1398" h="1240" extrusionOk="0">
                  <a:moveTo>
                    <a:pt x="982" y="0"/>
                  </a:moveTo>
                  <a:cubicBezTo>
                    <a:pt x="888" y="0"/>
                    <a:pt x="796" y="35"/>
                    <a:pt x="735" y="110"/>
                  </a:cubicBezTo>
                  <a:lnTo>
                    <a:pt x="609" y="236"/>
                  </a:lnTo>
                  <a:cubicBezTo>
                    <a:pt x="609" y="236"/>
                    <a:pt x="557" y="283"/>
                    <a:pt x="555" y="286"/>
                  </a:cubicBezTo>
                  <a:lnTo>
                    <a:pt x="555" y="286"/>
                  </a:lnTo>
                  <a:cubicBezTo>
                    <a:pt x="530" y="303"/>
                    <a:pt x="511" y="313"/>
                    <a:pt x="483" y="331"/>
                  </a:cubicBezTo>
                  <a:cubicBezTo>
                    <a:pt x="368" y="425"/>
                    <a:pt x="242" y="510"/>
                    <a:pt x="137" y="615"/>
                  </a:cubicBezTo>
                  <a:cubicBezTo>
                    <a:pt x="0" y="762"/>
                    <a:pt x="0" y="993"/>
                    <a:pt x="137" y="1129"/>
                  </a:cubicBezTo>
                  <a:cubicBezTo>
                    <a:pt x="205" y="1203"/>
                    <a:pt x="300" y="1240"/>
                    <a:pt x="394" y="1240"/>
                  </a:cubicBezTo>
                  <a:cubicBezTo>
                    <a:pt x="489" y="1240"/>
                    <a:pt x="583" y="1203"/>
                    <a:pt x="651" y="1129"/>
                  </a:cubicBezTo>
                  <a:cubicBezTo>
                    <a:pt x="756" y="1024"/>
                    <a:pt x="798" y="1003"/>
                    <a:pt x="914" y="919"/>
                  </a:cubicBezTo>
                  <a:cubicBezTo>
                    <a:pt x="1040" y="825"/>
                    <a:pt x="1155" y="741"/>
                    <a:pt x="1250" y="625"/>
                  </a:cubicBezTo>
                  <a:cubicBezTo>
                    <a:pt x="1376" y="467"/>
                    <a:pt x="1397" y="257"/>
                    <a:pt x="1250" y="110"/>
                  </a:cubicBezTo>
                  <a:cubicBezTo>
                    <a:pt x="1185" y="40"/>
                    <a:pt x="1083" y="0"/>
                    <a:pt x="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34"/>
            <p:cNvSpPr/>
            <p:nvPr/>
          </p:nvSpPr>
          <p:spPr>
            <a:xfrm>
              <a:off x="1609900" y="402700"/>
              <a:ext cx="44200" cy="29800"/>
            </a:xfrm>
            <a:custGeom>
              <a:avLst/>
              <a:gdLst/>
              <a:ahLst/>
              <a:cxnLst/>
              <a:rect l="l" t="t" r="r" b="b"/>
              <a:pathLst>
                <a:path w="1768" h="1192" extrusionOk="0">
                  <a:moveTo>
                    <a:pt x="342" y="1"/>
                  </a:moveTo>
                  <a:cubicBezTo>
                    <a:pt x="159" y="1"/>
                    <a:pt x="0" y="185"/>
                    <a:pt x="0" y="369"/>
                  </a:cubicBezTo>
                  <a:cubicBezTo>
                    <a:pt x="0" y="579"/>
                    <a:pt x="168" y="715"/>
                    <a:pt x="357" y="726"/>
                  </a:cubicBezTo>
                  <a:cubicBezTo>
                    <a:pt x="304" y="726"/>
                    <a:pt x="409" y="768"/>
                    <a:pt x="420" y="778"/>
                  </a:cubicBezTo>
                  <a:cubicBezTo>
                    <a:pt x="483" y="810"/>
                    <a:pt x="535" y="841"/>
                    <a:pt x="598" y="883"/>
                  </a:cubicBezTo>
                  <a:cubicBezTo>
                    <a:pt x="745" y="967"/>
                    <a:pt x="892" y="1062"/>
                    <a:pt x="1050" y="1146"/>
                  </a:cubicBezTo>
                  <a:cubicBezTo>
                    <a:pt x="1110" y="1178"/>
                    <a:pt x="1168" y="1192"/>
                    <a:pt x="1224" y="1192"/>
                  </a:cubicBezTo>
                  <a:cubicBezTo>
                    <a:pt x="1550" y="1192"/>
                    <a:pt x="1768" y="704"/>
                    <a:pt x="1417" y="516"/>
                  </a:cubicBezTo>
                  <a:cubicBezTo>
                    <a:pt x="1239" y="411"/>
                    <a:pt x="1060" y="316"/>
                    <a:pt x="892" y="211"/>
                  </a:cubicBezTo>
                  <a:cubicBezTo>
                    <a:pt x="724" y="106"/>
                    <a:pt x="567" y="22"/>
                    <a:pt x="357" y="1"/>
                  </a:cubicBezTo>
                  <a:cubicBezTo>
                    <a:pt x="352" y="1"/>
                    <a:pt x="347"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34"/>
            <p:cNvSpPr/>
            <p:nvPr/>
          </p:nvSpPr>
          <p:spPr>
            <a:xfrm>
              <a:off x="1618300" y="299250"/>
              <a:ext cx="45950" cy="20750"/>
            </a:xfrm>
            <a:custGeom>
              <a:avLst/>
              <a:gdLst/>
              <a:ahLst/>
              <a:cxnLst/>
              <a:rect l="l" t="t" r="r" b="b"/>
              <a:pathLst>
                <a:path w="1838" h="830" extrusionOk="0">
                  <a:moveTo>
                    <a:pt x="1122" y="1"/>
                  </a:moveTo>
                  <a:cubicBezTo>
                    <a:pt x="847" y="1"/>
                    <a:pt x="572" y="13"/>
                    <a:pt x="315" y="117"/>
                  </a:cubicBezTo>
                  <a:cubicBezTo>
                    <a:pt x="126" y="191"/>
                    <a:pt x="0" y="359"/>
                    <a:pt x="52" y="558"/>
                  </a:cubicBezTo>
                  <a:cubicBezTo>
                    <a:pt x="96" y="705"/>
                    <a:pt x="244" y="830"/>
                    <a:pt x="400" y="830"/>
                  </a:cubicBezTo>
                  <a:cubicBezTo>
                    <a:pt x="435" y="830"/>
                    <a:pt x="470" y="824"/>
                    <a:pt x="504" y="810"/>
                  </a:cubicBezTo>
                  <a:cubicBezTo>
                    <a:pt x="683" y="744"/>
                    <a:pt x="867" y="728"/>
                    <a:pt x="1052" y="728"/>
                  </a:cubicBezTo>
                  <a:cubicBezTo>
                    <a:pt x="1160" y="728"/>
                    <a:pt x="1268" y="733"/>
                    <a:pt x="1375" y="737"/>
                  </a:cubicBezTo>
                  <a:cubicBezTo>
                    <a:pt x="1837" y="737"/>
                    <a:pt x="1837" y="12"/>
                    <a:pt x="1375" y="2"/>
                  </a:cubicBezTo>
                  <a:cubicBezTo>
                    <a:pt x="1291" y="2"/>
                    <a:pt x="1206"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34"/>
            <p:cNvSpPr/>
            <p:nvPr/>
          </p:nvSpPr>
          <p:spPr>
            <a:xfrm>
              <a:off x="1524825" y="288725"/>
              <a:ext cx="22350" cy="39750"/>
            </a:xfrm>
            <a:custGeom>
              <a:avLst/>
              <a:gdLst/>
              <a:ahLst/>
              <a:cxnLst/>
              <a:rect l="l" t="t" r="r" b="b"/>
              <a:pathLst>
                <a:path w="894" h="1590" extrusionOk="0">
                  <a:moveTo>
                    <a:pt x="375" y="1"/>
                  </a:moveTo>
                  <a:cubicBezTo>
                    <a:pt x="344" y="1"/>
                    <a:pt x="313" y="5"/>
                    <a:pt x="284" y="13"/>
                  </a:cubicBezTo>
                  <a:cubicBezTo>
                    <a:pt x="85" y="66"/>
                    <a:pt x="1" y="265"/>
                    <a:pt x="32" y="465"/>
                  </a:cubicBezTo>
                  <a:cubicBezTo>
                    <a:pt x="74" y="748"/>
                    <a:pt x="64" y="1053"/>
                    <a:pt x="127" y="1326"/>
                  </a:cubicBezTo>
                  <a:cubicBezTo>
                    <a:pt x="169" y="1510"/>
                    <a:pt x="305" y="1589"/>
                    <a:pt x="448" y="1589"/>
                  </a:cubicBezTo>
                  <a:cubicBezTo>
                    <a:pt x="664" y="1589"/>
                    <a:pt x="893" y="1409"/>
                    <a:pt x="830" y="1137"/>
                  </a:cubicBezTo>
                  <a:cubicBezTo>
                    <a:pt x="809" y="1021"/>
                    <a:pt x="809" y="885"/>
                    <a:pt x="799" y="769"/>
                  </a:cubicBezTo>
                  <a:lnTo>
                    <a:pt x="736" y="265"/>
                  </a:lnTo>
                  <a:cubicBezTo>
                    <a:pt x="709" y="107"/>
                    <a:pt x="536" y="1"/>
                    <a:pt x="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34"/>
            <p:cNvSpPr/>
            <p:nvPr/>
          </p:nvSpPr>
          <p:spPr>
            <a:xfrm>
              <a:off x="1555300" y="272025"/>
              <a:ext cx="35725" cy="27100"/>
            </a:xfrm>
            <a:custGeom>
              <a:avLst/>
              <a:gdLst/>
              <a:ahLst/>
              <a:cxnLst/>
              <a:rect l="l" t="t" r="r" b="b"/>
              <a:pathLst>
                <a:path w="1429" h="1084" extrusionOk="0">
                  <a:moveTo>
                    <a:pt x="984" y="0"/>
                  </a:moveTo>
                  <a:cubicBezTo>
                    <a:pt x="925" y="0"/>
                    <a:pt x="867" y="16"/>
                    <a:pt x="819" y="51"/>
                  </a:cubicBezTo>
                  <a:cubicBezTo>
                    <a:pt x="640" y="198"/>
                    <a:pt x="420" y="282"/>
                    <a:pt x="231" y="408"/>
                  </a:cubicBezTo>
                  <a:cubicBezTo>
                    <a:pt x="63" y="513"/>
                    <a:pt x="0" y="723"/>
                    <a:pt x="94" y="902"/>
                  </a:cubicBezTo>
                  <a:cubicBezTo>
                    <a:pt x="157" y="1014"/>
                    <a:pt x="286" y="1084"/>
                    <a:pt x="414" y="1084"/>
                  </a:cubicBezTo>
                  <a:cubicBezTo>
                    <a:pt x="478" y="1084"/>
                    <a:pt x="542" y="1066"/>
                    <a:pt x="598" y="1028"/>
                  </a:cubicBezTo>
                  <a:cubicBezTo>
                    <a:pt x="787" y="912"/>
                    <a:pt x="1008" y="818"/>
                    <a:pt x="1186" y="681"/>
                  </a:cubicBezTo>
                  <a:cubicBezTo>
                    <a:pt x="1344" y="566"/>
                    <a:pt x="1428" y="366"/>
                    <a:pt x="1312" y="188"/>
                  </a:cubicBezTo>
                  <a:cubicBezTo>
                    <a:pt x="1254" y="79"/>
                    <a:pt x="1116"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34"/>
            <p:cNvSpPr/>
            <p:nvPr/>
          </p:nvSpPr>
          <p:spPr>
            <a:xfrm>
              <a:off x="1652675" y="329700"/>
              <a:ext cx="32550" cy="42675"/>
            </a:xfrm>
            <a:custGeom>
              <a:avLst/>
              <a:gdLst/>
              <a:ahLst/>
              <a:cxnLst/>
              <a:rect l="l" t="t" r="r" b="b"/>
              <a:pathLst>
                <a:path w="1302" h="1707" extrusionOk="0">
                  <a:moveTo>
                    <a:pt x="393" y="0"/>
                  </a:moveTo>
                  <a:cubicBezTo>
                    <a:pt x="326" y="0"/>
                    <a:pt x="261" y="15"/>
                    <a:pt x="210" y="44"/>
                  </a:cubicBezTo>
                  <a:cubicBezTo>
                    <a:pt x="21" y="159"/>
                    <a:pt x="0" y="359"/>
                    <a:pt x="74" y="548"/>
                  </a:cubicBezTo>
                  <a:cubicBezTo>
                    <a:pt x="210" y="852"/>
                    <a:pt x="420" y="1125"/>
                    <a:pt x="515" y="1451"/>
                  </a:cubicBezTo>
                  <a:cubicBezTo>
                    <a:pt x="569" y="1629"/>
                    <a:pt x="711" y="1706"/>
                    <a:pt x="855" y="1706"/>
                  </a:cubicBezTo>
                  <a:cubicBezTo>
                    <a:pt x="1076" y="1706"/>
                    <a:pt x="1301" y="1525"/>
                    <a:pt x="1218" y="1251"/>
                  </a:cubicBezTo>
                  <a:cubicBezTo>
                    <a:pt x="1103" y="863"/>
                    <a:pt x="861" y="548"/>
                    <a:pt x="704" y="180"/>
                  </a:cubicBezTo>
                  <a:cubicBezTo>
                    <a:pt x="656" y="56"/>
                    <a:pt x="521"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34"/>
            <p:cNvSpPr/>
            <p:nvPr/>
          </p:nvSpPr>
          <p:spPr>
            <a:xfrm>
              <a:off x="1649625" y="379450"/>
              <a:ext cx="28450" cy="37875"/>
            </a:xfrm>
            <a:custGeom>
              <a:avLst/>
              <a:gdLst/>
              <a:ahLst/>
              <a:cxnLst/>
              <a:rect l="l" t="t" r="r" b="b"/>
              <a:pathLst>
                <a:path w="1138" h="1515" extrusionOk="0">
                  <a:moveTo>
                    <a:pt x="436" y="0"/>
                  </a:moveTo>
                  <a:cubicBezTo>
                    <a:pt x="223" y="0"/>
                    <a:pt x="1" y="177"/>
                    <a:pt x="70" y="448"/>
                  </a:cubicBezTo>
                  <a:cubicBezTo>
                    <a:pt x="133" y="731"/>
                    <a:pt x="301" y="973"/>
                    <a:pt x="374" y="1257"/>
                  </a:cubicBezTo>
                  <a:cubicBezTo>
                    <a:pt x="421" y="1436"/>
                    <a:pt x="558" y="1515"/>
                    <a:pt x="700" y="1515"/>
                  </a:cubicBezTo>
                  <a:cubicBezTo>
                    <a:pt x="914" y="1515"/>
                    <a:pt x="1137" y="1336"/>
                    <a:pt x="1067" y="1057"/>
                  </a:cubicBezTo>
                  <a:cubicBezTo>
                    <a:pt x="1004" y="784"/>
                    <a:pt x="836" y="532"/>
                    <a:pt x="763" y="259"/>
                  </a:cubicBezTo>
                  <a:cubicBezTo>
                    <a:pt x="717" y="79"/>
                    <a:pt x="578"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34"/>
            <p:cNvSpPr/>
            <p:nvPr/>
          </p:nvSpPr>
          <p:spPr>
            <a:xfrm>
              <a:off x="1612525" y="268825"/>
              <a:ext cx="46000" cy="23050"/>
            </a:xfrm>
            <a:custGeom>
              <a:avLst/>
              <a:gdLst/>
              <a:ahLst/>
              <a:cxnLst/>
              <a:rect l="l" t="t" r="r" b="b"/>
              <a:pathLst>
                <a:path w="1840" h="922" extrusionOk="0">
                  <a:moveTo>
                    <a:pt x="351" y="1"/>
                  </a:moveTo>
                  <a:cubicBezTo>
                    <a:pt x="159" y="1"/>
                    <a:pt x="0" y="184"/>
                    <a:pt x="0" y="368"/>
                  </a:cubicBezTo>
                  <a:cubicBezTo>
                    <a:pt x="0" y="578"/>
                    <a:pt x="168" y="715"/>
                    <a:pt x="367" y="725"/>
                  </a:cubicBezTo>
                  <a:cubicBezTo>
                    <a:pt x="661" y="746"/>
                    <a:pt x="955" y="820"/>
                    <a:pt x="1239" y="904"/>
                  </a:cubicBezTo>
                  <a:cubicBezTo>
                    <a:pt x="1279" y="916"/>
                    <a:pt x="1317" y="922"/>
                    <a:pt x="1353" y="922"/>
                  </a:cubicBezTo>
                  <a:cubicBezTo>
                    <a:pt x="1719" y="922"/>
                    <a:pt x="1839" y="335"/>
                    <a:pt x="1428" y="211"/>
                  </a:cubicBezTo>
                  <a:cubicBezTo>
                    <a:pt x="1081" y="106"/>
                    <a:pt x="724" y="32"/>
                    <a:pt x="367" y="1"/>
                  </a:cubicBezTo>
                  <a:cubicBezTo>
                    <a:pt x="362" y="1"/>
                    <a:pt x="35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34"/>
            <p:cNvSpPr/>
            <p:nvPr/>
          </p:nvSpPr>
          <p:spPr>
            <a:xfrm>
              <a:off x="1663450" y="281625"/>
              <a:ext cx="26425" cy="48800"/>
            </a:xfrm>
            <a:custGeom>
              <a:avLst/>
              <a:gdLst/>
              <a:ahLst/>
              <a:cxnLst/>
              <a:rect l="l" t="t" r="r" b="b"/>
              <a:pathLst>
                <a:path w="1057" h="1952" extrusionOk="0">
                  <a:moveTo>
                    <a:pt x="400" y="1"/>
                  </a:moveTo>
                  <a:cubicBezTo>
                    <a:pt x="332" y="1"/>
                    <a:pt x="265" y="16"/>
                    <a:pt x="210" y="45"/>
                  </a:cubicBezTo>
                  <a:cubicBezTo>
                    <a:pt x="21" y="150"/>
                    <a:pt x="0" y="360"/>
                    <a:pt x="84" y="539"/>
                  </a:cubicBezTo>
                  <a:cubicBezTo>
                    <a:pt x="136" y="686"/>
                    <a:pt x="136" y="906"/>
                    <a:pt x="168" y="1053"/>
                  </a:cubicBezTo>
                  <a:cubicBezTo>
                    <a:pt x="199" y="1263"/>
                    <a:pt x="231" y="1484"/>
                    <a:pt x="283" y="1694"/>
                  </a:cubicBezTo>
                  <a:cubicBezTo>
                    <a:pt x="330" y="1874"/>
                    <a:pt x="469" y="1952"/>
                    <a:pt x="612" y="1952"/>
                  </a:cubicBezTo>
                  <a:cubicBezTo>
                    <a:pt x="829" y="1952"/>
                    <a:pt x="1057" y="1773"/>
                    <a:pt x="987" y="1494"/>
                  </a:cubicBezTo>
                  <a:cubicBezTo>
                    <a:pt x="882" y="1064"/>
                    <a:pt x="882" y="581"/>
                    <a:pt x="703" y="171"/>
                  </a:cubicBezTo>
                  <a:cubicBezTo>
                    <a:pt x="656" y="55"/>
                    <a:pt x="527" y="1"/>
                    <a:pt x="4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90" name="Google Shape;690;p34"/>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6">
  <p:cSld name="TITLE_ONLY_1_1_1_1_1_1">
    <p:spTree>
      <p:nvGrpSpPr>
        <p:cNvPr id="691" name="Shape 691"/>
        <p:cNvGrpSpPr/>
        <p:nvPr/>
      </p:nvGrpSpPr>
      <p:grpSpPr>
        <a:xfrm>
          <a:off x="0" y="0"/>
          <a:ext cx="0" cy="0"/>
          <a:chOff x="0" y="0"/>
          <a:chExt cx="0" cy="0"/>
        </a:xfrm>
      </p:grpSpPr>
      <p:sp>
        <p:nvSpPr>
          <p:cNvPr id="692" name="Google Shape;692;p35"/>
          <p:cNvSpPr/>
          <p:nvPr/>
        </p:nvSpPr>
        <p:spPr>
          <a:xfrm rot="10800000">
            <a:off x="6642711" y="-272448"/>
            <a:ext cx="3657998" cy="926948"/>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35"/>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4" name="Google Shape;694;p35"/>
          <p:cNvSpPr/>
          <p:nvPr/>
        </p:nvSpPr>
        <p:spPr>
          <a:xfrm rot="-3463915">
            <a:off x="7705812" y="3384818"/>
            <a:ext cx="4423707" cy="2719875"/>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35"/>
          <p:cNvSpPr/>
          <p:nvPr/>
        </p:nvSpPr>
        <p:spPr>
          <a:xfrm flipH="1">
            <a:off x="-2774447" y="-1226500"/>
            <a:ext cx="3815954" cy="3531653"/>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96" name="Google Shape;696;p35"/>
          <p:cNvGrpSpPr/>
          <p:nvPr/>
        </p:nvGrpSpPr>
        <p:grpSpPr>
          <a:xfrm>
            <a:off x="171442" y="4604088"/>
            <a:ext cx="457916" cy="454327"/>
            <a:chOff x="1782100" y="1060200"/>
            <a:chExt cx="184050" cy="182600"/>
          </a:xfrm>
        </p:grpSpPr>
        <p:sp>
          <p:nvSpPr>
            <p:cNvPr id="697" name="Google Shape;697;p35"/>
            <p:cNvSpPr/>
            <p:nvPr/>
          </p:nvSpPr>
          <p:spPr>
            <a:xfrm>
              <a:off x="1864775" y="1195525"/>
              <a:ext cx="50200" cy="47275"/>
            </a:xfrm>
            <a:custGeom>
              <a:avLst/>
              <a:gdLst/>
              <a:ahLst/>
              <a:cxnLst/>
              <a:rect l="l" t="t" r="r" b="b"/>
              <a:pathLst>
                <a:path w="2008" h="1891" extrusionOk="0">
                  <a:moveTo>
                    <a:pt x="1066" y="0"/>
                  </a:moveTo>
                  <a:cubicBezTo>
                    <a:pt x="804" y="0"/>
                    <a:pt x="558" y="88"/>
                    <a:pt x="390" y="274"/>
                  </a:cubicBezTo>
                  <a:cubicBezTo>
                    <a:pt x="1" y="704"/>
                    <a:pt x="12" y="1408"/>
                    <a:pt x="495" y="1891"/>
                  </a:cubicBezTo>
                  <a:lnTo>
                    <a:pt x="2007" y="389"/>
                  </a:lnTo>
                  <a:cubicBezTo>
                    <a:pt x="1750" y="138"/>
                    <a:pt x="1395"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35"/>
            <p:cNvSpPr/>
            <p:nvPr/>
          </p:nvSpPr>
          <p:spPr>
            <a:xfrm>
              <a:off x="1802050" y="1184900"/>
              <a:ext cx="50950" cy="48175"/>
            </a:xfrm>
            <a:custGeom>
              <a:avLst/>
              <a:gdLst/>
              <a:ahLst/>
              <a:cxnLst/>
              <a:rect l="l" t="t" r="r" b="b"/>
              <a:pathLst>
                <a:path w="2038" h="1927" extrusionOk="0">
                  <a:moveTo>
                    <a:pt x="1073" y="1"/>
                  </a:moveTo>
                  <a:cubicBezTo>
                    <a:pt x="809" y="1"/>
                    <a:pt x="560" y="89"/>
                    <a:pt x="389" y="279"/>
                  </a:cubicBezTo>
                  <a:cubicBezTo>
                    <a:pt x="1" y="709"/>
                    <a:pt x="22" y="1413"/>
                    <a:pt x="505" y="1906"/>
                  </a:cubicBezTo>
                  <a:cubicBezTo>
                    <a:pt x="515" y="1917"/>
                    <a:pt x="526" y="1917"/>
                    <a:pt x="536" y="1927"/>
                  </a:cubicBezTo>
                  <a:lnTo>
                    <a:pt x="2038" y="426"/>
                  </a:lnTo>
                  <a:cubicBezTo>
                    <a:pt x="2038" y="415"/>
                    <a:pt x="2027" y="405"/>
                    <a:pt x="2017" y="394"/>
                  </a:cubicBezTo>
                  <a:cubicBezTo>
                    <a:pt x="1764" y="142"/>
                    <a:pt x="1407"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35"/>
            <p:cNvSpPr/>
            <p:nvPr/>
          </p:nvSpPr>
          <p:spPr>
            <a:xfrm>
              <a:off x="1847450" y="1131275"/>
              <a:ext cx="50450" cy="47725"/>
            </a:xfrm>
            <a:custGeom>
              <a:avLst/>
              <a:gdLst/>
              <a:ahLst/>
              <a:cxnLst/>
              <a:rect l="l" t="t" r="r" b="b"/>
              <a:pathLst>
                <a:path w="2018" h="1909" extrusionOk="0">
                  <a:moveTo>
                    <a:pt x="1077" y="0"/>
                  </a:moveTo>
                  <a:cubicBezTo>
                    <a:pt x="812" y="0"/>
                    <a:pt x="562" y="90"/>
                    <a:pt x="390" y="282"/>
                  </a:cubicBezTo>
                  <a:cubicBezTo>
                    <a:pt x="1" y="712"/>
                    <a:pt x="12" y="1416"/>
                    <a:pt x="505" y="1909"/>
                  </a:cubicBezTo>
                  <a:lnTo>
                    <a:pt x="2017" y="397"/>
                  </a:lnTo>
                  <a:cubicBezTo>
                    <a:pt x="1761" y="140"/>
                    <a:pt x="1407" y="0"/>
                    <a:pt x="1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35"/>
            <p:cNvSpPr/>
            <p:nvPr/>
          </p:nvSpPr>
          <p:spPr>
            <a:xfrm>
              <a:off x="1916525" y="1145675"/>
              <a:ext cx="49625" cy="46975"/>
            </a:xfrm>
            <a:custGeom>
              <a:avLst/>
              <a:gdLst/>
              <a:ahLst/>
              <a:cxnLst/>
              <a:rect l="l" t="t" r="r" b="b"/>
              <a:pathLst>
                <a:path w="1985" h="1879" extrusionOk="0">
                  <a:moveTo>
                    <a:pt x="1069" y="0"/>
                  </a:moveTo>
                  <a:cubicBezTo>
                    <a:pt x="806" y="0"/>
                    <a:pt x="558" y="90"/>
                    <a:pt x="388" y="283"/>
                  </a:cubicBezTo>
                  <a:cubicBezTo>
                    <a:pt x="0" y="703"/>
                    <a:pt x="10" y="1396"/>
                    <a:pt x="483" y="1879"/>
                  </a:cubicBezTo>
                  <a:lnTo>
                    <a:pt x="1984" y="378"/>
                  </a:lnTo>
                  <a:cubicBezTo>
                    <a:pt x="1736" y="135"/>
                    <a:pt x="1391" y="0"/>
                    <a:pt x="1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35"/>
            <p:cNvSpPr/>
            <p:nvPr/>
          </p:nvSpPr>
          <p:spPr>
            <a:xfrm>
              <a:off x="1892625" y="1081125"/>
              <a:ext cx="51475" cy="48800"/>
            </a:xfrm>
            <a:custGeom>
              <a:avLst/>
              <a:gdLst/>
              <a:ahLst/>
              <a:cxnLst/>
              <a:rect l="l" t="t" r="r" b="b"/>
              <a:pathLst>
                <a:path w="2059" h="1952" extrusionOk="0">
                  <a:moveTo>
                    <a:pt x="1075" y="1"/>
                  </a:moveTo>
                  <a:cubicBezTo>
                    <a:pt x="811" y="1"/>
                    <a:pt x="562" y="90"/>
                    <a:pt x="389" y="281"/>
                  </a:cubicBezTo>
                  <a:cubicBezTo>
                    <a:pt x="0" y="702"/>
                    <a:pt x="21" y="1416"/>
                    <a:pt x="504" y="1910"/>
                  </a:cubicBezTo>
                  <a:cubicBezTo>
                    <a:pt x="525" y="1920"/>
                    <a:pt x="536" y="1931"/>
                    <a:pt x="557" y="1952"/>
                  </a:cubicBezTo>
                  <a:lnTo>
                    <a:pt x="2058" y="450"/>
                  </a:lnTo>
                  <a:cubicBezTo>
                    <a:pt x="2048" y="429"/>
                    <a:pt x="2027" y="408"/>
                    <a:pt x="2016" y="397"/>
                  </a:cubicBezTo>
                  <a:cubicBezTo>
                    <a:pt x="1760" y="141"/>
                    <a:pt x="1406"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35"/>
            <p:cNvSpPr/>
            <p:nvPr/>
          </p:nvSpPr>
          <p:spPr>
            <a:xfrm>
              <a:off x="1837225" y="1060200"/>
              <a:ext cx="51475" cy="48725"/>
            </a:xfrm>
            <a:custGeom>
              <a:avLst/>
              <a:gdLst/>
              <a:ahLst/>
              <a:cxnLst/>
              <a:rect l="l" t="t" r="r" b="b"/>
              <a:pathLst>
                <a:path w="2059" h="1949" extrusionOk="0">
                  <a:moveTo>
                    <a:pt x="1070" y="1"/>
                  </a:moveTo>
                  <a:cubicBezTo>
                    <a:pt x="808" y="1"/>
                    <a:pt x="561" y="89"/>
                    <a:pt x="389" y="278"/>
                  </a:cubicBezTo>
                  <a:cubicBezTo>
                    <a:pt x="1" y="709"/>
                    <a:pt x="11" y="1413"/>
                    <a:pt x="505" y="1906"/>
                  </a:cubicBezTo>
                  <a:cubicBezTo>
                    <a:pt x="526" y="1927"/>
                    <a:pt x="536" y="1938"/>
                    <a:pt x="557" y="1948"/>
                  </a:cubicBezTo>
                  <a:lnTo>
                    <a:pt x="2059" y="446"/>
                  </a:lnTo>
                  <a:cubicBezTo>
                    <a:pt x="2048" y="425"/>
                    <a:pt x="2027" y="415"/>
                    <a:pt x="2017" y="394"/>
                  </a:cubicBezTo>
                  <a:cubicBezTo>
                    <a:pt x="1759" y="142"/>
                    <a:pt x="1402" y="1"/>
                    <a:pt x="1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35"/>
            <p:cNvSpPr/>
            <p:nvPr/>
          </p:nvSpPr>
          <p:spPr>
            <a:xfrm>
              <a:off x="1782100" y="1116900"/>
              <a:ext cx="49900" cy="47400"/>
            </a:xfrm>
            <a:custGeom>
              <a:avLst/>
              <a:gdLst/>
              <a:ahLst/>
              <a:cxnLst/>
              <a:rect l="l" t="t" r="r" b="b"/>
              <a:pathLst>
                <a:path w="1996" h="1896" extrusionOk="0">
                  <a:moveTo>
                    <a:pt x="1064" y="0"/>
                  </a:moveTo>
                  <a:cubicBezTo>
                    <a:pt x="803" y="0"/>
                    <a:pt x="556" y="88"/>
                    <a:pt x="389" y="279"/>
                  </a:cubicBezTo>
                  <a:cubicBezTo>
                    <a:pt x="1" y="699"/>
                    <a:pt x="11" y="1403"/>
                    <a:pt x="494" y="1896"/>
                  </a:cubicBezTo>
                  <a:lnTo>
                    <a:pt x="1996" y="384"/>
                  </a:lnTo>
                  <a:cubicBezTo>
                    <a:pt x="1744" y="138"/>
                    <a:pt x="1392" y="0"/>
                    <a:pt x="1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4" name="Google Shape;704;p35"/>
          <p:cNvGrpSpPr/>
          <p:nvPr/>
        </p:nvGrpSpPr>
        <p:grpSpPr>
          <a:xfrm>
            <a:off x="8824644" y="999162"/>
            <a:ext cx="596161" cy="619097"/>
            <a:chOff x="1524825" y="268825"/>
            <a:chExt cx="165050" cy="171400"/>
          </a:xfrm>
        </p:grpSpPr>
        <p:sp>
          <p:nvSpPr>
            <p:cNvPr id="705" name="Google Shape;705;p35"/>
            <p:cNvSpPr/>
            <p:nvPr/>
          </p:nvSpPr>
          <p:spPr>
            <a:xfrm>
              <a:off x="1602550" y="329250"/>
              <a:ext cx="45950" cy="35650"/>
            </a:xfrm>
            <a:custGeom>
              <a:avLst/>
              <a:gdLst/>
              <a:ahLst/>
              <a:cxnLst/>
              <a:rect l="l" t="t" r="r" b="b"/>
              <a:pathLst>
                <a:path w="1838" h="1426" extrusionOk="0">
                  <a:moveTo>
                    <a:pt x="404" y="1"/>
                  </a:moveTo>
                  <a:cubicBezTo>
                    <a:pt x="251" y="1"/>
                    <a:pt x="98" y="126"/>
                    <a:pt x="63" y="272"/>
                  </a:cubicBezTo>
                  <a:cubicBezTo>
                    <a:pt x="0" y="482"/>
                    <a:pt x="126" y="650"/>
                    <a:pt x="315" y="723"/>
                  </a:cubicBezTo>
                  <a:cubicBezTo>
                    <a:pt x="472" y="786"/>
                    <a:pt x="640" y="923"/>
                    <a:pt x="777" y="1017"/>
                  </a:cubicBezTo>
                  <a:cubicBezTo>
                    <a:pt x="934" y="1133"/>
                    <a:pt x="1081" y="1259"/>
                    <a:pt x="1239" y="1374"/>
                  </a:cubicBezTo>
                  <a:cubicBezTo>
                    <a:pt x="1288" y="1410"/>
                    <a:pt x="1344" y="1426"/>
                    <a:pt x="1402" y="1426"/>
                  </a:cubicBezTo>
                  <a:cubicBezTo>
                    <a:pt x="1532" y="1426"/>
                    <a:pt x="1667" y="1347"/>
                    <a:pt x="1732" y="1238"/>
                  </a:cubicBezTo>
                  <a:cubicBezTo>
                    <a:pt x="1837" y="1059"/>
                    <a:pt x="1764" y="860"/>
                    <a:pt x="1606" y="744"/>
                  </a:cubicBezTo>
                  <a:cubicBezTo>
                    <a:pt x="1249" y="492"/>
                    <a:pt x="913" y="177"/>
                    <a:pt x="504" y="20"/>
                  </a:cubicBezTo>
                  <a:cubicBezTo>
                    <a:pt x="472" y="7"/>
                    <a:pt x="438" y="1"/>
                    <a:pt x="4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35"/>
            <p:cNvSpPr/>
            <p:nvPr/>
          </p:nvSpPr>
          <p:spPr>
            <a:xfrm>
              <a:off x="1548575" y="302575"/>
              <a:ext cx="54175" cy="37525"/>
            </a:xfrm>
            <a:custGeom>
              <a:avLst/>
              <a:gdLst/>
              <a:ahLst/>
              <a:cxnLst/>
              <a:rect l="l" t="t" r="r" b="b"/>
              <a:pathLst>
                <a:path w="2167" h="1501" extrusionOk="0">
                  <a:moveTo>
                    <a:pt x="1644" y="1"/>
                  </a:moveTo>
                  <a:cubicBezTo>
                    <a:pt x="1562" y="1"/>
                    <a:pt x="1478" y="33"/>
                    <a:pt x="1403" y="110"/>
                  </a:cubicBezTo>
                  <a:cubicBezTo>
                    <a:pt x="1077" y="436"/>
                    <a:pt x="615" y="583"/>
                    <a:pt x="279" y="887"/>
                  </a:cubicBezTo>
                  <a:cubicBezTo>
                    <a:pt x="1" y="1133"/>
                    <a:pt x="259" y="1501"/>
                    <a:pt x="551" y="1501"/>
                  </a:cubicBezTo>
                  <a:cubicBezTo>
                    <a:pt x="633" y="1501"/>
                    <a:pt x="718" y="1471"/>
                    <a:pt x="794" y="1402"/>
                  </a:cubicBezTo>
                  <a:cubicBezTo>
                    <a:pt x="1130" y="1097"/>
                    <a:pt x="1581" y="961"/>
                    <a:pt x="1907" y="625"/>
                  </a:cubicBezTo>
                  <a:cubicBezTo>
                    <a:pt x="2166" y="366"/>
                    <a:pt x="1920" y="1"/>
                    <a:pt x="16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35"/>
            <p:cNvSpPr/>
            <p:nvPr/>
          </p:nvSpPr>
          <p:spPr>
            <a:xfrm>
              <a:off x="1533350" y="347275"/>
              <a:ext cx="20925" cy="40500"/>
            </a:xfrm>
            <a:custGeom>
              <a:avLst/>
              <a:gdLst/>
              <a:ahLst/>
              <a:cxnLst/>
              <a:rect l="l" t="t" r="r" b="b"/>
              <a:pathLst>
                <a:path w="837" h="1620" extrusionOk="0">
                  <a:moveTo>
                    <a:pt x="451" y="0"/>
                  </a:moveTo>
                  <a:cubicBezTo>
                    <a:pt x="292" y="0"/>
                    <a:pt x="125" y="107"/>
                    <a:pt x="90" y="265"/>
                  </a:cubicBezTo>
                  <a:cubicBezTo>
                    <a:pt x="59" y="433"/>
                    <a:pt x="69" y="590"/>
                    <a:pt x="59" y="758"/>
                  </a:cubicBezTo>
                  <a:cubicBezTo>
                    <a:pt x="48" y="926"/>
                    <a:pt x="17" y="1094"/>
                    <a:pt x="6" y="1273"/>
                  </a:cubicBezTo>
                  <a:cubicBezTo>
                    <a:pt x="1" y="1504"/>
                    <a:pt x="180" y="1620"/>
                    <a:pt x="362" y="1620"/>
                  </a:cubicBezTo>
                  <a:cubicBezTo>
                    <a:pt x="544" y="1620"/>
                    <a:pt x="731" y="1504"/>
                    <a:pt x="741" y="1273"/>
                  </a:cubicBezTo>
                  <a:cubicBezTo>
                    <a:pt x="741" y="1115"/>
                    <a:pt x="762" y="968"/>
                    <a:pt x="783" y="821"/>
                  </a:cubicBezTo>
                  <a:cubicBezTo>
                    <a:pt x="794" y="706"/>
                    <a:pt x="773" y="569"/>
                    <a:pt x="794" y="464"/>
                  </a:cubicBezTo>
                  <a:cubicBezTo>
                    <a:pt x="836" y="265"/>
                    <a:pt x="741" y="65"/>
                    <a:pt x="542" y="13"/>
                  </a:cubicBezTo>
                  <a:cubicBezTo>
                    <a:pt x="513" y="5"/>
                    <a:pt x="482" y="0"/>
                    <a:pt x="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35"/>
            <p:cNvSpPr/>
            <p:nvPr/>
          </p:nvSpPr>
          <p:spPr>
            <a:xfrm>
              <a:off x="1569475" y="348375"/>
              <a:ext cx="29950" cy="38400"/>
            </a:xfrm>
            <a:custGeom>
              <a:avLst/>
              <a:gdLst/>
              <a:ahLst/>
              <a:cxnLst/>
              <a:rect l="l" t="t" r="r" b="b"/>
              <a:pathLst>
                <a:path w="1198" h="1536" extrusionOk="0">
                  <a:moveTo>
                    <a:pt x="829" y="0"/>
                  </a:moveTo>
                  <a:cubicBezTo>
                    <a:pt x="619" y="0"/>
                    <a:pt x="472" y="168"/>
                    <a:pt x="462" y="357"/>
                  </a:cubicBezTo>
                  <a:cubicBezTo>
                    <a:pt x="462" y="355"/>
                    <a:pt x="462" y="354"/>
                    <a:pt x="461" y="354"/>
                  </a:cubicBezTo>
                  <a:cubicBezTo>
                    <a:pt x="456" y="354"/>
                    <a:pt x="429" y="433"/>
                    <a:pt x="420" y="452"/>
                  </a:cubicBezTo>
                  <a:cubicBezTo>
                    <a:pt x="378" y="515"/>
                    <a:pt x="346" y="578"/>
                    <a:pt x="315" y="630"/>
                  </a:cubicBezTo>
                  <a:cubicBezTo>
                    <a:pt x="231" y="777"/>
                    <a:pt x="147" y="914"/>
                    <a:pt x="73" y="1071"/>
                  </a:cubicBezTo>
                  <a:cubicBezTo>
                    <a:pt x="0" y="1260"/>
                    <a:pt x="157" y="1470"/>
                    <a:pt x="325" y="1523"/>
                  </a:cubicBezTo>
                  <a:cubicBezTo>
                    <a:pt x="358" y="1531"/>
                    <a:pt x="389" y="1535"/>
                    <a:pt x="419" y="1535"/>
                  </a:cubicBezTo>
                  <a:cubicBezTo>
                    <a:pt x="585" y="1535"/>
                    <a:pt x="715" y="1422"/>
                    <a:pt x="777" y="1271"/>
                  </a:cubicBezTo>
                  <a:cubicBezTo>
                    <a:pt x="829" y="1134"/>
                    <a:pt x="945" y="1008"/>
                    <a:pt x="1008" y="872"/>
                  </a:cubicBezTo>
                  <a:cubicBezTo>
                    <a:pt x="1102" y="714"/>
                    <a:pt x="1176" y="557"/>
                    <a:pt x="1186" y="357"/>
                  </a:cubicBezTo>
                  <a:cubicBezTo>
                    <a:pt x="1197" y="168"/>
                    <a:pt x="1018" y="0"/>
                    <a:pt x="8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35"/>
            <p:cNvSpPr/>
            <p:nvPr/>
          </p:nvSpPr>
          <p:spPr>
            <a:xfrm>
              <a:off x="1598125" y="375375"/>
              <a:ext cx="43825" cy="20350"/>
            </a:xfrm>
            <a:custGeom>
              <a:avLst/>
              <a:gdLst/>
              <a:ahLst/>
              <a:cxnLst/>
              <a:rect l="l" t="t" r="r" b="b"/>
              <a:pathLst>
                <a:path w="1753" h="814" extrusionOk="0">
                  <a:moveTo>
                    <a:pt x="462" y="0"/>
                  </a:moveTo>
                  <a:cubicBezTo>
                    <a:pt x="114" y="0"/>
                    <a:pt x="0" y="584"/>
                    <a:pt x="397" y="716"/>
                  </a:cubicBezTo>
                  <a:cubicBezTo>
                    <a:pt x="670" y="810"/>
                    <a:pt x="975" y="768"/>
                    <a:pt x="1258" y="810"/>
                  </a:cubicBezTo>
                  <a:cubicBezTo>
                    <a:pt x="1279" y="813"/>
                    <a:pt x="1300" y="814"/>
                    <a:pt x="1321" y="814"/>
                  </a:cubicBezTo>
                  <a:cubicBezTo>
                    <a:pt x="1489" y="814"/>
                    <a:pt x="1653" y="736"/>
                    <a:pt x="1699" y="558"/>
                  </a:cubicBezTo>
                  <a:cubicBezTo>
                    <a:pt x="1752" y="380"/>
                    <a:pt x="1647" y="138"/>
                    <a:pt x="1447" y="107"/>
                  </a:cubicBezTo>
                  <a:cubicBezTo>
                    <a:pt x="1279" y="86"/>
                    <a:pt x="1111" y="65"/>
                    <a:pt x="943" y="65"/>
                  </a:cubicBezTo>
                  <a:cubicBezTo>
                    <a:pt x="828" y="54"/>
                    <a:pt x="691" y="54"/>
                    <a:pt x="586" y="23"/>
                  </a:cubicBezTo>
                  <a:cubicBezTo>
                    <a:pt x="542" y="8"/>
                    <a:pt x="501" y="0"/>
                    <a:pt x="4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35"/>
            <p:cNvSpPr/>
            <p:nvPr/>
          </p:nvSpPr>
          <p:spPr>
            <a:xfrm>
              <a:off x="1581800" y="401475"/>
              <a:ext cx="19725" cy="38750"/>
            </a:xfrm>
            <a:custGeom>
              <a:avLst/>
              <a:gdLst/>
              <a:ahLst/>
              <a:cxnLst/>
              <a:rect l="l" t="t" r="r" b="b"/>
              <a:pathLst>
                <a:path w="789" h="1550" extrusionOk="0">
                  <a:moveTo>
                    <a:pt x="381" y="0"/>
                  </a:moveTo>
                  <a:cubicBezTo>
                    <a:pt x="200" y="0"/>
                    <a:pt x="16" y="118"/>
                    <a:pt x="11" y="355"/>
                  </a:cubicBezTo>
                  <a:cubicBezTo>
                    <a:pt x="0" y="638"/>
                    <a:pt x="63" y="911"/>
                    <a:pt x="63" y="1195"/>
                  </a:cubicBezTo>
                  <a:cubicBezTo>
                    <a:pt x="58" y="1431"/>
                    <a:pt x="237" y="1549"/>
                    <a:pt x="418" y="1549"/>
                  </a:cubicBezTo>
                  <a:cubicBezTo>
                    <a:pt x="599" y="1549"/>
                    <a:pt x="783" y="1431"/>
                    <a:pt x="788" y="1195"/>
                  </a:cubicBezTo>
                  <a:cubicBezTo>
                    <a:pt x="788" y="911"/>
                    <a:pt x="725" y="638"/>
                    <a:pt x="735" y="355"/>
                  </a:cubicBezTo>
                  <a:cubicBezTo>
                    <a:pt x="741" y="118"/>
                    <a:pt x="562" y="0"/>
                    <a:pt x="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35"/>
            <p:cNvSpPr/>
            <p:nvPr/>
          </p:nvSpPr>
          <p:spPr>
            <a:xfrm>
              <a:off x="1537700" y="396025"/>
              <a:ext cx="34950" cy="31000"/>
            </a:xfrm>
            <a:custGeom>
              <a:avLst/>
              <a:gdLst/>
              <a:ahLst/>
              <a:cxnLst/>
              <a:rect l="l" t="t" r="r" b="b"/>
              <a:pathLst>
                <a:path w="1398" h="1240" extrusionOk="0">
                  <a:moveTo>
                    <a:pt x="982" y="0"/>
                  </a:moveTo>
                  <a:cubicBezTo>
                    <a:pt x="888" y="0"/>
                    <a:pt x="796" y="35"/>
                    <a:pt x="735" y="110"/>
                  </a:cubicBezTo>
                  <a:lnTo>
                    <a:pt x="609" y="236"/>
                  </a:lnTo>
                  <a:cubicBezTo>
                    <a:pt x="609" y="236"/>
                    <a:pt x="557" y="283"/>
                    <a:pt x="555" y="286"/>
                  </a:cubicBezTo>
                  <a:lnTo>
                    <a:pt x="555" y="286"/>
                  </a:lnTo>
                  <a:cubicBezTo>
                    <a:pt x="530" y="303"/>
                    <a:pt x="511" y="313"/>
                    <a:pt x="483" y="331"/>
                  </a:cubicBezTo>
                  <a:cubicBezTo>
                    <a:pt x="368" y="425"/>
                    <a:pt x="242" y="510"/>
                    <a:pt x="137" y="615"/>
                  </a:cubicBezTo>
                  <a:cubicBezTo>
                    <a:pt x="0" y="762"/>
                    <a:pt x="0" y="993"/>
                    <a:pt x="137" y="1129"/>
                  </a:cubicBezTo>
                  <a:cubicBezTo>
                    <a:pt x="205" y="1203"/>
                    <a:pt x="300" y="1240"/>
                    <a:pt x="394" y="1240"/>
                  </a:cubicBezTo>
                  <a:cubicBezTo>
                    <a:pt x="489" y="1240"/>
                    <a:pt x="583" y="1203"/>
                    <a:pt x="651" y="1129"/>
                  </a:cubicBezTo>
                  <a:cubicBezTo>
                    <a:pt x="756" y="1024"/>
                    <a:pt x="798" y="1003"/>
                    <a:pt x="914" y="919"/>
                  </a:cubicBezTo>
                  <a:cubicBezTo>
                    <a:pt x="1040" y="825"/>
                    <a:pt x="1155" y="741"/>
                    <a:pt x="1250" y="625"/>
                  </a:cubicBezTo>
                  <a:cubicBezTo>
                    <a:pt x="1376" y="467"/>
                    <a:pt x="1397" y="257"/>
                    <a:pt x="1250" y="110"/>
                  </a:cubicBezTo>
                  <a:cubicBezTo>
                    <a:pt x="1185" y="40"/>
                    <a:pt x="1083" y="0"/>
                    <a:pt x="9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35"/>
            <p:cNvSpPr/>
            <p:nvPr/>
          </p:nvSpPr>
          <p:spPr>
            <a:xfrm>
              <a:off x="1609900" y="402700"/>
              <a:ext cx="44200" cy="29800"/>
            </a:xfrm>
            <a:custGeom>
              <a:avLst/>
              <a:gdLst/>
              <a:ahLst/>
              <a:cxnLst/>
              <a:rect l="l" t="t" r="r" b="b"/>
              <a:pathLst>
                <a:path w="1768" h="1192" extrusionOk="0">
                  <a:moveTo>
                    <a:pt x="342" y="1"/>
                  </a:moveTo>
                  <a:cubicBezTo>
                    <a:pt x="159" y="1"/>
                    <a:pt x="0" y="185"/>
                    <a:pt x="0" y="369"/>
                  </a:cubicBezTo>
                  <a:cubicBezTo>
                    <a:pt x="0" y="579"/>
                    <a:pt x="168" y="715"/>
                    <a:pt x="357" y="726"/>
                  </a:cubicBezTo>
                  <a:cubicBezTo>
                    <a:pt x="304" y="726"/>
                    <a:pt x="409" y="768"/>
                    <a:pt x="420" y="778"/>
                  </a:cubicBezTo>
                  <a:cubicBezTo>
                    <a:pt x="483" y="810"/>
                    <a:pt x="535" y="841"/>
                    <a:pt x="598" y="883"/>
                  </a:cubicBezTo>
                  <a:cubicBezTo>
                    <a:pt x="745" y="967"/>
                    <a:pt x="892" y="1062"/>
                    <a:pt x="1050" y="1146"/>
                  </a:cubicBezTo>
                  <a:cubicBezTo>
                    <a:pt x="1110" y="1178"/>
                    <a:pt x="1168" y="1192"/>
                    <a:pt x="1224" y="1192"/>
                  </a:cubicBezTo>
                  <a:cubicBezTo>
                    <a:pt x="1550" y="1192"/>
                    <a:pt x="1768" y="704"/>
                    <a:pt x="1417" y="516"/>
                  </a:cubicBezTo>
                  <a:cubicBezTo>
                    <a:pt x="1239" y="411"/>
                    <a:pt x="1060" y="316"/>
                    <a:pt x="892" y="211"/>
                  </a:cubicBezTo>
                  <a:cubicBezTo>
                    <a:pt x="724" y="106"/>
                    <a:pt x="567" y="22"/>
                    <a:pt x="357" y="1"/>
                  </a:cubicBezTo>
                  <a:cubicBezTo>
                    <a:pt x="352" y="1"/>
                    <a:pt x="347" y="1"/>
                    <a:pt x="3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35"/>
            <p:cNvSpPr/>
            <p:nvPr/>
          </p:nvSpPr>
          <p:spPr>
            <a:xfrm>
              <a:off x="1618300" y="299250"/>
              <a:ext cx="45950" cy="20750"/>
            </a:xfrm>
            <a:custGeom>
              <a:avLst/>
              <a:gdLst/>
              <a:ahLst/>
              <a:cxnLst/>
              <a:rect l="l" t="t" r="r" b="b"/>
              <a:pathLst>
                <a:path w="1838" h="830" extrusionOk="0">
                  <a:moveTo>
                    <a:pt x="1122" y="1"/>
                  </a:moveTo>
                  <a:cubicBezTo>
                    <a:pt x="847" y="1"/>
                    <a:pt x="572" y="13"/>
                    <a:pt x="315" y="117"/>
                  </a:cubicBezTo>
                  <a:cubicBezTo>
                    <a:pt x="126" y="191"/>
                    <a:pt x="0" y="359"/>
                    <a:pt x="52" y="558"/>
                  </a:cubicBezTo>
                  <a:cubicBezTo>
                    <a:pt x="96" y="705"/>
                    <a:pt x="244" y="830"/>
                    <a:pt x="400" y="830"/>
                  </a:cubicBezTo>
                  <a:cubicBezTo>
                    <a:pt x="435" y="830"/>
                    <a:pt x="470" y="824"/>
                    <a:pt x="504" y="810"/>
                  </a:cubicBezTo>
                  <a:cubicBezTo>
                    <a:pt x="683" y="744"/>
                    <a:pt x="867" y="728"/>
                    <a:pt x="1052" y="728"/>
                  </a:cubicBezTo>
                  <a:cubicBezTo>
                    <a:pt x="1160" y="728"/>
                    <a:pt x="1268" y="733"/>
                    <a:pt x="1375" y="737"/>
                  </a:cubicBezTo>
                  <a:cubicBezTo>
                    <a:pt x="1837" y="737"/>
                    <a:pt x="1837" y="12"/>
                    <a:pt x="1375" y="2"/>
                  </a:cubicBezTo>
                  <a:cubicBezTo>
                    <a:pt x="1291" y="2"/>
                    <a:pt x="1206" y="1"/>
                    <a:pt x="1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35"/>
            <p:cNvSpPr/>
            <p:nvPr/>
          </p:nvSpPr>
          <p:spPr>
            <a:xfrm>
              <a:off x="1524825" y="288725"/>
              <a:ext cx="22350" cy="39750"/>
            </a:xfrm>
            <a:custGeom>
              <a:avLst/>
              <a:gdLst/>
              <a:ahLst/>
              <a:cxnLst/>
              <a:rect l="l" t="t" r="r" b="b"/>
              <a:pathLst>
                <a:path w="894" h="1590" extrusionOk="0">
                  <a:moveTo>
                    <a:pt x="375" y="1"/>
                  </a:moveTo>
                  <a:cubicBezTo>
                    <a:pt x="344" y="1"/>
                    <a:pt x="313" y="5"/>
                    <a:pt x="284" y="13"/>
                  </a:cubicBezTo>
                  <a:cubicBezTo>
                    <a:pt x="85" y="66"/>
                    <a:pt x="1" y="265"/>
                    <a:pt x="32" y="465"/>
                  </a:cubicBezTo>
                  <a:cubicBezTo>
                    <a:pt x="74" y="748"/>
                    <a:pt x="64" y="1053"/>
                    <a:pt x="127" y="1326"/>
                  </a:cubicBezTo>
                  <a:cubicBezTo>
                    <a:pt x="169" y="1510"/>
                    <a:pt x="305" y="1589"/>
                    <a:pt x="448" y="1589"/>
                  </a:cubicBezTo>
                  <a:cubicBezTo>
                    <a:pt x="664" y="1589"/>
                    <a:pt x="893" y="1409"/>
                    <a:pt x="830" y="1137"/>
                  </a:cubicBezTo>
                  <a:cubicBezTo>
                    <a:pt x="809" y="1021"/>
                    <a:pt x="809" y="885"/>
                    <a:pt x="799" y="769"/>
                  </a:cubicBezTo>
                  <a:lnTo>
                    <a:pt x="736" y="265"/>
                  </a:lnTo>
                  <a:cubicBezTo>
                    <a:pt x="709" y="107"/>
                    <a:pt x="536" y="1"/>
                    <a:pt x="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35"/>
            <p:cNvSpPr/>
            <p:nvPr/>
          </p:nvSpPr>
          <p:spPr>
            <a:xfrm>
              <a:off x="1555300" y="272025"/>
              <a:ext cx="35725" cy="27100"/>
            </a:xfrm>
            <a:custGeom>
              <a:avLst/>
              <a:gdLst/>
              <a:ahLst/>
              <a:cxnLst/>
              <a:rect l="l" t="t" r="r" b="b"/>
              <a:pathLst>
                <a:path w="1429" h="1084" extrusionOk="0">
                  <a:moveTo>
                    <a:pt x="984" y="0"/>
                  </a:moveTo>
                  <a:cubicBezTo>
                    <a:pt x="925" y="0"/>
                    <a:pt x="867" y="16"/>
                    <a:pt x="819" y="51"/>
                  </a:cubicBezTo>
                  <a:cubicBezTo>
                    <a:pt x="640" y="198"/>
                    <a:pt x="420" y="282"/>
                    <a:pt x="231" y="408"/>
                  </a:cubicBezTo>
                  <a:cubicBezTo>
                    <a:pt x="63" y="513"/>
                    <a:pt x="0" y="723"/>
                    <a:pt x="94" y="902"/>
                  </a:cubicBezTo>
                  <a:cubicBezTo>
                    <a:pt x="157" y="1014"/>
                    <a:pt x="286" y="1084"/>
                    <a:pt x="414" y="1084"/>
                  </a:cubicBezTo>
                  <a:cubicBezTo>
                    <a:pt x="478" y="1084"/>
                    <a:pt x="542" y="1066"/>
                    <a:pt x="598" y="1028"/>
                  </a:cubicBezTo>
                  <a:cubicBezTo>
                    <a:pt x="787" y="912"/>
                    <a:pt x="1008" y="818"/>
                    <a:pt x="1186" y="681"/>
                  </a:cubicBezTo>
                  <a:cubicBezTo>
                    <a:pt x="1344" y="566"/>
                    <a:pt x="1428" y="366"/>
                    <a:pt x="1312" y="188"/>
                  </a:cubicBezTo>
                  <a:cubicBezTo>
                    <a:pt x="1254" y="79"/>
                    <a:pt x="1116"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35"/>
            <p:cNvSpPr/>
            <p:nvPr/>
          </p:nvSpPr>
          <p:spPr>
            <a:xfrm>
              <a:off x="1652675" y="329700"/>
              <a:ext cx="32550" cy="42675"/>
            </a:xfrm>
            <a:custGeom>
              <a:avLst/>
              <a:gdLst/>
              <a:ahLst/>
              <a:cxnLst/>
              <a:rect l="l" t="t" r="r" b="b"/>
              <a:pathLst>
                <a:path w="1302" h="1707" extrusionOk="0">
                  <a:moveTo>
                    <a:pt x="393" y="0"/>
                  </a:moveTo>
                  <a:cubicBezTo>
                    <a:pt x="326" y="0"/>
                    <a:pt x="261" y="15"/>
                    <a:pt x="210" y="44"/>
                  </a:cubicBezTo>
                  <a:cubicBezTo>
                    <a:pt x="21" y="159"/>
                    <a:pt x="0" y="359"/>
                    <a:pt x="74" y="548"/>
                  </a:cubicBezTo>
                  <a:cubicBezTo>
                    <a:pt x="210" y="852"/>
                    <a:pt x="420" y="1125"/>
                    <a:pt x="515" y="1451"/>
                  </a:cubicBezTo>
                  <a:cubicBezTo>
                    <a:pt x="569" y="1629"/>
                    <a:pt x="711" y="1706"/>
                    <a:pt x="855" y="1706"/>
                  </a:cubicBezTo>
                  <a:cubicBezTo>
                    <a:pt x="1076" y="1706"/>
                    <a:pt x="1301" y="1525"/>
                    <a:pt x="1218" y="1251"/>
                  </a:cubicBezTo>
                  <a:cubicBezTo>
                    <a:pt x="1103" y="863"/>
                    <a:pt x="861" y="548"/>
                    <a:pt x="704" y="180"/>
                  </a:cubicBezTo>
                  <a:cubicBezTo>
                    <a:pt x="656" y="56"/>
                    <a:pt x="521" y="0"/>
                    <a:pt x="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35"/>
            <p:cNvSpPr/>
            <p:nvPr/>
          </p:nvSpPr>
          <p:spPr>
            <a:xfrm>
              <a:off x="1649625" y="379450"/>
              <a:ext cx="28450" cy="37875"/>
            </a:xfrm>
            <a:custGeom>
              <a:avLst/>
              <a:gdLst/>
              <a:ahLst/>
              <a:cxnLst/>
              <a:rect l="l" t="t" r="r" b="b"/>
              <a:pathLst>
                <a:path w="1138" h="1515" extrusionOk="0">
                  <a:moveTo>
                    <a:pt x="436" y="0"/>
                  </a:moveTo>
                  <a:cubicBezTo>
                    <a:pt x="223" y="0"/>
                    <a:pt x="1" y="177"/>
                    <a:pt x="70" y="448"/>
                  </a:cubicBezTo>
                  <a:cubicBezTo>
                    <a:pt x="133" y="731"/>
                    <a:pt x="301" y="973"/>
                    <a:pt x="374" y="1257"/>
                  </a:cubicBezTo>
                  <a:cubicBezTo>
                    <a:pt x="421" y="1436"/>
                    <a:pt x="558" y="1515"/>
                    <a:pt x="700" y="1515"/>
                  </a:cubicBezTo>
                  <a:cubicBezTo>
                    <a:pt x="914" y="1515"/>
                    <a:pt x="1137" y="1336"/>
                    <a:pt x="1067" y="1057"/>
                  </a:cubicBezTo>
                  <a:cubicBezTo>
                    <a:pt x="1004" y="784"/>
                    <a:pt x="836" y="532"/>
                    <a:pt x="763" y="259"/>
                  </a:cubicBezTo>
                  <a:cubicBezTo>
                    <a:pt x="717" y="79"/>
                    <a:pt x="578" y="0"/>
                    <a:pt x="4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35"/>
            <p:cNvSpPr/>
            <p:nvPr/>
          </p:nvSpPr>
          <p:spPr>
            <a:xfrm>
              <a:off x="1612525" y="268825"/>
              <a:ext cx="46000" cy="23050"/>
            </a:xfrm>
            <a:custGeom>
              <a:avLst/>
              <a:gdLst/>
              <a:ahLst/>
              <a:cxnLst/>
              <a:rect l="l" t="t" r="r" b="b"/>
              <a:pathLst>
                <a:path w="1840" h="922" extrusionOk="0">
                  <a:moveTo>
                    <a:pt x="351" y="1"/>
                  </a:moveTo>
                  <a:cubicBezTo>
                    <a:pt x="159" y="1"/>
                    <a:pt x="0" y="184"/>
                    <a:pt x="0" y="368"/>
                  </a:cubicBezTo>
                  <a:cubicBezTo>
                    <a:pt x="0" y="578"/>
                    <a:pt x="168" y="715"/>
                    <a:pt x="367" y="725"/>
                  </a:cubicBezTo>
                  <a:cubicBezTo>
                    <a:pt x="661" y="746"/>
                    <a:pt x="955" y="820"/>
                    <a:pt x="1239" y="904"/>
                  </a:cubicBezTo>
                  <a:cubicBezTo>
                    <a:pt x="1279" y="916"/>
                    <a:pt x="1317" y="922"/>
                    <a:pt x="1353" y="922"/>
                  </a:cubicBezTo>
                  <a:cubicBezTo>
                    <a:pt x="1719" y="922"/>
                    <a:pt x="1839" y="335"/>
                    <a:pt x="1428" y="211"/>
                  </a:cubicBezTo>
                  <a:cubicBezTo>
                    <a:pt x="1081" y="106"/>
                    <a:pt x="724" y="32"/>
                    <a:pt x="367" y="1"/>
                  </a:cubicBezTo>
                  <a:cubicBezTo>
                    <a:pt x="362" y="1"/>
                    <a:pt x="356" y="1"/>
                    <a:pt x="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35"/>
            <p:cNvSpPr/>
            <p:nvPr/>
          </p:nvSpPr>
          <p:spPr>
            <a:xfrm>
              <a:off x="1663450" y="281625"/>
              <a:ext cx="26425" cy="48800"/>
            </a:xfrm>
            <a:custGeom>
              <a:avLst/>
              <a:gdLst/>
              <a:ahLst/>
              <a:cxnLst/>
              <a:rect l="l" t="t" r="r" b="b"/>
              <a:pathLst>
                <a:path w="1057" h="1952" extrusionOk="0">
                  <a:moveTo>
                    <a:pt x="400" y="1"/>
                  </a:moveTo>
                  <a:cubicBezTo>
                    <a:pt x="332" y="1"/>
                    <a:pt x="265" y="16"/>
                    <a:pt x="210" y="45"/>
                  </a:cubicBezTo>
                  <a:cubicBezTo>
                    <a:pt x="21" y="150"/>
                    <a:pt x="0" y="360"/>
                    <a:pt x="84" y="539"/>
                  </a:cubicBezTo>
                  <a:cubicBezTo>
                    <a:pt x="136" y="686"/>
                    <a:pt x="136" y="906"/>
                    <a:pt x="168" y="1053"/>
                  </a:cubicBezTo>
                  <a:cubicBezTo>
                    <a:pt x="199" y="1263"/>
                    <a:pt x="231" y="1484"/>
                    <a:pt x="283" y="1694"/>
                  </a:cubicBezTo>
                  <a:cubicBezTo>
                    <a:pt x="330" y="1874"/>
                    <a:pt x="469" y="1952"/>
                    <a:pt x="612" y="1952"/>
                  </a:cubicBezTo>
                  <a:cubicBezTo>
                    <a:pt x="829" y="1952"/>
                    <a:pt x="1057" y="1773"/>
                    <a:pt x="987" y="1494"/>
                  </a:cubicBezTo>
                  <a:cubicBezTo>
                    <a:pt x="882" y="1064"/>
                    <a:pt x="882" y="581"/>
                    <a:pt x="703" y="171"/>
                  </a:cubicBezTo>
                  <a:cubicBezTo>
                    <a:pt x="656" y="55"/>
                    <a:pt x="527" y="1"/>
                    <a:pt x="4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7">
  <p:cSld name="TITLE_ONLY_1_1_1_1_1_1_1">
    <p:spTree>
      <p:nvGrpSpPr>
        <p:cNvPr id="720" name="Shape 720"/>
        <p:cNvGrpSpPr/>
        <p:nvPr/>
      </p:nvGrpSpPr>
      <p:grpSpPr>
        <a:xfrm>
          <a:off x="0" y="0"/>
          <a:ext cx="0" cy="0"/>
          <a:chOff x="0" y="0"/>
          <a:chExt cx="0" cy="0"/>
        </a:xfrm>
      </p:grpSpPr>
      <p:sp>
        <p:nvSpPr>
          <p:cNvPr id="721" name="Google Shape;721;p36"/>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22" name="Google Shape;722;p36"/>
          <p:cNvSpPr/>
          <p:nvPr/>
        </p:nvSpPr>
        <p:spPr>
          <a:xfrm rot="10800000" flipH="1">
            <a:off x="8093476" y="-271457"/>
            <a:ext cx="1695772" cy="1042631"/>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23" name="Google Shape;723;p36"/>
          <p:cNvGrpSpPr/>
          <p:nvPr/>
        </p:nvGrpSpPr>
        <p:grpSpPr>
          <a:xfrm>
            <a:off x="8544516" y="4604096"/>
            <a:ext cx="343947" cy="366672"/>
            <a:chOff x="1803100" y="543100"/>
            <a:chExt cx="145475" cy="155100"/>
          </a:xfrm>
        </p:grpSpPr>
        <p:sp>
          <p:nvSpPr>
            <p:cNvPr id="724" name="Google Shape;724;p36"/>
            <p:cNvSpPr/>
            <p:nvPr/>
          </p:nvSpPr>
          <p:spPr>
            <a:xfrm>
              <a:off x="1833025" y="543100"/>
              <a:ext cx="36500" cy="46250"/>
            </a:xfrm>
            <a:custGeom>
              <a:avLst/>
              <a:gdLst/>
              <a:ahLst/>
              <a:cxnLst/>
              <a:rect l="l" t="t" r="r" b="b"/>
              <a:pathLst>
                <a:path w="1460" h="1850" extrusionOk="0">
                  <a:moveTo>
                    <a:pt x="623" y="1"/>
                  </a:moveTo>
                  <a:cubicBezTo>
                    <a:pt x="524" y="1"/>
                    <a:pt x="424" y="33"/>
                    <a:pt x="337" y="108"/>
                  </a:cubicBezTo>
                  <a:cubicBezTo>
                    <a:pt x="316" y="129"/>
                    <a:pt x="295" y="161"/>
                    <a:pt x="274" y="182"/>
                  </a:cubicBezTo>
                  <a:cubicBezTo>
                    <a:pt x="221" y="234"/>
                    <a:pt x="179" y="287"/>
                    <a:pt x="158" y="360"/>
                  </a:cubicBezTo>
                  <a:cubicBezTo>
                    <a:pt x="95" y="539"/>
                    <a:pt x="64" y="728"/>
                    <a:pt x="43" y="917"/>
                  </a:cubicBezTo>
                  <a:cubicBezTo>
                    <a:pt x="1" y="1221"/>
                    <a:pt x="43" y="1547"/>
                    <a:pt x="295" y="1736"/>
                  </a:cubicBezTo>
                  <a:cubicBezTo>
                    <a:pt x="399" y="1815"/>
                    <a:pt x="515" y="1849"/>
                    <a:pt x="632" y="1849"/>
                  </a:cubicBezTo>
                  <a:cubicBezTo>
                    <a:pt x="950" y="1849"/>
                    <a:pt x="1271" y="1594"/>
                    <a:pt x="1355" y="1295"/>
                  </a:cubicBezTo>
                  <a:cubicBezTo>
                    <a:pt x="1460" y="917"/>
                    <a:pt x="1324" y="455"/>
                    <a:pt x="1040" y="182"/>
                  </a:cubicBezTo>
                  <a:cubicBezTo>
                    <a:pt x="926" y="74"/>
                    <a:pt x="774"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36"/>
            <p:cNvSpPr/>
            <p:nvPr/>
          </p:nvSpPr>
          <p:spPr>
            <a:xfrm>
              <a:off x="1882650" y="548050"/>
              <a:ext cx="43075" cy="44050"/>
            </a:xfrm>
            <a:custGeom>
              <a:avLst/>
              <a:gdLst/>
              <a:ahLst/>
              <a:cxnLst/>
              <a:rect l="l" t="t" r="r" b="b"/>
              <a:pathLst>
                <a:path w="1723" h="1762" extrusionOk="0">
                  <a:moveTo>
                    <a:pt x="844" y="0"/>
                  </a:moveTo>
                  <a:cubicBezTo>
                    <a:pt x="636" y="0"/>
                    <a:pt x="440" y="122"/>
                    <a:pt x="357" y="330"/>
                  </a:cubicBezTo>
                  <a:cubicBezTo>
                    <a:pt x="200" y="761"/>
                    <a:pt x="0" y="1496"/>
                    <a:pt x="588" y="1716"/>
                  </a:cubicBezTo>
                  <a:cubicBezTo>
                    <a:pt x="670" y="1747"/>
                    <a:pt x="758" y="1762"/>
                    <a:pt x="846" y="1762"/>
                  </a:cubicBezTo>
                  <a:cubicBezTo>
                    <a:pt x="1173" y="1762"/>
                    <a:pt x="1505" y="1558"/>
                    <a:pt x="1596" y="1244"/>
                  </a:cubicBezTo>
                  <a:cubicBezTo>
                    <a:pt x="1722" y="866"/>
                    <a:pt x="1512" y="509"/>
                    <a:pt x="1302" y="204"/>
                  </a:cubicBezTo>
                  <a:cubicBezTo>
                    <a:pt x="1239" y="120"/>
                    <a:pt x="1145" y="68"/>
                    <a:pt x="1040" y="47"/>
                  </a:cubicBezTo>
                  <a:cubicBezTo>
                    <a:pt x="1029" y="36"/>
                    <a:pt x="1019" y="36"/>
                    <a:pt x="1008" y="26"/>
                  </a:cubicBezTo>
                  <a:cubicBezTo>
                    <a:pt x="954" y="8"/>
                    <a:pt x="898" y="0"/>
                    <a:pt x="8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36"/>
            <p:cNvSpPr/>
            <p:nvPr/>
          </p:nvSpPr>
          <p:spPr>
            <a:xfrm>
              <a:off x="1861900" y="596300"/>
              <a:ext cx="38350" cy="43925"/>
            </a:xfrm>
            <a:custGeom>
              <a:avLst/>
              <a:gdLst/>
              <a:ahLst/>
              <a:cxnLst/>
              <a:rect l="l" t="t" r="r" b="b"/>
              <a:pathLst>
                <a:path w="1534" h="1757" extrusionOk="0">
                  <a:moveTo>
                    <a:pt x="669" y="1"/>
                  </a:moveTo>
                  <a:cubicBezTo>
                    <a:pt x="464" y="1"/>
                    <a:pt x="272" y="116"/>
                    <a:pt x="190" y="322"/>
                  </a:cubicBezTo>
                  <a:cubicBezTo>
                    <a:pt x="127" y="500"/>
                    <a:pt x="64" y="679"/>
                    <a:pt x="43" y="878"/>
                  </a:cubicBezTo>
                  <a:cubicBezTo>
                    <a:pt x="1" y="1193"/>
                    <a:pt x="127" y="1508"/>
                    <a:pt x="421" y="1666"/>
                  </a:cubicBezTo>
                  <a:cubicBezTo>
                    <a:pt x="538" y="1726"/>
                    <a:pt x="667" y="1757"/>
                    <a:pt x="795" y="1757"/>
                  </a:cubicBezTo>
                  <a:cubicBezTo>
                    <a:pt x="1069" y="1757"/>
                    <a:pt x="1335" y="1617"/>
                    <a:pt x="1450" y="1330"/>
                  </a:cubicBezTo>
                  <a:cubicBezTo>
                    <a:pt x="1534" y="1141"/>
                    <a:pt x="1534" y="931"/>
                    <a:pt x="1450" y="742"/>
                  </a:cubicBezTo>
                  <a:cubicBezTo>
                    <a:pt x="1387" y="584"/>
                    <a:pt x="1271" y="458"/>
                    <a:pt x="1177" y="322"/>
                  </a:cubicBezTo>
                  <a:cubicBezTo>
                    <a:pt x="1156" y="290"/>
                    <a:pt x="1124" y="269"/>
                    <a:pt x="1093" y="238"/>
                  </a:cubicBezTo>
                  <a:cubicBezTo>
                    <a:pt x="1040" y="143"/>
                    <a:pt x="946" y="59"/>
                    <a:pt x="841" y="28"/>
                  </a:cubicBezTo>
                  <a:cubicBezTo>
                    <a:pt x="784" y="10"/>
                    <a:pt x="726" y="1"/>
                    <a:pt x="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36"/>
            <p:cNvSpPr/>
            <p:nvPr/>
          </p:nvSpPr>
          <p:spPr>
            <a:xfrm>
              <a:off x="1911275" y="601950"/>
              <a:ext cx="37300" cy="46550"/>
            </a:xfrm>
            <a:custGeom>
              <a:avLst/>
              <a:gdLst/>
              <a:ahLst/>
              <a:cxnLst/>
              <a:rect l="l" t="t" r="r" b="b"/>
              <a:pathLst>
                <a:path w="1492" h="1862" extrusionOk="0">
                  <a:moveTo>
                    <a:pt x="611" y="1"/>
                  </a:moveTo>
                  <a:cubicBezTo>
                    <a:pt x="373" y="1"/>
                    <a:pt x="84" y="187"/>
                    <a:pt x="94" y="463"/>
                  </a:cubicBezTo>
                  <a:cubicBezTo>
                    <a:pt x="105" y="715"/>
                    <a:pt x="0" y="946"/>
                    <a:pt x="42" y="1198"/>
                  </a:cubicBezTo>
                  <a:cubicBezTo>
                    <a:pt x="89" y="1547"/>
                    <a:pt x="373" y="1862"/>
                    <a:pt x="727" y="1862"/>
                  </a:cubicBezTo>
                  <a:cubicBezTo>
                    <a:pt x="767" y="1862"/>
                    <a:pt x="808" y="1858"/>
                    <a:pt x="850" y="1849"/>
                  </a:cubicBezTo>
                  <a:cubicBezTo>
                    <a:pt x="1249" y="1765"/>
                    <a:pt x="1491" y="1377"/>
                    <a:pt x="1438" y="978"/>
                  </a:cubicBezTo>
                  <a:cubicBezTo>
                    <a:pt x="1407" y="726"/>
                    <a:pt x="1249" y="526"/>
                    <a:pt x="1102" y="316"/>
                  </a:cubicBezTo>
                  <a:cubicBezTo>
                    <a:pt x="1071" y="274"/>
                    <a:pt x="1039" y="243"/>
                    <a:pt x="987" y="211"/>
                  </a:cubicBezTo>
                  <a:cubicBezTo>
                    <a:pt x="913" y="96"/>
                    <a:pt x="798" y="12"/>
                    <a:pt x="630" y="1"/>
                  </a:cubicBezTo>
                  <a:cubicBezTo>
                    <a:pt x="624" y="1"/>
                    <a:pt x="618" y="1"/>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36"/>
            <p:cNvSpPr/>
            <p:nvPr/>
          </p:nvSpPr>
          <p:spPr>
            <a:xfrm>
              <a:off x="1803100" y="599550"/>
              <a:ext cx="41225" cy="48950"/>
            </a:xfrm>
            <a:custGeom>
              <a:avLst/>
              <a:gdLst/>
              <a:ahLst/>
              <a:cxnLst/>
              <a:rect l="l" t="t" r="r" b="b"/>
              <a:pathLst>
                <a:path w="1649" h="1958" extrusionOk="0">
                  <a:moveTo>
                    <a:pt x="859" y="0"/>
                  </a:moveTo>
                  <a:cubicBezTo>
                    <a:pt x="706" y="0"/>
                    <a:pt x="559" y="64"/>
                    <a:pt x="473" y="202"/>
                  </a:cubicBezTo>
                  <a:cubicBezTo>
                    <a:pt x="295" y="496"/>
                    <a:pt x="43" y="759"/>
                    <a:pt x="22" y="1126"/>
                  </a:cubicBezTo>
                  <a:cubicBezTo>
                    <a:pt x="1" y="1599"/>
                    <a:pt x="463" y="1924"/>
                    <a:pt x="893" y="1956"/>
                  </a:cubicBezTo>
                  <a:cubicBezTo>
                    <a:pt x="910" y="1957"/>
                    <a:pt x="928" y="1958"/>
                    <a:pt x="945" y="1958"/>
                  </a:cubicBezTo>
                  <a:cubicBezTo>
                    <a:pt x="1367" y="1958"/>
                    <a:pt x="1639" y="1593"/>
                    <a:pt x="1649" y="1189"/>
                  </a:cubicBezTo>
                  <a:cubicBezTo>
                    <a:pt x="1649" y="864"/>
                    <a:pt x="1576" y="444"/>
                    <a:pt x="1345" y="202"/>
                  </a:cubicBezTo>
                  <a:cubicBezTo>
                    <a:pt x="1282" y="139"/>
                    <a:pt x="1198" y="97"/>
                    <a:pt x="1124" y="66"/>
                  </a:cubicBezTo>
                  <a:cubicBezTo>
                    <a:pt x="1042" y="23"/>
                    <a:pt x="949" y="0"/>
                    <a:pt x="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36"/>
            <p:cNvSpPr/>
            <p:nvPr/>
          </p:nvSpPr>
          <p:spPr>
            <a:xfrm>
              <a:off x="1836700" y="649000"/>
              <a:ext cx="42300" cy="48575"/>
            </a:xfrm>
            <a:custGeom>
              <a:avLst/>
              <a:gdLst/>
              <a:ahLst/>
              <a:cxnLst/>
              <a:rect l="l" t="t" r="r" b="b"/>
              <a:pathLst>
                <a:path w="1692" h="1943" extrusionOk="0">
                  <a:moveTo>
                    <a:pt x="798" y="1"/>
                  </a:moveTo>
                  <a:cubicBezTo>
                    <a:pt x="642" y="1"/>
                    <a:pt x="486" y="67"/>
                    <a:pt x="400" y="209"/>
                  </a:cubicBezTo>
                  <a:cubicBezTo>
                    <a:pt x="295" y="387"/>
                    <a:pt x="211" y="576"/>
                    <a:pt x="127" y="776"/>
                  </a:cubicBezTo>
                  <a:cubicBezTo>
                    <a:pt x="64" y="933"/>
                    <a:pt x="1" y="1080"/>
                    <a:pt x="11" y="1259"/>
                  </a:cubicBezTo>
                  <a:cubicBezTo>
                    <a:pt x="22" y="1679"/>
                    <a:pt x="484" y="1920"/>
                    <a:pt x="862" y="1941"/>
                  </a:cubicBezTo>
                  <a:cubicBezTo>
                    <a:pt x="876" y="1942"/>
                    <a:pt x="891" y="1942"/>
                    <a:pt x="905" y="1942"/>
                  </a:cubicBezTo>
                  <a:cubicBezTo>
                    <a:pt x="1316" y="1942"/>
                    <a:pt x="1650" y="1654"/>
                    <a:pt x="1670" y="1238"/>
                  </a:cubicBezTo>
                  <a:cubicBezTo>
                    <a:pt x="1691" y="891"/>
                    <a:pt x="1534" y="555"/>
                    <a:pt x="1355" y="272"/>
                  </a:cubicBezTo>
                  <a:cubicBezTo>
                    <a:pt x="1303" y="209"/>
                    <a:pt x="1229" y="156"/>
                    <a:pt x="1156" y="135"/>
                  </a:cubicBezTo>
                  <a:cubicBezTo>
                    <a:pt x="1135" y="114"/>
                    <a:pt x="1124" y="104"/>
                    <a:pt x="1103" y="93"/>
                  </a:cubicBezTo>
                  <a:cubicBezTo>
                    <a:pt x="1017" y="33"/>
                    <a:pt x="907"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36"/>
            <p:cNvSpPr/>
            <p:nvPr/>
          </p:nvSpPr>
          <p:spPr>
            <a:xfrm>
              <a:off x="1889475" y="653725"/>
              <a:ext cx="42025" cy="44475"/>
            </a:xfrm>
            <a:custGeom>
              <a:avLst/>
              <a:gdLst/>
              <a:ahLst/>
              <a:cxnLst/>
              <a:rect l="l" t="t" r="r" b="b"/>
              <a:pathLst>
                <a:path w="1681" h="1779" extrusionOk="0">
                  <a:moveTo>
                    <a:pt x="818" y="0"/>
                  </a:moveTo>
                  <a:cubicBezTo>
                    <a:pt x="769" y="0"/>
                    <a:pt x="719" y="7"/>
                    <a:pt x="672" y="20"/>
                  </a:cubicBezTo>
                  <a:cubicBezTo>
                    <a:pt x="515" y="51"/>
                    <a:pt x="378" y="167"/>
                    <a:pt x="305" y="335"/>
                  </a:cubicBezTo>
                  <a:cubicBezTo>
                    <a:pt x="168" y="650"/>
                    <a:pt x="0" y="986"/>
                    <a:pt x="179" y="1322"/>
                  </a:cubicBezTo>
                  <a:cubicBezTo>
                    <a:pt x="326" y="1602"/>
                    <a:pt x="630" y="1778"/>
                    <a:pt x="935" y="1778"/>
                  </a:cubicBezTo>
                  <a:cubicBezTo>
                    <a:pt x="1042" y="1778"/>
                    <a:pt x="1149" y="1757"/>
                    <a:pt x="1250" y="1710"/>
                  </a:cubicBezTo>
                  <a:cubicBezTo>
                    <a:pt x="1638" y="1532"/>
                    <a:pt x="1680" y="1080"/>
                    <a:pt x="1533" y="734"/>
                  </a:cubicBezTo>
                  <a:cubicBezTo>
                    <a:pt x="1460" y="534"/>
                    <a:pt x="1313" y="356"/>
                    <a:pt x="1197" y="177"/>
                  </a:cubicBezTo>
                  <a:cubicBezTo>
                    <a:pt x="1111" y="59"/>
                    <a:pt x="965"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1" name="Google Shape;731;p36"/>
          <p:cNvGrpSpPr/>
          <p:nvPr/>
        </p:nvGrpSpPr>
        <p:grpSpPr>
          <a:xfrm>
            <a:off x="8824644" y="999162"/>
            <a:ext cx="596161" cy="619097"/>
            <a:chOff x="1524825" y="268825"/>
            <a:chExt cx="165050" cy="171400"/>
          </a:xfrm>
        </p:grpSpPr>
        <p:sp>
          <p:nvSpPr>
            <p:cNvPr id="732" name="Google Shape;732;p36"/>
            <p:cNvSpPr/>
            <p:nvPr/>
          </p:nvSpPr>
          <p:spPr>
            <a:xfrm>
              <a:off x="1602550" y="329250"/>
              <a:ext cx="45950" cy="35650"/>
            </a:xfrm>
            <a:custGeom>
              <a:avLst/>
              <a:gdLst/>
              <a:ahLst/>
              <a:cxnLst/>
              <a:rect l="l" t="t" r="r" b="b"/>
              <a:pathLst>
                <a:path w="1838" h="1426" extrusionOk="0">
                  <a:moveTo>
                    <a:pt x="404" y="1"/>
                  </a:moveTo>
                  <a:cubicBezTo>
                    <a:pt x="251" y="1"/>
                    <a:pt x="98" y="126"/>
                    <a:pt x="63" y="272"/>
                  </a:cubicBezTo>
                  <a:cubicBezTo>
                    <a:pt x="0" y="482"/>
                    <a:pt x="126" y="650"/>
                    <a:pt x="315" y="723"/>
                  </a:cubicBezTo>
                  <a:cubicBezTo>
                    <a:pt x="472" y="786"/>
                    <a:pt x="640" y="923"/>
                    <a:pt x="777" y="1017"/>
                  </a:cubicBezTo>
                  <a:cubicBezTo>
                    <a:pt x="934" y="1133"/>
                    <a:pt x="1081" y="1259"/>
                    <a:pt x="1239" y="1374"/>
                  </a:cubicBezTo>
                  <a:cubicBezTo>
                    <a:pt x="1288" y="1410"/>
                    <a:pt x="1344" y="1426"/>
                    <a:pt x="1402" y="1426"/>
                  </a:cubicBezTo>
                  <a:cubicBezTo>
                    <a:pt x="1532" y="1426"/>
                    <a:pt x="1667" y="1347"/>
                    <a:pt x="1732" y="1238"/>
                  </a:cubicBezTo>
                  <a:cubicBezTo>
                    <a:pt x="1837" y="1059"/>
                    <a:pt x="1764" y="860"/>
                    <a:pt x="1606" y="744"/>
                  </a:cubicBezTo>
                  <a:cubicBezTo>
                    <a:pt x="1249" y="492"/>
                    <a:pt x="913" y="177"/>
                    <a:pt x="504" y="20"/>
                  </a:cubicBezTo>
                  <a:cubicBezTo>
                    <a:pt x="472" y="7"/>
                    <a:pt x="438" y="1"/>
                    <a:pt x="4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36"/>
            <p:cNvSpPr/>
            <p:nvPr/>
          </p:nvSpPr>
          <p:spPr>
            <a:xfrm>
              <a:off x="1548575" y="302575"/>
              <a:ext cx="54175" cy="37525"/>
            </a:xfrm>
            <a:custGeom>
              <a:avLst/>
              <a:gdLst/>
              <a:ahLst/>
              <a:cxnLst/>
              <a:rect l="l" t="t" r="r" b="b"/>
              <a:pathLst>
                <a:path w="2167" h="1501" extrusionOk="0">
                  <a:moveTo>
                    <a:pt x="1644" y="1"/>
                  </a:moveTo>
                  <a:cubicBezTo>
                    <a:pt x="1562" y="1"/>
                    <a:pt x="1478" y="33"/>
                    <a:pt x="1403" y="110"/>
                  </a:cubicBezTo>
                  <a:cubicBezTo>
                    <a:pt x="1077" y="436"/>
                    <a:pt x="615" y="583"/>
                    <a:pt x="279" y="887"/>
                  </a:cubicBezTo>
                  <a:cubicBezTo>
                    <a:pt x="1" y="1133"/>
                    <a:pt x="259" y="1501"/>
                    <a:pt x="551" y="1501"/>
                  </a:cubicBezTo>
                  <a:cubicBezTo>
                    <a:pt x="633" y="1501"/>
                    <a:pt x="718" y="1471"/>
                    <a:pt x="794" y="1402"/>
                  </a:cubicBezTo>
                  <a:cubicBezTo>
                    <a:pt x="1130" y="1097"/>
                    <a:pt x="1581" y="961"/>
                    <a:pt x="1907" y="625"/>
                  </a:cubicBezTo>
                  <a:cubicBezTo>
                    <a:pt x="2166" y="366"/>
                    <a:pt x="1920" y="1"/>
                    <a:pt x="1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36"/>
            <p:cNvSpPr/>
            <p:nvPr/>
          </p:nvSpPr>
          <p:spPr>
            <a:xfrm>
              <a:off x="1533350" y="347275"/>
              <a:ext cx="20925" cy="40500"/>
            </a:xfrm>
            <a:custGeom>
              <a:avLst/>
              <a:gdLst/>
              <a:ahLst/>
              <a:cxnLst/>
              <a:rect l="l" t="t" r="r" b="b"/>
              <a:pathLst>
                <a:path w="837" h="1620" extrusionOk="0">
                  <a:moveTo>
                    <a:pt x="451" y="0"/>
                  </a:moveTo>
                  <a:cubicBezTo>
                    <a:pt x="292" y="0"/>
                    <a:pt x="125" y="107"/>
                    <a:pt x="90" y="265"/>
                  </a:cubicBezTo>
                  <a:cubicBezTo>
                    <a:pt x="59" y="433"/>
                    <a:pt x="69" y="590"/>
                    <a:pt x="59" y="758"/>
                  </a:cubicBezTo>
                  <a:cubicBezTo>
                    <a:pt x="48" y="926"/>
                    <a:pt x="17" y="1094"/>
                    <a:pt x="6" y="1273"/>
                  </a:cubicBezTo>
                  <a:cubicBezTo>
                    <a:pt x="1" y="1504"/>
                    <a:pt x="180" y="1620"/>
                    <a:pt x="362" y="1620"/>
                  </a:cubicBezTo>
                  <a:cubicBezTo>
                    <a:pt x="544" y="1620"/>
                    <a:pt x="731" y="1504"/>
                    <a:pt x="741" y="1273"/>
                  </a:cubicBezTo>
                  <a:cubicBezTo>
                    <a:pt x="741" y="1115"/>
                    <a:pt x="762" y="968"/>
                    <a:pt x="783" y="821"/>
                  </a:cubicBezTo>
                  <a:cubicBezTo>
                    <a:pt x="794" y="706"/>
                    <a:pt x="773" y="569"/>
                    <a:pt x="794" y="464"/>
                  </a:cubicBezTo>
                  <a:cubicBezTo>
                    <a:pt x="836" y="265"/>
                    <a:pt x="741" y="65"/>
                    <a:pt x="542" y="13"/>
                  </a:cubicBezTo>
                  <a:cubicBezTo>
                    <a:pt x="513" y="5"/>
                    <a:pt x="482" y="0"/>
                    <a:pt x="4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36"/>
            <p:cNvSpPr/>
            <p:nvPr/>
          </p:nvSpPr>
          <p:spPr>
            <a:xfrm>
              <a:off x="1569475" y="348375"/>
              <a:ext cx="29950" cy="38400"/>
            </a:xfrm>
            <a:custGeom>
              <a:avLst/>
              <a:gdLst/>
              <a:ahLst/>
              <a:cxnLst/>
              <a:rect l="l" t="t" r="r" b="b"/>
              <a:pathLst>
                <a:path w="1198" h="1536" extrusionOk="0">
                  <a:moveTo>
                    <a:pt x="829" y="0"/>
                  </a:moveTo>
                  <a:cubicBezTo>
                    <a:pt x="619" y="0"/>
                    <a:pt x="472" y="168"/>
                    <a:pt x="462" y="357"/>
                  </a:cubicBezTo>
                  <a:cubicBezTo>
                    <a:pt x="462" y="355"/>
                    <a:pt x="462" y="354"/>
                    <a:pt x="461" y="354"/>
                  </a:cubicBezTo>
                  <a:cubicBezTo>
                    <a:pt x="456" y="354"/>
                    <a:pt x="429" y="433"/>
                    <a:pt x="420" y="452"/>
                  </a:cubicBezTo>
                  <a:cubicBezTo>
                    <a:pt x="378" y="515"/>
                    <a:pt x="346" y="578"/>
                    <a:pt x="315" y="630"/>
                  </a:cubicBezTo>
                  <a:cubicBezTo>
                    <a:pt x="231" y="777"/>
                    <a:pt x="147" y="914"/>
                    <a:pt x="73" y="1071"/>
                  </a:cubicBezTo>
                  <a:cubicBezTo>
                    <a:pt x="0" y="1260"/>
                    <a:pt x="157" y="1470"/>
                    <a:pt x="325" y="1523"/>
                  </a:cubicBezTo>
                  <a:cubicBezTo>
                    <a:pt x="358" y="1531"/>
                    <a:pt x="389" y="1535"/>
                    <a:pt x="419" y="1535"/>
                  </a:cubicBezTo>
                  <a:cubicBezTo>
                    <a:pt x="585" y="1535"/>
                    <a:pt x="715" y="1422"/>
                    <a:pt x="777" y="1271"/>
                  </a:cubicBezTo>
                  <a:cubicBezTo>
                    <a:pt x="829" y="1134"/>
                    <a:pt x="945" y="1008"/>
                    <a:pt x="1008" y="872"/>
                  </a:cubicBezTo>
                  <a:cubicBezTo>
                    <a:pt x="1102" y="714"/>
                    <a:pt x="1176" y="557"/>
                    <a:pt x="1186" y="357"/>
                  </a:cubicBezTo>
                  <a:cubicBezTo>
                    <a:pt x="1197" y="168"/>
                    <a:pt x="1018" y="0"/>
                    <a:pt x="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36"/>
            <p:cNvSpPr/>
            <p:nvPr/>
          </p:nvSpPr>
          <p:spPr>
            <a:xfrm>
              <a:off x="1598125" y="375375"/>
              <a:ext cx="43825" cy="20350"/>
            </a:xfrm>
            <a:custGeom>
              <a:avLst/>
              <a:gdLst/>
              <a:ahLst/>
              <a:cxnLst/>
              <a:rect l="l" t="t" r="r" b="b"/>
              <a:pathLst>
                <a:path w="1753" h="814" extrusionOk="0">
                  <a:moveTo>
                    <a:pt x="462" y="0"/>
                  </a:moveTo>
                  <a:cubicBezTo>
                    <a:pt x="114" y="0"/>
                    <a:pt x="0" y="584"/>
                    <a:pt x="397" y="716"/>
                  </a:cubicBezTo>
                  <a:cubicBezTo>
                    <a:pt x="670" y="810"/>
                    <a:pt x="975" y="768"/>
                    <a:pt x="1258" y="810"/>
                  </a:cubicBezTo>
                  <a:cubicBezTo>
                    <a:pt x="1279" y="813"/>
                    <a:pt x="1300" y="814"/>
                    <a:pt x="1321" y="814"/>
                  </a:cubicBezTo>
                  <a:cubicBezTo>
                    <a:pt x="1489" y="814"/>
                    <a:pt x="1653" y="736"/>
                    <a:pt x="1699" y="558"/>
                  </a:cubicBezTo>
                  <a:cubicBezTo>
                    <a:pt x="1752" y="380"/>
                    <a:pt x="1647" y="138"/>
                    <a:pt x="1447" y="107"/>
                  </a:cubicBezTo>
                  <a:cubicBezTo>
                    <a:pt x="1279" y="86"/>
                    <a:pt x="1111" y="65"/>
                    <a:pt x="943" y="65"/>
                  </a:cubicBezTo>
                  <a:cubicBezTo>
                    <a:pt x="828" y="54"/>
                    <a:pt x="691" y="54"/>
                    <a:pt x="586" y="23"/>
                  </a:cubicBezTo>
                  <a:cubicBezTo>
                    <a:pt x="542" y="8"/>
                    <a:pt x="501" y="0"/>
                    <a:pt x="4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36"/>
            <p:cNvSpPr/>
            <p:nvPr/>
          </p:nvSpPr>
          <p:spPr>
            <a:xfrm>
              <a:off x="1581800" y="401475"/>
              <a:ext cx="19725" cy="38750"/>
            </a:xfrm>
            <a:custGeom>
              <a:avLst/>
              <a:gdLst/>
              <a:ahLst/>
              <a:cxnLst/>
              <a:rect l="l" t="t" r="r" b="b"/>
              <a:pathLst>
                <a:path w="789" h="1550" extrusionOk="0">
                  <a:moveTo>
                    <a:pt x="381" y="0"/>
                  </a:moveTo>
                  <a:cubicBezTo>
                    <a:pt x="200" y="0"/>
                    <a:pt x="16" y="118"/>
                    <a:pt x="11" y="355"/>
                  </a:cubicBezTo>
                  <a:cubicBezTo>
                    <a:pt x="0" y="638"/>
                    <a:pt x="63" y="911"/>
                    <a:pt x="63" y="1195"/>
                  </a:cubicBezTo>
                  <a:cubicBezTo>
                    <a:pt x="58" y="1431"/>
                    <a:pt x="237" y="1549"/>
                    <a:pt x="418" y="1549"/>
                  </a:cubicBezTo>
                  <a:cubicBezTo>
                    <a:pt x="599" y="1549"/>
                    <a:pt x="783" y="1431"/>
                    <a:pt x="788" y="1195"/>
                  </a:cubicBezTo>
                  <a:cubicBezTo>
                    <a:pt x="788" y="911"/>
                    <a:pt x="725" y="638"/>
                    <a:pt x="735" y="355"/>
                  </a:cubicBezTo>
                  <a:cubicBezTo>
                    <a:pt x="741" y="118"/>
                    <a:pt x="562" y="0"/>
                    <a:pt x="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36"/>
            <p:cNvSpPr/>
            <p:nvPr/>
          </p:nvSpPr>
          <p:spPr>
            <a:xfrm>
              <a:off x="1537700" y="396025"/>
              <a:ext cx="34950" cy="31000"/>
            </a:xfrm>
            <a:custGeom>
              <a:avLst/>
              <a:gdLst/>
              <a:ahLst/>
              <a:cxnLst/>
              <a:rect l="l" t="t" r="r" b="b"/>
              <a:pathLst>
                <a:path w="1398" h="1240" extrusionOk="0">
                  <a:moveTo>
                    <a:pt x="982" y="0"/>
                  </a:moveTo>
                  <a:cubicBezTo>
                    <a:pt x="888" y="0"/>
                    <a:pt x="796" y="35"/>
                    <a:pt x="735" y="110"/>
                  </a:cubicBezTo>
                  <a:lnTo>
                    <a:pt x="609" y="236"/>
                  </a:lnTo>
                  <a:cubicBezTo>
                    <a:pt x="609" y="236"/>
                    <a:pt x="557" y="283"/>
                    <a:pt x="555" y="286"/>
                  </a:cubicBezTo>
                  <a:lnTo>
                    <a:pt x="555" y="286"/>
                  </a:lnTo>
                  <a:cubicBezTo>
                    <a:pt x="530" y="303"/>
                    <a:pt x="511" y="313"/>
                    <a:pt x="483" y="331"/>
                  </a:cubicBezTo>
                  <a:cubicBezTo>
                    <a:pt x="368" y="425"/>
                    <a:pt x="242" y="510"/>
                    <a:pt x="137" y="615"/>
                  </a:cubicBezTo>
                  <a:cubicBezTo>
                    <a:pt x="0" y="762"/>
                    <a:pt x="0" y="993"/>
                    <a:pt x="137" y="1129"/>
                  </a:cubicBezTo>
                  <a:cubicBezTo>
                    <a:pt x="205" y="1203"/>
                    <a:pt x="300" y="1240"/>
                    <a:pt x="394" y="1240"/>
                  </a:cubicBezTo>
                  <a:cubicBezTo>
                    <a:pt x="489" y="1240"/>
                    <a:pt x="583" y="1203"/>
                    <a:pt x="651" y="1129"/>
                  </a:cubicBezTo>
                  <a:cubicBezTo>
                    <a:pt x="756" y="1024"/>
                    <a:pt x="798" y="1003"/>
                    <a:pt x="914" y="919"/>
                  </a:cubicBezTo>
                  <a:cubicBezTo>
                    <a:pt x="1040" y="825"/>
                    <a:pt x="1155" y="741"/>
                    <a:pt x="1250" y="625"/>
                  </a:cubicBezTo>
                  <a:cubicBezTo>
                    <a:pt x="1376" y="467"/>
                    <a:pt x="1397" y="257"/>
                    <a:pt x="1250" y="110"/>
                  </a:cubicBezTo>
                  <a:cubicBezTo>
                    <a:pt x="1185" y="40"/>
                    <a:pt x="1083" y="0"/>
                    <a:pt x="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36"/>
            <p:cNvSpPr/>
            <p:nvPr/>
          </p:nvSpPr>
          <p:spPr>
            <a:xfrm>
              <a:off x="1609900" y="402700"/>
              <a:ext cx="44200" cy="29800"/>
            </a:xfrm>
            <a:custGeom>
              <a:avLst/>
              <a:gdLst/>
              <a:ahLst/>
              <a:cxnLst/>
              <a:rect l="l" t="t" r="r" b="b"/>
              <a:pathLst>
                <a:path w="1768" h="1192" extrusionOk="0">
                  <a:moveTo>
                    <a:pt x="342" y="1"/>
                  </a:moveTo>
                  <a:cubicBezTo>
                    <a:pt x="159" y="1"/>
                    <a:pt x="0" y="185"/>
                    <a:pt x="0" y="369"/>
                  </a:cubicBezTo>
                  <a:cubicBezTo>
                    <a:pt x="0" y="579"/>
                    <a:pt x="168" y="715"/>
                    <a:pt x="357" y="726"/>
                  </a:cubicBezTo>
                  <a:cubicBezTo>
                    <a:pt x="304" y="726"/>
                    <a:pt x="409" y="768"/>
                    <a:pt x="420" y="778"/>
                  </a:cubicBezTo>
                  <a:cubicBezTo>
                    <a:pt x="483" y="810"/>
                    <a:pt x="535" y="841"/>
                    <a:pt x="598" y="883"/>
                  </a:cubicBezTo>
                  <a:cubicBezTo>
                    <a:pt x="745" y="967"/>
                    <a:pt x="892" y="1062"/>
                    <a:pt x="1050" y="1146"/>
                  </a:cubicBezTo>
                  <a:cubicBezTo>
                    <a:pt x="1110" y="1178"/>
                    <a:pt x="1168" y="1192"/>
                    <a:pt x="1224" y="1192"/>
                  </a:cubicBezTo>
                  <a:cubicBezTo>
                    <a:pt x="1550" y="1192"/>
                    <a:pt x="1768" y="704"/>
                    <a:pt x="1417" y="516"/>
                  </a:cubicBezTo>
                  <a:cubicBezTo>
                    <a:pt x="1239" y="411"/>
                    <a:pt x="1060" y="316"/>
                    <a:pt x="892" y="211"/>
                  </a:cubicBezTo>
                  <a:cubicBezTo>
                    <a:pt x="724" y="106"/>
                    <a:pt x="567" y="22"/>
                    <a:pt x="357" y="1"/>
                  </a:cubicBezTo>
                  <a:cubicBezTo>
                    <a:pt x="352" y="1"/>
                    <a:pt x="347" y="1"/>
                    <a:pt x="3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36"/>
            <p:cNvSpPr/>
            <p:nvPr/>
          </p:nvSpPr>
          <p:spPr>
            <a:xfrm>
              <a:off x="1618300" y="299250"/>
              <a:ext cx="45950" cy="20750"/>
            </a:xfrm>
            <a:custGeom>
              <a:avLst/>
              <a:gdLst/>
              <a:ahLst/>
              <a:cxnLst/>
              <a:rect l="l" t="t" r="r" b="b"/>
              <a:pathLst>
                <a:path w="1838" h="830" extrusionOk="0">
                  <a:moveTo>
                    <a:pt x="1122" y="1"/>
                  </a:moveTo>
                  <a:cubicBezTo>
                    <a:pt x="847" y="1"/>
                    <a:pt x="572" y="13"/>
                    <a:pt x="315" y="117"/>
                  </a:cubicBezTo>
                  <a:cubicBezTo>
                    <a:pt x="126" y="191"/>
                    <a:pt x="0" y="359"/>
                    <a:pt x="52" y="558"/>
                  </a:cubicBezTo>
                  <a:cubicBezTo>
                    <a:pt x="96" y="705"/>
                    <a:pt x="244" y="830"/>
                    <a:pt x="400" y="830"/>
                  </a:cubicBezTo>
                  <a:cubicBezTo>
                    <a:pt x="435" y="830"/>
                    <a:pt x="470" y="824"/>
                    <a:pt x="504" y="810"/>
                  </a:cubicBezTo>
                  <a:cubicBezTo>
                    <a:pt x="683" y="744"/>
                    <a:pt x="867" y="728"/>
                    <a:pt x="1052" y="728"/>
                  </a:cubicBezTo>
                  <a:cubicBezTo>
                    <a:pt x="1160" y="728"/>
                    <a:pt x="1268" y="733"/>
                    <a:pt x="1375" y="737"/>
                  </a:cubicBezTo>
                  <a:cubicBezTo>
                    <a:pt x="1837" y="737"/>
                    <a:pt x="1837" y="12"/>
                    <a:pt x="1375" y="2"/>
                  </a:cubicBezTo>
                  <a:cubicBezTo>
                    <a:pt x="1291" y="2"/>
                    <a:pt x="1206" y="1"/>
                    <a:pt x="1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36"/>
            <p:cNvSpPr/>
            <p:nvPr/>
          </p:nvSpPr>
          <p:spPr>
            <a:xfrm>
              <a:off x="1524825" y="288725"/>
              <a:ext cx="22350" cy="39750"/>
            </a:xfrm>
            <a:custGeom>
              <a:avLst/>
              <a:gdLst/>
              <a:ahLst/>
              <a:cxnLst/>
              <a:rect l="l" t="t" r="r" b="b"/>
              <a:pathLst>
                <a:path w="894" h="1590" extrusionOk="0">
                  <a:moveTo>
                    <a:pt x="375" y="1"/>
                  </a:moveTo>
                  <a:cubicBezTo>
                    <a:pt x="344" y="1"/>
                    <a:pt x="313" y="5"/>
                    <a:pt x="284" y="13"/>
                  </a:cubicBezTo>
                  <a:cubicBezTo>
                    <a:pt x="85" y="66"/>
                    <a:pt x="1" y="265"/>
                    <a:pt x="32" y="465"/>
                  </a:cubicBezTo>
                  <a:cubicBezTo>
                    <a:pt x="74" y="748"/>
                    <a:pt x="64" y="1053"/>
                    <a:pt x="127" y="1326"/>
                  </a:cubicBezTo>
                  <a:cubicBezTo>
                    <a:pt x="169" y="1510"/>
                    <a:pt x="305" y="1589"/>
                    <a:pt x="448" y="1589"/>
                  </a:cubicBezTo>
                  <a:cubicBezTo>
                    <a:pt x="664" y="1589"/>
                    <a:pt x="893" y="1409"/>
                    <a:pt x="830" y="1137"/>
                  </a:cubicBezTo>
                  <a:cubicBezTo>
                    <a:pt x="809" y="1021"/>
                    <a:pt x="809" y="885"/>
                    <a:pt x="799" y="769"/>
                  </a:cubicBezTo>
                  <a:lnTo>
                    <a:pt x="736" y="265"/>
                  </a:lnTo>
                  <a:cubicBezTo>
                    <a:pt x="709" y="107"/>
                    <a:pt x="536" y="1"/>
                    <a:pt x="3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36"/>
            <p:cNvSpPr/>
            <p:nvPr/>
          </p:nvSpPr>
          <p:spPr>
            <a:xfrm>
              <a:off x="1555300" y="272025"/>
              <a:ext cx="35725" cy="27100"/>
            </a:xfrm>
            <a:custGeom>
              <a:avLst/>
              <a:gdLst/>
              <a:ahLst/>
              <a:cxnLst/>
              <a:rect l="l" t="t" r="r" b="b"/>
              <a:pathLst>
                <a:path w="1429" h="1084" extrusionOk="0">
                  <a:moveTo>
                    <a:pt x="984" y="0"/>
                  </a:moveTo>
                  <a:cubicBezTo>
                    <a:pt x="925" y="0"/>
                    <a:pt x="867" y="16"/>
                    <a:pt x="819" y="51"/>
                  </a:cubicBezTo>
                  <a:cubicBezTo>
                    <a:pt x="640" y="198"/>
                    <a:pt x="420" y="282"/>
                    <a:pt x="231" y="408"/>
                  </a:cubicBezTo>
                  <a:cubicBezTo>
                    <a:pt x="63" y="513"/>
                    <a:pt x="0" y="723"/>
                    <a:pt x="94" y="902"/>
                  </a:cubicBezTo>
                  <a:cubicBezTo>
                    <a:pt x="157" y="1014"/>
                    <a:pt x="286" y="1084"/>
                    <a:pt x="414" y="1084"/>
                  </a:cubicBezTo>
                  <a:cubicBezTo>
                    <a:pt x="478" y="1084"/>
                    <a:pt x="542" y="1066"/>
                    <a:pt x="598" y="1028"/>
                  </a:cubicBezTo>
                  <a:cubicBezTo>
                    <a:pt x="787" y="912"/>
                    <a:pt x="1008" y="818"/>
                    <a:pt x="1186" y="681"/>
                  </a:cubicBezTo>
                  <a:cubicBezTo>
                    <a:pt x="1344" y="566"/>
                    <a:pt x="1428" y="366"/>
                    <a:pt x="1312" y="188"/>
                  </a:cubicBezTo>
                  <a:cubicBezTo>
                    <a:pt x="1254" y="79"/>
                    <a:pt x="1116" y="0"/>
                    <a:pt x="9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36"/>
            <p:cNvSpPr/>
            <p:nvPr/>
          </p:nvSpPr>
          <p:spPr>
            <a:xfrm>
              <a:off x="1652675" y="329700"/>
              <a:ext cx="32550" cy="42675"/>
            </a:xfrm>
            <a:custGeom>
              <a:avLst/>
              <a:gdLst/>
              <a:ahLst/>
              <a:cxnLst/>
              <a:rect l="l" t="t" r="r" b="b"/>
              <a:pathLst>
                <a:path w="1302" h="1707" extrusionOk="0">
                  <a:moveTo>
                    <a:pt x="393" y="0"/>
                  </a:moveTo>
                  <a:cubicBezTo>
                    <a:pt x="326" y="0"/>
                    <a:pt x="261" y="15"/>
                    <a:pt x="210" y="44"/>
                  </a:cubicBezTo>
                  <a:cubicBezTo>
                    <a:pt x="21" y="159"/>
                    <a:pt x="0" y="359"/>
                    <a:pt x="74" y="548"/>
                  </a:cubicBezTo>
                  <a:cubicBezTo>
                    <a:pt x="210" y="852"/>
                    <a:pt x="420" y="1125"/>
                    <a:pt x="515" y="1451"/>
                  </a:cubicBezTo>
                  <a:cubicBezTo>
                    <a:pt x="569" y="1629"/>
                    <a:pt x="711" y="1706"/>
                    <a:pt x="855" y="1706"/>
                  </a:cubicBezTo>
                  <a:cubicBezTo>
                    <a:pt x="1076" y="1706"/>
                    <a:pt x="1301" y="1525"/>
                    <a:pt x="1218" y="1251"/>
                  </a:cubicBezTo>
                  <a:cubicBezTo>
                    <a:pt x="1103" y="863"/>
                    <a:pt x="861" y="548"/>
                    <a:pt x="704" y="180"/>
                  </a:cubicBezTo>
                  <a:cubicBezTo>
                    <a:pt x="656" y="56"/>
                    <a:pt x="521" y="0"/>
                    <a:pt x="3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36"/>
            <p:cNvSpPr/>
            <p:nvPr/>
          </p:nvSpPr>
          <p:spPr>
            <a:xfrm>
              <a:off x="1649625" y="379450"/>
              <a:ext cx="28450" cy="37875"/>
            </a:xfrm>
            <a:custGeom>
              <a:avLst/>
              <a:gdLst/>
              <a:ahLst/>
              <a:cxnLst/>
              <a:rect l="l" t="t" r="r" b="b"/>
              <a:pathLst>
                <a:path w="1138" h="1515" extrusionOk="0">
                  <a:moveTo>
                    <a:pt x="436" y="0"/>
                  </a:moveTo>
                  <a:cubicBezTo>
                    <a:pt x="223" y="0"/>
                    <a:pt x="1" y="177"/>
                    <a:pt x="70" y="448"/>
                  </a:cubicBezTo>
                  <a:cubicBezTo>
                    <a:pt x="133" y="731"/>
                    <a:pt x="301" y="973"/>
                    <a:pt x="374" y="1257"/>
                  </a:cubicBezTo>
                  <a:cubicBezTo>
                    <a:pt x="421" y="1436"/>
                    <a:pt x="558" y="1515"/>
                    <a:pt x="700" y="1515"/>
                  </a:cubicBezTo>
                  <a:cubicBezTo>
                    <a:pt x="914" y="1515"/>
                    <a:pt x="1137" y="1336"/>
                    <a:pt x="1067" y="1057"/>
                  </a:cubicBezTo>
                  <a:cubicBezTo>
                    <a:pt x="1004" y="784"/>
                    <a:pt x="836" y="532"/>
                    <a:pt x="763" y="259"/>
                  </a:cubicBezTo>
                  <a:cubicBezTo>
                    <a:pt x="717" y="79"/>
                    <a:pt x="578" y="0"/>
                    <a:pt x="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36"/>
            <p:cNvSpPr/>
            <p:nvPr/>
          </p:nvSpPr>
          <p:spPr>
            <a:xfrm>
              <a:off x="1612525" y="268825"/>
              <a:ext cx="46000" cy="23050"/>
            </a:xfrm>
            <a:custGeom>
              <a:avLst/>
              <a:gdLst/>
              <a:ahLst/>
              <a:cxnLst/>
              <a:rect l="l" t="t" r="r" b="b"/>
              <a:pathLst>
                <a:path w="1840" h="922" extrusionOk="0">
                  <a:moveTo>
                    <a:pt x="351" y="1"/>
                  </a:moveTo>
                  <a:cubicBezTo>
                    <a:pt x="159" y="1"/>
                    <a:pt x="0" y="184"/>
                    <a:pt x="0" y="368"/>
                  </a:cubicBezTo>
                  <a:cubicBezTo>
                    <a:pt x="0" y="578"/>
                    <a:pt x="168" y="715"/>
                    <a:pt x="367" y="725"/>
                  </a:cubicBezTo>
                  <a:cubicBezTo>
                    <a:pt x="661" y="746"/>
                    <a:pt x="955" y="820"/>
                    <a:pt x="1239" y="904"/>
                  </a:cubicBezTo>
                  <a:cubicBezTo>
                    <a:pt x="1279" y="916"/>
                    <a:pt x="1317" y="922"/>
                    <a:pt x="1353" y="922"/>
                  </a:cubicBezTo>
                  <a:cubicBezTo>
                    <a:pt x="1719" y="922"/>
                    <a:pt x="1839" y="335"/>
                    <a:pt x="1428" y="211"/>
                  </a:cubicBezTo>
                  <a:cubicBezTo>
                    <a:pt x="1081" y="106"/>
                    <a:pt x="724" y="32"/>
                    <a:pt x="367" y="1"/>
                  </a:cubicBezTo>
                  <a:cubicBezTo>
                    <a:pt x="362" y="1"/>
                    <a:pt x="356" y="1"/>
                    <a:pt x="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36"/>
            <p:cNvSpPr/>
            <p:nvPr/>
          </p:nvSpPr>
          <p:spPr>
            <a:xfrm>
              <a:off x="1663450" y="281625"/>
              <a:ext cx="26425" cy="48800"/>
            </a:xfrm>
            <a:custGeom>
              <a:avLst/>
              <a:gdLst/>
              <a:ahLst/>
              <a:cxnLst/>
              <a:rect l="l" t="t" r="r" b="b"/>
              <a:pathLst>
                <a:path w="1057" h="1952" extrusionOk="0">
                  <a:moveTo>
                    <a:pt x="400" y="1"/>
                  </a:moveTo>
                  <a:cubicBezTo>
                    <a:pt x="332" y="1"/>
                    <a:pt x="265" y="16"/>
                    <a:pt x="210" y="45"/>
                  </a:cubicBezTo>
                  <a:cubicBezTo>
                    <a:pt x="21" y="150"/>
                    <a:pt x="0" y="360"/>
                    <a:pt x="84" y="539"/>
                  </a:cubicBezTo>
                  <a:cubicBezTo>
                    <a:pt x="136" y="686"/>
                    <a:pt x="136" y="906"/>
                    <a:pt x="168" y="1053"/>
                  </a:cubicBezTo>
                  <a:cubicBezTo>
                    <a:pt x="199" y="1263"/>
                    <a:pt x="231" y="1484"/>
                    <a:pt x="283" y="1694"/>
                  </a:cubicBezTo>
                  <a:cubicBezTo>
                    <a:pt x="330" y="1874"/>
                    <a:pt x="469" y="1952"/>
                    <a:pt x="612" y="1952"/>
                  </a:cubicBezTo>
                  <a:cubicBezTo>
                    <a:pt x="829" y="1952"/>
                    <a:pt x="1057" y="1773"/>
                    <a:pt x="987" y="1494"/>
                  </a:cubicBezTo>
                  <a:cubicBezTo>
                    <a:pt x="882" y="1064"/>
                    <a:pt x="882" y="581"/>
                    <a:pt x="703" y="171"/>
                  </a:cubicBezTo>
                  <a:cubicBezTo>
                    <a:pt x="656" y="55"/>
                    <a:pt x="527"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47" name="Google Shape;747;p36"/>
          <p:cNvSpPr/>
          <p:nvPr/>
        </p:nvSpPr>
        <p:spPr>
          <a:xfrm>
            <a:off x="-768650" y="4470875"/>
            <a:ext cx="1322568" cy="1083569"/>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36"/>
          <p:cNvSpPr/>
          <p:nvPr/>
        </p:nvSpPr>
        <p:spPr>
          <a:xfrm rot="5157677">
            <a:off x="-929982" y="-321087"/>
            <a:ext cx="1645252" cy="1522675"/>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8">
  <p:cSld name="TITLE_ONLY_1_1_1_1_1_1_1_1">
    <p:spTree>
      <p:nvGrpSpPr>
        <p:cNvPr id="749" name="Shape 749"/>
        <p:cNvGrpSpPr/>
        <p:nvPr/>
      </p:nvGrpSpPr>
      <p:grpSpPr>
        <a:xfrm>
          <a:off x="0" y="0"/>
          <a:ext cx="0" cy="0"/>
          <a:chOff x="0" y="0"/>
          <a:chExt cx="0" cy="0"/>
        </a:xfrm>
      </p:grpSpPr>
      <p:sp>
        <p:nvSpPr>
          <p:cNvPr id="750" name="Google Shape;750;p37"/>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1" name="Google Shape;751;p37"/>
          <p:cNvSpPr/>
          <p:nvPr/>
        </p:nvSpPr>
        <p:spPr>
          <a:xfrm rot="-3463915">
            <a:off x="7705812" y="-1379682"/>
            <a:ext cx="4423707" cy="2719875"/>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37"/>
          <p:cNvSpPr/>
          <p:nvPr/>
        </p:nvSpPr>
        <p:spPr>
          <a:xfrm rot="10800000">
            <a:off x="-2555297" y="2928500"/>
            <a:ext cx="3815954" cy="3531653"/>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53" name="Google Shape;753;p37"/>
          <p:cNvGrpSpPr/>
          <p:nvPr/>
        </p:nvGrpSpPr>
        <p:grpSpPr>
          <a:xfrm>
            <a:off x="8824644" y="2100062"/>
            <a:ext cx="596161" cy="619097"/>
            <a:chOff x="1524825" y="268825"/>
            <a:chExt cx="165050" cy="171400"/>
          </a:xfrm>
        </p:grpSpPr>
        <p:sp>
          <p:nvSpPr>
            <p:cNvPr id="754" name="Google Shape;754;p37"/>
            <p:cNvSpPr/>
            <p:nvPr/>
          </p:nvSpPr>
          <p:spPr>
            <a:xfrm>
              <a:off x="1602550" y="329250"/>
              <a:ext cx="45950" cy="35650"/>
            </a:xfrm>
            <a:custGeom>
              <a:avLst/>
              <a:gdLst/>
              <a:ahLst/>
              <a:cxnLst/>
              <a:rect l="l" t="t" r="r" b="b"/>
              <a:pathLst>
                <a:path w="1838" h="1426" extrusionOk="0">
                  <a:moveTo>
                    <a:pt x="404" y="1"/>
                  </a:moveTo>
                  <a:cubicBezTo>
                    <a:pt x="251" y="1"/>
                    <a:pt x="98" y="126"/>
                    <a:pt x="63" y="272"/>
                  </a:cubicBezTo>
                  <a:cubicBezTo>
                    <a:pt x="0" y="482"/>
                    <a:pt x="126" y="650"/>
                    <a:pt x="315" y="723"/>
                  </a:cubicBezTo>
                  <a:cubicBezTo>
                    <a:pt x="472" y="786"/>
                    <a:pt x="640" y="923"/>
                    <a:pt x="777" y="1017"/>
                  </a:cubicBezTo>
                  <a:cubicBezTo>
                    <a:pt x="934" y="1133"/>
                    <a:pt x="1081" y="1259"/>
                    <a:pt x="1239" y="1374"/>
                  </a:cubicBezTo>
                  <a:cubicBezTo>
                    <a:pt x="1288" y="1410"/>
                    <a:pt x="1344" y="1426"/>
                    <a:pt x="1402" y="1426"/>
                  </a:cubicBezTo>
                  <a:cubicBezTo>
                    <a:pt x="1532" y="1426"/>
                    <a:pt x="1667" y="1347"/>
                    <a:pt x="1732" y="1238"/>
                  </a:cubicBezTo>
                  <a:cubicBezTo>
                    <a:pt x="1837" y="1059"/>
                    <a:pt x="1764" y="860"/>
                    <a:pt x="1606" y="744"/>
                  </a:cubicBezTo>
                  <a:cubicBezTo>
                    <a:pt x="1249" y="492"/>
                    <a:pt x="913" y="177"/>
                    <a:pt x="504" y="20"/>
                  </a:cubicBezTo>
                  <a:cubicBezTo>
                    <a:pt x="472" y="7"/>
                    <a:pt x="438" y="1"/>
                    <a:pt x="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37"/>
            <p:cNvSpPr/>
            <p:nvPr/>
          </p:nvSpPr>
          <p:spPr>
            <a:xfrm>
              <a:off x="1548575" y="302575"/>
              <a:ext cx="54175" cy="37525"/>
            </a:xfrm>
            <a:custGeom>
              <a:avLst/>
              <a:gdLst/>
              <a:ahLst/>
              <a:cxnLst/>
              <a:rect l="l" t="t" r="r" b="b"/>
              <a:pathLst>
                <a:path w="2167" h="1501" extrusionOk="0">
                  <a:moveTo>
                    <a:pt x="1644" y="1"/>
                  </a:moveTo>
                  <a:cubicBezTo>
                    <a:pt x="1562" y="1"/>
                    <a:pt x="1478" y="33"/>
                    <a:pt x="1403" y="110"/>
                  </a:cubicBezTo>
                  <a:cubicBezTo>
                    <a:pt x="1077" y="436"/>
                    <a:pt x="615" y="583"/>
                    <a:pt x="279" y="887"/>
                  </a:cubicBezTo>
                  <a:cubicBezTo>
                    <a:pt x="1" y="1133"/>
                    <a:pt x="259" y="1501"/>
                    <a:pt x="551" y="1501"/>
                  </a:cubicBezTo>
                  <a:cubicBezTo>
                    <a:pt x="633" y="1501"/>
                    <a:pt x="718" y="1471"/>
                    <a:pt x="794" y="1402"/>
                  </a:cubicBezTo>
                  <a:cubicBezTo>
                    <a:pt x="1130" y="1097"/>
                    <a:pt x="1581" y="961"/>
                    <a:pt x="1907" y="625"/>
                  </a:cubicBezTo>
                  <a:cubicBezTo>
                    <a:pt x="2166" y="366"/>
                    <a:pt x="1920" y="1"/>
                    <a:pt x="16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37"/>
            <p:cNvSpPr/>
            <p:nvPr/>
          </p:nvSpPr>
          <p:spPr>
            <a:xfrm>
              <a:off x="1533350" y="347275"/>
              <a:ext cx="20925" cy="40500"/>
            </a:xfrm>
            <a:custGeom>
              <a:avLst/>
              <a:gdLst/>
              <a:ahLst/>
              <a:cxnLst/>
              <a:rect l="l" t="t" r="r" b="b"/>
              <a:pathLst>
                <a:path w="837" h="1620" extrusionOk="0">
                  <a:moveTo>
                    <a:pt x="451" y="0"/>
                  </a:moveTo>
                  <a:cubicBezTo>
                    <a:pt x="292" y="0"/>
                    <a:pt x="125" y="107"/>
                    <a:pt x="90" y="265"/>
                  </a:cubicBezTo>
                  <a:cubicBezTo>
                    <a:pt x="59" y="433"/>
                    <a:pt x="69" y="590"/>
                    <a:pt x="59" y="758"/>
                  </a:cubicBezTo>
                  <a:cubicBezTo>
                    <a:pt x="48" y="926"/>
                    <a:pt x="17" y="1094"/>
                    <a:pt x="6" y="1273"/>
                  </a:cubicBezTo>
                  <a:cubicBezTo>
                    <a:pt x="1" y="1504"/>
                    <a:pt x="180" y="1620"/>
                    <a:pt x="362" y="1620"/>
                  </a:cubicBezTo>
                  <a:cubicBezTo>
                    <a:pt x="544" y="1620"/>
                    <a:pt x="731" y="1504"/>
                    <a:pt x="741" y="1273"/>
                  </a:cubicBezTo>
                  <a:cubicBezTo>
                    <a:pt x="741" y="1115"/>
                    <a:pt x="762" y="968"/>
                    <a:pt x="783" y="821"/>
                  </a:cubicBezTo>
                  <a:cubicBezTo>
                    <a:pt x="794" y="706"/>
                    <a:pt x="773" y="569"/>
                    <a:pt x="794" y="464"/>
                  </a:cubicBezTo>
                  <a:cubicBezTo>
                    <a:pt x="836" y="265"/>
                    <a:pt x="741" y="65"/>
                    <a:pt x="542" y="13"/>
                  </a:cubicBezTo>
                  <a:cubicBezTo>
                    <a:pt x="513" y="5"/>
                    <a:pt x="482" y="0"/>
                    <a:pt x="4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37"/>
            <p:cNvSpPr/>
            <p:nvPr/>
          </p:nvSpPr>
          <p:spPr>
            <a:xfrm>
              <a:off x="1569475" y="348375"/>
              <a:ext cx="29950" cy="38400"/>
            </a:xfrm>
            <a:custGeom>
              <a:avLst/>
              <a:gdLst/>
              <a:ahLst/>
              <a:cxnLst/>
              <a:rect l="l" t="t" r="r" b="b"/>
              <a:pathLst>
                <a:path w="1198" h="1536" extrusionOk="0">
                  <a:moveTo>
                    <a:pt x="829" y="0"/>
                  </a:moveTo>
                  <a:cubicBezTo>
                    <a:pt x="619" y="0"/>
                    <a:pt x="472" y="168"/>
                    <a:pt x="462" y="357"/>
                  </a:cubicBezTo>
                  <a:cubicBezTo>
                    <a:pt x="462" y="355"/>
                    <a:pt x="462" y="354"/>
                    <a:pt x="461" y="354"/>
                  </a:cubicBezTo>
                  <a:cubicBezTo>
                    <a:pt x="456" y="354"/>
                    <a:pt x="429" y="433"/>
                    <a:pt x="420" y="452"/>
                  </a:cubicBezTo>
                  <a:cubicBezTo>
                    <a:pt x="378" y="515"/>
                    <a:pt x="346" y="578"/>
                    <a:pt x="315" y="630"/>
                  </a:cubicBezTo>
                  <a:cubicBezTo>
                    <a:pt x="231" y="777"/>
                    <a:pt x="147" y="914"/>
                    <a:pt x="73" y="1071"/>
                  </a:cubicBezTo>
                  <a:cubicBezTo>
                    <a:pt x="0" y="1260"/>
                    <a:pt x="157" y="1470"/>
                    <a:pt x="325" y="1523"/>
                  </a:cubicBezTo>
                  <a:cubicBezTo>
                    <a:pt x="358" y="1531"/>
                    <a:pt x="389" y="1535"/>
                    <a:pt x="419" y="1535"/>
                  </a:cubicBezTo>
                  <a:cubicBezTo>
                    <a:pt x="585" y="1535"/>
                    <a:pt x="715" y="1422"/>
                    <a:pt x="777" y="1271"/>
                  </a:cubicBezTo>
                  <a:cubicBezTo>
                    <a:pt x="829" y="1134"/>
                    <a:pt x="945" y="1008"/>
                    <a:pt x="1008" y="872"/>
                  </a:cubicBezTo>
                  <a:cubicBezTo>
                    <a:pt x="1102" y="714"/>
                    <a:pt x="1176" y="557"/>
                    <a:pt x="1186" y="357"/>
                  </a:cubicBezTo>
                  <a:cubicBezTo>
                    <a:pt x="1197" y="168"/>
                    <a:pt x="1018" y="0"/>
                    <a:pt x="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37"/>
            <p:cNvSpPr/>
            <p:nvPr/>
          </p:nvSpPr>
          <p:spPr>
            <a:xfrm>
              <a:off x="1598125" y="375375"/>
              <a:ext cx="43825" cy="20350"/>
            </a:xfrm>
            <a:custGeom>
              <a:avLst/>
              <a:gdLst/>
              <a:ahLst/>
              <a:cxnLst/>
              <a:rect l="l" t="t" r="r" b="b"/>
              <a:pathLst>
                <a:path w="1753" h="814" extrusionOk="0">
                  <a:moveTo>
                    <a:pt x="462" y="0"/>
                  </a:moveTo>
                  <a:cubicBezTo>
                    <a:pt x="114" y="0"/>
                    <a:pt x="0" y="584"/>
                    <a:pt x="397" y="716"/>
                  </a:cubicBezTo>
                  <a:cubicBezTo>
                    <a:pt x="670" y="810"/>
                    <a:pt x="975" y="768"/>
                    <a:pt x="1258" y="810"/>
                  </a:cubicBezTo>
                  <a:cubicBezTo>
                    <a:pt x="1279" y="813"/>
                    <a:pt x="1300" y="814"/>
                    <a:pt x="1321" y="814"/>
                  </a:cubicBezTo>
                  <a:cubicBezTo>
                    <a:pt x="1489" y="814"/>
                    <a:pt x="1653" y="736"/>
                    <a:pt x="1699" y="558"/>
                  </a:cubicBezTo>
                  <a:cubicBezTo>
                    <a:pt x="1752" y="380"/>
                    <a:pt x="1647" y="138"/>
                    <a:pt x="1447" y="107"/>
                  </a:cubicBezTo>
                  <a:cubicBezTo>
                    <a:pt x="1279" y="86"/>
                    <a:pt x="1111" y="65"/>
                    <a:pt x="943" y="65"/>
                  </a:cubicBezTo>
                  <a:cubicBezTo>
                    <a:pt x="828" y="54"/>
                    <a:pt x="691" y="54"/>
                    <a:pt x="586" y="23"/>
                  </a:cubicBezTo>
                  <a:cubicBezTo>
                    <a:pt x="542" y="8"/>
                    <a:pt x="501" y="0"/>
                    <a:pt x="4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37"/>
            <p:cNvSpPr/>
            <p:nvPr/>
          </p:nvSpPr>
          <p:spPr>
            <a:xfrm>
              <a:off x="1581800" y="401475"/>
              <a:ext cx="19725" cy="38750"/>
            </a:xfrm>
            <a:custGeom>
              <a:avLst/>
              <a:gdLst/>
              <a:ahLst/>
              <a:cxnLst/>
              <a:rect l="l" t="t" r="r" b="b"/>
              <a:pathLst>
                <a:path w="789" h="1550" extrusionOk="0">
                  <a:moveTo>
                    <a:pt x="381" y="0"/>
                  </a:moveTo>
                  <a:cubicBezTo>
                    <a:pt x="200" y="0"/>
                    <a:pt x="16" y="118"/>
                    <a:pt x="11" y="355"/>
                  </a:cubicBezTo>
                  <a:cubicBezTo>
                    <a:pt x="0" y="638"/>
                    <a:pt x="63" y="911"/>
                    <a:pt x="63" y="1195"/>
                  </a:cubicBezTo>
                  <a:cubicBezTo>
                    <a:pt x="58" y="1431"/>
                    <a:pt x="237" y="1549"/>
                    <a:pt x="418" y="1549"/>
                  </a:cubicBezTo>
                  <a:cubicBezTo>
                    <a:pt x="599" y="1549"/>
                    <a:pt x="783" y="1431"/>
                    <a:pt x="788" y="1195"/>
                  </a:cubicBezTo>
                  <a:cubicBezTo>
                    <a:pt x="788" y="911"/>
                    <a:pt x="725" y="638"/>
                    <a:pt x="735" y="355"/>
                  </a:cubicBezTo>
                  <a:cubicBezTo>
                    <a:pt x="741" y="118"/>
                    <a:pt x="562" y="0"/>
                    <a:pt x="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37"/>
            <p:cNvSpPr/>
            <p:nvPr/>
          </p:nvSpPr>
          <p:spPr>
            <a:xfrm>
              <a:off x="1537700" y="396025"/>
              <a:ext cx="34950" cy="31000"/>
            </a:xfrm>
            <a:custGeom>
              <a:avLst/>
              <a:gdLst/>
              <a:ahLst/>
              <a:cxnLst/>
              <a:rect l="l" t="t" r="r" b="b"/>
              <a:pathLst>
                <a:path w="1398" h="1240" extrusionOk="0">
                  <a:moveTo>
                    <a:pt x="982" y="0"/>
                  </a:moveTo>
                  <a:cubicBezTo>
                    <a:pt x="888" y="0"/>
                    <a:pt x="796" y="35"/>
                    <a:pt x="735" y="110"/>
                  </a:cubicBezTo>
                  <a:lnTo>
                    <a:pt x="609" y="236"/>
                  </a:lnTo>
                  <a:cubicBezTo>
                    <a:pt x="609" y="236"/>
                    <a:pt x="557" y="283"/>
                    <a:pt x="555" y="286"/>
                  </a:cubicBezTo>
                  <a:lnTo>
                    <a:pt x="555" y="286"/>
                  </a:lnTo>
                  <a:cubicBezTo>
                    <a:pt x="530" y="303"/>
                    <a:pt x="511" y="313"/>
                    <a:pt x="483" y="331"/>
                  </a:cubicBezTo>
                  <a:cubicBezTo>
                    <a:pt x="368" y="425"/>
                    <a:pt x="242" y="510"/>
                    <a:pt x="137" y="615"/>
                  </a:cubicBezTo>
                  <a:cubicBezTo>
                    <a:pt x="0" y="762"/>
                    <a:pt x="0" y="993"/>
                    <a:pt x="137" y="1129"/>
                  </a:cubicBezTo>
                  <a:cubicBezTo>
                    <a:pt x="205" y="1203"/>
                    <a:pt x="300" y="1240"/>
                    <a:pt x="394" y="1240"/>
                  </a:cubicBezTo>
                  <a:cubicBezTo>
                    <a:pt x="489" y="1240"/>
                    <a:pt x="583" y="1203"/>
                    <a:pt x="651" y="1129"/>
                  </a:cubicBezTo>
                  <a:cubicBezTo>
                    <a:pt x="756" y="1024"/>
                    <a:pt x="798" y="1003"/>
                    <a:pt x="914" y="919"/>
                  </a:cubicBezTo>
                  <a:cubicBezTo>
                    <a:pt x="1040" y="825"/>
                    <a:pt x="1155" y="741"/>
                    <a:pt x="1250" y="625"/>
                  </a:cubicBezTo>
                  <a:cubicBezTo>
                    <a:pt x="1376" y="467"/>
                    <a:pt x="1397" y="257"/>
                    <a:pt x="1250" y="110"/>
                  </a:cubicBezTo>
                  <a:cubicBezTo>
                    <a:pt x="1185" y="40"/>
                    <a:pt x="108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37"/>
            <p:cNvSpPr/>
            <p:nvPr/>
          </p:nvSpPr>
          <p:spPr>
            <a:xfrm>
              <a:off x="1609900" y="402700"/>
              <a:ext cx="44200" cy="29800"/>
            </a:xfrm>
            <a:custGeom>
              <a:avLst/>
              <a:gdLst/>
              <a:ahLst/>
              <a:cxnLst/>
              <a:rect l="l" t="t" r="r" b="b"/>
              <a:pathLst>
                <a:path w="1768" h="1192" extrusionOk="0">
                  <a:moveTo>
                    <a:pt x="342" y="1"/>
                  </a:moveTo>
                  <a:cubicBezTo>
                    <a:pt x="159" y="1"/>
                    <a:pt x="0" y="185"/>
                    <a:pt x="0" y="369"/>
                  </a:cubicBezTo>
                  <a:cubicBezTo>
                    <a:pt x="0" y="579"/>
                    <a:pt x="168" y="715"/>
                    <a:pt x="357" y="726"/>
                  </a:cubicBezTo>
                  <a:cubicBezTo>
                    <a:pt x="304" y="726"/>
                    <a:pt x="409" y="768"/>
                    <a:pt x="420" y="778"/>
                  </a:cubicBezTo>
                  <a:cubicBezTo>
                    <a:pt x="483" y="810"/>
                    <a:pt x="535" y="841"/>
                    <a:pt x="598" y="883"/>
                  </a:cubicBezTo>
                  <a:cubicBezTo>
                    <a:pt x="745" y="967"/>
                    <a:pt x="892" y="1062"/>
                    <a:pt x="1050" y="1146"/>
                  </a:cubicBezTo>
                  <a:cubicBezTo>
                    <a:pt x="1110" y="1178"/>
                    <a:pt x="1168" y="1192"/>
                    <a:pt x="1224" y="1192"/>
                  </a:cubicBezTo>
                  <a:cubicBezTo>
                    <a:pt x="1550" y="1192"/>
                    <a:pt x="1768" y="704"/>
                    <a:pt x="1417" y="516"/>
                  </a:cubicBezTo>
                  <a:cubicBezTo>
                    <a:pt x="1239" y="411"/>
                    <a:pt x="1060" y="316"/>
                    <a:pt x="892" y="211"/>
                  </a:cubicBezTo>
                  <a:cubicBezTo>
                    <a:pt x="724" y="106"/>
                    <a:pt x="567" y="22"/>
                    <a:pt x="357" y="1"/>
                  </a:cubicBezTo>
                  <a:cubicBezTo>
                    <a:pt x="352" y="1"/>
                    <a:pt x="347" y="1"/>
                    <a:pt x="3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37"/>
            <p:cNvSpPr/>
            <p:nvPr/>
          </p:nvSpPr>
          <p:spPr>
            <a:xfrm>
              <a:off x="1618300" y="299250"/>
              <a:ext cx="45950" cy="20750"/>
            </a:xfrm>
            <a:custGeom>
              <a:avLst/>
              <a:gdLst/>
              <a:ahLst/>
              <a:cxnLst/>
              <a:rect l="l" t="t" r="r" b="b"/>
              <a:pathLst>
                <a:path w="1838" h="830" extrusionOk="0">
                  <a:moveTo>
                    <a:pt x="1122" y="1"/>
                  </a:moveTo>
                  <a:cubicBezTo>
                    <a:pt x="847" y="1"/>
                    <a:pt x="572" y="13"/>
                    <a:pt x="315" y="117"/>
                  </a:cubicBezTo>
                  <a:cubicBezTo>
                    <a:pt x="126" y="191"/>
                    <a:pt x="0" y="359"/>
                    <a:pt x="52" y="558"/>
                  </a:cubicBezTo>
                  <a:cubicBezTo>
                    <a:pt x="96" y="705"/>
                    <a:pt x="244" y="830"/>
                    <a:pt x="400" y="830"/>
                  </a:cubicBezTo>
                  <a:cubicBezTo>
                    <a:pt x="435" y="830"/>
                    <a:pt x="470" y="824"/>
                    <a:pt x="504" y="810"/>
                  </a:cubicBezTo>
                  <a:cubicBezTo>
                    <a:pt x="683" y="744"/>
                    <a:pt x="867" y="728"/>
                    <a:pt x="1052" y="728"/>
                  </a:cubicBezTo>
                  <a:cubicBezTo>
                    <a:pt x="1160" y="728"/>
                    <a:pt x="1268" y="733"/>
                    <a:pt x="1375" y="737"/>
                  </a:cubicBezTo>
                  <a:cubicBezTo>
                    <a:pt x="1837" y="737"/>
                    <a:pt x="1837" y="12"/>
                    <a:pt x="1375" y="2"/>
                  </a:cubicBezTo>
                  <a:cubicBezTo>
                    <a:pt x="1291" y="2"/>
                    <a:pt x="1206" y="1"/>
                    <a:pt x="1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37"/>
            <p:cNvSpPr/>
            <p:nvPr/>
          </p:nvSpPr>
          <p:spPr>
            <a:xfrm>
              <a:off x="1524825" y="288725"/>
              <a:ext cx="22350" cy="39750"/>
            </a:xfrm>
            <a:custGeom>
              <a:avLst/>
              <a:gdLst/>
              <a:ahLst/>
              <a:cxnLst/>
              <a:rect l="l" t="t" r="r" b="b"/>
              <a:pathLst>
                <a:path w="894" h="1590" extrusionOk="0">
                  <a:moveTo>
                    <a:pt x="375" y="1"/>
                  </a:moveTo>
                  <a:cubicBezTo>
                    <a:pt x="344" y="1"/>
                    <a:pt x="313" y="5"/>
                    <a:pt x="284" y="13"/>
                  </a:cubicBezTo>
                  <a:cubicBezTo>
                    <a:pt x="85" y="66"/>
                    <a:pt x="1" y="265"/>
                    <a:pt x="32" y="465"/>
                  </a:cubicBezTo>
                  <a:cubicBezTo>
                    <a:pt x="74" y="748"/>
                    <a:pt x="64" y="1053"/>
                    <a:pt x="127" y="1326"/>
                  </a:cubicBezTo>
                  <a:cubicBezTo>
                    <a:pt x="169" y="1510"/>
                    <a:pt x="305" y="1589"/>
                    <a:pt x="448" y="1589"/>
                  </a:cubicBezTo>
                  <a:cubicBezTo>
                    <a:pt x="664" y="1589"/>
                    <a:pt x="893" y="1409"/>
                    <a:pt x="830" y="1137"/>
                  </a:cubicBezTo>
                  <a:cubicBezTo>
                    <a:pt x="809" y="1021"/>
                    <a:pt x="809" y="885"/>
                    <a:pt x="799" y="769"/>
                  </a:cubicBezTo>
                  <a:lnTo>
                    <a:pt x="736" y="265"/>
                  </a:lnTo>
                  <a:cubicBezTo>
                    <a:pt x="709" y="107"/>
                    <a:pt x="536" y="1"/>
                    <a:pt x="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37"/>
            <p:cNvSpPr/>
            <p:nvPr/>
          </p:nvSpPr>
          <p:spPr>
            <a:xfrm>
              <a:off x="1555300" y="272025"/>
              <a:ext cx="35725" cy="27100"/>
            </a:xfrm>
            <a:custGeom>
              <a:avLst/>
              <a:gdLst/>
              <a:ahLst/>
              <a:cxnLst/>
              <a:rect l="l" t="t" r="r" b="b"/>
              <a:pathLst>
                <a:path w="1429" h="1084" extrusionOk="0">
                  <a:moveTo>
                    <a:pt x="984" y="0"/>
                  </a:moveTo>
                  <a:cubicBezTo>
                    <a:pt x="925" y="0"/>
                    <a:pt x="867" y="16"/>
                    <a:pt x="819" y="51"/>
                  </a:cubicBezTo>
                  <a:cubicBezTo>
                    <a:pt x="640" y="198"/>
                    <a:pt x="420" y="282"/>
                    <a:pt x="231" y="408"/>
                  </a:cubicBezTo>
                  <a:cubicBezTo>
                    <a:pt x="63" y="513"/>
                    <a:pt x="0" y="723"/>
                    <a:pt x="94" y="902"/>
                  </a:cubicBezTo>
                  <a:cubicBezTo>
                    <a:pt x="157" y="1014"/>
                    <a:pt x="286" y="1084"/>
                    <a:pt x="414" y="1084"/>
                  </a:cubicBezTo>
                  <a:cubicBezTo>
                    <a:pt x="478" y="1084"/>
                    <a:pt x="542" y="1066"/>
                    <a:pt x="598" y="1028"/>
                  </a:cubicBezTo>
                  <a:cubicBezTo>
                    <a:pt x="787" y="912"/>
                    <a:pt x="1008" y="818"/>
                    <a:pt x="1186" y="681"/>
                  </a:cubicBezTo>
                  <a:cubicBezTo>
                    <a:pt x="1344" y="566"/>
                    <a:pt x="1428" y="366"/>
                    <a:pt x="1312" y="188"/>
                  </a:cubicBezTo>
                  <a:cubicBezTo>
                    <a:pt x="1254" y="79"/>
                    <a:pt x="1116" y="0"/>
                    <a:pt x="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37"/>
            <p:cNvSpPr/>
            <p:nvPr/>
          </p:nvSpPr>
          <p:spPr>
            <a:xfrm>
              <a:off x="1652675" y="329700"/>
              <a:ext cx="32550" cy="42675"/>
            </a:xfrm>
            <a:custGeom>
              <a:avLst/>
              <a:gdLst/>
              <a:ahLst/>
              <a:cxnLst/>
              <a:rect l="l" t="t" r="r" b="b"/>
              <a:pathLst>
                <a:path w="1302" h="1707" extrusionOk="0">
                  <a:moveTo>
                    <a:pt x="393" y="0"/>
                  </a:moveTo>
                  <a:cubicBezTo>
                    <a:pt x="326" y="0"/>
                    <a:pt x="261" y="15"/>
                    <a:pt x="210" y="44"/>
                  </a:cubicBezTo>
                  <a:cubicBezTo>
                    <a:pt x="21" y="159"/>
                    <a:pt x="0" y="359"/>
                    <a:pt x="74" y="548"/>
                  </a:cubicBezTo>
                  <a:cubicBezTo>
                    <a:pt x="210" y="852"/>
                    <a:pt x="420" y="1125"/>
                    <a:pt x="515" y="1451"/>
                  </a:cubicBezTo>
                  <a:cubicBezTo>
                    <a:pt x="569" y="1629"/>
                    <a:pt x="711" y="1706"/>
                    <a:pt x="855" y="1706"/>
                  </a:cubicBezTo>
                  <a:cubicBezTo>
                    <a:pt x="1076" y="1706"/>
                    <a:pt x="1301" y="1525"/>
                    <a:pt x="1218" y="1251"/>
                  </a:cubicBezTo>
                  <a:cubicBezTo>
                    <a:pt x="1103" y="863"/>
                    <a:pt x="861" y="548"/>
                    <a:pt x="704" y="180"/>
                  </a:cubicBezTo>
                  <a:cubicBezTo>
                    <a:pt x="656" y="56"/>
                    <a:pt x="521"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37"/>
            <p:cNvSpPr/>
            <p:nvPr/>
          </p:nvSpPr>
          <p:spPr>
            <a:xfrm>
              <a:off x="1649625" y="379450"/>
              <a:ext cx="28450" cy="37875"/>
            </a:xfrm>
            <a:custGeom>
              <a:avLst/>
              <a:gdLst/>
              <a:ahLst/>
              <a:cxnLst/>
              <a:rect l="l" t="t" r="r" b="b"/>
              <a:pathLst>
                <a:path w="1138" h="1515" extrusionOk="0">
                  <a:moveTo>
                    <a:pt x="436" y="0"/>
                  </a:moveTo>
                  <a:cubicBezTo>
                    <a:pt x="223" y="0"/>
                    <a:pt x="1" y="177"/>
                    <a:pt x="70" y="448"/>
                  </a:cubicBezTo>
                  <a:cubicBezTo>
                    <a:pt x="133" y="731"/>
                    <a:pt x="301" y="973"/>
                    <a:pt x="374" y="1257"/>
                  </a:cubicBezTo>
                  <a:cubicBezTo>
                    <a:pt x="421" y="1436"/>
                    <a:pt x="558" y="1515"/>
                    <a:pt x="700" y="1515"/>
                  </a:cubicBezTo>
                  <a:cubicBezTo>
                    <a:pt x="914" y="1515"/>
                    <a:pt x="1137" y="1336"/>
                    <a:pt x="1067" y="1057"/>
                  </a:cubicBezTo>
                  <a:cubicBezTo>
                    <a:pt x="1004" y="784"/>
                    <a:pt x="836" y="532"/>
                    <a:pt x="763" y="259"/>
                  </a:cubicBezTo>
                  <a:cubicBezTo>
                    <a:pt x="717" y="79"/>
                    <a:pt x="578" y="0"/>
                    <a:pt x="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37"/>
            <p:cNvSpPr/>
            <p:nvPr/>
          </p:nvSpPr>
          <p:spPr>
            <a:xfrm>
              <a:off x="1612525" y="268825"/>
              <a:ext cx="46000" cy="23050"/>
            </a:xfrm>
            <a:custGeom>
              <a:avLst/>
              <a:gdLst/>
              <a:ahLst/>
              <a:cxnLst/>
              <a:rect l="l" t="t" r="r" b="b"/>
              <a:pathLst>
                <a:path w="1840" h="922" extrusionOk="0">
                  <a:moveTo>
                    <a:pt x="351" y="1"/>
                  </a:moveTo>
                  <a:cubicBezTo>
                    <a:pt x="159" y="1"/>
                    <a:pt x="0" y="184"/>
                    <a:pt x="0" y="368"/>
                  </a:cubicBezTo>
                  <a:cubicBezTo>
                    <a:pt x="0" y="578"/>
                    <a:pt x="168" y="715"/>
                    <a:pt x="367" y="725"/>
                  </a:cubicBezTo>
                  <a:cubicBezTo>
                    <a:pt x="661" y="746"/>
                    <a:pt x="955" y="820"/>
                    <a:pt x="1239" y="904"/>
                  </a:cubicBezTo>
                  <a:cubicBezTo>
                    <a:pt x="1279" y="916"/>
                    <a:pt x="1317" y="922"/>
                    <a:pt x="1353" y="922"/>
                  </a:cubicBezTo>
                  <a:cubicBezTo>
                    <a:pt x="1719" y="922"/>
                    <a:pt x="1839" y="335"/>
                    <a:pt x="1428" y="211"/>
                  </a:cubicBezTo>
                  <a:cubicBezTo>
                    <a:pt x="1081" y="106"/>
                    <a:pt x="724" y="32"/>
                    <a:pt x="367" y="1"/>
                  </a:cubicBezTo>
                  <a:cubicBezTo>
                    <a:pt x="362" y="1"/>
                    <a:pt x="356" y="1"/>
                    <a:pt x="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37"/>
            <p:cNvSpPr/>
            <p:nvPr/>
          </p:nvSpPr>
          <p:spPr>
            <a:xfrm>
              <a:off x="1663450" y="281625"/>
              <a:ext cx="26425" cy="48800"/>
            </a:xfrm>
            <a:custGeom>
              <a:avLst/>
              <a:gdLst/>
              <a:ahLst/>
              <a:cxnLst/>
              <a:rect l="l" t="t" r="r" b="b"/>
              <a:pathLst>
                <a:path w="1057" h="1952" extrusionOk="0">
                  <a:moveTo>
                    <a:pt x="400" y="1"/>
                  </a:moveTo>
                  <a:cubicBezTo>
                    <a:pt x="332" y="1"/>
                    <a:pt x="265" y="16"/>
                    <a:pt x="210" y="45"/>
                  </a:cubicBezTo>
                  <a:cubicBezTo>
                    <a:pt x="21" y="150"/>
                    <a:pt x="0" y="360"/>
                    <a:pt x="84" y="539"/>
                  </a:cubicBezTo>
                  <a:cubicBezTo>
                    <a:pt x="136" y="686"/>
                    <a:pt x="136" y="906"/>
                    <a:pt x="168" y="1053"/>
                  </a:cubicBezTo>
                  <a:cubicBezTo>
                    <a:pt x="199" y="1263"/>
                    <a:pt x="231" y="1484"/>
                    <a:pt x="283" y="1694"/>
                  </a:cubicBezTo>
                  <a:cubicBezTo>
                    <a:pt x="330" y="1874"/>
                    <a:pt x="469" y="1952"/>
                    <a:pt x="612" y="1952"/>
                  </a:cubicBezTo>
                  <a:cubicBezTo>
                    <a:pt x="829" y="1952"/>
                    <a:pt x="1057" y="1773"/>
                    <a:pt x="987" y="1494"/>
                  </a:cubicBezTo>
                  <a:cubicBezTo>
                    <a:pt x="882" y="1064"/>
                    <a:pt x="882" y="581"/>
                    <a:pt x="703" y="171"/>
                  </a:cubicBezTo>
                  <a:cubicBezTo>
                    <a:pt x="656" y="55"/>
                    <a:pt x="527" y="1"/>
                    <a:pt x="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9" name="Google Shape;769;p37"/>
          <p:cNvSpPr/>
          <p:nvPr/>
        </p:nvSpPr>
        <p:spPr>
          <a:xfrm rot="4500016">
            <a:off x="-285682" y="1648883"/>
            <a:ext cx="791099" cy="648188"/>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770" name="Shape 770"/>
        <p:cNvGrpSpPr/>
        <p:nvPr/>
      </p:nvGrpSpPr>
      <p:grpSpPr>
        <a:xfrm>
          <a:off x="0" y="0"/>
          <a:ext cx="0" cy="0"/>
          <a:chOff x="0" y="0"/>
          <a:chExt cx="0" cy="0"/>
        </a:xfrm>
      </p:grpSpPr>
      <p:sp>
        <p:nvSpPr>
          <p:cNvPr id="771" name="Google Shape;771;p38"/>
          <p:cNvSpPr txBox="1"/>
          <p:nvPr>
            <p:ph type="title"/>
          </p:nvPr>
        </p:nvSpPr>
        <p:spPr>
          <a:xfrm>
            <a:off x="4136100" y="503812"/>
            <a:ext cx="4294800" cy="873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72" name="Google Shape;772;p38"/>
          <p:cNvSpPr txBox="1"/>
          <p:nvPr>
            <p:ph type="subTitle" idx="1"/>
          </p:nvPr>
        </p:nvSpPr>
        <p:spPr>
          <a:xfrm>
            <a:off x="4996200" y="1505329"/>
            <a:ext cx="3434700" cy="1426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500"/>
              <a:buNone/>
              <a:defRPr sz="1700"/>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
        <p:nvSpPr>
          <p:cNvPr id="773" name="Google Shape;773;p38"/>
          <p:cNvSpPr txBox="1"/>
          <p:nvPr/>
        </p:nvSpPr>
        <p:spPr>
          <a:xfrm>
            <a:off x="4658100" y="3785300"/>
            <a:ext cx="3772800" cy="6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GB" sz="1000">
                <a:solidFill>
                  <a:schemeClr val="dk1"/>
                </a:solidFill>
                <a:latin typeface="Hind Madurai" panose="02000000000000000000"/>
                <a:ea typeface="Hind Madurai" panose="02000000000000000000"/>
                <a:cs typeface="Hind Madurai" panose="02000000000000000000"/>
                <a:sym typeface="Hind Madurai" panose="02000000000000000000"/>
              </a:rPr>
              <a:t>CREDITS: This presentation template was created by </a:t>
            </a:r>
            <a:r>
              <a:rPr lang="en-GB" sz="1000" b="1">
                <a:solidFill>
                  <a:schemeClr val="dk1"/>
                </a:solidFill>
                <a:uFill>
                  <a:noFill/>
                </a:uFill>
                <a:latin typeface="Hind Madurai" panose="02000000000000000000"/>
                <a:ea typeface="Hind Madurai" panose="02000000000000000000"/>
                <a:cs typeface="Hind Madurai" panose="02000000000000000000"/>
                <a:sym typeface="Hind Madurai" panose="02000000000000000000"/>
                <a:hlinkClick r:id="rId2"/>
              </a:rPr>
              <a:t>Slidesgo</a:t>
            </a:r>
            <a:r>
              <a:rPr lang="en-GB" sz="1000">
                <a:solidFill>
                  <a:schemeClr val="dk1"/>
                </a:solidFill>
                <a:latin typeface="Hind Madurai" panose="02000000000000000000"/>
                <a:ea typeface="Hind Madurai" panose="02000000000000000000"/>
                <a:cs typeface="Hind Madurai" panose="02000000000000000000"/>
                <a:sym typeface="Hind Madurai" panose="02000000000000000000"/>
              </a:rPr>
              <a:t>, including icons by </a:t>
            </a:r>
            <a:r>
              <a:rPr lang="en-GB" sz="1000" b="1">
                <a:solidFill>
                  <a:schemeClr val="dk1"/>
                </a:solidFill>
                <a:uFill>
                  <a:noFill/>
                </a:uFill>
                <a:latin typeface="Hind Madurai" panose="02000000000000000000"/>
                <a:ea typeface="Hind Madurai" panose="02000000000000000000"/>
                <a:cs typeface="Hind Madurai" panose="02000000000000000000"/>
                <a:sym typeface="Hind Madurai" panose="02000000000000000000"/>
                <a:hlinkClick r:id="rId3"/>
              </a:rPr>
              <a:t>Flaticon</a:t>
            </a:r>
            <a:r>
              <a:rPr lang="en-GB" sz="1000" b="1">
                <a:solidFill>
                  <a:schemeClr val="dk1"/>
                </a:solidFill>
                <a:latin typeface="Hind Madurai" panose="02000000000000000000"/>
                <a:ea typeface="Hind Madurai" panose="02000000000000000000"/>
                <a:cs typeface="Hind Madurai" panose="02000000000000000000"/>
                <a:sym typeface="Hind Madurai" panose="02000000000000000000"/>
              </a:rPr>
              <a:t> </a:t>
            </a:r>
            <a:r>
              <a:rPr lang="en-GB" sz="1000">
                <a:solidFill>
                  <a:schemeClr val="dk1"/>
                </a:solidFill>
                <a:latin typeface="Hind Madurai" panose="02000000000000000000"/>
                <a:ea typeface="Hind Madurai" panose="02000000000000000000"/>
                <a:cs typeface="Hind Madurai" panose="02000000000000000000"/>
                <a:sym typeface="Hind Madurai" panose="02000000000000000000"/>
              </a:rPr>
              <a:t>and infographics &amp; images by </a:t>
            </a:r>
            <a:r>
              <a:rPr lang="en-GB" sz="1000" b="1">
                <a:solidFill>
                  <a:schemeClr val="dk1"/>
                </a:solidFill>
                <a:uFill>
                  <a:noFill/>
                </a:uFill>
                <a:latin typeface="Hind Madurai" panose="02000000000000000000"/>
                <a:ea typeface="Hind Madurai" panose="02000000000000000000"/>
                <a:cs typeface="Hind Madurai" panose="02000000000000000000"/>
                <a:sym typeface="Hind Madurai" panose="02000000000000000000"/>
                <a:hlinkClick r:id="rId4"/>
              </a:rPr>
              <a:t>Freepik</a:t>
            </a:r>
            <a:endParaRPr sz="1000" b="1">
              <a:solidFill>
                <a:schemeClr val="dk1"/>
              </a:solidFill>
              <a:latin typeface="Hind Madurai" panose="02000000000000000000"/>
              <a:ea typeface="Hind Madurai" panose="02000000000000000000"/>
              <a:cs typeface="Hind Madurai" panose="02000000000000000000"/>
              <a:sym typeface="Hind Madurai" panose="02000000000000000000"/>
            </a:endParaRPr>
          </a:p>
        </p:txBody>
      </p:sp>
      <p:sp>
        <p:nvSpPr>
          <p:cNvPr id="774" name="Google Shape;774;p38"/>
          <p:cNvSpPr/>
          <p:nvPr/>
        </p:nvSpPr>
        <p:spPr>
          <a:xfrm rot="10800000" flipH="1">
            <a:off x="-1753425" y="-181151"/>
            <a:ext cx="3359660" cy="851351"/>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38"/>
          <p:cNvSpPr/>
          <p:nvPr/>
        </p:nvSpPr>
        <p:spPr>
          <a:xfrm flipH="1">
            <a:off x="2360786" y="4604100"/>
            <a:ext cx="2429319" cy="615600"/>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38"/>
          <p:cNvSpPr/>
          <p:nvPr/>
        </p:nvSpPr>
        <p:spPr>
          <a:xfrm rot="10800000">
            <a:off x="2747918" y="-382928"/>
            <a:ext cx="1148747" cy="941204"/>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7" name="Google Shape;777;p38"/>
          <p:cNvGrpSpPr/>
          <p:nvPr/>
        </p:nvGrpSpPr>
        <p:grpSpPr>
          <a:xfrm flipH="1">
            <a:off x="255186" y="4493826"/>
            <a:ext cx="457916" cy="454327"/>
            <a:chOff x="1782100" y="1060200"/>
            <a:chExt cx="184050" cy="182600"/>
          </a:xfrm>
        </p:grpSpPr>
        <p:sp>
          <p:nvSpPr>
            <p:cNvPr id="778" name="Google Shape;778;p38"/>
            <p:cNvSpPr/>
            <p:nvPr/>
          </p:nvSpPr>
          <p:spPr>
            <a:xfrm>
              <a:off x="1864775" y="1195525"/>
              <a:ext cx="50200" cy="47275"/>
            </a:xfrm>
            <a:custGeom>
              <a:avLst/>
              <a:gdLst/>
              <a:ahLst/>
              <a:cxnLst/>
              <a:rect l="l" t="t" r="r" b="b"/>
              <a:pathLst>
                <a:path w="2008" h="1891" extrusionOk="0">
                  <a:moveTo>
                    <a:pt x="1066" y="0"/>
                  </a:moveTo>
                  <a:cubicBezTo>
                    <a:pt x="804" y="0"/>
                    <a:pt x="558" y="88"/>
                    <a:pt x="390" y="274"/>
                  </a:cubicBezTo>
                  <a:cubicBezTo>
                    <a:pt x="1" y="704"/>
                    <a:pt x="12" y="1408"/>
                    <a:pt x="495" y="1891"/>
                  </a:cubicBezTo>
                  <a:lnTo>
                    <a:pt x="2007" y="389"/>
                  </a:lnTo>
                  <a:cubicBezTo>
                    <a:pt x="1750" y="138"/>
                    <a:pt x="1395"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38"/>
            <p:cNvSpPr/>
            <p:nvPr/>
          </p:nvSpPr>
          <p:spPr>
            <a:xfrm>
              <a:off x="1802050" y="1184900"/>
              <a:ext cx="50950" cy="48175"/>
            </a:xfrm>
            <a:custGeom>
              <a:avLst/>
              <a:gdLst/>
              <a:ahLst/>
              <a:cxnLst/>
              <a:rect l="l" t="t" r="r" b="b"/>
              <a:pathLst>
                <a:path w="2038" h="1927" extrusionOk="0">
                  <a:moveTo>
                    <a:pt x="1073" y="1"/>
                  </a:moveTo>
                  <a:cubicBezTo>
                    <a:pt x="809" y="1"/>
                    <a:pt x="560" y="89"/>
                    <a:pt x="389" y="279"/>
                  </a:cubicBezTo>
                  <a:cubicBezTo>
                    <a:pt x="1" y="709"/>
                    <a:pt x="22" y="1413"/>
                    <a:pt x="505" y="1906"/>
                  </a:cubicBezTo>
                  <a:cubicBezTo>
                    <a:pt x="515" y="1917"/>
                    <a:pt x="526" y="1917"/>
                    <a:pt x="536" y="1927"/>
                  </a:cubicBezTo>
                  <a:lnTo>
                    <a:pt x="2038" y="426"/>
                  </a:lnTo>
                  <a:cubicBezTo>
                    <a:pt x="2038" y="415"/>
                    <a:pt x="2027" y="405"/>
                    <a:pt x="2017" y="394"/>
                  </a:cubicBezTo>
                  <a:cubicBezTo>
                    <a:pt x="1764" y="142"/>
                    <a:pt x="1407"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38"/>
            <p:cNvSpPr/>
            <p:nvPr/>
          </p:nvSpPr>
          <p:spPr>
            <a:xfrm>
              <a:off x="1847450" y="1131275"/>
              <a:ext cx="50450" cy="47725"/>
            </a:xfrm>
            <a:custGeom>
              <a:avLst/>
              <a:gdLst/>
              <a:ahLst/>
              <a:cxnLst/>
              <a:rect l="l" t="t" r="r" b="b"/>
              <a:pathLst>
                <a:path w="2018" h="1909" extrusionOk="0">
                  <a:moveTo>
                    <a:pt x="1077" y="0"/>
                  </a:moveTo>
                  <a:cubicBezTo>
                    <a:pt x="812" y="0"/>
                    <a:pt x="562" y="90"/>
                    <a:pt x="390" y="282"/>
                  </a:cubicBezTo>
                  <a:cubicBezTo>
                    <a:pt x="1" y="712"/>
                    <a:pt x="12" y="1416"/>
                    <a:pt x="505" y="1909"/>
                  </a:cubicBezTo>
                  <a:lnTo>
                    <a:pt x="2017" y="397"/>
                  </a:lnTo>
                  <a:cubicBezTo>
                    <a:pt x="1761" y="140"/>
                    <a:pt x="1407" y="0"/>
                    <a:pt x="1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38"/>
            <p:cNvSpPr/>
            <p:nvPr/>
          </p:nvSpPr>
          <p:spPr>
            <a:xfrm>
              <a:off x="1916525" y="1145675"/>
              <a:ext cx="49625" cy="46975"/>
            </a:xfrm>
            <a:custGeom>
              <a:avLst/>
              <a:gdLst/>
              <a:ahLst/>
              <a:cxnLst/>
              <a:rect l="l" t="t" r="r" b="b"/>
              <a:pathLst>
                <a:path w="1985" h="1879" extrusionOk="0">
                  <a:moveTo>
                    <a:pt x="1069" y="0"/>
                  </a:moveTo>
                  <a:cubicBezTo>
                    <a:pt x="806" y="0"/>
                    <a:pt x="558" y="90"/>
                    <a:pt x="388" y="283"/>
                  </a:cubicBezTo>
                  <a:cubicBezTo>
                    <a:pt x="0" y="703"/>
                    <a:pt x="10" y="1396"/>
                    <a:pt x="483" y="1879"/>
                  </a:cubicBezTo>
                  <a:lnTo>
                    <a:pt x="1984" y="378"/>
                  </a:lnTo>
                  <a:cubicBezTo>
                    <a:pt x="1736" y="135"/>
                    <a:pt x="1391" y="0"/>
                    <a:pt x="1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38"/>
            <p:cNvSpPr/>
            <p:nvPr/>
          </p:nvSpPr>
          <p:spPr>
            <a:xfrm>
              <a:off x="1892625" y="1081125"/>
              <a:ext cx="51475" cy="48800"/>
            </a:xfrm>
            <a:custGeom>
              <a:avLst/>
              <a:gdLst/>
              <a:ahLst/>
              <a:cxnLst/>
              <a:rect l="l" t="t" r="r" b="b"/>
              <a:pathLst>
                <a:path w="2059" h="1952" extrusionOk="0">
                  <a:moveTo>
                    <a:pt x="1075" y="1"/>
                  </a:moveTo>
                  <a:cubicBezTo>
                    <a:pt x="811" y="1"/>
                    <a:pt x="562" y="90"/>
                    <a:pt x="389" y="281"/>
                  </a:cubicBezTo>
                  <a:cubicBezTo>
                    <a:pt x="0" y="702"/>
                    <a:pt x="21" y="1416"/>
                    <a:pt x="504" y="1910"/>
                  </a:cubicBezTo>
                  <a:cubicBezTo>
                    <a:pt x="525" y="1920"/>
                    <a:pt x="536" y="1931"/>
                    <a:pt x="557" y="1952"/>
                  </a:cubicBezTo>
                  <a:lnTo>
                    <a:pt x="2058" y="450"/>
                  </a:lnTo>
                  <a:cubicBezTo>
                    <a:pt x="2048" y="429"/>
                    <a:pt x="2027" y="408"/>
                    <a:pt x="2016" y="397"/>
                  </a:cubicBezTo>
                  <a:cubicBezTo>
                    <a:pt x="1760" y="141"/>
                    <a:pt x="1406"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38"/>
            <p:cNvSpPr/>
            <p:nvPr/>
          </p:nvSpPr>
          <p:spPr>
            <a:xfrm>
              <a:off x="1837225" y="1060200"/>
              <a:ext cx="51475" cy="48725"/>
            </a:xfrm>
            <a:custGeom>
              <a:avLst/>
              <a:gdLst/>
              <a:ahLst/>
              <a:cxnLst/>
              <a:rect l="l" t="t" r="r" b="b"/>
              <a:pathLst>
                <a:path w="2059" h="1949" extrusionOk="0">
                  <a:moveTo>
                    <a:pt x="1070" y="1"/>
                  </a:moveTo>
                  <a:cubicBezTo>
                    <a:pt x="808" y="1"/>
                    <a:pt x="561" y="89"/>
                    <a:pt x="389" y="278"/>
                  </a:cubicBezTo>
                  <a:cubicBezTo>
                    <a:pt x="1" y="709"/>
                    <a:pt x="11" y="1413"/>
                    <a:pt x="505" y="1906"/>
                  </a:cubicBezTo>
                  <a:cubicBezTo>
                    <a:pt x="526" y="1927"/>
                    <a:pt x="536" y="1938"/>
                    <a:pt x="557" y="1948"/>
                  </a:cubicBezTo>
                  <a:lnTo>
                    <a:pt x="2059" y="446"/>
                  </a:lnTo>
                  <a:cubicBezTo>
                    <a:pt x="2048" y="425"/>
                    <a:pt x="2027" y="415"/>
                    <a:pt x="2017" y="394"/>
                  </a:cubicBezTo>
                  <a:cubicBezTo>
                    <a:pt x="1759" y="142"/>
                    <a:pt x="1402" y="1"/>
                    <a:pt x="1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38"/>
            <p:cNvSpPr/>
            <p:nvPr/>
          </p:nvSpPr>
          <p:spPr>
            <a:xfrm>
              <a:off x="1782100" y="1116900"/>
              <a:ext cx="49900" cy="47400"/>
            </a:xfrm>
            <a:custGeom>
              <a:avLst/>
              <a:gdLst/>
              <a:ahLst/>
              <a:cxnLst/>
              <a:rect l="l" t="t" r="r" b="b"/>
              <a:pathLst>
                <a:path w="1996" h="1896" extrusionOk="0">
                  <a:moveTo>
                    <a:pt x="1064" y="0"/>
                  </a:moveTo>
                  <a:cubicBezTo>
                    <a:pt x="803" y="0"/>
                    <a:pt x="556" y="88"/>
                    <a:pt x="389" y="279"/>
                  </a:cubicBezTo>
                  <a:cubicBezTo>
                    <a:pt x="1" y="699"/>
                    <a:pt x="11" y="1403"/>
                    <a:pt x="494" y="1896"/>
                  </a:cubicBezTo>
                  <a:lnTo>
                    <a:pt x="1996" y="384"/>
                  </a:lnTo>
                  <a:cubicBezTo>
                    <a:pt x="1744" y="138"/>
                    <a:pt x="1392" y="0"/>
                    <a:pt x="1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785" name="Shape 785"/>
        <p:cNvGrpSpPr/>
        <p:nvPr/>
      </p:nvGrpSpPr>
      <p:grpSpPr>
        <a:xfrm>
          <a:off x="0" y="0"/>
          <a:ext cx="0" cy="0"/>
          <a:chOff x="0" y="0"/>
          <a:chExt cx="0" cy="0"/>
        </a:xfrm>
      </p:grpSpPr>
      <p:sp>
        <p:nvSpPr>
          <p:cNvPr id="786" name="Google Shape;786;p39"/>
          <p:cNvSpPr/>
          <p:nvPr/>
        </p:nvSpPr>
        <p:spPr>
          <a:xfrm rot="10397402" flipH="1">
            <a:off x="7439201" y="-1138334"/>
            <a:ext cx="3487296" cy="2144135"/>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39"/>
          <p:cNvSpPr/>
          <p:nvPr/>
        </p:nvSpPr>
        <p:spPr>
          <a:xfrm rot="10800000" flipH="1">
            <a:off x="-445970" y="-180647"/>
            <a:ext cx="3640865" cy="922622"/>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39"/>
          <p:cNvSpPr/>
          <p:nvPr/>
        </p:nvSpPr>
        <p:spPr>
          <a:xfrm>
            <a:off x="515850" y="4604099"/>
            <a:ext cx="997352" cy="817123"/>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89" name="Google Shape;789;p39"/>
          <p:cNvGrpSpPr/>
          <p:nvPr/>
        </p:nvGrpSpPr>
        <p:grpSpPr>
          <a:xfrm>
            <a:off x="8544516" y="4604096"/>
            <a:ext cx="343947" cy="366672"/>
            <a:chOff x="1803100" y="543100"/>
            <a:chExt cx="145475" cy="155100"/>
          </a:xfrm>
        </p:grpSpPr>
        <p:sp>
          <p:nvSpPr>
            <p:cNvPr id="790" name="Google Shape;790;p39"/>
            <p:cNvSpPr/>
            <p:nvPr/>
          </p:nvSpPr>
          <p:spPr>
            <a:xfrm>
              <a:off x="1833025" y="543100"/>
              <a:ext cx="36500" cy="46250"/>
            </a:xfrm>
            <a:custGeom>
              <a:avLst/>
              <a:gdLst/>
              <a:ahLst/>
              <a:cxnLst/>
              <a:rect l="l" t="t" r="r" b="b"/>
              <a:pathLst>
                <a:path w="1460" h="1850" extrusionOk="0">
                  <a:moveTo>
                    <a:pt x="623" y="1"/>
                  </a:moveTo>
                  <a:cubicBezTo>
                    <a:pt x="524" y="1"/>
                    <a:pt x="424" y="33"/>
                    <a:pt x="337" y="108"/>
                  </a:cubicBezTo>
                  <a:cubicBezTo>
                    <a:pt x="316" y="129"/>
                    <a:pt x="295" y="161"/>
                    <a:pt x="274" y="182"/>
                  </a:cubicBezTo>
                  <a:cubicBezTo>
                    <a:pt x="221" y="234"/>
                    <a:pt x="179" y="287"/>
                    <a:pt x="158" y="360"/>
                  </a:cubicBezTo>
                  <a:cubicBezTo>
                    <a:pt x="95" y="539"/>
                    <a:pt x="64" y="728"/>
                    <a:pt x="43" y="917"/>
                  </a:cubicBezTo>
                  <a:cubicBezTo>
                    <a:pt x="1" y="1221"/>
                    <a:pt x="43" y="1547"/>
                    <a:pt x="295" y="1736"/>
                  </a:cubicBezTo>
                  <a:cubicBezTo>
                    <a:pt x="399" y="1815"/>
                    <a:pt x="515" y="1849"/>
                    <a:pt x="632" y="1849"/>
                  </a:cubicBezTo>
                  <a:cubicBezTo>
                    <a:pt x="950" y="1849"/>
                    <a:pt x="1271" y="1594"/>
                    <a:pt x="1355" y="1295"/>
                  </a:cubicBezTo>
                  <a:cubicBezTo>
                    <a:pt x="1460" y="917"/>
                    <a:pt x="1324" y="455"/>
                    <a:pt x="1040" y="182"/>
                  </a:cubicBezTo>
                  <a:cubicBezTo>
                    <a:pt x="926" y="74"/>
                    <a:pt x="774"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39"/>
            <p:cNvSpPr/>
            <p:nvPr/>
          </p:nvSpPr>
          <p:spPr>
            <a:xfrm>
              <a:off x="1882650" y="548050"/>
              <a:ext cx="43075" cy="44050"/>
            </a:xfrm>
            <a:custGeom>
              <a:avLst/>
              <a:gdLst/>
              <a:ahLst/>
              <a:cxnLst/>
              <a:rect l="l" t="t" r="r" b="b"/>
              <a:pathLst>
                <a:path w="1723" h="1762" extrusionOk="0">
                  <a:moveTo>
                    <a:pt x="844" y="0"/>
                  </a:moveTo>
                  <a:cubicBezTo>
                    <a:pt x="636" y="0"/>
                    <a:pt x="440" y="122"/>
                    <a:pt x="357" y="330"/>
                  </a:cubicBezTo>
                  <a:cubicBezTo>
                    <a:pt x="200" y="761"/>
                    <a:pt x="0" y="1496"/>
                    <a:pt x="588" y="1716"/>
                  </a:cubicBezTo>
                  <a:cubicBezTo>
                    <a:pt x="670" y="1747"/>
                    <a:pt x="758" y="1762"/>
                    <a:pt x="846" y="1762"/>
                  </a:cubicBezTo>
                  <a:cubicBezTo>
                    <a:pt x="1173" y="1762"/>
                    <a:pt x="1505" y="1558"/>
                    <a:pt x="1596" y="1244"/>
                  </a:cubicBezTo>
                  <a:cubicBezTo>
                    <a:pt x="1722" y="866"/>
                    <a:pt x="1512" y="509"/>
                    <a:pt x="1302" y="204"/>
                  </a:cubicBezTo>
                  <a:cubicBezTo>
                    <a:pt x="1239" y="120"/>
                    <a:pt x="1145" y="68"/>
                    <a:pt x="1040" y="47"/>
                  </a:cubicBezTo>
                  <a:cubicBezTo>
                    <a:pt x="1029" y="36"/>
                    <a:pt x="1019" y="36"/>
                    <a:pt x="1008" y="26"/>
                  </a:cubicBezTo>
                  <a:cubicBezTo>
                    <a:pt x="954" y="8"/>
                    <a:pt x="898" y="0"/>
                    <a:pt x="8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9"/>
            <p:cNvSpPr/>
            <p:nvPr/>
          </p:nvSpPr>
          <p:spPr>
            <a:xfrm>
              <a:off x="1861900" y="596300"/>
              <a:ext cx="38350" cy="43925"/>
            </a:xfrm>
            <a:custGeom>
              <a:avLst/>
              <a:gdLst/>
              <a:ahLst/>
              <a:cxnLst/>
              <a:rect l="l" t="t" r="r" b="b"/>
              <a:pathLst>
                <a:path w="1534" h="1757" extrusionOk="0">
                  <a:moveTo>
                    <a:pt x="669" y="1"/>
                  </a:moveTo>
                  <a:cubicBezTo>
                    <a:pt x="464" y="1"/>
                    <a:pt x="272" y="116"/>
                    <a:pt x="190" y="322"/>
                  </a:cubicBezTo>
                  <a:cubicBezTo>
                    <a:pt x="127" y="500"/>
                    <a:pt x="64" y="679"/>
                    <a:pt x="43" y="878"/>
                  </a:cubicBezTo>
                  <a:cubicBezTo>
                    <a:pt x="1" y="1193"/>
                    <a:pt x="127" y="1508"/>
                    <a:pt x="421" y="1666"/>
                  </a:cubicBezTo>
                  <a:cubicBezTo>
                    <a:pt x="538" y="1726"/>
                    <a:pt x="667" y="1757"/>
                    <a:pt x="795" y="1757"/>
                  </a:cubicBezTo>
                  <a:cubicBezTo>
                    <a:pt x="1069" y="1757"/>
                    <a:pt x="1335" y="1617"/>
                    <a:pt x="1450" y="1330"/>
                  </a:cubicBezTo>
                  <a:cubicBezTo>
                    <a:pt x="1534" y="1141"/>
                    <a:pt x="1534" y="931"/>
                    <a:pt x="1450" y="742"/>
                  </a:cubicBezTo>
                  <a:cubicBezTo>
                    <a:pt x="1387" y="584"/>
                    <a:pt x="1271" y="458"/>
                    <a:pt x="1177" y="322"/>
                  </a:cubicBezTo>
                  <a:cubicBezTo>
                    <a:pt x="1156" y="290"/>
                    <a:pt x="1124" y="269"/>
                    <a:pt x="1093" y="238"/>
                  </a:cubicBezTo>
                  <a:cubicBezTo>
                    <a:pt x="1040" y="143"/>
                    <a:pt x="946" y="59"/>
                    <a:pt x="841" y="28"/>
                  </a:cubicBezTo>
                  <a:cubicBezTo>
                    <a:pt x="784" y="10"/>
                    <a:pt x="726" y="1"/>
                    <a:pt x="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39"/>
            <p:cNvSpPr/>
            <p:nvPr/>
          </p:nvSpPr>
          <p:spPr>
            <a:xfrm>
              <a:off x="1911275" y="601950"/>
              <a:ext cx="37300" cy="46550"/>
            </a:xfrm>
            <a:custGeom>
              <a:avLst/>
              <a:gdLst/>
              <a:ahLst/>
              <a:cxnLst/>
              <a:rect l="l" t="t" r="r" b="b"/>
              <a:pathLst>
                <a:path w="1492" h="1862" extrusionOk="0">
                  <a:moveTo>
                    <a:pt x="611" y="1"/>
                  </a:moveTo>
                  <a:cubicBezTo>
                    <a:pt x="373" y="1"/>
                    <a:pt x="84" y="187"/>
                    <a:pt x="94" y="463"/>
                  </a:cubicBezTo>
                  <a:cubicBezTo>
                    <a:pt x="105" y="715"/>
                    <a:pt x="0" y="946"/>
                    <a:pt x="42" y="1198"/>
                  </a:cubicBezTo>
                  <a:cubicBezTo>
                    <a:pt x="89" y="1547"/>
                    <a:pt x="373" y="1862"/>
                    <a:pt x="727" y="1862"/>
                  </a:cubicBezTo>
                  <a:cubicBezTo>
                    <a:pt x="767" y="1862"/>
                    <a:pt x="808" y="1858"/>
                    <a:pt x="850" y="1849"/>
                  </a:cubicBezTo>
                  <a:cubicBezTo>
                    <a:pt x="1249" y="1765"/>
                    <a:pt x="1491" y="1377"/>
                    <a:pt x="1438" y="978"/>
                  </a:cubicBezTo>
                  <a:cubicBezTo>
                    <a:pt x="1407" y="726"/>
                    <a:pt x="1249" y="526"/>
                    <a:pt x="1102" y="316"/>
                  </a:cubicBezTo>
                  <a:cubicBezTo>
                    <a:pt x="1071" y="274"/>
                    <a:pt x="1039" y="243"/>
                    <a:pt x="987" y="211"/>
                  </a:cubicBezTo>
                  <a:cubicBezTo>
                    <a:pt x="913" y="96"/>
                    <a:pt x="798" y="12"/>
                    <a:pt x="630" y="1"/>
                  </a:cubicBezTo>
                  <a:cubicBezTo>
                    <a:pt x="624" y="1"/>
                    <a:pt x="618" y="1"/>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39"/>
            <p:cNvSpPr/>
            <p:nvPr/>
          </p:nvSpPr>
          <p:spPr>
            <a:xfrm>
              <a:off x="1803100" y="599550"/>
              <a:ext cx="41225" cy="48950"/>
            </a:xfrm>
            <a:custGeom>
              <a:avLst/>
              <a:gdLst/>
              <a:ahLst/>
              <a:cxnLst/>
              <a:rect l="l" t="t" r="r" b="b"/>
              <a:pathLst>
                <a:path w="1649" h="1958" extrusionOk="0">
                  <a:moveTo>
                    <a:pt x="859" y="0"/>
                  </a:moveTo>
                  <a:cubicBezTo>
                    <a:pt x="706" y="0"/>
                    <a:pt x="559" y="64"/>
                    <a:pt x="473" y="202"/>
                  </a:cubicBezTo>
                  <a:cubicBezTo>
                    <a:pt x="295" y="496"/>
                    <a:pt x="43" y="759"/>
                    <a:pt x="22" y="1126"/>
                  </a:cubicBezTo>
                  <a:cubicBezTo>
                    <a:pt x="1" y="1599"/>
                    <a:pt x="463" y="1924"/>
                    <a:pt x="893" y="1956"/>
                  </a:cubicBezTo>
                  <a:cubicBezTo>
                    <a:pt x="910" y="1957"/>
                    <a:pt x="928" y="1958"/>
                    <a:pt x="945" y="1958"/>
                  </a:cubicBezTo>
                  <a:cubicBezTo>
                    <a:pt x="1367" y="1958"/>
                    <a:pt x="1639" y="1593"/>
                    <a:pt x="1649" y="1189"/>
                  </a:cubicBezTo>
                  <a:cubicBezTo>
                    <a:pt x="1649" y="864"/>
                    <a:pt x="1576" y="444"/>
                    <a:pt x="1345" y="202"/>
                  </a:cubicBezTo>
                  <a:cubicBezTo>
                    <a:pt x="1282" y="139"/>
                    <a:pt x="1198" y="97"/>
                    <a:pt x="1124" y="66"/>
                  </a:cubicBezTo>
                  <a:cubicBezTo>
                    <a:pt x="1042" y="23"/>
                    <a:pt x="949" y="0"/>
                    <a:pt x="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39"/>
            <p:cNvSpPr/>
            <p:nvPr/>
          </p:nvSpPr>
          <p:spPr>
            <a:xfrm>
              <a:off x="1836700" y="649000"/>
              <a:ext cx="42300" cy="48575"/>
            </a:xfrm>
            <a:custGeom>
              <a:avLst/>
              <a:gdLst/>
              <a:ahLst/>
              <a:cxnLst/>
              <a:rect l="l" t="t" r="r" b="b"/>
              <a:pathLst>
                <a:path w="1692" h="1943" extrusionOk="0">
                  <a:moveTo>
                    <a:pt x="798" y="1"/>
                  </a:moveTo>
                  <a:cubicBezTo>
                    <a:pt x="642" y="1"/>
                    <a:pt x="486" y="67"/>
                    <a:pt x="400" y="209"/>
                  </a:cubicBezTo>
                  <a:cubicBezTo>
                    <a:pt x="295" y="387"/>
                    <a:pt x="211" y="576"/>
                    <a:pt x="127" y="776"/>
                  </a:cubicBezTo>
                  <a:cubicBezTo>
                    <a:pt x="64" y="933"/>
                    <a:pt x="1" y="1080"/>
                    <a:pt x="11" y="1259"/>
                  </a:cubicBezTo>
                  <a:cubicBezTo>
                    <a:pt x="22" y="1679"/>
                    <a:pt x="484" y="1920"/>
                    <a:pt x="862" y="1941"/>
                  </a:cubicBezTo>
                  <a:cubicBezTo>
                    <a:pt x="876" y="1942"/>
                    <a:pt x="891" y="1942"/>
                    <a:pt x="905" y="1942"/>
                  </a:cubicBezTo>
                  <a:cubicBezTo>
                    <a:pt x="1316" y="1942"/>
                    <a:pt x="1650" y="1654"/>
                    <a:pt x="1670" y="1238"/>
                  </a:cubicBezTo>
                  <a:cubicBezTo>
                    <a:pt x="1691" y="891"/>
                    <a:pt x="1534" y="555"/>
                    <a:pt x="1355" y="272"/>
                  </a:cubicBezTo>
                  <a:cubicBezTo>
                    <a:pt x="1303" y="209"/>
                    <a:pt x="1229" y="156"/>
                    <a:pt x="1156" y="135"/>
                  </a:cubicBezTo>
                  <a:cubicBezTo>
                    <a:pt x="1135" y="114"/>
                    <a:pt x="1124" y="104"/>
                    <a:pt x="1103" y="93"/>
                  </a:cubicBezTo>
                  <a:cubicBezTo>
                    <a:pt x="1017" y="33"/>
                    <a:pt x="907"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39"/>
            <p:cNvSpPr/>
            <p:nvPr/>
          </p:nvSpPr>
          <p:spPr>
            <a:xfrm>
              <a:off x="1889475" y="653725"/>
              <a:ext cx="42025" cy="44475"/>
            </a:xfrm>
            <a:custGeom>
              <a:avLst/>
              <a:gdLst/>
              <a:ahLst/>
              <a:cxnLst/>
              <a:rect l="l" t="t" r="r" b="b"/>
              <a:pathLst>
                <a:path w="1681" h="1779" extrusionOk="0">
                  <a:moveTo>
                    <a:pt x="818" y="0"/>
                  </a:moveTo>
                  <a:cubicBezTo>
                    <a:pt x="769" y="0"/>
                    <a:pt x="719" y="7"/>
                    <a:pt x="672" y="20"/>
                  </a:cubicBezTo>
                  <a:cubicBezTo>
                    <a:pt x="515" y="51"/>
                    <a:pt x="378" y="167"/>
                    <a:pt x="305" y="335"/>
                  </a:cubicBezTo>
                  <a:cubicBezTo>
                    <a:pt x="168" y="650"/>
                    <a:pt x="0" y="986"/>
                    <a:pt x="179" y="1322"/>
                  </a:cubicBezTo>
                  <a:cubicBezTo>
                    <a:pt x="326" y="1602"/>
                    <a:pt x="630" y="1778"/>
                    <a:pt x="935" y="1778"/>
                  </a:cubicBezTo>
                  <a:cubicBezTo>
                    <a:pt x="1042" y="1778"/>
                    <a:pt x="1149" y="1757"/>
                    <a:pt x="1250" y="1710"/>
                  </a:cubicBezTo>
                  <a:cubicBezTo>
                    <a:pt x="1638" y="1532"/>
                    <a:pt x="1680" y="1080"/>
                    <a:pt x="1533" y="734"/>
                  </a:cubicBezTo>
                  <a:cubicBezTo>
                    <a:pt x="1460" y="534"/>
                    <a:pt x="1313" y="356"/>
                    <a:pt x="1197" y="177"/>
                  </a:cubicBezTo>
                  <a:cubicBezTo>
                    <a:pt x="1111" y="59"/>
                    <a:pt x="965"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7" name="Google Shape;797;p39"/>
          <p:cNvGrpSpPr/>
          <p:nvPr/>
        </p:nvGrpSpPr>
        <p:grpSpPr>
          <a:xfrm rot="10800000">
            <a:off x="8861184" y="2326482"/>
            <a:ext cx="743967" cy="677720"/>
            <a:chOff x="1519100" y="549200"/>
            <a:chExt cx="176400" cy="160700"/>
          </a:xfrm>
        </p:grpSpPr>
        <p:sp>
          <p:nvSpPr>
            <p:cNvPr id="798" name="Google Shape;798;p39"/>
            <p:cNvSpPr/>
            <p:nvPr/>
          </p:nvSpPr>
          <p:spPr>
            <a:xfrm>
              <a:off x="1519100" y="549200"/>
              <a:ext cx="176400" cy="160700"/>
            </a:xfrm>
            <a:custGeom>
              <a:avLst/>
              <a:gdLst/>
              <a:ahLst/>
              <a:cxnLst/>
              <a:rect l="l" t="t" r="r" b="b"/>
              <a:pathLst>
                <a:path w="7056" h="6428" extrusionOk="0">
                  <a:moveTo>
                    <a:pt x="3421" y="1"/>
                  </a:moveTo>
                  <a:cubicBezTo>
                    <a:pt x="3414" y="1"/>
                    <a:pt x="3408" y="1"/>
                    <a:pt x="3401" y="1"/>
                  </a:cubicBezTo>
                  <a:cubicBezTo>
                    <a:pt x="2487" y="1"/>
                    <a:pt x="1406" y="704"/>
                    <a:pt x="713" y="1271"/>
                  </a:cubicBezTo>
                  <a:cubicBezTo>
                    <a:pt x="242" y="1660"/>
                    <a:pt x="0" y="2628"/>
                    <a:pt x="747" y="2628"/>
                  </a:cubicBezTo>
                  <a:cubicBezTo>
                    <a:pt x="767" y="2628"/>
                    <a:pt x="787" y="2627"/>
                    <a:pt x="807" y="2626"/>
                  </a:cubicBezTo>
                  <a:cubicBezTo>
                    <a:pt x="1295" y="2597"/>
                    <a:pt x="2097" y="2280"/>
                    <a:pt x="2673" y="2280"/>
                  </a:cubicBezTo>
                  <a:cubicBezTo>
                    <a:pt x="2729" y="2280"/>
                    <a:pt x="2783" y="2283"/>
                    <a:pt x="2834" y="2290"/>
                  </a:cubicBezTo>
                  <a:cubicBezTo>
                    <a:pt x="3359" y="2353"/>
                    <a:pt x="4146" y="2836"/>
                    <a:pt x="4440" y="3298"/>
                  </a:cubicBezTo>
                  <a:cubicBezTo>
                    <a:pt x="4776" y="3844"/>
                    <a:pt x="4115" y="4316"/>
                    <a:pt x="3747" y="4610"/>
                  </a:cubicBezTo>
                  <a:cubicBezTo>
                    <a:pt x="3317" y="4967"/>
                    <a:pt x="2897" y="5114"/>
                    <a:pt x="2372" y="5282"/>
                  </a:cubicBezTo>
                  <a:cubicBezTo>
                    <a:pt x="2099" y="5377"/>
                    <a:pt x="1994" y="5702"/>
                    <a:pt x="2172" y="5860"/>
                  </a:cubicBezTo>
                  <a:cubicBezTo>
                    <a:pt x="2246" y="5923"/>
                    <a:pt x="2393" y="5965"/>
                    <a:pt x="2498" y="6007"/>
                  </a:cubicBezTo>
                  <a:cubicBezTo>
                    <a:pt x="3089" y="6206"/>
                    <a:pt x="3765" y="6428"/>
                    <a:pt x="4415" y="6428"/>
                  </a:cubicBezTo>
                  <a:cubicBezTo>
                    <a:pt x="4758" y="6428"/>
                    <a:pt x="5094" y="6366"/>
                    <a:pt x="5406" y="6206"/>
                  </a:cubicBezTo>
                  <a:cubicBezTo>
                    <a:pt x="6152" y="5818"/>
                    <a:pt x="6719" y="5135"/>
                    <a:pt x="6855" y="4295"/>
                  </a:cubicBezTo>
                  <a:cubicBezTo>
                    <a:pt x="7055" y="3098"/>
                    <a:pt x="6425" y="2300"/>
                    <a:pt x="5669" y="1460"/>
                  </a:cubicBezTo>
                  <a:cubicBezTo>
                    <a:pt x="5074" y="793"/>
                    <a:pt x="4377" y="1"/>
                    <a:pt x="3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39"/>
            <p:cNvSpPr/>
            <p:nvPr/>
          </p:nvSpPr>
          <p:spPr>
            <a:xfrm>
              <a:off x="1519825" y="623075"/>
              <a:ext cx="89575" cy="54300"/>
            </a:xfrm>
            <a:custGeom>
              <a:avLst/>
              <a:gdLst/>
              <a:ahLst/>
              <a:cxnLst/>
              <a:rect l="l" t="t" r="r" b="b"/>
              <a:pathLst>
                <a:path w="3583" h="2172" extrusionOk="0">
                  <a:moveTo>
                    <a:pt x="2455" y="0"/>
                  </a:moveTo>
                  <a:cubicBezTo>
                    <a:pt x="2081" y="0"/>
                    <a:pt x="1664" y="117"/>
                    <a:pt x="1356" y="122"/>
                  </a:cubicBezTo>
                  <a:cubicBezTo>
                    <a:pt x="1253" y="122"/>
                    <a:pt x="1146" y="117"/>
                    <a:pt x="1039" y="117"/>
                  </a:cubicBezTo>
                  <a:cubicBezTo>
                    <a:pt x="755" y="117"/>
                    <a:pt x="473" y="151"/>
                    <a:pt x="274" y="395"/>
                  </a:cubicBezTo>
                  <a:cubicBezTo>
                    <a:pt x="1" y="731"/>
                    <a:pt x="96" y="1204"/>
                    <a:pt x="327" y="1540"/>
                  </a:cubicBezTo>
                  <a:cubicBezTo>
                    <a:pt x="521" y="1815"/>
                    <a:pt x="894" y="2171"/>
                    <a:pt x="1262" y="2171"/>
                  </a:cubicBezTo>
                  <a:cubicBezTo>
                    <a:pt x="1272" y="2171"/>
                    <a:pt x="1283" y="2171"/>
                    <a:pt x="1293" y="2170"/>
                  </a:cubicBezTo>
                  <a:cubicBezTo>
                    <a:pt x="1587" y="2159"/>
                    <a:pt x="1912" y="1991"/>
                    <a:pt x="2217" y="1802"/>
                  </a:cubicBezTo>
                  <a:cubicBezTo>
                    <a:pt x="2889" y="1540"/>
                    <a:pt x="3582" y="1109"/>
                    <a:pt x="3235" y="416"/>
                  </a:cubicBezTo>
                  <a:cubicBezTo>
                    <a:pt x="3074" y="89"/>
                    <a:pt x="2781" y="0"/>
                    <a:pt x="2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00" name="Google Shape;800;p39"/>
          <p:cNvSpPr/>
          <p:nvPr/>
        </p:nvSpPr>
        <p:spPr>
          <a:xfrm flipH="1">
            <a:off x="-638114" y="1886925"/>
            <a:ext cx="1126884" cy="991139"/>
          </a:xfrm>
          <a:custGeom>
            <a:avLst/>
            <a:gdLst/>
            <a:ahLst/>
            <a:cxnLst/>
            <a:rect l="l" t="t" r="r" b="b"/>
            <a:pathLst>
              <a:path w="7736" h="6804" extrusionOk="0">
                <a:moveTo>
                  <a:pt x="3525" y="1"/>
                </a:moveTo>
                <a:cubicBezTo>
                  <a:pt x="3065" y="1"/>
                  <a:pt x="2599" y="104"/>
                  <a:pt x="2163" y="331"/>
                </a:cubicBezTo>
                <a:cubicBezTo>
                  <a:pt x="1134" y="866"/>
                  <a:pt x="326" y="1811"/>
                  <a:pt x="168" y="2977"/>
                </a:cubicBezTo>
                <a:cubicBezTo>
                  <a:pt x="0" y="4268"/>
                  <a:pt x="693" y="5549"/>
                  <a:pt x="1722" y="6180"/>
                </a:cubicBezTo>
                <a:cubicBezTo>
                  <a:pt x="2410" y="6597"/>
                  <a:pt x="3193" y="6804"/>
                  <a:pt x="3990" y="6804"/>
                </a:cubicBezTo>
                <a:cubicBezTo>
                  <a:pt x="4618" y="6804"/>
                  <a:pt x="5254" y="6676"/>
                  <a:pt x="5860" y="6421"/>
                </a:cubicBezTo>
                <a:cubicBezTo>
                  <a:pt x="7246" y="5833"/>
                  <a:pt x="7656" y="4457"/>
                  <a:pt x="7729" y="3061"/>
                </a:cubicBezTo>
                <a:cubicBezTo>
                  <a:pt x="7736" y="2917"/>
                  <a:pt x="7590" y="2817"/>
                  <a:pt x="7454" y="2817"/>
                </a:cubicBezTo>
                <a:cubicBezTo>
                  <a:pt x="7373" y="2817"/>
                  <a:pt x="7296" y="2853"/>
                  <a:pt x="7257" y="2935"/>
                </a:cubicBezTo>
                <a:cubicBezTo>
                  <a:pt x="6711" y="4142"/>
                  <a:pt x="6522" y="5213"/>
                  <a:pt x="5083" y="5602"/>
                </a:cubicBezTo>
                <a:cubicBezTo>
                  <a:pt x="4808" y="5678"/>
                  <a:pt x="4542" y="5714"/>
                  <a:pt x="4287" y="5714"/>
                </a:cubicBezTo>
                <a:cubicBezTo>
                  <a:pt x="3120" y="5714"/>
                  <a:pt x="2196" y="4955"/>
                  <a:pt x="1817" y="3722"/>
                </a:cubicBezTo>
                <a:cubicBezTo>
                  <a:pt x="1405" y="2360"/>
                  <a:pt x="2627" y="1355"/>
                  <a:pt x="3887" y="1355"/>
                </a:cubicBezTo>
                <a:cubicBezTo>
                  <a:pt x="4073" y="1355"/>
                  <a:pt x="4260" y="1377"/>
                  <a:pt x="4442" y="1423"/>
                </a:cubicBezTo>
                <a:cubicBezTo>
                  <a:pt x="5209" y="1612"/>
                  <a:pt x="5482" y="2326"/>
                  <a:pt x="5398" y="3040"/>
                </a:cubicBezTo>
                <a:cubicBezTo>
                  <a:pt x="5337" y="3529"/>
                  <a:pt x="4949" y="4054"/>
                  <a:pt x="4463" y="4054"/>
                </a:cubicBezTo>
                <a:cubicBezTo>
                  <a:pt x="4365" y="4054"/>
                  <a:pt x="4263" y="4033"/>
                  <a:pt x="4158" y="3985"/>
                </a:cubicBezTo>
                <a:cubicBezTo>
                  <a:pt x="3854" y="3848"/>
                  <a:pt x="3717" y="3533"/>
                  <a:pt x="3822" y="3334"/>
                </a:cubicBezTo>
                <a:cubicBezTo>
                  <a:pt x="4316" y="3334"/>
                  <a:pt x="4925" y="2966"/>
                  <a:pt x="4600" y="2389"/>
                </a:cubicBezTo>
                <a:cubicBezTo>
                  <a:pt x="4444" y="2116"/>
                  <a:pt x="4204" y="2009"/>
                  <a:pt x="3944" y="2009"/>
                </a:cubicBezTo>
                <a:cubicBezTo>
                  <a:pt x="3484" y="2009"/>
                  <a:pt x="2962" y="2344"/>
                  <a:pt x="2741" y="2693"/>
                </a:cubicBezTo>
                <a:cubicBezTo>
                  <a:pt x="2121" y="3659"/>
                  <a:pt x="2898" y="4667"/>
                  <a:pt x="3791" y="4972"/>
                </a:cubicBezTo>
                <a:cubicBezTo>
                  <a:pt x="4044" y="5062"/>
                  <a:pt x="4300" y="5105"/>
                  <a:pt x="4548" y="5105"/>
                </a:cubicBezTo>
                <a:cubicBezTo>
                  <a:pt x="5351" y="5105"/>
                  <a:pt x="6080" y="4649"/>
                  <a:pt x="6417" y="3806"/>
                </a:cubicBezTo>
                <a:cubicBezTo>
                  <a:pt x="7219" y="1761"/>
                  <a:pt x="5423" y="1"/>
                  <a:pt x="3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801" name="Shape 801"/>
        <p:cNvGrpSpPr/>
        <p:nvPr/>
      </p:nvGrpSpPr>
      <p:grpSpPr>
        <a:xfrm>
          <a:off x="0" y="0"/>
          <a:ext cx="0" cy="0"/>
          <a:chOff x="0" y="0"/>
          <a:chExt cx="0" cy="0"/>
        </a:xfrm>
      </p:grpSpPr>
      <p:sp>
        <p:nvSpPr>
          <p:cNvPr id="802" name="Google Shape;802;p40"/>
          <p:cNvSpPr/>
          <p:nvPr/>
        </p:nvSpPr>
        <p:spPr>
          <a:xfrm>
            <a:off x="-1343399" y="2730850"/>
            <a:ext cx="3815954" cy="3531653"/>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40"/>
          <p:cNvSpPr/>
          <p:nvPr/>
        </p:nvSpPr>
        <p:spPr>
          <a:xfrm rot="10800000" flipH="1">
            <a:off x="2869676" y="-67624"/>
            <a:ext cx="3404649" cy="862751"/>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40"/>
          <p:cNvSpPr/>
          <p:nvPr/>
        </p:nvSpPr>
        <p:spPr>
          <a:xfrm rot="9899984" flipH="1">
            <a:off x="8529927" y="1886928"/>
            <a:ext cx="1126893" cy="991146"/>
          </a:xfrm>
          <a:custGeom>
            <a:avLst/>
            <a:gdLst/>
            <a:ahLst/>
            <a:cxnLst/>
            <a:rect l="l" t="t" r="r" b="b"/>
            <a:pathLst>
              <a:path w="7736" h="6804" extrusionOk="0">
                <a:moveTo>
                  <a:pt x="3525" y="1"/>
                </a:moveTo>
                <a:cubicBezTo>
                  <a:pt x="3065" y="1"/>
                  <a:pt x="2599" y="104"/>
                  <a:pt x="2163" y="331"/>
                </a:cubicBezTo>
                <a:cubicBezTo>
                  <a:pt x="1134" y="866"/>
                  <a:pt x="326" y="1811"/>
                  <a:pt x="168" y="2977"/>
                </a:cubicBezTo>
                <a:cubicBezTo>
                  <a:pt x="0" y="4268"/>
                  <a:pt x="693" y="5549"/>
                  <a:pt x="1722" y="6180"/>
                </a:cubicBezTo>
                <a:cubicBezTo>
                  <a:pt x="2410" y="6597"/>
                  <a:pt x="3193" y="6804"/>
                  <a:pt x="3990" y="6804"/>
                </a:cubicBezTo>
                <a:cubicBezTo>
                  <a:pt x="4618" y="6804"/>
                  <a:pt x="5254" y="6676"/>
                  <a:pt x="5860" y="6421"/>
                </a:cubicBezTo>
                <a:cubicBezTo>
                  <a:pt x="7246" y="5833"/>
                  <a:pt x="7656" y="4457"/>
                  <a:pt x="7729" y="3061"/>
                </a:cubicBezTo>
                <a:cubicBezTo>
                  <a:pt x="7736" y="2917"/>
                  <a:pt x="7590" y="2817"/>
                  <a:pt x="7454" y="2817"/>
                </a:cubicBezTo>
                <a:cubicBezTo>
                  <a:pt x="7373" y="2817"/>
                  <a:pt x="7296" y="2853"/>
                  <a:pt x="7257" y="2935"/>
                </a:cubicBezTo>
                <a:cubicBezTo>
                  <a:pt x="6711" y="4142"/>
                  <a:pt x="6522" y="5213"/>
                  <a:pt x="5083" y="5602"/>
                </a:cubicBezTo>
                <a:cubicBezTo>
                  <a:pt x="4808" y="5678"/>
                  <a:pt x="4542" y="5714"/>
                  <a:pt x="4287" y="5714"/>
                </a:cubicBezTo>
                <a:cubicBezTo>
                  <a:pt x="3120" y="5714"/>
                  <a:pt x="2196" y="4955"/>
                  <a:pt x="1817" y="3722"/>
                </a:cubicBezTo>
                <a:cubicBezTo>
                  <a:pt x="1405" y="2360"/>
                  <a:pt x="2627" y="1355"/>
                  <a:pt x="3887" y="1355"/>
                </a:cubicBezTo>
                <a:cubicBezTo>
                  <a:pt x="4073" y="1355"/>
                  <a:pt x="4260" y="1377"/>
                  <a:pt x="4442" y="1423"/>
                </a:cubicBezTo>
                <a:cubicBezTo>
                  <a:pt x="5209" y="1612"/>
                  <a:pt x="5482" y="2326"/>
                  <a:pt x="5398" y="3040"/>
                </a:cubicBezTo>
                <a:cubicBezTo>
                  <a:pt x="5337" y="3529"/>
                  <a:pt x="4949" y="4054"/>
                  <a:pt x="4463" y="4054"/>
                </a:cubicBezTo>
                <a:cubicBezTo>
                  <a:pt x="4365" y="4054"/>
                  <a:pt x="4263" y="4033"/>
                  <a:pt x="4158" y="3985"/>
                </a:cubicBezTo>
                <a:cubicBezTo>
                  <a:pt x="3854" y="3848"/>
                  <a:pt x="3717" y="3533"/>
                  <a:pt x="3822" y="3334"/>
                </a:cubicBezTo>
                <a:cubicBezTo>
                  <a:pt x="4316" y="3334"/>
                  <a:pt x="4925" y="2966"/>
                  <a:pt x="4600" y="2389"/>
                </a:cubicBezTo>
                <a:cubicBezTo>
                  <a:pt x="4444" y="2116"/>
                  <a:pt x="4204" y="2009"/>
                  <a:pt x="3944" y="2009"/>
                </a:cubicBezTo>
                <a:cubicBezTo>
                  <a:pt x="3484" y="2009"/>
                  <a:pt x="2962" y="2344"/>
                  <a:pt x="2741" y="2693"/>
                </a:cubicBezTo>
                <a:cubicBezTo>
                  <a:pt x="2121" y="3659"/>
                  <a:pt x="2898" y="4667"/>
                  <a:pt x="3791" y="4972"/>
                </a:cubicBezTo>
                <a:cubicBezTo>
                  <a:pt x="4044" y="5062"/>
                  <a:pt x="4300" y="5105"/>
                  <a:pt x="4548" y="5105"/>
                </a:cubicBezTo>
                <a:cubicBezTo>
                  <a:pt x="5351" y="5105"/>
                  <a:pt x="6080" y="4649"/>
                  <a:pt x="6417" y="3806"/>
                </a:cubicBezTo>
                <a:cubicBezTo>
                  <a:pt x="7219" y="1761"/>
                  <a:pt x="5423" y="1"/>
                  <a:pt x="3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40"/>
          <p:cNvSpPr/>
          <p:nvPr/>
        </p:nvSpPr>
        <p:spPr>
          <a:xfrm rot="10800000" flipH="1">
            <a:off x="8190449" y="-250369"/>
            <a:ext cx="1997641" cy="1228231"/>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40"/>
          <p:cNvSpPr/>
          <p:nvPr/>
        </p:nvSpPr>
        <p:spPr>
          <a:xfrm rot="5086397" flipH="1">
            <a:off x="-1224578" y="975902"/>
            <a:ext cx="1997645" cy="1228233"/>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7" name="Google Shape;807;p40"/>
          <p:cNvGrpSpPr/>
          <p:nvPr/>
        </p:nvGrpSpPr>
        <p:grpSpPr>
          <a:xfrm>
            <a:off x="451245" y="347884"/>
            <a:ext cx="502311" cy="535498"/>
            <a:chOff x="1803100" y="543100"/>
            <a:chExt cx="145475" cy="155100"/>
          </a:xfrm>
        </p:grpSpPr>
        <p:sp>
          <p:nvSpPr>
            <p:cNvPr id="808" name="Google Shape;808;p40"/>
            <p:cNvSpPr/>
            <p:nvPr/>
          </p:nvSpPr>
          <p:spPr>
            <a:xfrm>
              <a:off x="1833025" y="543100"/>
              <a:ext cx="36500" cy="46250"/>
            </a:xfrm>
            <a:custGeom>
              <a:avLst/>
              <a:gdLst/>
              <a:ahLst/>
              <a:cxnLst/>
              <a:rect l="l" t="t" r="r" b="b"/>
              <a:pathLst>
                <a:path w="1460" h="1850" extrusionOk="0">
                  <a:moveTo>
                    <a:pt x="623" y="1"/>
                  </a:moveTo>
                  <a:cubicBezTo>
                    <a:pt x="524" y="1"/>
                    <a:pt x="424" y="33"/>
                    <a:pt x="337" y="108"/>
                  </a:cubicBezTo>
                  <a:cubicBezTo>
                    <a:pt x="316" y="129"/>
                    <a:pt x="295" y="161"/>
                    <a:pt x="274" y="182"/>
                  </a:cubicBezTo>
                  <a:cubicBezTo>
                    <a:pt x="221" y="234"/>
                    <a:pt x="179" y="287"/>
                    <a:pt x="158" y="360"/>
                  </a:cubicBezTo>
                  <a:cubicBezTo>
                    <a:pt x="95" y="539"/>
                    <a:pt x="64" y="728"/>
                    <a:pt x="43" y="917"/>
                  </a:cubicBezTo>
                  <a:cubicBezTo>
                    <a:pt x="1" y="1221"/>
                    <a:pt x="43" y="1547"/>
                    <a:pt x="295" y="1736"/>
                  </a:cubicBezTo>
                  <a:cubicBezTo>
                    <a:pt x="399" y="1815"/>
                    <a:pt x="515" y="1849"/>
                    <a:pt x="632" y="1849"/>
                  </a:cubicBezTo>
                  <a:cubicBezTo>
                    <a:pt x="950" y="1849"/>
                    <a:pt x="1271" y="1594"/>
                    <a:pt x="1355" y="1295"/>
                  </a:cubicBezTo>
                  <a:cubicBezTo>
                    <a:pt x="1460" y="917"/>
                    <a:pt x="1324" y="455"/>
                    <a:pt x="1040" y="182"/>
                  </a:cubicBezTo>
                  <a:cubicBezTo>
                    <a:pt x="926" y="74"/>
                    <a:pt x="774"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40"/>
            <p:cNvSpPr/>
            <p:nvPr/>
          </p:nvSpPr>
          <p:spPr>
            <a:xfrm>
              <a:off x="1882650" y="548050"/>
              <a:ext cx="43075" cy="44050"/>
            </a:xfrm>
            <a:custGeom>
              <a:avLst/>
              <a:gdLst/>
              <a:ahLst/>
              <a:cxnLst/>
              <a:rect l="l" t="t" r="r" b="b"/>
              <a:pathLst>
                <a:path w="1723" h="1762" extrusionOk="0">
                  <a:moveTo>
                    <a:pt x="844" y="0"/>
                  </a:moveTo>
                  <a:cubicBezTo>
                    <a:pt x="636" y="0"/>
                    <a:pt x="440" y="122"/>
                    <a:pt x="357" y="330"/>
                  </a:cubicBezTo>
                  <a:cubicBezTo>
                    <a:pt x="200" y="761"/>
                    <a:pt x="0" y="1496"/>
                    <a:pt x="588" y="1716"/>
                  </a:cubicBezTo>
                  <a:cubicBezTo>
                    <a:pt x="670" y="1747"/>
                    <a:pt x="758" y="1762"/>
                    <a:pt x="846" y="1762"/>
                  </a:cubicBezTo>
                  <a:cubicBezTo>
                    <a:pt x="1173" y="1762"/>
                    <a:pt x="1505" y="1558"/>
                    <a:pt x="1596" y="1244"/>
                  </a:cubicBezTo>
                  <a:cubicBezTo>
                    <a:pt x="1722" y="866"/>
                    <a:pt x="1512" y="509"/>
                    <a:pt x="1302" y="204"/>
                  </a:cubicBezTo>
                  <a:cubicBezTo>
                    <a:pt x="1239" y="120"/>
                    <a:pt x="1145" y="68"/>
                    <a:pt x="1040" y="47"/>
                  </a:cubicBezTo>
                  <a:cubicBezTo>
                    <a:pt x="1029" y="36"/>
                    <a:pt x="1019" y="36"/>
                    <a:pt x="1008" y="26"/>
                  </a:cubicBezTo>
                  <a:cubicBezTo>
                    <a:pt x="954" y="8"/>
                    <a:pt x="898" y="0"/>
                    <a:pt x="8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40"/>
            <p:cNvSpPr/>
            <p:nvPr/>
          </p:nvSpPr>
          <p:spPr>
            <a:xfrm>
              <a:off x="1861900" y="596300"/>
              <a:ext cx="38350" cy="43925"/>
            </a:xfrm>
            <a:custGeom>
              <a:avLst/>
              <a:gdLst/>
              <a:ahLst/>
              <a:cxnLst/>
              <a:rect l="l" t="t" r="r" b="b"/>
              <a:pathLst>
                <a:path w="1534" h="1757" extrusionOk="0">
                  <a:moveTo>
                    <a:pt x="669" y="1"/>
                  </a:moveTo>
                  <a:cubicBezTo>
                    <a:pt x="464" y="1"/>
                    <a:pt x="272" y="116"/>
                    <a:pt x="190" y="322"/>
                  </a:cubicBezTo>
                  <a:cubicBezTo>
                    <a:pt x="127" y="500"/>
                    <a:pt x="64" y="679"/>
                    <a:pt x="43" y="878"/>
                  </a:cubicBezTo>
                  <a:cubicBezTo>
                    <a:pt x="1" y="1193"/>
                    <a:pt x="127" y="1508"/>
                    <a:pt x="421" y="1666"/>
                  </a:cubicBezTo>
                  <a:cubicBezTo>
                    <a:pt x="538" y="1726"/>
                    <a:pt x="667" y="1757"/>
                    <a:pt x="795" y="1757"/>
                  </a:cubicBezTo>
                  <a:cubicBezTo>
                    <a:pt x="1069" y="1757"/>
                    <a:pt x="1335" y="1617"/>
                    <a:pt x="1450" y="1330"/>
                  </a:cubicBezTo>
                  <a:cubicBezTo>
                    <a:pt x="1534" y="1141"/>
                    <a:pt x="1534" y="931"/>
                    <a:pt x="1450" y="742"/>
                  </a:cubicBezTo>
                  <a:cubicBezTo>
                    <a:pt x="1387" y="584"/>
                    <a:pt x="1271" y="458"/>
                    <a:pt x="1177" y="322"/>
                  </a:cubicBezTo>
                  <a:cubicBezTo>
                    <a:pt x="1156" y="290"/>
                    <a:pt x="1124" y="269"/>
                    <a:pt x="1093" y="238"/>
                  </a:cubicBezTo>
                  <a:cubicBezTo>
                    <a:pt x="1040" y="143"/>
                    <a:pt x="946" y="59"/>
                    <a:pt x="841" y="28"/>
                  </a:cubicBezTo>
                  <a:cubicBezTo>
                    <a:pt x="784" y="10"/>
                    <a:pt x="726" y="1"/>
                    <a:pt x="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40"/>
            <p:cNvSpPr/>
            <p:nvPr/>
          </p:nvSpPr>
          <p:spPr>
            <a:xfrm>
              <a:off x="1911275" y="601950"/>
              <a:ext cx="37300" cy="46550"/>
            </a:xfrm>
            <a:custGeom>
              <a:avLst/>
              <a:gdLst/>
              <a:ahLst/>
              <a:cxnLst/>
              <a:rect l="l" t="t" r="r" b="b"/>
              <a:pathLst>
                <a:path w="1492" h="1862" extrusionOk="0">
                  <a:moveTo>
                    <a:pt x="611" y="1"/>
                  </a:moveTo>
                  <a:cubicBezTo>
                    <a:pt x="373" y="1"/>
                    <a:pt x="84" y="187"/>
                    <a:pt x="94" y="463"/>
                  </a:cubicBezTo>
                  <a:cubicBezTo>
                    <a:pt x="105" y="715"/>
                    <a:pt x="0" y="946"/>
                    <a:pt x="42" y="1198"/>
                  </a:cubicBezTo>
                  <a:cubicBezTo>
                    <a:pt x="89" y="1547"/>
                    <a:pt x="373" y="1862"/>
                    <a:pt x="727" y="1862"/>
                  </a:cubicBezTo>
                  <a:cubicBezTo>
                    <a:pt x="767" y="1862"/>
                    <a:pt x="808" y="1858"/>
                    <a:pt x="850" y="1849"/>
                  </a:cubicBezTo>
                  <a:cubicBezTo>
                    <a:pt x="1249" y="1765"/>
                    <a:pt x="1491" y="1377"/>
                    <a:pt x="1438" y="978"/>
                  </a:cubicBezTo>
                  <a:cubicBezTo>
                    <a:pt x="1407" y="726"/>
                    <a:pt x="1249" y="526"/>
                    <a:pt x="1102" y="316"/>
                  </a:cubicBezTo>
                  <a:cubicBezTo>
                    <a:pt x="1071" y="274"/>
                    <a:pt x="1039" y="243"/>
                    <a:pt x="987" y="211"/>
                  </a:cubicBezTo>
                  <a:cubicBezTo>
                    <a:pt x="913" y="96"/>
                    <a:pt x="798" y="12"/>
                    <a:pt x="630" y="1"/>
                  </a:cubicBezTo>
                  <a:cubicBezTo>
                    <a:pt x="624" y="1"/>
                    <a:pt x="618" y="1"/>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40"/>
            <p:cNvSpPr/>
            <p:nvPr/>
          </p:nvSpPr>
          <p:spPr>
            <a:xfrm>
              <a:off x="1803100" y="599550"/>
              <a:ext cx="41225" cy="48950"/>
            </a:xfrm>
            <a:custGeom>
              <a:avLst/>
              <a:gdLst/>
              <a:ahLst/>
              <a:cxnLst/>
              <a:rect l="l" t="t" r="r" b="b"/>
              <a:pathLst>
                <a:path w="1649" h="1958" extrusionOk="0">
                  <a:moveTo>
                    <a:pt x="859" y="0"/>
                  </a:moveTo>
                  <a:cubicBezTo>
                    <a:pt x="706" y="0"/>
                    <a:pt x="559" y="64"/>
                    <a:pt x="473" y="202"/>
                  </a:cubicBezTo>
                  <a:cubicBezTo>
                    <a:pt x="295" y="496"/>
                    <a:pt x="43" y="759"/>
                    <a:pt x="22" y="1126"/>
                  </a:cubicBezTo>
                  <a:cubicBezTo>
                    <a:pt x="1" y="1599"/>
                    <a:pt x="463" y="1924"/>
                    <a:pt x="893" y="1956"/>
                  </a:cubicBezTo>
                  <a:cubicBezTo>
                    <a:pt x="910" y="1957"/>
                    <a:pt x="928" y="1958"/>
                    <a:pt x="945" y="1958"/>
                  </a:cubicBezTo>
                  <a:cubicBezTo>
                    <a:pt x="1367" y="1958"/>
                    <a:pt x="1639" y="1593"/>
                    <a:pt x="1649" y="1189"/>
                  </a:cubicBezTo>
                  <a:cubicBezTo>
                    <a:pt x="1649" y="864"/>
                    <a:pt x="1576" y="444"/>
                    <a:pt x="1345" y="202"/>
                  </a:cubicBezTo>
                  <a:cubicBezTo>
                    <a:pt x="1282" y="139"/>
                    <a:pt x="1198" y="97"/>
                    <a:pt x="1124" y="66"/>
                  </a:cubicBezTo>
                  <a:cubicBezTo>
                    <a:pt x="1042" y="23"/>
                    <a:pt x="949" y="0"/>
                    <a:pt x="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40"/>
            <p:cNvSpPr/>
            <p:nvPr/>
          </p:nvSpPr>
          <p:spPr>
            <a:xfrm>
              <a:off x="1836700" y="649000"/>
              <a:ext cx="42300" cy="48575"/>
            </a:xfrm>
            <a:custGeom>
              <a:avLst/>
              <a:gdLst/>
              <a:ahLst/>
              <a:cxnLst/>
              <a:rect l="l" t="t" r="r" b="b"/>
              <a:pathLst>
                <a:path w="1692" h="1943" extrusionOk="0">
                  <a:moveTo>
                    <a:pt x="798" y="1"/>
                  </a:moveTo>
                  <a:cubicBezTo>
                    <a:pt x="642" y="1"/>
                    <a:pt x="486" y="67"/>
                    <a:pt x="400" y="209"/>
                  </a:cubicBezTo>
                  <a:cubicBezTo>
                    <a:pt x="295" y="387"/>
                    <a:pt x="211" y="576"/>
                    <a:pt x="127" y="776"/>
                  </a:cubicBezTo>
                  <a:cubicBezTo>
                    <a:pt x="64" y="933"/>
                    <a:pt x="1" y="1080"/>
                    <a:pt x="11" y="1259"/>
                  </a:cubicBezTo>
                  <a:cubicBezTo>
                    <a:pt x="22" y="1679"/>
                    <a:pt x="484" y="1920"/>
                    <a:pt x="862" y="1941"/>
                  </a:cubicBezTo>
                  <a:cubicBezTo>
                    <a:pt x="876" y="1942"/>
                    <a:pt x="891" y="1942"/>
                    <a:pt x="905" y="1942"/>
                  </a:cubicBezTo>
                  <a:cubicBezTo>
                    <a:pt x="1316" y="1942"/>
                    <a:pt x="1650" y="1654"/>
                    <a:pt x="1670" y="1238"/>
                  </a:cubicBezTo>
                  <a:cubicBezTo>
                    <a:pt x="1691" y="891"/>
                    <a:pt x="1534" y="555"/>
                    <a:pt x="1355" y="272"/>
                  </a:cubicBezTo>
                  <a:cubicBezTo>
                    <a:pt x="1303" y="209"/>
                    <a:pt x="1229" y="156"/>
                    <a:pt x="1156" y="135"/>
                  </a:cubicBezTo>
                  <a:cubicBezTo>
                    <a:pt x="1135" y="114"/>
                    <a:pt x="1124" y="104"/>
                    <a:pt x="1103" y="93"/>
                  </a:cubicBezTo>
                  <a:cubicBezTo>
                    <a:pt x="1017" y="33"/>
                    <a:pt x="907"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40"/>
            <p:cNvSpPr/>
            <p:nvPr/>
          </p:nvSpPr>
          <p:spPr>
            <a:xfrm>
              <a:off x="1889475" y="653725"/>
              <a:ext cx="42025" cy="44475"/>
            </a:xfrm>
            <a:custGeom>
              <a:avLst/>
              <a:gdLst/>
              <a:ahLst/>
              <a:cxnLst/>
              <a:rect l="l" t="t" r="r" b="b"/>
              <a:pathLst>
                <a:path w="1681" h="1779" extrusionOk="0">
                  <a:moveTo>
                    <a:pt x="818" y="0"/>
                  </a:moveTo>
                  <a:cubicBezTo>
                    <a:pt x="769" y="0"/>
                    <a:pt x="719" y="7"/>
                    <a:pt x="672" y="20"/>
                  </a:cubicBezTo>
                  <a:cubicBezTo>
                    <a:pt x="515" y="51"/>
                    <a:pt x="378" y="167"/>
                    <a:pt x="305" y="335"/>
                  </a:cubicBezTo>
                  <a:cubicBezTo>
                    <a:pt x="168" y="650"/>
                    <a:pt x="0" y="986"/>
                    <a:pt x="179" y="1322"/>
                  </a:cubicBezTo>
                  <a:cubicBezTo>
                    <a:pt x="326" y="1602"/>
                    <a:pt x="630" y="1778"/>
                    <a:pt x="935" y="1778"/>
                  </a:cubicBezTo>
                  <a:cubicBezTo>
                    <a:pt x="1042" y="1778"/>
                    <a:pt x="1149" y="1757"/>
                    <a:pt x="1250" y="1710"/>
                  </a:cubicBezTo>
                  <a:cubicBezTo>
                    <a:pt x="1638" y="1532"/>
                    <a:pt x="1680" y="1080"/>
                    <a:pt x="1533" y="734"/>
                  </a:cubicBezTo>
                  <a:cubicBezTo>
                    <a:pt x="1460" y="534"/>
                    <a:pt x="1313" y="356"/>
                    <a:pt x="1197" y="177"/>
                  </a:cubicBezTo>
                  <a:cubicBezTo>
                    <a:pt x="1111" y="59"/>
                    <a:pt x="965"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15" name="Google Shape;815;p40"/>
          <p:cNvSpPr/>
          <p:nvPr/>
        </p:nvSpPr>
        <p:spPr>
          <a:xfrm>
            <a:off x="6796325" y="4604099"/>
            <a:ext cx="997352" cy="817123"/>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6" name="Google Shape;816;p40"/>
          <p:cNvGrpSpPr/>
          <p:nvPr/>
        </p:nvGrpSpPr>
        <p:grpSpPr>
          <a:xfrm>
            <a:off x="8132819" y="3598487"/>
            <a:ext cx="596161" cy="619097"/>
            <a:chOff x="1524825" y="268825"/>
            <a:chExt cx="165050" cy="171400"/>
          </a:xfrm>
        </p:grpSpPr>
        <p:sp>
          <p:nvSpPr>
            <p:cNvPr id="817" name="Google Shape;817;p40"/>
            <p:cNvSpPr/>
            <p:nvPr/>
          </p:nvSpPr>
          <p:spPr>
            <a:xfrm>
              <a:off x="1602550" y="329250"/>
              <a:ext cx="45950" cy="35650"/>
            </a:xfrm>
            <a:custGeom>
              <a:avLst/>
              <a:gdLst/>
              <a:ahLst/>
              <a:cxnLst/>
              <a:rect l="l" t="t" r="r" b="b"/>
              <a:pathLst>
                <a:path w="1838" h="1426" extrusionOk="0">
                  <a:moveTo>
                    <a:pt x="404" y="1"/>
                  </a:moveTo>
                  <a:cubicBezTo>
                    <a:pt x="251" y="1"/>
                    <a:pt x="98" y="126"/>
                    <a:pt x="63" y="272"/>
                  </a:cubicBezTo>
                  <a:cubicBezTo>
                    <a:pt x="0" y="482"/>
                    <a:pt x="126" y="650"/>
                    <a:pt x="315" y="723"/>
                  </a:cubicBezTo>
                  <a:cubicBezTo>
                    <a:pt x="472" y="786"/>
                    <a:pt x="640" y="923"/>
                    <a:pt x="777" y="1017"/>
                  </a:cubicBezTo>
                  <a:cubicBezTo>
                    <a:pt x="934" y="1133"/>
                    <a:pt x="1081" y="1259"/>
                    <a:pt x="1239" y="1374"/>
                  </a:cubicBezTo>
                  <a:cubicBezTo>
                    <a:pt x="1288" y="1410"/>
                    <a:pt x="1344" y="1426"/>
                    <a:pt x="1402" y="1426"/>
                  </a:cubicBezTo>
                  <a:cubicBezTo>
                    <a:pt x="1532" y="1426"/>
                    <a:pt x="1667" y="1347"/>
                    <a:pt x="1732" y="1238"/>
                  </a:cubicBezTo>
                  <a:cubicBezTo>
                    <a:pt x="1837" y="1059"/>
                    <a:pt x="1764" y="860"/>
                    <a:pt x="1606" y="744"/>
                  </a:cubicBezTo>
                  <a:cubicBezTo>
                    <a:pt x="1249" y="492"/>
                    <a:pt x="913" y="177"/>
                    <a:pt x="504" y="20"/>
                  </a:cubicBezTo>
                  <a:cubicBezTo>
                    <a:pt x="472" y="7"/>
                    <a:pt x="438" y="1"/>
                    <a:pt x="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40"/>
            <p:cNvSpPr/>
            <p:nvPr/>
          </p:nvSpPr>
          <p:spPr>
            <a:xfrm>
              <a:off x="1548575" y="302575"/>
              <a:ext cx="54175" cy="37525"/>
            </a:xfrm>
            <a:custGeom>
              <a:avLst/>
              <a:gdLst/>
              <a:ahLst/>
              <a:cxnLst/>
              <a:rect l="l" t="t" r="r" b="b"/>
              <a:pathLst>
                <a:path w="2167" h="1501" extrusionOk="0">
                  <a:moveTo>
                    <a:pt x="1644" y="1"/>
                  </a:moveTo>
                  <a:cubicBezTo>
                    <a:pt x="1562" y="1"/>
                    <a:pt x="1478" y="33"/>
                    <a:pt x="1403" y="110"/>
                  </a:cubicBezTo>
                  <a:cubicBezTo>
                    <a:pt x="1077" y="436"/>
                    <a:pt x="615" y="583"/>
                    <a:pt x="279" y="887"/>
                  </a:cubicBezTo>
                  <a:cubicBezTo>
                    <a:pt x="1" y="1133"/>
                    <a:pt x="259" y="1501"/>
                    <a:pt x="551" y="1501"/>
                  </a:cubicBezTo>
                  <a:cubicBezTo>
                    <a:pt x="633" y="1501"/>
                    <a:pt x="718" y="1471"/>
                    <a:pt x="794" y="1402"/>
                  </a:cubicBezTo>
                  <a:cubicBezTo>
                    <a:pt x="1130" y="1097"/>
                    <a:pt x="1581" y="961"/>
                    <a:pt x="1907" y="625"/>
                  </a:cubicBezTo>
                  <a:cubicBezTo>
                    <a:pt x="2166" y="366"/>
                    <a:pt x="1920" y="1"/>
                    <a:pt x="1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40"/>
            <p:cNvSpPr/>
            <p:nvPr/>
          </p:nvSpPr>
          <p:spPr>
            <a:xfrm>
              <a:off x="1533350" y="347275"/>
              <a:ext cx="20925" cy="40500"/>
            </a:xfrm>
            <a:custGeom>
              <a:avLst/>
              <a:gdLst/>
              <a:ahLst/>
              <a:cxnLst/>
              <a:rect l="l" t="t" r="r" b="b"/>
              <a:pathLst>
                <a:path w="837" h="1620" extrusionOk="0">
                  <a:moveTo>
                    <a:pt x="451" y="0"/>
                  </a:moveTo>
                  <a:cubicBezTo>
                    <a:pt x="292" y="0"/>
                    <a:pt x="125" y="107"/>
                    <a:pt x="90" y="265"/>
                  </a:cubicBezTo>
                  <a:cubicBezTo>
                    <a:pt x="59" y="433"/>
                    <a:pt x="69" y="590"/>
                    <a:pt x="59" y="758"/>
                  </a:cubicBezTo>
                  <a:cubicBezTo>
                    <a:pt x="48" y="926"/>
                    <a:pt x="17" y="1094"/>
                    <a:pt x="6" y="1273"/>
                  </a:cubicBezTo>
                  <a:cubicBezTo>
                    <a:pt x="1" y="1504"/>
                    <a:pt x="180" y="1620"/>
                    <a:pt x="362" y="1620"/>
                  </a:cubicBezTo>
                  <a:cubicBezTo>
                    <a:pt x="544" y="1620"/>
                    <a:pt x="731" y="1504"/>
                    <a:pt x="741" y="1273"/>
                  </a:cubicBezTo>
                  <a:cubicBezTo>
                    <a:pt x="741" y="1115"/>
                    <a:pt x="762" y="968"/>
                    <a:pt x="783" y="821"/>
                  </a:cubicBezTo>
                  <a:cubicBezTo>
                    <a:pt x="794" y="706"/>
                    <a:pt x="773" y="569"/>
                    <a:pt x="794" y="464"/>
                  </a:cubicBezTo>
                  <a:cubicBezTo>
                    <a:pt x="836" y="265"/>
                    <a:pt x="741" y="65"/>
                    <a:pt x="542" y="13"/>
                  </a:cubicBezTo>
                  <a:cubicBezTo>
                    <a:pt x="513" y="5"/>
                    <a:pt x="482"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40"/>
            <p:cNvSpPr/>
            <p:nvPr/>
          </p:nvSpPr>
          <p:spPr>
            <a:xfrm>
              <a:off x="1569475" y="348375"/>
              <a:ext cx="29950" cy="38400"/>
            </a:xfrm>
            <a:custGeom>
              <a:avLst/>
              <a:gdLst/>
              <a:ahLst/>
              <a:cxnLst/>
              <a:rect l="l" t="t" r="r" b="b"/>
              <a:pathLst>
                <a:path w="1198" h="1536" extrusionOk="0">
                  <a:moveTo>
                    <a:pt x="829" y="0"/>
                  </a:moveTo>
                  <a:cubicBezTo>
                    <a:pt x="619" y="0"/>
                    <a:pt x="472" y="168"/>
                    <a:pt x="462" y="357"/>
                  </a:cubicBezTo>
                  <a:cubicBezTo>
                    <a:pt x="462" y="355"/>
                    <a:pt x="462" y="354"/>
                    <a:pt x="461" y="354"/>
                  </a:cubicBezTo>
                  <a:cubicBezTo>
                    <a:pt x="456" y="354"/>
                    <a:pt x="429" y="433"/>
                    <a:pt x="420" y="452"/>
                  </a:cubicBezTo>
                  <a:cubicBezTo>
                    <a:pt x="378" y="515"/>
                    <a:pt x="346" y="578"/>
                    <a:pt x="315" y="630"/>
                  </a:cubicBezTo>
                  <a:cubicBezTo>
                    <a:pt x="231" y="777"/>
                    <a:pt x="147" y="914"/>
                    <a:pt x="73" y="1071"/>
                  </a:cubicBezTo>
                  <a:cubicBezTo>
                    <a:pt x="0" y="1260"/>
                    <a:pt x="157" y="1470"/>
                    <a:pt x="325" y="1523"/>
                  </a:cubicBezTo>
                  <a:cubicBezTo>
                    <a:pt x="358" y="1531"/>
                    <a:pt x="389" y="1535"/>
                    <a:pt x="419" y="1535"/>
                  </a:cubicBezTo>
                  <a:cubicBezTo>
                    <a:pt x="585" y="1535"/>
                    <a:pt x="715" y="1422"/>
                    <a:pt x="777" y="1271"/>
                  </a:cubicBezTo>
                  <a:cubicBezTo>
                    <a:pt x="829" y="1134"/>
                    <a:pt x="945" y="1008"/>
                    <a:pt x="1008" y="872"/>
                  </a:cubicBezTo>
                  <a:cubicBezTo>
                    <a:pt x="1102" y="714"/>
                    <a:pt x="1176" y="557"/>
                    <a:pt x="1186" y="357"/>
                  </a:cubicBezTo>
                  <a:cubicBezTo>
                    <a:pt x="1197" y="168"/>
                    <a:pt x="1018" y="0"/>
                    <a:pt x="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40"/>
            <p:cNvSpPr/>
            <p:nvPr/>
          </p:nvSpPr>
          <p:spPr>
            <a:xfrm>
              <a:off x="1598125" y="375375"/>
              <a:ext cx="43825" cy="20350"/>
            </a:xfrm>
            <a:custGeom>
              <a:avLst/>
              <a:gdLst/>
              <a:ahLst/>
              <a:cxnLst/>
              <a:rect l="l" t="t" r="r" b="b"/>
              <a:pathLst>
                <a:path w="1753" h="814" extrusionOk="0">
                  <a:moveTo>
                    <a:pt x="462" y="0"/>
                  </a:moveTo>
                  <a:cubicBezTo>
                    <a:pt x="114" y="0"/>
                    <a:pt x="0" y="584"/>
                    <a:pt x="397" y="716"/>
                  </a:cubicBezTo>
                  <a:cubicBezTo>
                    <a:pt x="670" y="810"/>
                    <a:pt x="975" y="768"/>
                    <a:pt x="1258" y="810"/>
                  </a:cubicBezTo>
                  <a:cubicBezTo>
                    <a:pt x="1279" y="813"/>
                    <a:pt x="1300" y="814"/>
                    <a:pt x="1321" y="814"/>
                  </a:cubicBezTo>
                  <a:cubicBezTo>
                    <a:pt x="1489" y="814"/>
                    <a:pt x="1653" y="736"/>
                    <a:pt x="1699" y="558"/>
                  </a:cubicBezTo>
                  <a:cubicBezTo>
                    <a:pt x="1752" y="380"/>
                    <a:pt x="1647" y="138"/>
                    <a:pt x="1447" y="107"/>
                  </a:cubicBezTo>
                  <a:cubicBezTo>
                    <a:pt x="1279" y="86"/>
                    <a:pt x="1111" y="65"/>
                    <a:pt x="943" y="65"/>
                  </a:cubicBezTo>
                  <a:cubicBezTo>
                    <a:pt x="828" y="54"/>
                    <a:pt x="691" y="54"/>
                    <a:pt x="586" y="23"/>
                  </a:cubicBezTo>
                  <a:cubicBezTo>
                    <a:pt x="542" y="8"/>
                    <a:pt x="501" y="0"/>
                    <a:pt x="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40"/>
            <p:cNvSpPr/>
            <p:nvPr/>
          </p:nvSpPr>
          <p:spPr>
            <a:xfrm>
              <a:off x="1581800" y="401475"/>
              <a:ext cx="19725" cy="38750"/>
            </a:xfrm>
            <a:custGeom>
              <a:avLst/>
              <a:gdLst/>
              <a:ahLst/>
              <a:cxnLst/>
              <a:rect l="l" t="t" r="r" b="b"/>
              <a:pathLst>
                <a:path w="789" h="1550" extrusionOk="0">
                  <a:moveTo>
                    <a:pt x="381" y="0"/>
                  </a:moveTo>
                  <a:cubicBezTo>
                    <a:pt x="200" y="0"/>
                    <a:pt x="16" y="118"/>
                    <a:pt x="11" y="355"/>
                  </a:cubicBezTo>
                  <a:cubicBezTo>
                    <a:pt x="0" y="638"/>
                    <a:pt x="63" y="911"/>
                    <a:pt x="63" y="1195"/>
                  </a:cubicBezTo>
                  <a:cubicBezTo>
                    <a:pt x="58" y="1431"/>
                    <a:pt x="237" y="1549"/>
                    <a:pt x="418" y="1549"/>
                  </a:cubicBezTo>
                  <a:cubicBezTo>
                    <a:pt x="599" y="1549"/>
                    <a:pt x="783" y="1431"/>
                    <a:pt x="788" y="1195"/>
                  </a:cubicBezTo>
                  <a:cubicBezTo>
                    <a:pt x="788" y="911"/>
                    <a:pt x="725" y="638"/>
                    <a:pt x="735" y="355"/>
                  </a:cubicBezTo>
                  <a:cubicBezTo>
                    <a:pt x="741" y="118"/>
                    <a:pt x="562"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40"/>
            <p:cNvSpPr/>
            <p:nvPr/>
          </p:nvSpPr>
          <p:spPr>
            <a:xfrm>
              <a:off x="1537700" y="396025"/>
              <a:ext cx="34950" cy="31000"/>
            </a:xfrm>
            <a:custGeom>
              <a:avLst/>
              <a:gdLst/>
              <a:ahLst/>
              <a:cxnLst/>
              <a:rect l="l" t="t" r="r" b="b"/>
              <a:pathLst>
                <a:path w="1398" h="1240" extrusionOk="0">
                  <a:moveTo>
                    <a:pt x="982" y="0"/>
                  </a:moveTo>
                  <a:cubicBezTo>
                    <a:pt x="888" y="0"/>
                    <a:pt x="796" y="35"/>
                    <a:pt x="735" y="110"/>
                  </a:cubicBezTo>
                  <a:lnTo>
                    <a:pt x="609" y="236"/>
                  </a:lnTo>
                  <a:cubicBezTo>
                    <a:pt x="609" y="236"/>
                    <a:pt x="557" y="283"/>
                    <a:pt x="555" y="286"/>
                  </a:cubicBezTo>
                  <a:lnTo>
                    <a:pt x="555" y="286"/>
                  </a:lnTo>
                  <a:cubicBezTo>
                    <a:pt x="530" y="303"/>
                    <a:pt x="511" y="313"/>
                    <a:pt x="483" y="331"/>
                  </a:cubicBezTo>
                  <a:cubicBezTo>
                    <a:pt x="368" y="425"/>
                    <a:pt x="242" y="510"/>
                    <a:pt x="137" y="615"/>
                  </a:cubicBezTo>
                  <a:cubicBezTo>
                    <a:pt x="0" y="762"/>
                    <a:pt x="0" y="993"/>
                    <a:pt x="137" y="1129"/>
                  </a:cubicBezTo>
                  <a:cubicBezTo>
                    <a:pt x="205" y="1203"/>
                    <a:pt x="300" y="1240"/>
                    <a:pt x="394" y="1240"/>
                  </a:cubicBezTo>
                  <a:cubicBezTo>
                    <a:pt x="489" y="1240"/>
                    <a:pt x="583" y="1203"/>
                    <a:pt x="651" y="1129"/>
                  </a:cubicBezTo>
                  <a:cubicBezTo>
                    <a:pt x="756" y="1024"/>
                    <a:pt x="798" y="1003"/>
                    <a:pt x="914" y="919"/>
                  </a:cubicBezTo>
                  <a:cubicBezTo>
                    <a:pt x="1040" y="825"/>
                    <a:pt x="1155" y="741"/>
                    <a:pt x="1250" y="625"/>
                  </a:cubicBezTo>
                  <a:cubicBezTo>
                    <a:pt x="1376" y="467"/>
                    <a:pt x="1397" y="257"/>
                    <a:pt x="1250" y="110"/>
                  </a:cubicBezTo>
                  <a:cubicBezTo>
                    <a:pt x="1185" y="40"/>
                    <a:pt x="1083" y="0"/>
                    <a:pt x="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40"/>
            <p:cNvSpPr/>
            <p:nvPr/>
          </p:nvSpPr>
          <p:spPr>
            <a:xfrm>
              <a:off x="1609900" y="402700"/>
              <a:ext cx="44200" cy="29800"/>
            </a:xfrm>
            <a:custGeom>
              <a:avLst/>
              <a:gdLst/>
              <a:ahLst/>
              <a:cxnLst/>
              <a:rect l="l" t="t" r="r" b="b"/>
              <a:pathLst>
                <a:path w="1768" h="1192" extrusionOk="0">
                  <a:moveTo>
                    <a:pt x="342" y="1"/>
                  </a:moveTo>
                  <a:cubicBezTo>
                    <a:pt x="159" y="1"/>
                    <a:pt x="0" y="185"/>
                    <a:pt x="0" y="369"/>
                  </a:cubicBezTo>
                  <a:cubicBezTo>
                    <a:pt x="0" y="579"/>
                    <a:pt x="168" y="715"/>
                    <a:pt x="357" y="726"/>
                  </a:cubicBezTo>
                  <a:cubicBezTo>
                    <a:pt x="304" y="726"/>
                    <a:pt x="409" y="768"/>
                    <a:pt x="420" y="778"/>
                  </a:cubicBezTo>
                  <a:cubicBezTo>
                    <a:pt x="483" y="810"/>
                    <a:pt x="535" y="841"/>
                    <a:pt x="598" y="883"/>
                  </a:cubicBezTo>
                  <a:cubicBezTo>
                    <a:pt x="745" y="967"/>
                    <a:pt x="892" y="1062"/>
                    <a:pt x="1050" y="1146"/>
                  </a:cubicBezTo>
                  <a:cubicBezTo>
                    <a:pt x="1110" y="1178"/>
                    <a:pt x="1168" y="1192"/>
                    <a:pt x="1224" y="1192"/>
                  </a:cubicBezTo>
                  <a:cubicBezTo>
                    <a:pt x="1550" y="1192"/>
                    <a:pt x="1768" y="704"/>
                    <a:pt x="1417" y="516"/>
                  </a:cubicBezTo>
                  <a:cubicBezTo>
                    <a:pt x="1239" y="411"/>
                    <a:pt x="1060" y="316"/>
                    <a:pt x="892" y="211"/>
                  </a:cubicBezTo>
                  <a:cubicBezTo>
                    <a:pt x="724" y="106"/>
                    <a:pt x="567" y="22"/>
                    <a:pt x="357" y="1"/>
                  </a:cubicBezTo>
                  <a:cubicBezTo>
                    <a:pt x="352" y="1"/>
                    <a:pt x="347"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40"/>
            <p:cNvSpPr/>
            <p:nvPr/>
          </p:nvSpPr>
          <p:spPr>
            <a:xfrm>
              <a:off x="1618300" y="299250"/>
              <a:ext cx="45950" cy="20750"/>
            </a:xfrm>
            <a:custGeom>
              <a:avLst/>
              <a:gdLst/>
              <a:ahLst/>
              <a:cxnLst/>
              <a:rect l="l" t="t" r="r" b="b"/>
              <a:pathLst>
                <a:path w="1838" h="830" extrusionOk="0">
                  <a:moveTo>
                    <a:pt x="1122" y="1"/>
                  </a:moveTo>
                  <a:cubicBezTo>
                    <a:pt x="847" y="1"/>
                    <a:pt x="572" y="13"/>
                    <a:pt x="315" y="117"/>
                  </a:cubicBezTo>
                  <a:cubicBezTo>
                    <a:pt x="126" y="191"/>
                    <a:pt x="0" y="359"/>
                    <a:pt x="52" y="558"/>
                  </a:cubicBezTo>
                  <a:cubicBezTo>
                    <a:pt x="96" y="705"/>
                    <a:pt x="244" y="830"/>
                    <a:pt x="400" y="830"/>
                  </a:cubicBezTo>
                  <a:cubicBezTo>
                    <a:pt x="435" y="830"/>
                    <a:pt x="470" y="824"/>
                    <a:pt x="504" y="810"/>
                  </a:cubicBezTo>
                  <a:cubicBezTo>
                    <a:pt x="683" y="744"/>
                    <a:pt x="867" y="728"/>
                    <a:pt x="1052" y="728"/>
                  </a:cubicBezTo>
                  <a:cubicBezTo>
                    <a:pt x="1160" y="728"/>
                    <a:pt x="1268" y="733"/>
                    <a:pt x="1375" y="737"/>
                  </a:cubicBezTo>
                  <a:cubicBezTo>
                    <a:pt x="1837" y="737"/>
                    <a:pt x="1837" y="12"/>
                    <a:pt x="1375" y="2"/>
                  </a:cubicBezTo>
                  <a:cubicBezTo>
                    <a:pt x="1291" y="2"/>
                    <a:pt x="1206"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40"/>
            <p:cNvSpPr/>
            <p:nvPr/>
          </p:nvSpPr>
          <p:spPr>
            <a:xfrm>
              <a:off x="1524825" y="288725"/>
              <a:ext cx="22350" cy="39750"/>
            </a:xfrm>
            <a:custGeom>
              <a:avLst/>
              <a:gdLst/>
              <a:ahLst/>
              <a:cxnLst/>
              <a:rect l="l" t="t" r="r" b="b"/>
              <a:pathLst>
                <a:path w="894" h="1590" extrusionOk="0">
                  <a:moveTo>
                    <a:pt x="375" y="1"/>
                  </a:moveTo>
                  <a:cubicBezTo>
                    <a:pt x="344" y="1"/>
                    <a:pt x="313" y="5"/>
                    <a:pt x="284" y="13"/>
                  </a:cubicBezTo>
                  <a:cubicBezTo>
                    <a:pt x="85" y="66"/>
                    <a:pt x="1" y="265"/>
                    <a:pt x="32" y="465"/>
                  </a:cubicBezTo>
                  <a:cubicBezTo>
                    <a:pt x="74" y="748"/>
                    <a:pt x="64" y="1053"/>
                    <a:pt x="127" y="1326"/>
                  </a:cubicBezTo>
                  <a:cubicBezTo>
                    <a:pt x="169" y="1510"/>
                    <a:pt x="305" y="1589"/>
                    <a:pt x="448" y="1589"/>
                  </a:cubicBezTo>
                  <a:cubicBezTo>
                    <a:pt x="664" y="1589"/>
                    <a:pt x="893" y="1409"/>
                    <a:pt x="830" y="1137"/>
                  </a:cubicBezTo>
                  <a:cubicBezTo>
                    <a:pt x="809" y="1021"/>
                    <a:pt x="809" y="885"/>
                    <a:pt x="799" y="769"/>
                  </a:cubicBezTo>
                  <a:lnTo>
                    <a:pt x="736" y="265"/>
                  </a:lnTo>
                  <a:cubicBezTo>
                    <a:pt x="709" y="107"/>
                    <a:pt x="536" y="1"/>
                    <a:pt x="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40"/>
            <p:cNvSpPr/>
            <p:nvPr/>
          </p:nvSpPr>
          <p:spPr>
            <a:xfrm>
              <a:off x="1555300" y="272025"/>
              <a:ext cx="35725" cy="27100"/>
            </a:xfrm>
            <a:custGeom>
              <a:avLst/>
              <a:gdLst/>
              <a:ahLst/>
              <a:cxnLst/>
              <a:rect l="l" t="t" r="r" b="b"/>
              <a:pathLst>
                <a:path w="1429" h="1084" extrusionOk="0">
                  <a:moveTo>
                    <a:pt x="984" y="0"/>
                  </a:moveTo>
                  <a:cubicBezTo>
                    <a:pt x="925" y="0"/>
                    <a:pt x="867" y="16"/>
                    <a:pt x="819" y="51"/>
                  </a:cubicBezTo>
                  <a:cubicBezTo>
                    <a:pt x="640" y="198"/>
                    <a:pt x="420" y="282"/>
                    <a:pt x="231" y="408"/>
                  </a:cubicBezTo>
                  <a:cubicBezTo>
                    <a:pt x="63" y="513"/>
                    <a:pt x="0" y="723"/>
                    <a:pt x="94" y="902"/>
                  </a:cubicBezTo>
                  <a:cubicBezTo>
                    <a:pt x="157" y="1014"/>
                    <a:pt x="286" y="1084"/>
                    <a:pt x="414" y="1084"/>
                  </a:cubicBezTo>
                  <a:cubicBezTo>
                    <a:pt x="478" y="1084"/>
                    <a:pt x="542" y="1066"/>
                    <a:pt x="598" y="1028"/>
                  </a:cubicBezTo>
                  <a:cubicBezTo>
                    <a:pt x="787" y="912"/>
                    <a:pt x="1008" y="818"/>
                    <a:pt x="1186" y="681"/>
                  </a:cubicBezTo>
                  <a:cubicBezTo>
                    <a:pt x="1344" y="566"/>
                    <a:pt x="1428" y="366"/>
                    <a:pt x="1312" y="188"/>
                  </a:cubicBezTo>
                  <a:cubicBezTo>
                    <a:pt x="1254" y="79"/>
                    <a:pt x="1116"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40"/>
            <p:cNvSpPr/>
            <p:nvPr/>
          </p:nvSpPr>
          <p:spPr>
            <a:xfrm>
              <a:off x="1652675" y="329700"/>
              <a:ext cx="32550" cy="42675"/>
            </a:xfrm>
            <a:custGeom>
              <a:avLst/>
              <a:gdLst/>
              <a:ahLst/>
              <a:cxnLst/>
              <a:rect l="l" t="t" r="r" b="b"/>
              <a:pathLst>
                <a:path w="1302" h="1707" extrusionOk="0">
                  <a:moveTo>
                    <a:pt x="393" y="0"/>
                  </a:moveTo>
                  <a:cubicBezTo>
                    <a:pt x="326" y="0"/>
                    <a:pt x="261" y="15"/>
                    <a:pt x="210" y="44"/>
                  </a:cubicBezTo>
                  <a:cubicBezTo>
                    <a:pt x="21" y="159"/>
                    <a:pt x="0" y="359"/>
                    <a:pt x="74" y="548"/>
                  </a:cubicBezTo>
                  <a:cubicBezTo>
                    <a:pt x="210" y="852"/>
                    <a:pt x="420" y="1125"/>
                    <a:pt x="515" y="1451"/>
                  </a:cubicBezTo>
                  <a:cubicBezTo>
                    <a:pt x="569" y="1629"/>
                    <a:pt x="711" y="1706"/>
                    <a:pt x="855" y="1706"/>
                  </a:cubicBezTo>
                  <a:cubicBezTo>
                    <a:pt x="1076" y="1706"/>
                    <a:pt x="1301" y="1525"/>
                    <a:pt x="1218" y="1251"/>
                  </a:cubicBezTo>
                  <a:cubicBezTo>
                    <a:pt x="1103" y="863"/>
                    <a:pt x="861" y="548"/>
                    <a:pt x="704" y="180"/>
                  </a:cubicBezTo>
                  <a:cubicBezTo>
                    <a:pt x="656" y="56"/>
                    <a:pt x="521"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40"/>
            <p:cNvSpPr/>
            <p:nvPr/>
          </p:nvSpPr>
          <p:spPr>
            <a:xfrm>
              <a:off x="1649625" y="379450"/>
              <a:ext cx="28450" cy="37875"/>
            </a:xfrm>
            <a:custGeom>
              <a:avLst/>
              <a:gdLst/>
              <a:ahLst/>
              <a:cxnLst/>
              <a:rect l="l" t="t" r="r" b="b"/>
              <a:pathLst>
                <a:path w="1138" h="1515" extrusionOk="0">
                  <a:moveTo>
                    <a:pt x="436" y="0"/>
                  </a:moveTo>
                  <a:cubicBezTo>
                    <a:pt x="223" y="0"/>
                    <a:pt x="1" y="177"/>
                    <a:pt x="70" y="448"/>
                  </a:cubicBezTo>
                  <a:cubicBezTo>
                    <a:pt x="133" y="731"/>
                    <a:pt x="301" y="973"/>
                    <a:pt x="374" y="1257"/>
                  </a:cubicBezTo>
                  <a:cubicBezTo>
                    <a:pt x="421" y="1436"/>
                    <a:pt x="558" y="1515"/>
                    <a:pt x="700" y="1515"/>
                  </a:cubicBezTo>
                  <a:cubicBezTo>
                    <a:pt x="914" y="1515"/>
                    <a:pt x="1137" y="1336"/>
                    <a:pt x="1067" y="1057"/>
                  </a:cubicBezTo>
                  <a:cubicBezTo>
                    <a:pt x="1004" y="784"/>
                    <a:pt x="836" y="532"/>
                    <a:pt x="763" y="259"/>
                  </a:cubicBezTo>
                  <a:cubicBezTo>
                    <a:pt x="717" y="79"/>
                    <a:pt x="578"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40"/>
            <p:cNvSpPr/>
            <p:nvPr/>
          </p:nvSpPr>
          <p:spPr>
            <a:xfrm>
              <a:off x="1612525" y="268825"/>
              <a:ext cx="46000" cy="23050"/>
            </a:xfrm>
            <a:custGeom>
              <a:avLst/>
              <a:gdLst/>
              <a:ahLst/>
              <a:cxnLst/>
              <a:rect l="l" t="t" r="r" b="b"/>
              <a:pathLst>
                <a:path w="1840" h="922" extrusionOk="0">
                  <a:moveTo>
                    <a:pt x="351" y="1"/>
                  </a:moveTo>
                  <a:cubicBezTo>
                    <a:pt x="159" y="1"/>
                    <a:pt x="0" y="184"/>
                    <a:pt x="0" y="368"/>
                  </a:cubicBezTo>
                  <a:cubicBezTo>
                    <a:pt x="0" y="578"/>
                    <a:pt x="168" y="715"/>
                    <a:pt x="367" y="725"/>
                  </a:cubicBezTo>
                  <a:cubicBezTo>
                    <a:pt x="661" y="746"/>
                    <a:pt x="955" y="820"/>
                    <a:pt x="1239" y="904"/>
                  </a:cubicBezTo>
                  <a:cubicBezTo>
                    <a:pt x="1279" y="916"/>
                    <a:pt x="1317" y="922"/>
                    <a:pt x="1353" y="922"/>
                  </a:cubicBezTo>
                  <a:cubicBezTo>
                    <a:pt x="1719" y="922"/>
                    <a:pt x="1839" y="335"/>
                    <a:pt x="1428" y="211"/>
                  </a:cubicBezTo>
                  <a:cubicBezTo>
                    <a:pt x="1081" y="106"/>
                    <a:pt x="724" y="32"/>
                    <a:pt x="367" y="1"/>
                  </a:cubicBezTo>
                  <a:cubicBezTo>
                    <a:pt x="362" y="1"/>
                    <a:pt x="35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40"/>
            <p:cNvSpPr/>
            <p:nvPr/>
          </p:nvSpPr>
          <p:spPr>
            <a:xfrm>
              <a:off x="1663450" y="281625"/>
              <a:ext cx="26425" cy="48800"/>
            </a:xfrm>
            <a:custGeom>
              <a:avLst/>
              <a:gdLst/>
              <a:ahLst/>
              <a:cxnLst/>
              <a:rect l="l" t="t" r="r" b="b"/>
              <a:pathLst>
                <a:path w="1057" h="1952" extrusionOk="0">
                  <a:moveTo>
                    <a:pt x="400" y="1"/>
                  </a:moveTo>
                  <a:cubicBezTo>
                    <a:pt x="332" y="1"/>
                    <a:pt x="265" y="16"/>
                    <a:pt x="210" y="45"/>
                  </a:cubicBezTo>
                  <a:cubicBezTo>
                    <a:pt x="21" y="150"/>
                    <a:pt x="0" y="360"/>
                    <a:pt x="84" y="539"/>
                  </a:cubicBezTo>
                  <a:cubicBezTo>
                    <a:pt x="136" y="686"/>
                    <a:pt x="136" y="906"/>
                    <a:pt x="168" y="1053"/>
                  </a:cubicBezTo>
                  <a:cubicBezTo>
                    <a:pt x="199" y="1263"/>
                    <a:pt x="231" y="1484"/>
                    <a:pt x="283" y="1694"/>
                  </a:cubicBezTo>
                  <a:cubicBezTo>
                    <a:pt x="330" y="1874"/>
                    <a:pt x="469" y="1952"/>
                    <a:pt x="612" y="1952"/>
                  </a:cubicBezTo>
                  <a:cubicBezTo>
                    <a:pt x="829" y="1952"/>
                    <a:pt x="1057" y="1773"/>
                    <a:pt x="987" y="1494"/>
                  </a:cubicBezTo>
                  <a:cubicBezTo>
                    <a:pt x="882" y="1064"/>
                    <a:pt x="882" y="581"/>
                    <a:pt x="703" y="171"/>
                  </a:cubicBezTo>
                  <a:cubicBezTo>
                    <a:pt x="656" y="55"/>
                    <a:pt x="527" y="1"/>
                    <a:pt x="4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60" name="Shape 60"/>
        <p:cNvGrpSpPr/>
        <p:nvPr/>
      </p:nvGrpSpPr>
      <p:grpSpPr>
        <a:xfrm>
          <a:off x="0" y="0"/>
          <a:ext cx="0" cy="0"/>
          <a:chOff x="0" y="0"/>
          <a:chExt cx="0" cy="0"/>
        </a:xfrm>
      </p:grpSpPr>
      <p:sp>
        <p:nvSpPr>
          <p:cNvPr id="61" name="Google Shape;61;p5"/>
          <p:cNvSpPr/>
          <p:nvPr/>
        </p:nvSpPr>
        <p:spPr>
          <a:xfrm rot="-3463915">
            <a:off x="7705812" y="-1379682"/>
            <a:ext cx="4423707" cy="2719875"/>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5"/>
          <p:cNvSpPr/>
          <p:nvPr/>
        </p:nvSpPr>
        <p:spPr>
          <a:xfrm rot="10800000">
            <a:off x="-2174322" y="2838275"/>
            <a:ext cx="3815954" cy="3531653"/>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63;p5"/>
          <p:cNvGrpSpPr/>
          <p:nvPr/>
        </p:nvGrpSpPr>
        <p:grpSpPr>
          <a:xfrm>
            <a:off x="8824644" y="2100062"/>
            <a:ext cx="596161" cy="619097"/>
            <a:chOff x="1524825" y="268825"/>
            <a:chExt cx="165050" cy="171400"/>
          </a:xfrm>
        </p:grpSpPr>
        <p:sp>
          <p:nvSpPr>
            <p:cNvPr id="64" name="Google Shape;64;p5"/>
            <p:cNvSpPr/>
            <p:nvPr/>
          </p:nvSpPr>
          <p:spPr>
            <a:xfrm>
              <a:off x="1602550" y="329250"/>
              <a:ext cx="45950" cy="35650"/>
            </a:xfrm>
            <a:custGeom>
              <a:avLst/>
              <a:gdLst/>
              <a:ahLst/>
              <a:cxnLst/>
              <a:rect l="l" t="t" r="r" b="b"/>
              <a:pathLst>
                <a:path w="1838" h="1426" extrusionOk="0">
                  <a:moveTo>
                    <a:pt x="404" y="1"/>
                  </a:moveTo>
                  <a:cubicBezTo>
                    <a:pt x="251" y="1"/>
                    <a:pt x="98" y="126"/>
                    <a:pt x="63" y="272"/>
                  </a:cubicBezTo>
                  <a:cubicBezTo>
                    <a:pt x="0" y="482"/>
                    <a:pt x="126" y="650"/>
                    <a:pt x="315" y="723"/>
                  </a:cubicBezTo>
                  <a:cubicBezTo>
                    <a:pt x="472" y="786"/>
                    <a:pt x="640" y="923"/>
                    <a:pt x="777" y="1017"/>
                  </a:cubicBezTo>
                  <a:cubicBezTo>
                    <a:pt x="934" y="1133"/>
                    <a:pt x="1081" y="1259"/>
                    <a:pt x="1239" y="1374"/>
                  </a:cubicBezTo>
                  <a:cubicBezTo>
                    <a:pt x="1288" y="1410"/>
                    <a:pt x="1344" y="1426"/>
                    <a:pt x="1402" y="1426"/>
                  </a:cubicBezTo>
                  <a:cubicBezTo>
                    <a:pt x="1532" y="1426"/>
                    <a:pt x="1667" y="1347"/>
                    <a:pt x="1732" y="1238"/>
                  </a:cubicBezTo>
                  <a:cubicBezTo>
                    <a:pt x="1837" y="1059"/>
                    <a:pt x="1764" y="860"/>
                    <a:pt x="1606" y="744"/>
                  </a:cubicBezTo>
                  <a:cubicBezTo>
                    <a:pt x="1249" y="492"/>
                    <a:pt x="913" y="177"/>
                    <a:pt x="504" y="20"/>
                  </a:cubicBezTo>
                  <a:cubicBezTo>
                    <a:pt x="472" y="7"/>
                    <a:pt x="438" y="1"/>
                    <a:pt x="4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5"/>
            <p:cNvSpPr/>
            <p:nvPr/>
          </p:nvSpPr>
          <p:spPr>
            <a:xfrm>
              <a:off x="1548575" y="302575"/>
              <a:ext cx="54175" cy="37525"/>
            </a:xfrm>
            <a:custGeom>
              <a:avLst/>
              <a:gdLst/>
              <a:ahLst/>
              <a:cxnLst/>
              <a:rect l="l" t="t" r="r" b="b"/>
              <a:pathLst>
                <a:path w="2167" h="1501" extrusionOk="0">
                  <a:moveTo>
                    <a:pt x="1644" y="1"/>
                  </a:moveTo>
                  <a:cubicBezTo>
                    <a:pt x="1562" y="1"/>
                    <a:pt x="1478" y="33"/>
                    <a:pt x="1403" y="110"/>
                  </a:cubicBezTo>
                  <a:cubicBezTo>
                    <a:pt x="1077" y="436"/>
                    <a:pt x="615" y="583"/>
                    <a:pt x="279" y="887"/>
                  </a:cubicBezTo>
                  <a:cubicBezTo>
                    <a:pt x="1" y="1133"/>
                    <a:pt x="259" y="1501"/>
                    <a:pt x="551" y="1501"/>
                  </a:cubicBezTo>
                  <a:cubicBezTo>
                    <a:pt x="633" y="1501"/>
                    <a:pt x="718" y="1471"/>
                    <a:pt x="794" y="1402"/>
                  </a:cubicBezTo>
                  <a:cubicBezTo>
                    <a:pt x="1130" y="1097"/>
                    <a:pt x="1581" y="961"/>
                    <a:pt x="1907" y="625"/>
                  </a:cubicBezTo>
                  <a:cubicBezTo>
                    <a:pt x="2166" y="366"/>
                    <a:pt x="1920" y="1"/>
                    <a:pt x="16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5"/>
            <p:cNvSpPr/>
            <p:nvPr/>
          </p:nvSpPr>
          <p:spPr>
            <a:xfrm>
              <a:off x="1533350" y="347275"/>
              <a:ext cx="20925" cy="40500"/>
            </a:xfrm>
            <a:custGeom>
              <a:avLst/>
              <a:gdLst/>
              <a:ahLst/>
              <a:cxnLst/>
              <a:rect l="l" t="t" r="r" b="b"/>
              <a:pathLst>
                <a:path w="837" h="1620" extrusionOk="0">
                  <a:moveTo>
                    <a:pt x="451" y="0"/>
                  </a:moveTo>
                  <a:cubicBezTo>
                    <a:pt x="292" y="0"/>
                    <a:pt x="125" y="107"/>
                    <a:pt x="90" y="265"/>
                  </a:cubicBezTo>
                  <a:cubicBezTo>
                    <a:pt x="59" y="433"/>
                    <a:pt x="69" y="590"/>
                    <a:pt x="59" y="758"/>
                  </a:cubicBezTo>
                  <a:cubicBezTo>
                    <a:pt x="48" y="926"/>
                    <a:pt x="17" y="1094"/>
                    <a:pt x="6" y="1273"/>
                  </a:cubicBezTo>
                  <a:cubicBezTo>
                    <a:pt x="1" y="1504"/>
                    <a:pt x="180" y="1620"/>
                    <a:pt x="362" y="1620"/>
                  </a:cubicBezTo>
                  <a:cubicBezTo>
                    <a:pt x="544" y="1620"/>
                    <a:pt x="731" y="1504"/>
                    <a:pt x="741" y="1273"/>
                  </a:cubicBezTo>
                  <a:cubicBezTo>
                    <a:pt x="741" y="1115"/>
                    <a:pt x="762" y="968"/>
                    <a:pt x="783" y="821"/>
                  </a:cubicBezTo>
                  <a:cubicBezTo>
                    <a:pt x="794" y="706"/>
                    <a:pt x="773" y="569"/>
                    <a:pt x="794" y="464"/>
                  </a:cubicBezTo>
                  <a:cubicBezTo>
                    <a:pt x="836" y="265"/>
                    <a:pt x="741" y="65"/>
                    <a:pt x="542" y="13"/>
                  </a:cubicBezTo>
                  <a:cubicBezTo>
                    <a:pt x="513" y="5"/>
                    <a:pt x="482" y="0"/>
                    <a:pt x="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5"/>
            <p:cNvSpPr/>
            <p:nvPr/>
          </p:nvSpPr>
          <p:spPr>
            <a:xfrm>
              <a:off x="1569475" y="348375"/>
              <a:ext cx="29950" cy="38400"/>
            </a:xfrm>
            <a:custGeom>
              <a:avLst/>
              <a:gdLst/>
              <a:ahLst/>
              <a:cxnLst/>
              <a:rect l="l" t="t" r="r" b="b"/>
              <a:pathLst>
                <a:path w="1198" h="1536" extrusionOk="0">
                  <a:moveTo>
                    <a:pt x="829" y="0"/>
                  </a:moveTo>
                  <a:cubicBezTo>
                    <a:pt x="619" y="0"/>
                    <a:pt x="472" y="168"/>
                    <a:pt x="462" y="357"/>
                  </a:cubicBezTo>
                  <a:cubicBezTo>
                    <a:pt x="462" y="355"/>
                    <a:pt x="462" y="354"/>
                    <a:pt x="461" y="354"/>
                  </a:cubicBezTo>
                  <a:cubicBezTo>
                    <a:pt x="456" y="354"/>
                    <a:pt x="429" y="433"/>
                    <a:pt x="420" y="452"/>
                  </a:cubicBezTo>
                  <a:cubicBezTo>
                    <a:pt x="378" y="515"/>
                    <a:pt x="346" y="578"/>
                    <a:pt x="315" y="630"/>
                  </a:cubicBezTo>
                  <a:cubicBezTo>
                    <a:pt x="231" y="777"/>
                    <a:pt x="147" y="914"/>
                    <a:pt x="73" y="1071"/>
                  </a:cubicBezTo>
                  <a:cubicBezTo>
                    <a:pt x="0" y="1260"/>
                    <a:pt x="157" y="1470"/>
                    <a:pt x="325" y="1523"/>
                  </a:cubicBezTo>
                  <a:cubicBezTo>
                    <a:pt x="358" y="1531"/>
                    <a:pt x="389" y="1535"/>
                    <a:pt x="419" y="1535"/>
                  </a:cubicBezTo>
                  <a:cubicBezTo>
                    <a:pt x="585" y="1535"/>
                    <a:pt x="715" y="1422"/>
                    <a:pt x="777" y="1271"/>
                  </a:cubicBezTo>
                  <a:cubicBezTo>
                    <a:pt x="829" y="1134"/>
                    <a:pt x="945" y="1008"/>
                    <a:pt x="1008" y="872"/>
                  </a:cubicBezTo>
                  <a:cubicBezTo>
                    <a:pt x="1102" y="714"/>
                    <a:pt x="1176" y="557"/>
                    <a:pt x="1186" y="357"/>
                  </a:cubicBezTo>
                  <a:cubicBezTo>
                    <a:pt x="1197" y="168"/>
                    <a:pt x="1018" y="0"/>
                    <a:pt x="8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5"/>
            <p:cNvSpPr/>
            <p:nvPr/>
          </p:nvSpPr>
          <p:spPr>
            <a:xfrm>
              <a:off x="1598125" y="375375"/>
              <a:ext cx="43825" cy="20350"/>
            </a:xfrm>
            <a:custGeom>
              <a:avLst/>
              <a:gdLst/>
              <a:ahLst/>
              <a:cxnLst/>
              <a:rect l="l" t="t" r="r" b="b"/>
              <a:pathLst>
                <a:path w="1753" h="814" extrusionOk="0">
                  <a:moveTo>
                    <a:pt x="462" y="0"/>
                  </a:moveTo>
                  <a:cubicBezTo>
                    <a:pt x="114" y="0"/>
                    <a:pt x="0" y="584"/>
                    <a:pt x="397" y="716"/>
                  </a:cubicBezTo>
                  <a:cubicBezTo>
                    <a:pt x="670" y="810"/>
                    <a:pt x="975" y="768"/>
                    <a:pt x="1258" y="810"/>
                  </a:cubicBezTo>
                  <a:cubicBezTo>
                    <a:pt x="1279" y="813"/>
                    <a:pt x="1300" y="814"/>
                    <a:pt x="1321" y="814"/>
                  </a:cubicBezTo>
                  <a:cubicBezTo>
                    <a:pt x="1489" y="814"/>
                    <a:pt x="1653" y="736"/>
                    <a:pt x="1699" y="558"/>
                  </a:cubicBezTo>
                  <a:cubicBezTo>
                    <a:pt x="1752" y="380"/>
                    <a:pt x="1647" y="138"/>
                    <a:pt x="1447" y="107"/>
                  </a:cubicBezTo>
                  <a:cubicBezTo>
                    <a:pt x="1279" y="86"/>
                    <a:pt x="1111" y="65"/>
                    <a:pt x="943" y="65"/>
                  </a:cubicBezTo>
                  <a:cubicBezTo>
                    <a:pt x="828" y="54"/>
                    <a:pt x="691" y="54"/>
                    <a:pt x="586" y="23"/>
                  </a:cubicBezTo>
                  <a:cubicBezTo>
                    <a:pt x="542" y="8"/>
                    <a:pt x="501" y="0"/>
                    <a:pt x="4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5"/>
            <p:cNvSpPr/>
            <p:nvPr/>
          </p:nvSpPr>
          <p:spPr>
            <a:xfrm>
              <a:off x="1581800" y="401475"/>
              <a:ext cx="19725" cy="38750"/>
            </a:xfrm>
            <a:custGeom>
              <a:avLst/>
              <a:gdLst/>
              <a:ahLst/>
              <a:cxnLst/>
              <a:rect l="l" t="t" r="r" b="b"/>
              <a:pathLst>
                <a:path w="789" h="1550" extrusionOk="0">
                  <a:moveTo>
                    <a:pt x="381" y="0"/>
                  </a:moveTo>
                  <a:cubicBezTo>
                    <a:pt x="200" y="0"/>
                    <a:pt x="16" y="118"/>
                    <a:pt x="11" y="355"/>
                  </a:cubicBezTo>
                  <a:cubicBezTo>
                    <a:pt x="0" y="638"/>
                    <a:pt x="63" y="911"/>
                    <a:pt x="63" y="1195"/>
                  </a:cubicBezTo>
                  <a:cubicBezTo>
                    <a:pt x="58" y="1431"/>
                    <a:pt x="237" y="1549"/>
                    <a:pt x="418" y="1549"/>
                  </a:cubicBezTo>
                  <a:cubicBezTo>
                    <a:pt x="599" y="1549"/>
                    <a:pt x="783" y="1431"/>
                    <a:pt x="788" y="1195"/>
                  </a:cubicBezTo>
                  <a:cubicBezTo>
                    <a:pt x="788" y="911"/>
                    <a:pt x="725" y="638"/>
                    <a:pt x="735" y="355"/>
                  </a:cubicBezTo>
                  <a:cubicBezTo>
                    <a:pt x="741" y="118"/>
                    <a:pt x="562" y="0"/>
                    <a:pt x="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5"/>
            <p:cNvSpPr/>
            <p:nvPr/>
          </p:nvSpPr>
          <p:spPr>
            <a:xfrm>
              <a:off x="1537700" y="396025"/>
              <a:ext cx="34950" cy="31000"/>
            </a:xfrm>
            <a:custGeom>
              <a:avLst/>
              <a:gdLst/>
              <a:ahLst/>
              <a:cxnLst/>
              <a:rect l="l" t="t" r="r" b="b"/>
              <a:pathLst>
                <a:path w="1398" h="1240" extrusionOk="0">
                  <a:moveTo>
                    <a:pt x="982" y="0"/>
                  </a:moveTo>
                  <a:cubicBezTo>
                    <a:pt x="888" y="0"/>
                    <a:pt x="796" y="35"/>
                    <a:pt x="735" y="110"/>
                  </a:cubicBezTo>
                  <a:lnTo>
                    <a:pt x="609" y="236"/>
                  </a:lnTo>
                  <a:cubicBezTo>
                    <a:pt x="609" y="236"/>
                    <a:pt x="557" y="283"/>
                    <a:pt x="555" y="286"/>
                  </a:cubicBezTo>
                  <a:lnTo>
                    <a:pt x="555" y="286"/>
                  </a:lnTo>
                  <a:cubicBezTo>
                    <a:pt x="530" y="303"/>
                    <a:pt x="511" y="313"/>
                    <a:pt x="483" y="331"/>
                  </a:cubicBezTo>
                  <a:cubicBezTo>
                    <a:pt x="368" y="425"/>
                    <a:pt x="242" y="510"/>
                    <a:pt x="137" y="615"/>
                  </a:cubicBezTo>
                  <a:cubicBezTo>
                    <a:pt x="0" y="762"/>
                    <a:pt x="0" y="993"/>
                    <a:pt x="137" y="1129"/>
                  </a:cubicBezTo>
                  <a:cubicBezTo>
                    <a:pt x="205" y="1203"/>
                    <a:pt x="300" y="1240"/>
                    <a:pt x="394" y="1240"/>
                  </a:cubicBezTo>
                  <a:cubicBezTo>
                    <a:pt x="489" y="1240"/>
                    <a:pt x="583" y="1203"/>
                    <a:pt x="651" y="1129"/>
                  </a:cubicBezTo>
                  <a:cubicBezTo>
                    <a:pt x="756" y="1024"/>
                    <a:pt x="798" y="1003"/>
                    <a:pt x="914" y="919"/>
                  </a:cubicBezTo>
                  <a:cubicBezTo>
                    <a:pt x="1040" y="825"/>
                    <a:pt x="1155" y="741"/>
                    <a:pt x="1250" y="625"/>
                  </a:cubicBezTo>
                  <a:cubicBezTo>
                    <a:pt x="1376" y="467"/>
                    <a:pt x="1397" y="257"/>
                    <a:pt x="1250" y="110"/>
                  </a:cubicBezTo>
                  <a:cubicBezTo>
                    <a:pt x="1185" y="40"/>
                    <a:pt x="1083" y="0"/>
                    <a:pt x="9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5"/>
            <p:cNvSpPr/>
            <p:nvPr/>
          </p:nvSpPr>
          <p:spPr>
            <a:xfrm>
              <a:off x="1609900" y="402700"/>
              <a:ext cx="44200" cy="29800"/>
            </a:xfrm>
            <a:custGeom>
              <a:avLst/>
              <a:gdLst/>
              <a:ahLst/>
              <a:cxnLst/>
              <a:rect l="l" t="t" r="r" b="b"/>
              <a:pathLst>
                <a:path w="1768" h="1192" extrusionOk="0">
                  <a:moveTo>
                    <a:pt x="342" y="1"/>
                  </a:moveTo>
                  <a:cubicBezTo>
                    <a:pt x="159" y="1"/>
                    <a:pt x="0" y="185"/>
                    <a:pt x="0" y="369"/>
                  </a:cubicBezTo>
                  <a:cubicBezTo>
                    <a:pt x="0" y="579"/>
                    <a:pt x="168" y="715"/>
                    <a:pt x="357" y="726"/>
                  </a:cubicBezTo>
                  <a:cubicBezTo>
                    <a:pt x="304" y="726"/>
                    <a:pt x="409" y="768"/>
                    <a:pt x="420" y="778"/>
                  </a:cubicBezTo>
                  <a:cubicBezTo>
                    <a:pt x="483" y="810"/>
                    <a:pt x="535" y="841"/>
                    <a:pt x="598" y="883"/>
                  </a:cubicBezTo>
                  <a:cubicBezTo>
                    <a:pt x="745" y="967"/>
                    <a:pt x="892" y="1062"/>
                    <a:pt x="1050" y="1146"/>
                  </a:cubicBezTo>
                  <a:cubicBezTo>
                    <a:pt x="1110" y="1178"/>
                    <a:pt x="1168" y="1192"/>
                    <a:pt x="1224" y="1192"/>
                  </a:cubicBezTo>
                  <a:cubicBezTo>
                    <a:pt x="1550" y="1192"/>
                    <a:pt x="1768" y="704"/>
                    <a:pt x="1417" y="516"/>
                  </a:cubicBezTo>
                  <a:cubicBezTo>
                    <a:pt x="1239" y="411"/>
                    <a:pt x="1060" y="316"/>
                    <a:pt x="892" y="211"/>
                  </a:cubicBezTo>
                  <a:cubicBezTo>
                    <a:pt x="724" y="106"/>
                    <a:pt x="567" y="22"/>
                    <a:pt x="357" y="1"/>
                  </a:cubicBezTo>
                  <a:cubicBezTo>
                    <a:pt x="352" y="1"/>
                    <a:pt x="347" y="1"/>
                    <a:pt x="3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5"/>
            <p:cNvSpPr/>
            <p:nvPr/>
          </p:nvSpPr>
          <p:spPr>
            <a:xfrm>
              <a:off x="1618300" y="299250"/>
              <a:ext cx="45950" cy="20750"/>
            </a:xfrm>
            <a:custGeom>
              <a:avLst/>
              <a:gdLst/>
              <a:ahLst/>
              <a:cxnLst/>
              <a:rect l="l" t="t" r="r" b="b"/>
              <a:pathLst>
                <a:path w="1838" h="830" extrusionOk="0">
                  <a:moveTo>
                    <a:pt x="1122" y="1"/>
                  </a:moveTo>
                  <a:cubicBezTo>
                    <a:pt x="847" y="1"/>
                    <a:pt x="572" y="13"/>
                    <a:pt x="315" y="117"/>
                  </a:cubicBezTo>
                  <a:cubicBezTo>
                    <a:pt x="126" y="191"/>
                    <a:pt x="0" y="359"/>
                    <a:pt x="52" y="558"/>
                  </a:cubicBezTo>
                  <a:cubicBezTo>
                    <a:pt x="96" y="705"/>
                    <a:pt x="244" y="830"/>
                    <a:pt x="400" y="830"/>
                  </a:cubicBezTo>
                  <a:cubicBezTo>
                    <a:pt x="435" y="830"/>
                    <a:pt x="470" y="824"/>
                    <a:pt x="504" y="810"/>
                  </a:cubicBezTo>
                  <a:cubicBezTo>
                    <a:pt x="683" y="744"/>
                    <a:pt x="867" y="728"/>
                    <a:pt x="1052" y="728"/>
                  </a:cubicBezTo>
                  <a:cubicBezTo>
                    <a:pt x="1160" y="728"/>
                    <a:pt x="1268" y="733"/>
                    <a:pt x="1375" y="737"/>
                  </a:cubicBezTo>
                  <a:cubicBezTo>
                    <a:pt x="1837" y="737"/>
                    <a:pt x="1837" y="12"/>
                    <a:pt x="1375" y="2"/>
                  </a:cubicBezTo>
                  <a:cubicBezTo>
                    <a:pt x="1291" y="2"/>
                    <a:pt x="1206" y="1"/>
                    <a:pt x="1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5"/>
            <p:cNvSpPr/>
            <p:nvPr/>
          </p:nvSpPr>
          <p:spPr>
            <a:xfrm>
              <a:off x="1524825" y="288725"/>
              <a:ext cx="22350" cy="39750"/>
            </a:xfrm>
            <a:custGeom>
              <a:avLst/>
              <a:gdLst/>
              <a:ahLst/>
              <a:cxnLst/>
              <a:rect l="l" t="t" r="r" b="b"/>
              <a:pathLst>
                <a:path w="894" h="1590" extrusionOk="0">
                  <a:moveTo>
                    <a:pt x="375" y="1"/>
                  </a:moveTo>
                  <a:cubicBezTo>
                    <a:pt x="344" y="1"/>
                    <a:pt x="313" y="5"/>
                    <a:pt x="284" y="13"/>
                  </a:cubicBezTo>
                  <a:cubicBezTo>
                    <a:pt x="85" y="66"/>
                    <a:pt x="1" y="265"/>
                    <a:pt x="32" y="465"/>
                  </a:cubicBezTo>
                  <a:cubicBezTo>
                    <a:pt x="74" y="748"/>
                    <a:pt x="64" y="1053"/>
                    <a:pt x="127" y="1326"/>
                  </a:cubicBezTo>
                  <a:cubicBezTo>
                    <a:pt x="169" y="1510"/>
                    <a:pt x="305" y="1589"/>
                    <a:pt x="448" y="1589"/>
                  </a:cubicBezTo>
                  <a:cubicBezTo>
                    <a:pt x="664" y="1589"/>
                    <a:pt x="893" y="1409"/>
                    <a:pt x="830" y="1137"/>
                  </a:cubicBezTo>
                  <a:cubicBezTo>
                    <a:pt x="809" y="1021"/>
                    <a:pt x="809" y="885"/>
                    <a:pt x="799" y="769"/>
                  </a:cubicBezTo>
                  <a:lnTo>
                    <a:pt x="736" y="265"/>
                  </a:lnTo>
                  <a:cubicBezTo>
                    <a:pt x="709" y="107"/>
                    <a:pt x="536" y="1"/>
                    <a:pt x="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5"/>
            <p:cNvSpPr/>
            <p:nvPr/>
          </p:nvSpPr>
          <p:spPr>
            <a:xfrm>
              <a:off x="1555300" y="272025"/>
              <a:ext cx="35725" cy="27100"/>
            </a:xfrm>
            <a:custGeom>
              <a:avLst/>
              <a:gdLst/>
              <a:ahLst/>
              <a:cxnLst/>
              <a:rect l="l" t="t" r="r" b="b"/>
              <a:pathLst>
                <a:path w="1429" h="1084" extrusionOk="0">
                  <a:moveTo>
                    <a:pt x="984" y="0"/>
                  </a:moveTo>
                  <a:cubicBezTo>
                    <a:pt x="925" y="0"/>
                    <a:pt x="867" y="16"/>
                    <a:pt x="819" y="51"/>
                  </a:cubicBezTo>
                  <a:cubicBezTo>
                    <a:pt x="640" y="198"/>
                    <a:pt x="420" y="282"/>
                    <a:pt x="231" y="408"/>
                  </a:cubicBezTo>
                  <a:cubicBezTo>
                    <a:pt x="63" y="513"/>
                    <a:pt x="0" y="723"/>
                    <a:pt x="94" y="902"/>
                  </a:cubicBezTo>
                  <a:cubicBezTo>
                    <a:pt x="157" y="1014"/>
                    <a:pt x="286" y="1084"/>
                    <a:pt x="414" y="1084"/>
                  </a:cubicBezTo>
                  <a:cubicBezTo>
                    <a:pt x="478" y="1084"/>
                    <a:pt x="542" y="1066"/>
                    <a:pt x="598" y="1028"/>
                  </a:cubicBezTo>
                  <a:cubicBezTo>
                    <a:pt x="787" y="912"/>
                    <a:pt x="1008" y="818"/>
                    <a:pt x="1186" y="681"/>
                  </a:cubicBezTo>
                  <a:cubicBezTo>
                    <a:pt x="1344" y="566"/>
                    <a:pt x="1428" y="366"/>
                    <a:pt x="1312" y="188"/>
                  </a:cubicBezTo>
                  <a:cubicBezTo>
                    <a:pt x="1254" y="79"/>
                    <a:pt x="1116"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5"/>
            <p:cNvSpPr/>
            <p:nvPr/>
          </p:nvSpPr>
          <p:spPr>
            <a:xfrm>
              <a:off x="1652675" y="329700"/>
              <a:ext cx="32550" cy="42675"/>
            </a:xfrm>
            <a:custGeom>
              <a:avLst/>
              <a:gdLst/>
              <a:ahLst/>
              <a:cxnLst/>
              <a:rect l="l" t="t" r="r" b="b"/>
              <a:pathLst>
                <a:path w="1302" h="1707" extrusionOk="0">
                  <a:moveTo>
                    <a:pt x="393" y="0"/>
                  </a:moveTo>
                  <a:cubicBezTo>
                    <a:pt x="326" y="0"/>
                    <a:pt x="261" y="15"/>
                    <a:pt x="210" y="44"/>
                  </a:cubicBezTo>
                  <a:cubicBezTo>
                    <a:pt x="21" y="159"/>
                    <a:pt x="0" y="359"/>
                    <a:pt x="74" y="548"/>
                  </a:cubicBezTo>
                  <a:cubicBezTo>
                    <a:pt x="210" y="852"/>
                    <a:pt x="420" y="1125"/>
                    <a:pt x="515" y="1451"/>
                  </a:cubicBezTo>
                  <a:cubicBezTo>
                    <a:pt x="569" y="1629"/>
                    <a:pt x="711" y="1706"/>
                    <a:pt x="855" y="1706"/>
                  </a:cubicBezTo>
                  <a:cubicBezTo>
                    <a:pt x="1076" y="1706"/>
                    <a:pt x="1301" y="1525"/>
                    <a:pt x="1218" y="1251"/>
                  </a:cubicBezTo>
                  <a:cubicBezTo>
                    <a:pt x="1103" y="863"/>
                    <a:pt x="861" y="548"/>
                    <a:pt x="704" y="180"/>
                  </a:cubicBezTo>
                  <a:cubicBezTo>
                    <a:pt x="656" y="56"/>
                    <a:pt x="521" y="0"/>
                    <a:pt x="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5"/>
            <p:cNvSpPr/>
            <p:nvPr/>
          </p:nvSpPr>
          <p:spPr>
            <a:xfrm>
              <a:off x="1649625" y="379450"/>
              <a:ext cx="28450" cy="37875"/>
            </a:xfrm>
            <a:custGeom>
              <a:avLst/>
              <a:gdLst/>
              <a:ahLst/>
              <a:cxnLst/>
              <a:rect l="l" t="t" r="r" b="b"/>
              <a:pathLst>
                <a:path w="1138" h="1515" extrusionOk="0">
                  <a:moveTo>
                    <a:pt x="436" y="0"/>
                  </a:moveTo>
                  <a:cubicBezTo>
                    <a:pt x="223" y="0"/>
                    <a:pt x="1" y="177"/>
                    <a:pt x="70" y="448"/>
                  </a:cubicBezTo>
                  <a:cubicBezTo>
                    <a:pt x="133" y="731"/>
                    <a:pt x="301" y="973"/>
                    <a:pt x="374" y="1257"/>
                  </a:cubicBezTo>
                  <a:cubicBezTo>
                    <a:pt x="421" y="1436"/>
                    <a:pt x="558" y="1515"/>
                    <a:pt x="700" y="1515"/>
                  </a:cubicBezTo>
                  <a:cubicBezTo>
                    <a:pt x="914" y="1515"/>
                    <a:pt x="1137" y="1336"/>
                    <a:pt x="1067" y="1057"/>
                  </a:cubicBezTo>
                  <a:cubicBezTo>
                    <a:pt x="1004" y="784"/>
                    <a:pt x="836" y="532"/>
                    <a:pt x="763" y="259"/>
                  </a:cubicBezTo>
                  <a:cubicBezTo>
                    <a:pt x="717" y="79"/>
                    <a:pt x="578" y="0"/>
                    <a:pt x="4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5"/>
            <p:cNvSpPr/>
            <p:nvPr/>
          </p:nvSpPr>
          <p:spPr>
            <a:xfrm>
              <a:off x="1612525" y="268825"/>
              <a:ext cx="46000" cy="23050"/>
            </a:xfrm>
            <a:custGeom>
              <a:avLst/>
              <a:gdLst/>
              <a:ahLst/>
              <a:cxnLst/>
              <a:rect l="l" t="t" r="r" b="b"/>
              <a:pathLst>
                <a:path w="1840" h="922" extrusionOk="0">
                  <a:moveTo>
                    <a:pt x="351" y="1"/>
                  </a:moveTo>
                  <a:cubicBezTo>
                    <a:pt x="159" y="1"/>
                    <a:pt x="0" y="184"/>
                    <a:pt x="0" y="368"/>
                  </a:cubicBezTo>
                  <a:cubicBezTo>
                    <a:pt x="0" y="578"/>
                    <a:pt x="168" y="715"/>
                    <a:pt x="367" y="725"/>
                  </a:cubicBezTo>
                  <a:cubicBezTo>
                    <a:pt x="661" y="746"/>
                    <a:pt x="955" y="820"/>
                    <a:pt x="1239" y="904"/>
                  </a:cubicBezTo>
                  <a:cubicBezTo>
                    <a:pt x="1279" y="916"/>
                    <a:pt x="1317" y="922"/>
                    <a:pt x="1353" y="922"/>
                  </a:cubicBezTo>
                  <a:cubicBezTo>
                    <a:pt x="1719" y="922"/>
                    <a:pt x="1839" y="335"/>
                    <a:pt x="1428" y="211"/>
                  </a:cubicBezTo>
                  <a:cubicBezTo>
                    <a:pt x="1081" y="106"/>
                    <a:pt x="724" y="32"/>
                    <a:pt x="367" y="1"/>
                  </a:cubicBezTo>
                  <a:cubicBezTo>
                    <a:pt x="362" y="1"/>
                    <a:pt x="356" y="1"/>
                    <a:pt x="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5"/>
            <p:cNvSpPr/>
            <p:nvPr/>
          </p:nvSpPr>
          <p:spPr>
            <a:xfrm>
              <a:off x="1663450" y="281625"/>
              <a:ext cx="26425" cy="48800"/>
            </a:xfrm>
            <a:custGeom>
              <a:avLst/>
              <a:gdLst/>
              <a:ahLst/>
              <a:cxnLst/>
              <a:rect l="l" t="t" r="r" b="b"/>
              <a:pathLst>
                <a:path w="1057" h="1952" extrusionOk="0">
                  <a:moveTo>
                    <a:pt x="400" y="1"/>
                  </a:moveTo>
                  <a:cubicBezTo>
                    <a:pt x="332" y="1"/>
                    <a:pt x="265" y="16"/>
                    <a:pt x="210" y="45"/>
                  </a:cubicBezTo>
                  <a:cubicBezTo>
                    <a:pt x="21" y="150"/>
                    <a:pt x="0" y="360"/>
                    <a:pt x="84" y="539"/>
                  </a:cubicBezTo>
                  <a:cubicBezTo>
                    <a:pt x="136" y="686"/>
                    <a:pt x="136" y="906"/>
                    <a:pt x="168" y="1053"/>
                  </a:cubicBezTo>
                  <a:cubicBezTo>
                    <a:pt x="199" y="1263"/>
                    <a:pt x="231" y="1484"/>
                    <a:pt x="283" y="1694"/>
                  </a:cubicBezTo>
                  <a:cubicBezTo>
                    <a:pt x="330" y="1874"/>
                    <a:pt x="469" y="1952"/>
                    <a:pt x="612" y="1952"/>
                  </a:cubicBezTo>
                  <a:cubicBezTo>
                    <a:pt x="829" y="1952"/>
                    <a:pt x="1057" y="1773"/>
                    <a:pt x="987" y="1494"/>
                  </a:cubicBezTo>
                  <a:cubicBezTo>
                    <a:pt x="882" y="1064"/>
                    <a:pt x="882" y="581"/>
                    <a:pt x="703" y="171"/>
                  </a:cubicBezTo>
                  <a:cubicBezTo>
                    <a:pt x="656" y="55"/>
                    <a:pt x="527" y="1"/>
                    <a:pt x="4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9" name="Google Shape;79;p5"/>
          <p:cNvSpPr/>
          <p:nvPr/>
        </p:nvSpPr>
        <p:spPr>
          <a:xfrm rot="4500011">
            <a:off x="-464508" y="1502368"/>
            <a:ext cx="1148748" cy="941207"/>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5"/>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 name="Google Shape;81;p5"/>
          <p:cNvSpPr txBox="1"/>
          <p:nvPr>
            <p:ph type="title" idx="2"/>
          </p:nvPr>
        </p:nvSpPr>
        <p:spPr>
          <a:xfrm>
            <a:off x="1641638" y="3134772"/>
            <a:ext cx="2696100" cy="38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2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 name="Google Shape;82;p5"/>
          <p:cNvSpPr txBox="1"/>
          <p:nvPr>
            <p:ph type="title" idx="3"/>
          </p:nvPr>
        </p:nvSpPr>
        <p:spPr>
          <a:xfrm>
            <a:off x="4806264" y="3134772"/>
            <a:ext cx="2696100" cy="38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2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 name="Google Shape;83;p5"/>
          <p:cNvSpPr txBox="1"/>
          <p:nvPr>
            <p:ph type="subTitle" idx="1"/>
          </p:nvPr>
        </p:nvSpPr>
        <p:spPr>
          <a:xfrm>
            <a:off x="4806262" y="3535266"/>
            <a:ext cx="26961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84" name="Google Shape;84;p5"/>
          <p:cNvSpPr txBox="1"/>
          <p:nvPr>
            <p:ph type="subTitle" idx="4"/>
          </p:nvPr>
        </p:nvSpPr>
        <p:spPr>
          <a:xfrm>
            <a:off x="1641631" y="3535266"/>
            <a:ext cx="26961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832" name="Shape 832"/>
        <p:cNvGrpSpPr/>
        <p:nvPr/>
      </p:nvGrpSpPr>
      <p:grpSpPr>
        <a:xfrm>
          <a:off x="0" y="0"/>
          <a:ext cx="0" cy="0"/>
          <a:chOff x="0" y="0"/>
          <a:chExt cx="0" cy="0"/>
        </a:xfrm>
      </p:grpSpPr>
      <p:sp>
        <p:nvSpPr>
          <p:cNvPr id="833" name="Google Shape;833;p41"/>
          <p:cNvSpPr/>
          <p:nvPr/>
        </p:nvSpPr>
        <p:spPr>
          <a:xfrm rot="-298982">
            <a:off x="3360720" y="4318493"/>
            <a:ext cx="3313144" cy="2037032"/>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41"/>
          <p:cNvSpPr/>
          <p:nvPr/>
        </p:nvSpPr>
        <p:spPr>
          <a:xfrm rot="10800000">
            <a:off x="6385726" y="-445464"/>
            <a:ext cx="4117792" cy="1043442"/>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41"/>
          <p:cNvSpPr/>
          <p:nvPr/>
        </p:nvSpPr>
        <p:spPr>
          <a:xfrm rot="3168065">
            <a:off x="-405040" y="4490007"/>
            <a:ext cx="1872519" cy="1151276"/>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6" name="Google Shape;836;p41"/>
          <p:cNvGrpSpPr/>
          <p:nvPr/>
        </p:nvGrpSpPr>
        <p:grpSpPr>
          <a:xfrm rot="-6299992" flipH="1">
            <a:off x="8246878" y="4259432"/>
            <a:ext cx="702587" cy="697070"/>
            <a:chOff x="1782100" y="1060200"/>
            <a:chExt cx="184050" cy="182600"/>
          </a:xfrm>
        </p:grpSpPr>
        <p:sp>
          <p:nvSpPr>
            <p:cNvPr id="837" name="Google Shape;837;p41"/>
            <p:cNvSpPr/>
            <p:nvPr/>
          </p:nvSpPr>
          <p:spPr>
            <a:xfrm>
              <a:off x="1864775" y="1195525"/>
              <a:ext cx="50200" cy="47275"/>
            </a:xfrm>
            <a:custGeom>
              <a:avLst/>
              <a:gdLst/>
              <a:ahLst/>
              <a:cxnLst/>
              <a:rect l="l" t="t" r="r" b="b"/>
              <a:pathLst>
                <a:path w="2008" h="1891" extrusionOk="0">
                  <a:moveTo>
                    <a:pt x="1066" y="0"/>
                  </a:moveTo>
                  <a:cubicBezTo>
                    <a:pt x="804" y="0"/>
                    <a:pt x="558" y="88"/>
                    <a:pt x="390" y="274"/>
                  </a:cubicBezTo>
                  <a:cubicBezTo>
                    <a:pt x="1" y="704"/>
                    <a:pt x="12" y="1408"/>
                    <a:pt x="495" y="1891"/>
                  </a:cubicBezTo>
                  <a:lnTo>
                    <a:pt x="2007" y="389"/>
                  </a:lnTo>
                  <a:cubicBezTo>
                    <a:pt x="1750" y="138"/>
                    <a:pt x="1395"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41"/>
            <p:cNvSpPr/>
            <p:nvPr/>
          </p:nvSpPr>
          <p:spPr>
            <a:xfrm>
              <a:off x="1802050" y="1184900"/>
              <a:ext cx="50950" cy="48175"/>
            </a:xfrm>
            <a:custGeom>
              <a:avLst/>
              <a:gdLst/>
              <a:ahLst/>
              <a:cxnLst/>
              <a:rect l="l" t="t" r="r" b="b"/>
              <a:pathLst>
                <a:path w="2038" h="1927" extrusionOk="0">
                  <a:moveTo>
                    <a:pt x="1073" y="1"/>
                  </a:moveTo>
                  <a:cubicBezTo>
                    <a:pt x="809" y="1"/>
                    <a:pt x="560" y="89"/>
                    <a:pt x="389" y="279"/>
                  </a:cubicBezTo>
                  <a:cubicBezTo>
                    <a:pt x="1" y="709"/>
                    <a:pt x="22" y="1413"/>
                    <a:pt x="505" y="1906"/>
                  </a:cubicBezTo>
                  <a:cubicBezTo>
                    <a:pt x="515" y="1917"/>
                    <a:pt x="526" y="1917"/>
                    <a:pt x="536" y="1927"/>
                  </a:cubicBezTo>
                  <a:lnTo>
                    <a:pt x="2038" y="426"/>
                  </a:lnTo>
                  <a:cubicBezTo>
                    <a:pt x="2038" y="415"/>
                    <a:pt x="2027" y="405"/>
                    <a:pt x="2017" y="394"/>
                  </a:cubicBezTo>
                  <a:cubicBezTo>
                    <a:pt x="1764" y="142"/>
                    <a:pt x="1407" y="1"/>
                    <a:pt x="1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41"/>
            <p:cNvSpPr/>
            <p:nvPr/>
          </p:nvSpPr>
          <p:spPr>
            <a:xfrm>
              <a:off x="1847450" y="1131275"/>
              <a:ext cx="50450" cy="47725"/>
            </a:xfrm>
            <a:custGeom>
              <a:avLst/>
              <a:gdLst/>
              <a:ahLst/>
              <a:cxnLst/>
              <a:rect l="l" t="t" r="r" b="b"/>
              <a:pathLst>
                <a:path w="2018" h="1909" extrusionOk="0">
                  <a:moveTo>
                    <a:pt x="1077" y="0"/>
                  </a:moveTo>
                  <a:cubicBezTo>
                    <a:pt x="812" y="0"/>
                    <a:pt x="562" y="90"/>
                    <a:pt x="390" y="282"/>
                  </a:cubicBezTo>
                  <a:cubicBezTo>
                    <a:pt x="1" y="712"/>
                    <a:pt x="12" y="1416"/>
                    <a:pt x="505" y="1909"/>
                  </a:cubicBezTo>
                  <a:lnTo>
                    <a:pt x="2017" y="397"/>
                  </a:lnTo>
                  <a:cubicBezTo>
                    <a:pt x="1761" y="140"/>
                    <a:pt x="1407" y="0"/>
                    <a:pt x="1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41"/>
            <p:cNvSpPr/>
            <p:nvPr/>
          </p:nvSpPr>
          <p:spPr>
            <a:xfrm>
              <a:off x="1916525" y="1145675"/>
              <a:ext cx="49625" cy="46975"/>
            </a:xfrm>
            <a:custGeom>
              <a:avLst/>
              <a:gdLst/>
              <a:ahLst/>
              <a:cxnLst/>
              <a:rect l="l" t="t" r="r" b="b"/>
              <a:pathLst>
                <a:path w="1985" h="1879" extrusionOk="0">
                  <a:moveTo>
                    <a:pt x="1069" y="0"/>
                  </a:moveTo>
                  <a:cubicBezTo>
                    <a:pt x="806" y="0"/>
                    <a:pt x="558" y="90"/>
                    <a:pt x="388" y="283"/>
                  </a:cubicBezTo>
                  <a:cubicBezTo>
                    <a:pt x="0" y="703"/>
                    <a:pt x="10" y="1396"/>
                    <a:pt x="483" y="1879"/>
                  </a:cubicBezTo>
                  <a:lnTo>
                    <a:pt x="1984" y="378"/>
                  </a:lnTo>
                  <a:cubicBezTo>
                    <a:pt x="1736" y="135"/>
                    <a:pt x="1391" y="0"/>
                    <a:pt x="10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41"/>
            <p:cNvSpPr/>
            <p:nvPr/>
          </p:nvSpPr>
          <p:spPr>
            <a:xfrm>
              <a:off x="1892625" y="1081125"/>
              <a:ext cx="51475" cy="48800"/>
            </a:xfrm>
            <a:custGeom>
              <a:avLst/>
              <a:gdLst/>
              <a:ahLst/>
              <a:cxnLst/>
              <a:rect l="l" t="t" r="r" b="b"/>
              <a:pathLst>
                <a:path w="2059" h="1952" extrusionOk="0">
                  <a:moveTo>
                    <a:pt x="1075" y="1"/>
                  </a:moveTo>
                  <a:cubicBezTo>
                    <a:pt x="811" y="1"/>
                    <a:pt x="562" y="90"/>
                    <a:pt x="389" y="281"/>
                  </a:cubicBezTo>
                  <a:cubicBezTo>
                    <a:pt x="0" y="702"/>
                    <a:pt x="21" y="1416"/>
                    <a:pt x="504" y="1910"/>
                  </a:cubicBezTo>
                  <a:cubicBezTo>
                    <a:pt x="525" y="1920"/>
                    <a:pt x="536" y="1931"/>
                    <a:pt x="557" y="1952"/>
                  </a:cubicBezTo>
                  <a:lnTo>
                    <a:pt x="2058" y="450"/>
                  </a:lnTo>
                  <a:cubicBezTo>
                    <a:pt x="2048" y="429"/>
                    <a:pt x="2027" y="408"/>
                    <a:pt x="2016" y="397"/>
                  </a:cubicBezTo>
                  <a:cubicBezTo>
                    <a:pt x="1760" y="141"/>
                    <a:pt x="1406"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41"/>
            <p:cNvSpPr/>
            <p:nvPr/>
          </p:nvSpPr>
          <p:spPr>
            <a:xfrm>
              <a:off x="1837225" y="1060200"/>
              <a:ext cx="51475" cy="48725"/>
            </a:xfrm>
            <a:custGeom>
              <a:avLst/>
              <a:gdLst/>
              <a:ahLst/>
              <a:cxnLst/>
              <a:rect l="l" t="t" r="r" b="b"/>
              <a:pathLst>
                <a:path w="2059" h="1949" extrusionOk="0">
                  <a:moveTo>
                    <a:pt x="1070" y="1"/>
                  </a:moveTo>
                  <a:cubicBezTo>
                    <a:pt x="808" y="1"/>
                    <a:pt x="561" y="89"/>
                    <a:pt x="389" y="278"/>
                  </a:cubicBezTo>
                  <a:cubicBezTo>
                    <a:pt x="1" y="709"/>
                    <a:pt x="11" y="1413"/>
                    <a:pt x="505" y="1906"/>
                  </a:cubicBezTo>
                  <a:cubicBezTo>
                    <a:pt x="526" y="1927"/>
                    <a:pt x="536" y="1938"/>
                    <a:pt x="557" y="1948"/>
                  </a:cubicBezTo>
                  <a:lnTo>
                    <a:pt x="2059" y="446"/>
                  </a:lnTo>
                  <a:cubicBezTo>
                    <a:pt x="2048" y="425"/>
                    <a:pt x="2027" y="415"/>
                    <a:pt x="2017" y="394"/>
                  </a:cubicBezTo>
                  <a:cubicBezTo>
                    <a:pt x="1759" y="142"/>
                    <a:pt x="1402" y="1"/>
                    <a:pt x="1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41"/>
            <p:cNvSpPr/>
            <p:nvPr/>
          </p:nvSpPr>
          <p:spPr>
            <a:xfrm>
              <a:off x="1782100" y="1116900"/>
              <a:ext cx="49900" cy="47400"/>
            </a:xfrm>
            <a:custGeom>
              <a:avLst/>
              <a:gdLst/>
              <a:ahLst/>
              <a:cxnLst/>
              <a:rect l="l" t="t" r="r" b="b"/>
              <a:pathLst>
                <a:path w="1996" h="1896" extrusionOk="0">
                  <a:moveTo>
                    <a:pt x="1064" y="0"/>
                  </a:moveTo>
                  <a:cubicBezTo>
                    <a:pt x="803" y="0"/>
                    <a:pt x="556" y="88"/>
                    <a:pt x="389" y="279"/>
                  </a:cubicBezTo>
                  <a:cubicBezTo>
                    <a:pt x="1" y="699"/>
                    <a:pt x="11" y="1403"/>
                    <a:pt x="494" y="1896"/>
                  </a:cubicBezTo>
                  <a:lnTo>
                    <a:pt x="1996" y="384"/>
                  </a:lnTo>
                  <a:cubicBezTo>
                    <a:pt x="1744" y="138"/>
                    <a:pt x="1392" y="0"/>
                    <a:pt x="1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4" name="Google Shape;844;p41"/>
          <p:cNvSpPr/>
          <p:nvPr/>
        </p:nvSpPr>
        <p:spPr>
          <a:xfrm flipH="1">
            <a:off x="-914218" y="-736000"/>
            <a:ext cx="2303934" cy="2132247"/>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45" name="Google Shape;845;p41"/>
          <p:cNvGrpSpPr/>
          <p:nvPr/>
        </p:nvGrpSpPr>
        <p:grpSpPr>
          <a:xfrm flipH="1">
            <a:off x="8666723" y="1396257"/>
            <a:ext cx="743967" cy="677720"/>
            <a:chOff x="1519100" y="549200"/>
            <a:chExt cx="176400" cy="160700"/>
          </a:xfrm>
        </p:grpSpPr>
        <p:sp>
          <p:nvSpPr>
            <p:cNvPr id="846" name="Google Shape;846;p41"/>
            <p:cNvSpPr/>
            <p:nvPr/>
          </p:nvSpPr>
          <p:spPr>
            <a:xfrm>
              <a:off x="1519100" y="549200"/>
              <a:ext cx="176400" cy="160700"/>
            </a:xfrm>
            <a:custGeom>
              <a:avLst/>
              <a:gdLst/>
              <a:ahLst/>
              <a:cxnLst/>
              <a:rect l="l" t="t" r="r" b="b"/>
              <a:pathLst>
                <a:path w="7056" h="6428" extrusionOk="0">
                  <a:moveTo>
                    <a:pt x="3421" y="1"/>
                  </a:moveTo>
                  <a:cubicBezTo>
                    <a:pt x="3414" y="1"/>
                    <a:pt x="3408" y="1"/>
                    <a:pt x="3401" y="1"/>
                  </a:cubicBezTo>
                  <a:cubicBezTo>
                    <a:pt x="2487" y="1"/>
                    <a:pt x="1406" y="704"/>
                    <a:pt x="713" y="1271"/>
                  </a:cubicBezTo>
                  <a:cubicBezTo>
                    <a:pt x="242" y="1660"/>
                    <a:pt x="0" y="2628"/>
                    <a:pt x="747" y="2628"/>
                  </a:cubicBezTo>
                  <a:cubicBezTo>
                    <a:pt x="767" y="2628"/>
                    <a:pt x="787" y="2627"/>
                    <a:pt x="807" y="2626"/>
                  </a:cubicBezTo>
                  <a:cubicBezTo>
                    <a:pt x="1295" y="2597"/>
                    <a:pt x="2097" y="2280"/>
                    <a:pt x="2673" y="2280"/>
                  </a:cubicBezTo>
                  <a:cubicBezTo>
                    <a:pt x="2729" y="2280"/>
                    <a:pt x="2783" y="2283"/>
                    <a:pt x="2834" y="2290"/>
                  </a:cubicBezTo>
                  <a:cubicBezTo>
                    <a:pt x="3359" y="2353"/>
                    <a:pt x="4146" y="2836"/>
                    <a:pt x="4440" y="3298"/>
                  </a:cubicBezTo>
                  <a:cubicBezTo>
                    <a:pt x="4776" y="3844"/>
                    <a:pt x="4115" y="4316"/>
                    <a:pt x="3747" y="4610"/>
                  </a:cubicBezTo>
                  <a:cubicBezTo>
                    <a:pt x="3317" y="4967"/>
                    <a:pt x="2897" y="5114"/>
                    <a:pt x="2372" y="5282"/>
                  </a:cubicBezTo>
                  <a:cubicBezTo>
                    <a:pt x="2099" y="5377"/>
                    <a:pt x="1994" y="5702"/>
                    <a:pt x="2172" y="5860"/>
                  </a:cubicBezTo>
                  <a:cubicBezTo>
                    <a:pt x="2246" y="5923"/>
                    <a:pt x="2393" y="5965"/>
                    <a:pt x="2498" y="6007"/>
                  </a:cubicBezTo>
                  <a:cubicBezTo>
                    <a:pt x="3089" y="6206"/>
                    <a:pt x="3765" y="6428"/>
                    <a:pt x="4415" y="6428"/>
                  </a:cubicBezTo>
                  <a:cubicBezTo>
                    <a:pt x="4758" y="6428"/>
                    <a:pt x="5094" y="6366"/>
                    <a:pt x="5406" y="6206"/>
                  </a:cubicBezTo>
                  <a:cubicBezTo>
                    <a:pt x="6152" y="5818"/>
                    <a:pt x="6719" y="5135"/>
                    <a:pt x="6855" y="4295"/>
                  </a:cubicBezTo>
                  <a:cubicBezTo>
                    <a:pt x="7055" y="3098"/>
                    <a:pt x="6425" y="2300"/>
                    <a:pt x="5669" y="1460"/>
                  </a:cubicBezTo>
                  <a:cubicBezTo>
                    <a:pt x="5074" y="793"/>
                    <a:pt x="4377" y="1"/>
                    <a:pt x="3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41"/>
            <p:cNvSpPr/>
            <p:nvPr/>
          </p:nvSpPr>
          <p:spPr>
            <a:xfrm>
              <a:off x="1519825" y="623075"/>
              <a:ext cx="89575" cy="54300"/>
            </a:xfrm>
            <a:custGeom>
              <a:avLst/>
              <a:gdLst/>
              <a:ahLst/>
              <a:cxnLst/>
              <a:rect l="l" t="t" r="r" b="b"/>
              <a:pathLst>
                <a:path w="3583" h="2172" extrusionOk="0">
                  <a:moveTo>
                    <a:pt x="2455" y="0"/>
                  </a:moveTo>
                  <a:cubicBezTo>
                    <a:pt x="2081" y="0"/>
                    <a:pt x="1664" y="117"/>
                    <a:pt x="1356" y="122"/>
                  </a:cubicBezTo>
                  <a:cubicBezTo>
                    <a:pt x="1253" y="122"/>
                    <a:pt x="1146" y="117"/>
                    <a:pt x="1039" y="117"/>
                  </a:cubicBezTo>
                  <a:cubicBezTo>
                    <a:pt x="755" y="117"/>
                    <a:pt x="473" y="151"/>
                    <a:pt x="274" y="395"/>
                  </a:cubicBezTo>
                  <a:cubicBezTo>
                    <a:pt x="1" y="731"/>
                    <a:pt x="96" y="1204"/>
                    <a:pt x="327" y="1540"/>
                  </a:cubicBezTo>
                  <a:cubicBezTo>
                    <a:pt x="521" y="1815"/>
                    <a:pt x="894" y="2171"/>
                    <a:pt x="1262" y="2171"/>
                  </a:cubicBezTo>
                  <a:cubicBezTo>
                    <a:pt x="1272" y="2171"/>
                    <a:pt x="1283" y="2171"/>
                    <a:pt x="1293" y="2170"/>
                  </a:cubicBezTo>
                  <a:cubicBezTo>
                    <a:pt x="1587" y="2159"/>
                    <a:pt x="1912" y="1991"/>
                    <a:pt x="2217" y="1802"/>
                  </a:cubicBezTo>
                  <a:cubicBezTo>
                    <a:pt x="2889" y="1540"/>
                    <a:pt x="3582" y="1109"/>
                    <a:pt x="3235" y="416"/>
                  </a:cubicBezTo>
                  <a:cubicBezTo>
                    <a:pt x="3074" y="89"/>
                    <a:pt x="2781" y="0"/>
                    <a:pt x="2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8" name="Google Shape;848;p41"/>
          <p:cNvSpPr/>
          <p:nvPr/>
        </p:nvSpPr>
        <p:spPr>
          <a:xfrm rot="10800000" flipH="1">
            <a:off x="2719225" y="-219151"/>
            <a:ext cx="997352" cy="817123"/>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5" name="Shape 85"/>
        <p:cNvGrpSpPr/>
        <p:nvPr/>
      </p:nvGrpSpPr>
      <p:grpSpPr>
        <a:xfrm>
          <a:off x="0" y="0"/>
          <a:ext cx="0" cy="0"/>
          <a:chOff x="0" y="0"/>
          <a:chExt cx="0" cy="0"/>
        </a:xfrm>
      </p:grpSpPr>
      <p:sp>
        <p:nvSpPr>
          <p:cNvPr id="86" name="Google Shape;86;p6"/>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 name="Google Shape;87;p6"/>
          <p:cNvSpPr/>
          <p:nvPr/>
        </p:nvSpPr>
        <p:spPr>
          <a:xfrm rot="10800000">
            <a:off x="7657686" y="-263448"/>
            <a:ext cx="3657998" cy="926948"/>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6"/>
          <p:cNvSpPr/>
          <p:nvPr/>
        </p:nvSpPr>
        <p:spPr>
          <a:xfrm>
            <a:off x="-768650" y="4470875"/>
            <a:ext cx="1322568" cy="1083569"/>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 name="Google Shape;89;p6"/>
          <p:cNvGrpSpPr/>
          <p:nvPr/>
        </p:nvGrpSpPr>
        <p:grpSpPr>
          <a:xfrm flipH="1">
            <a:off x="-327810" y="1233762"/>
            <a:ext cx="596161" cy="619097"/>
            <a:chOff x="1524825" y="268825"/>
            <a:chExt cx="165050" cy="171400"/>
          </a:xfrm>
        </p:grpSpPr>
        <p:sp>
          <p:nvSpPr>
            <p:cNvPr id="90" name="Google Shape;90;p6"/>
            <p:cNvSpPr/>
            <p:nvPr/>
          </p:nvSpPr>
          <p:spPr>
            <a:xfrm>
              <a:off x="1602550" y="329250"/>
              <a:ext cx="45950" cy="35650"/>
            </a:xfrm>
            <a:custGeom>
              <a:avLst/>
              <a:gdLst/>
              <a:ahLst/>
              <a:cxnLst/>
              <a:rect l="l" t="t" r="r" b="b"/>
              <a:pathLst>
                <a:path w="1838" h="1426" extrusionOk="0">
                  <a:moveTo>
                    <a:pt x="404" y="1"/>
                  </a:moveTo>
                  <a:cubicBezTo>
                    <a:pt x="251" y="1"/>
                    <a:pt x="98" y="126"/>
                    <a:pt x="63" y="272"/>
                  </a:cubicBezTo>
                  <a:cubicBezTo>
                    <a:pt x="0" y="482"/>
                    <a:pt x="126" y="650"/>
                    <a:pt x="315" y="723"/>
                  </a:cubicBezTo>
                  <a:cubicBezTo>
                    <a:pt x="472" y="786"/>
                    <a:pt x="640" y="923"/>
                    <a:pt x="777" y="1017"/>
                  </a:cubicBezTo>
                  <a:cubicBezTo>
                    <a:pt x="934" y="1133"/>
                    <a:pt x="1081" y="1259"/>
                    <a:pt x="1239" y="1374"/>
                  </a:cubicBezTo>
                  <a:cubicBezTo>
                    <a:pt x="1288" y="1410"/>
                    <a:pt x="1344" y="1426"/>
                    <a:pt x="1402" y="1426"/>
                  </a:cubicBezTo>
                  <a:cubicBezTo>
                    <a:pt x="1532" y="1426"/>
                    <a:pt x="1667" y="1347"/>
                    <a:pt x="1732" y="1238"/>
                  </a:cubicBezTo>
                  <a:cubicBezTo>
                    <a:pt x="1837" y="1059"/>
                    <a:pt x="1764" y="860"/>
                    <a:pt x="1606" y="744"/>
                  </a:cubicBezTo>
                  <a:cubicBezTo>
                    <a:pt x="1249" y="492"/>
                    <a:pt x="913" y="177"/>
                    <a:pt x="504" y="20"/>
                  </a:cubicBezTo>
                  <a:cubicBezTo>
                    <a:pt x="472" y="7"/>
                    <a:pt x="438" y="1"/>
                    <a:pt x="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6"/>
            <p:cNvSpPr/>
            <p:nvPr/>
          </p:nvSpPr>
          <p:spPr>
            <a:xfrm>
              <a:off x="1548575" y="302575"/>
              <a:ext cx="54175" cy="37525"/>
            </a:xfrm>
            <a:custGeom>
              <a:avLst/>
              <a:gdLst/>
              <a:ahLst/>
              <a:cxnLst/>
              <a:rect l="l" t="t" r="r" b="b"/>
              <a:pathLst>
                <a:path w="2167" h="1501" extrusionOk="0">
                  <a:moveTo>
                    <a:pt x="1644" y="1"/>
                  </a:moveTo>
                  <a:cubicBezTo>
                    <a:pt x="1562" y="1"/>
                    <a:pt x="1478" y="33"/>
                    <a:pt x="1403" y="110"/>
                  </a:cubicBezTo>
                  <a:cubicBezTo>
                    <a:pt x="1077" y="436"/>
                    <a:pt x="615" y="583"/>
                    <a:pt x="279" y="887"/>
                  </a:cubicBezTo>
                  <a:cubicBezTo>
                    <a:pt x="1" y="1133"/>
                    <a:pt x="259" y="1501"/>
                    <a:pt x="551" y="1501"/>
                  </a:cubicBezTo>
                  <a:cubicBezTo>
                    <a:pt x="633" y="1501"/>
                    <a:pt x="718" y="1471"/>
                    <a:pt x="794" y="1402"/>
                  </a:cubicBezTo>
                  <a:cubicBezTo>
                    <a:pt x="1130" y="1097"/>
                    <a:pt x="1581" y="961"/>
                    <a:pt x="1907" y="625"/>
                  </a:cubicBezTo>
                  <a:cubicBezTo>
                    <a:pt x="2166" y="366"/>
                    <a:pt x="1920" y="1"/>
                    <a:pt x="16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6"/>
            <p:cNvSpPr/>
            <p:nvPr/>
          </p:nvSpPr>
          <p:spPr>
            <a:xfrm>
              <a:off x="1533350" y="347275"/>
              <a:ext cx="20925" cy="40500"/>
            </a:xfrm>
            <a:custGeom>
              <a:avLst/>
              <a:gdLst/>
              <a:ahLst/>
              <a:cxnLst/>
              <a:rect l="l" t="t" r="r" b="b"/>
              <a:pathLst>
                <a:path w="837" h="1620" extrusionOk="0">
                  <a:moveTo>
                    <a:pt x="451" y="0"/>
                  </a:moveTo>
                  <a:cubicBezTo>
                    <a:pt x="292" y="0"/>
                    <a:pt x="125" y="107"/>
                    <a:pt x="90" y="265"/>
                  </a:cubicBezTo>
                  <a:cubicBezTo>
                    <a:pt x="59" y="433"/>
                    <a:pt x="69" y="590"/>
                    <a:pt x="59" y="758"/>
                  </a:cubicBezTo>
                  <a:cubicBezTo>
                    <a:pt x="48" y="926"/>
                    <a:pt x="17" y="1094"/>
                    <a:pt x="6" y="1273"/>
                  </a:cubicBezTo>
                  <a:cubicBezTo>
                    <a:pt x="1" y="1504"/>
                    <a:pt x="180" y="1620"/>
                    <a:pt x="362" y="1620"/>
                  </a:cubicBezTo>
                  <a:cubicBezTo>
                    <a:pt x="544" y="1620"/>
                    <a:pt x="731" y="1504"/>
                    <a:pt x="741" y="1273"/>
                  </a:cubicBezTo>
                  <a:cubicBezTo>
                    <a:pt x="741" y="1115"/>
                    <a:pt x="762" y="968"/>
                    <a:pt x="783" y="821"/>
                  </a:cubicBezTo>
                  <a:cubicBezTo>
                    <a:pt x="794" y="706"/>
                    <a:pt x="773" y="569"/>
                    <a:pt x="794" y="464"/>
                  </a:cubicBezTo>
                  <a:cubicBezTo>
                    <a:pt x="836" y="265"/>
                    <a:pt x="741" y="65"/>
                    <a:pt x="542" y="13"/>
                  </a:cubicBezTo>
                  <a:cubicBezTo>
                    <a:pt x="513" y="5"/>
                    <a:pt x="482" y="0"/>
                    <a:pt x="4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6"/>
            <p:cNvSpPr/>
            <p:nvPr/>
          </p:nvSpPr>
          <p:spPr>
            <a:xfrm>
              <a:off x="1569475" y="348375"/>
              <a:ext cx="29950" cy="38400"/>
            </a:xfrm>
            <a:custGeom>
              <a:avLst/>
              <a:gdLst/>
              <a:ahLst/>
              <a:cxnLst/>
              <a:rect l="l" t="t" r="r" b="b"/>
              <a:pathLst>
                <a:path w="1198" h="1536" extrusionOk="0">
                  <a:moveTo>
                    <a:pt x="829" y="0"/>
                  </a:moveTo>
                  <a:cubicBezTo>
                    <a:pt x="619" y="0"/>
                    <a:pt x="472" y="168"/>
                    <a:pt x="462" y="357"/>
                  </a:cubicBezTo>
                  <a:cubicBezTo>
                    <a:pt x="462" y="355"/>
                    <a:pt x="462" y="354"/>
                    <a:pt x="461" y="354"/>
                  </a:cubicBezTo>
                  <a:cubicBezTo>
                    <a:pt x="456" y="354"/>
                    <a:pt x="429" y="433"/>
                    <a:pt x="420" y="452"/>
                  </a:cubicBezTo>
                  <a:cubicBezTo>
                    <a:pt x="378" y="515"/>
                    <a:pt x="346" y="578"/>
                    <a:pt x="315" y="630"/>
                  </a:cubicBezTo>
                  <a:cubicBezTo>
                    <a:pt x="231" y="777"/>
                    <a:pt x="147" y="914"/>
                    <a:pt x="73" y="1071"/>
                  </a:cubicBezTo>
                  <a:cubicBezTo>
                    <a:pt x="0" y="1260"/>
                    <a:pt x="157" y="1470"/>
                    <a:pt x="325" y="1523"/>
                  </a:cubicBezTo>
                  <a:cubicBezTo>
                    <a:pt x="358" y="1531"/>
                    <a:pt x="389" y="1535"/>
                    <a:pt x="419" y="1535"/>
                  </a:cubicBezTo>
                  <a:cubicBezTo>
                    <a:pt x="585" y="1535"/>
                    <a:pt x="715" y="1422"/>
                    <a:pt x="777" y="1271"/>
                  </a:cubicBezTo>
                  <a:cubicBezTo>
                    <a:pt x="829" y="1134"/>
                    <a:pt x="945" y="1008"/>
                    <a:pt x="1008" y="872"/>
                  </a:cubicBezTo>
                  <a:cubicBezTo>
                    <a:pt x="1102" y="714"/>
                    <a:pt x="1176" y="557"/>
                    <a:pt x="1186" y="357"/>
                  </a:cubicBezTo>
                  <a:cubicBezTo>
                    <a:pt x="1197" y="168"/>
                    <a:pt x="1018" y="0"/>
                    <a:pt x="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6"/>
            <p:cNvSpPr/>
            <p:nvPr/>
          </p:nvSpPr>
          <p:spPr>
            <a:xfrm>
              <a:off x="1598125" y="375375"/>
              <a:ext cx="43825" cy="20350"/>
            </a:xfrm>
            <a:custGeom>
              <a:avLst/>
              <a:gdLst/>
              <a:ahLst/>
              <a:cxnLst/>
              <a:rect l="l" t="t" r="r" b="b"/>
              <a:pathLst>
                <a:path w="1753" h="814" extrusionOk="0">
                  <a:moveTo>
                    <a:pt x="462" y="0"/>
                  </a:moveTo>
                  <a:cubicBezTo>
                    <a:pt x="114" y="0"/>
                    <a:pt x="0" y="584"/>
                    <a:pt x="397" y="716"/>
                  </a:cubicBezTo>
                  <a:cubicBezTo>
                    <a:pt x="670" y="810"/>
                    <a:pt x="975" y="768"/>
                    <a:pt x="1258" y="810"/>
                  </a:cubicBezTo>
                  <a:cubicBezTo>
                    <a:pt x="1279" y="813"/>
                    <a:pt x="1300" y="814"/>
                    <a:pt x="1321" y="814"/>
                  </a:cubicBezTo>
                  <a:cubicBezTo>
                    <a:pt x="1489" y="814"/>
                    <a:pt x="1653" y="736"/>
                    <a:pt x="1699" y="558"/>
                  </a:cubicBezTo>
                  <a:cubicBezTo>
                    <a:pt x="1752" y="380"/>
                    <a:pt x="1647" y="138"/>
                    <a:pt x="1447" y="107"/>
                  </a:cubicBezTo>
                  <a:cubicBezTo>
                    <a:pt x="1279" y="86"/>
                    <a:pt x="1111" y="65"/>
                    <a:pt x="943" y="65"/>
                  </a:cubicBezTo>
                  <a:cubicBezTo>
                    <a:pt x="828" y="54"/>
                    <a:pt x="691" y="54"/>
                    <a:pt x="586" y="23"/>
                  </a:cubicBezTo>
                  <a:cubicBezTo>
                    <a:pt x="542" y="8"/>
                    <a:pt x="501" y="0"/>
                    <a:pt x="4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6"/>
            <p:cNvSpPr/>
            <p:nvPr/>
          </p:nvSpPr>
          <p:spPr>
            <a:xfrm>
              <a:off x="1581800" y="401475"/>
              <a:ext cx="19725" cy="38750"/>
            </a:xfrm>
            <a:custGeom>
              <a:avLst/>
              <a:gdLst/>
              <a:ahLst/>
              <a:cxnLst/>
              <a:rect l="l" t="t" r="r" b="b"/>
              <a:pathLst>
                <a:path w="789" h="1550" extrusionOk="0">
                  <a:moveTo>
                    <a:pt x="381" y="0"/>
                  </a:moveTo>
                  <a:cubicBezTo>
                    <a:pt x="200" y="0"/>
                    <a:pt x="16" y="118"/>
                    <a:pt x="11" y="355"/>
                  </a:cubicBezTo>
                  <a:cubicBezTo>
                    <a:pt x="0" y="638"/>
                    <a:pt x="63" y="911"/>
                    <a:pt x="63" y="1195"/>
                  </a:cubicBezTo>
                  <a:cubicBezTo>
                    <a:pt x="58" y="1431"/>
                    <a:pt x="237" y="1549"/>
                    <a:pt x="418" y="1549"/>
                  </a:cubicBezTo>
                  <a:cubicBezTo>
                    <a:pt x="599" y="1549"/>
                    <a:pt x="783" y="1431"/>
                    <a:pt x="788" y="1195"/>
                  </a:cubicBezTo>
                  <a:cubicBezTo>
                    <a:pt x="788" y="911"/>
                    <a:pt x="725" y="638"/>
                    <a:pt x="735" y="355"/>
                  </a:cubicBezTo>
                  <a:cubicBezTo>
                    <a:pt x="741" y="118"/>
                    <a:pt x="562" y="0"/>
                    <a:pt x="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6"/>
            <p:cNvSpPr/>
            <p:nvPr/>
          </p:nvSpPr>
          <p:spPr>
            <a:xfrm>
              <a:off x="1537700" y="396025"/>
              <a:ext cx="34950" cy="31000"/>
            </a:xfrm>
            <a:custGeom>
              <a:avLst/>
              <a:gdLst/>
              <a:ahLst/>
              <a:cxnLst/>
              <a:rect l="l" t="t" r="r" b="b"/>
              <a:pathLst>
                <a:path w="1398" h="1240" extrusionOk="0">
                  <a:moveTo>
                    <a:pt x="982" y="0"/>
                  </a:moveTo>
                  <a:cubicBezTo>
                    <a:pt x="888" y="0"/>
                    <a:pt x="796" y="35"/>
                    <a:pt x="735" y="110"/>
                  </a:cubicBezTo>
                  <a:lnTo>
                    <a:pt x="609" y="236"/>
                  </a:lnTo>
                  <a:cubicBezTo>
                    <a:pt x="609" y="236"/>
                    <a:pt x="557" y="283"/>
                    <a:pt x="555" y="286"/>
                  </a:cubicBezTo>
                  <a:lnTo>
                    <a:pt x="555" y="286"/>
                  </a:lnTo>
                  <a:cubicBezTo>
                    <a:pt x="530" y="303"/>
                    <a:pt x="511" y="313"/>
                    <a:pt x="483" y="331"/>
                  </a:cubicBezTo>
                  <a:cubicBezTo>
                    <a:pt x="368" y="425"/>
                    <a:pt x="242" y="510"/>
                    <a:pt x="137" y="615"/>
                  </a:cubicBezTo>
                  <a:cubicBezTo>
                    <a:pt x="0" y="762"/>
                    <a:pt x="0" y="993"/>
                    <a:pt x="137" y="1129"/>
                  </a:cubicBezTo>
                  <a:cubicBezTo>
                    <a:pt x="205" y="1203"/>
                    <a:pt x="300" y="1240"/>
                    <a:pt x="394" y="1240"/>
                  </a:cubicBezTo>
                  <a:cubicBezTo>
                    <a:pt x="489" y="1240"/>
                    <a:pt x="583" y="1203"/>
                    <a:pt x="651" y="1129"/>
                  </a:cubicBezTo>
                  <a:cubicBezTo>
                    <a:pt x="756" y="1024"/>
                    <a:pt x="798" y="1003"/>
                    <a:pt x="914" y="919"/>
                  </a:cubicBezTo>
                  <a:cubicBezTo>
                    <a:pt x="1040" y="825"/>
                    <a:pt x="1155" y="741"/>
                    <a:pt x="1250" y="625"/>
                  </a:cubicBezTo>
                  <a:cubicBezTo>
                    <a:pt x="1376" y="467"/>
                    <a:pt x="1397" y="257"/>
                    <a:pt x="1250" y="110"/>
                  </a:cubicBezTo>
                  <a:cubicBezTo>
                    <a:pt x="1185" y="40"/>
                    <a:pt x="1083" y="0"/>
                    <a:pt x="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6"/>
            <p:cNvSpPr/>
            <p:nvPr/>
          </p:nvSpPr>
          <p:spPr>
            <a:xfrm>
              <a:off x="1609900" y="402700"/>
              <a:ext cx="44200" cy="29800"/>
            </a:xfrm>
            <a:custGeom>
              <a:avLst/>
              <a:gdLst/>
              <a:ahLst/>
              <a:cxnLst/>
              <a:rect l="l" t="t" r="r" b="b"/>
              <a:pathLst>
                <a:path w="1768" h="1192" extrusionOk="0">
                  <a:moveTo>
                    <a:pt x="342" y="1"/>
                  </a:moveTo>
                  <a:cubicBezTo>
                    <a:pt x="159" y="1"/>
                    <a:pt x="0" y="185"/>
                    <a:pt x="0" y="369"/>
                  </a:cubicBezTo>
                  <a:cubicBezTo>
                    <a:pt x="0" y="579"/>
                    <a:pt x="168" y="715"/>
                    <a:pt x="357" y="726"/>
                  </a:cubicBezTo>
                  <a:cubicBezTo>
                    <a:pt x="304" y="726"/>
                    <a:pt x="409" y="768"/>
                    <a:pt x="420" y="778"/>
                  </a:cubicBezTo>
                  <a:cubicBezTo>
                    <a:pt x="483" y="810"/>
                    <a:pt x="535" y="841"/>
                    <a:pt x="598" y="883"/>
                  </a:cubicBezTo>
                  <a:cubicBezTo>
                    <a:pt x="745" y="967"/>
                    <a:pt x="892" y="1062"/>
                    <a:pt x="1050" y="1146"/>
                  </a:cubicBezTo>
                  <a:cubicBezTo>
                    <a:pt x="1110" y="1178"/>
                    <a:pt x="1168" y="1192"/>
                    <a:pt x="1224" y="1192"/>
                  </a:cubicBezTo>
                  <a:cubicBezTo>
                    <a:pt x="1550" y="1192"/>
                    <a:pt x="1768" y="704"/>
                    <a:pt x="1417" y="516"/>
                  </a:cubicBezTo>
                  <a:cubicBezTo>
                    <a:pt x="1239" y="411"/>
                    <a:pt x="1060" y="316"/>
                    <a:pt x="892" y="211"/>
                  </a:cubicBezTo>
                  <a:cubicBezTo>
                    <a:pt x="724" y="106"/>
                    <a:pt x="567" y="22"/>
                    <a:pt x="357" y="1"/>
                  </a:cubicBezTo>
                  <a:cubicBezTo>
                    <a:pt x="352" y="1"/>
                    <a:pt x="347" y="1"/>
                    <a:pt x="3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6"/>
            <p:cNvSpPr/>
            <p:nvPr/>
          </p:nvSpPr>
          <p:spPr>
            <a:xfrm>
              <a:off x="1618300" y="299250"/>
              <a:ext cx="45950" cy="20750"/>
            </a:xfrm>
            <a:custGeom>
              <a:avLst/>
              <a:gdLst/>
              <a:ahLst/>
              <a:cxnLst/>
              <a:rect l="l" t="t" r="r" b="b"/>
              <a:pathLst>
                <a:path w="1838" h="830" extrusionOk="0">
                  <a:moveTo>
                    <a:pt x="1122" y="1"/>
                  </a:moveTo>
                  <a:cubicBezTo>
                    <a:pt x="847" y="1"/>
                    <a:pt x="572" y="13"/>
                    <a:pt x="315" y="117"/>
                  </a:cubicBezTo>
                  <a:cubicBezTo>
                    <a:pt x="126" y="191"/>
                    <a:pt x="0" y="359"/>
                    <a:pt x="52" y="558"/>
                  </a:cubicBezTo>
                  <a:cubicBezTo>
                    <a:pt x="96" y="705"/>
                    <a:pt x="244" y="830"/>
                    <a:pt x="400" y="830"/>
                  </a:cubicBezTo>
                  <a:cubicBezTo>
                    <a:pt x="435" y="830"/>
                    <a:pt x="470" y="824"/>
                    <a:pt x="504" y="810"/>
                  </a:cubicBezTo>
                  <a:cubicBezTo>
                    <a:pt x="683" y="744"/>
                    <a:pt x="867" y="728"/>
                    <a:pt x="1052" y="728"/>
                  </a:cubicBezTo>
                  <a:cubicBezTo>
                    <a:pt x="1160" y="728"/>
                    <a:pt x="1268" y="733"/>
                    <a:pt x="1375" y="737"/>
                  </a:cubicBezTo>
                  <a:cubicBezTo>
                    <a:pt x="1837" y="737"/>
                    <a:pt x="1837" y="12"/>
                    <a:pt x="1375" y="2"/>
                  </a:cubicBezTo>
                  <a:cubicBezTo>
                    <a:pt x="1291" y="2"/>
                    <a:pt x="1206" y="1"/>
                    <a:pt x="1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6"/>
            <p:cNvSpPr/>
            <p:nvPr/>
          </p:nvSpPr>
          <p:spPr>
            <a:xfrm>
              <a:off x="1524825" y="288725"/>
              <a:ext cx="22350" cy="39750"/>
            </a:xfrm>
            <a:custGeom>
              <a:avLst/>
              <a:gdLst/>
              <a:ahLst/>
              <a:cxnLst/>
              <a:rect l="l" t="t" r="r" b="b"/>
              <a:pathLst>
                <a:path w="894" h="1590" extrusionOk="0">
                  <a:moveTo>
                    <a:pt x="375" y="1"/>
                  </a:moveTo>
                  <a:cubicBezTo>
                    <a:pt x="344" y="1"/>
                    <a:pt x="313" y="5"/>
                    <a:pt x="284" y="13"/>
                  </a:cubicBezTo>
                  <a:cubicBezTo>
                    <a:pt x="85" y="66"/>
                    <a:pt x="1" y="265"/>
                    <a:pt x="32" y="465"/>
                  </a:cubicBezTo>
                  <a:cubicBezTo>
                    <a:pt x="74" y="748"/>
                    <a:pt x="64" y="1053"/>
                    <a:pt x="127" y="1326"/>
                  </a:cubicBezTo>
                  <a:cubicBezTo>
                    <a:pt x="169" y="1510"/>
                    <a:pt x="305" y="1589"/>
                    <a:pt x="448" y="1589"/>
                  </a:cubicBezTo>
                  <a:cubicBezTo>
                    <a:pt x="664" y="1589"/>
                    <a:pt x="893" y="1409"/>
                    <a:pt x="830" y="1137"/>
                  </a:cubicBezTo>
                  <a:cubicBezTo>
                    <a:pt x="809" y="1021"/>
                    <a:pt x="809" y="885"/>
                    <a:pt x="799" y="769"/>
                  </a:cubicBezTo>
                  <a:lnTo>
                    <a:pt x="736" y="265"/>
                  </a:lnTo>
                  <a:cubicBezTo>
                    <a:pt x="709" y="107"/>
                    <a:pt x="536" y="1"/>
                    <a:pt x="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6"/>
            <p:cNvSpPr/>
            <p:nvPr/>
          </p:nvSpPr>
          <p:spPr>
            <a:xfrm>
              <a:off x="1555300" y="272025"/>
              <a:ext cx="35725" cy="27100"/>
            </a:xfrm>
            <a:custGeom>
              <a:avLst/>
              <a:gdLst/>
              <a:ahLst/>
              <a:cxnLst/>
              <a:rect l="l" t="t" r="r" b="b"/>
              <a:pathLst>
                <a:path w="1429" h="1084" extrusionOk="0">
                  <a:moveTo>
                    <a:pt x="984" y="0"/>
                  </a:moveTo>
                  <a:cubicBezTo>
                    <a:pt x="925" y="0"/>
                    <a:pt x="867" y="16"/>
                    <a:pt x="819" y="51"/>
                  </a:cubicBezTo>
                  <a:cubicBezTo>
                    <a:pt x="640" y="198"/>
                    <a:pt x="420" y="282"/>
                    <a:pt x="231" y="408"/>
                  </a:cubicBezTo>
                  <a:cubicBezTo>
                    <a:pt x="63" y="513"/>
                    <a:pt x="0" y="723"/>
                    <a:pt x="94" y="902"/>
                  </a:cubicBezTo>
                  <a:cubicBezTo>
                    <a:pt x="157" y="1014"/>
                    <a:pt x="286" y="1084"/>
                    <a:pt x="414" y="1084"/>
                  </a:cubicBezTo>
                  <a:cubicBezTo>
                    <a:pt x="478" y="1084"/>
                    <a:pt x="542" y="1066"/>
                    <a:pt x="598" y="1028"/>
                  </a:cubicBezTo>
                  <a:cubicBezTo>
                    <a:pt x="787" y="912"/>
                    <a:pt x="1008" y="818"/>
                    <a:pt x="1186" y="681"/>
                  </a:cubicBezTo>
                  <a:cubicBezTo>
                    <a:pt x="1344" y="566"/>
                    <a:pt x="1428" y="366"/>
                    <a:pt x="1312" y="188"/>
                  </a:cubicBezTo>
                  <a:cubicBezTo>
                    <a:pt x="1254" y="79"/>
                    <a:pt x="1116" y="0"/>
                    <a:pt x="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6"/>
            <p:cNvSpPr/>
            <p:nvPr/>
          </p:nvSpPr>
          <p:spPr>
            <a:xfrm>
              <a:off x="1652675" y="329700"/>
              <a:ext cx="32550" cy="42675"/>
            </a:xfrm>
            <a:custGeom>
              <a:avLst/>
              <a:gdLst/>
              <a:ahLst/>
              <a:cxnLst/>
              <a:rect l="l" t="t" r="r" b="b"/>
              <a:pathLst>
                <a:path w="1302" h="1707" extrusionOk="0">
                  <a:moveTo>
                    <a:pt x="393" y="0"/>
                  </a:moveTo>
                  <a:cubicBezTo>
                    <a:pt x="326" y="0"/>
                    <a:pt x="261" y="15"/>
                    <a:pt x="210" y="44"/>
                  </a:cubicBezTo>
                  <a:cubicBezTo>
                    <a:pt x="21" y="159"/>
                    <a:pt x="0" y="359"/>
                    <a:pt x="74" y="548"/>
                  </a:cubicBezTo>
                  <a:cubicBezTo>
                    <a:pt x="210" y="852"/>
                    <a:pt x="420" y="1125"/>
                    <a:pt x="515" y="1451"/>
                  </a:cubicBezTo>
                  <a:cubicBezTo>
                    <a:pt x="569" y="1629"/>
                    <a:pt x="711" y="1706"/>
                    <a:pt x="855" y="1706"/>
                  </a:cubicBezTo>
                  <a:cubicBezTo>
                    <a:pt x="1076" y="1706"/>
                    <a:pt x="1301" y="1525"/>
                    <a:pt x="1218" y="1251"/>
                  </a:cubicBezTo>
                  <a:cubicBezTo>
                    <a:pt x="1103" y="863"/>
                    <a:pt x="861" y="548"/>
                    <a:pt x="704" y="180"/>
                  </a:cubicBezTo>
                  <a:cubicBezTo>
                    <a:pt x="656" y="56"/>
                    <a:pt x="521"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6"/>
            <p:cNvSpPr/>
            <p:nvPr/>
          </p:nvSpPr>
          <p:spPr>
            <a:xfrm>
              <a:off x="1649625" y="379450"/>
              <a:ext cx="28450" cy="37875"/>
            </a:xfrm>
            <a:custGeom>
              <a:avLst/>
              <a:gdLst/>
              <a:ahLst/>
              <a:cxnLst/>
              <a:rect l="l" t="t" r="r" b="b"/>
              <a:pathLst>
                <a:path w="1138" h="1515" extrusionOk="0">
                  <a:moveTo>
                    <a:pt x="436" y="0"/>
                  </a:moveTo>
                  <a:cubicBezTo>
                    <a:pt x="223" y="0"/>
                    <a:pt x="1" y="177"/>
                    <a:pt x="70" y="448"/>
                  </a:cubicBezTo>
                  <a:cubicBezTo>
                    <a:pt x="133" y="731"/>
                    <a:pt x="301" y="973"/>
                    <a:pt x="374" y="1257"/>
                  </a:cubicBezTo>
                  <a:cubicBezTo>
                    <a:pt x="421" y="1436"/>
                    <a:pt x="558" y="1515"/>
                    <a:pt x="700" y="1515"/>
                  </a:cubicBezTo>
                  <a:cubicBezTo>
                    <a:pt x="914" y="1515"/>
                    <a:pt x="1137" y="1336"/>
                    <a:pt x="1067" y="1057"/>
                  </a:cubicBezTo>
                  <a:cubicBezTo>
                    <a:pt x="1004" y="784"/>
                    <a:pt x="836" y="532"/>
                    <a:pt x="763" y="259"/>
                  </a:cubicBezTo>
                  <a:cubicBezTo>
                    <a:pt x="717" y="79"/>
                    <a:pt x="578" y="0"/>
                    <a:pt x="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6"/>
            <p:cNvSpPr/>
            <p:nvPr/>
          </p:nvSpPr>
          <p:spPr>
            <a:xfrm>
              <a:off x="1612525" y="268825"/>
              <a:ext cx="46000" cy="23050"/>
            </a:xfrm>
            <a:custGeom>
              <a:avLst/>
              <a:gdLst/>
              <a:ahLst/>
              <a:cxnLst/>
              <a:rect l="l" t="t" r="r" b="b"/>
              <a:pathLst>
                <a:path w="1840" h="922" extrusionOk="0">
                  <a:moveTo>
                    <a:pt x="351" y="1"/>
                  </a:moveTo>
                  <a:cubicBezTo>
                    <a:pt x="159" y="1"/>
                    <a:pt x="0" y="184"/>
                    <a:pt x="0" y="368"/>
                  </a:cubicBezTo>
                  <a:cubicBezTo>
                    <a:pt x="0" y="578"/>
                    <a:pt x="168" y="715"/>
                    <a:pt x="367" y="725"/>
                  </a:cubicBezTo>
                  <a:cubicBezTo>
                    <a:pt x="661" y="746"/>
                    <a:pt x="955" y="820"/>
                    <a:pt x="1239" y="904"/>
                  </a:cubicBezTo>
                  <a:cubicBezTo>
                    <a:pt x="1279" y="916"/>
                    <a:pt x="1317" y="922"/>
                    <a:pt x="1353" y="922"/>
                  </a:cubicBezTo>
                  <a:cubicBezTo>
                    <a:pt x="1719" y="922"/>
                    <a:pt x="1839" y="335"/>
                    <a:pt x="1428" y="211"/>
                  </a:cubicBezTo>
                  <a:cubicBezTo>
                    <a:pt x="1081" y="106"/>
                    <a:pt x="724" y="32"/>
                    <a:pt x="367" y="1"/>
                  </a:cubicBezTo>
                  <a:cubicBezTo>
                    <a:pt x="362" y="1"/>
                    <a:pt x="356" y="1"/>
                    <a:pt x="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6"/>
            <p:cNvSpPr/>
            <p:nvPr/>
          </p:nvSpPr>
          <p:spPr>
            <a:xfrm>
              <a:off x="1663450" y="281625"/>
              <a:ext cx="26425" cy="48800"/>
            </a:xfrm>
            <a:custGeom>
              <a:avLst/>
              <a:gdLst/>
              <a:ahLst/>
              <a:cxnLst/>
              <a:rect l="l" t="t" r="r" b="b"/>
              <a:pathLst>
                <a:path w="1057" h="1952" extrusionOk="0">
                  <a:moveTo>
                    <a:pt x="400" y="1"/>
                  </a:moveTo>
                  <a:cubicBezTo>
                    <a:pt x="332" y="1"/>
                    <a:pt x="265" y="16"/>
                    <a:pt x="210" y="45"/>
                  </a:cubicBezTo>
                  <a:cubicBezTo>
                    <a:pt x="21" y="150"/>
                    <a:pt x="0" y="360"/>
                    <a:pt x="84" y="539"/>
                  </a:cubicBezTo>
                  <a:cubicBezTo>
                    <a:pt x="136" y="686"/>
                    <a:pt x="136" y="906"/>
                    <a:pt x="168" y="1053"/>
                  </a:cubicBezTo>
                  <a:cubicBezTo>
                    <a:pt x="199" y="1263"/>
                    <a:pt x="231" y="1484"/>
                    <a:pt x="283" y="1694"/>
                  </a:cubicBezTo>
                  <a:cubicBezTo>
                    <a:pt x="330" y="1874"/>
                    <a:pt x="469" y="1952"/>
                    <a:pt x="612" y="1952"/>
                  </a:cubicBezTo>
                  <a:cubicBezTo>
                    <a:pt x="829" y="1952"/>
                    <a:pt x="1057" y="1773"/>
                    <a:pt x="987" y="1494"/>
                  </a:cubicBezTo>
                  <a:cubicBezTo>
                    <a:pt x="882" y="1064"/>
                    <a:pt x="882" y="581"/>
                    <a:pt x="703" y="171"/>
                  </a:cubicBezTo>
                  <a:cubicBezTo>
                    <a:pt x="656" y="55"/>
                    <a:pt x="527" y="1"/>
                    <a:pt x="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type="body" idx="1"/>
          </p:nvPr>
        </p:nvSpPr>
        <p:spPr>
          <a:xfrm>
            <a:off x="720000" y="1843250"/>
            <a:ext cx="4117800" cy="2616600"/>
          </a:xfrm>
          <a:prstGeom prst="rect">
            <a:avLst/>
          </a:prstGeom>
        </p:spPr>
        <p:txBody>
          <a:bodyPr spcFirstLastPara="1" wrap="square" lIns="91425" tIns="91425" rIns="91425" bIns="91425" anchor="ctr" anchorCtr="0">
            <a:noAutofit/>
          </a:bodyPr>
          <a:lstStyle>
            <a:lvl1pPr marL="457200" lvl="0" indent="-292100" rtl="0">
              <a:lnSpc>
                <a:spcPct val="100000"/>
              </a:lnSpc>
              <a:spcBef>
                <a:spcPts val="0"/>
              </a:spcBef>
              <a:spcAft>
                <a:spcPts val="0"/>
              </a:spcAft>
              <a:buSzPts val="1000"/>
              <a:buChar char="●"/>
              <a:defRPr>
                <a:solidFill>
                  <a:srgbClr val="434343"/>
                </a:solidFill>
              </a:defRPr>
            </a:lvl1pPr>
            <a:lvl2pPr marL="914400" lvl="1" indent="-323850" rtl="0">
              <a:lnSpc>
                <a:spcPct val="115000"/>
              </a:lnSpc>
              <a:spcBef>
                <a:spcPts val="0"/>
              </a:spcBef>
              <a:spcAft>
                <a:spcPts val="0"/>
              </a:spcAft>
              <a:buSzPts val="1500"/>
              <a:buChar char="○"/>
              <a:defRPr>
                <a:solidFill>
                  <a:srgbClr val="434343"/>
                </a:solidFill>
              </a:defRPr>
            </a:lvl2pPr>
            <a:lvl3pPr marL="1371600" lvl="2" indent="-323850" rtl="0">
              <a:lnSpc>
                <a:spcPct val="115000"/>
              </a:lnSpc>
              <a:spcBef>
                <a:spcPts val="1600"/>
              </a:spcBef>
              <a:spcAft>
                <a:spcPts val="0"/>
              </a:spcAft>
              <a:buSzPts val="1500"/>
              <a:buChar char="■"/>
              <a:defRPr>
                <a:solidFill>
                  <a:srgbClr val="434343"/>
                </a:solidFill>
              </a:defRPr>
            </a:lvl3pPr>
            <a:lvl4pPr marL="1828800" lvl="3" indent="-323850" rtl="0">
              <a:lnSpc>
                <a:spcPct val="115000"/>
              </a:lnSpc>
              <a:spcBef>
                <a:spcPts val="1600"/>
              </a:spcBef>
              <a:spcAft>
                <a:spcPts val="0"/>
              </a:spcAft>
              <a:buSzPts val="1500"/>
              <a:buChar char="●"/>
              <a:defRPr>
                <a:solidFill>
                  <a:srgbClr val="434343"/>
                </a:solidFill>
              </a:defRPr>
            </a:lvl4pPr>
            <a:lvl5pPr marL="2286000" lvl="4" indent="-323850" rtl="0">
              <a:lnSpc>
                <a:spcPct val="115000"/>
              </a:lnSpc>
              <a:spcBef>
                <a:spcPts val="1600"/>
              </a:spcBef>
              <a:spcAft>
                <a:spcPts val="0"/>
              </a:spcAft>
              <a:buSzPts val="1500"/>
              <a:buChar char="○"/>
              <a:defRPr>
                <a:solidFill>
                  <a:srgbClr val="434343"/>
                </a:solidFill>
              </a:defRPr>
            </a:lvl5pPr>
            <a:lvl6pPr marL="2743200" lvl="5" indent="-323850" rtl="0">
              <a:lnSpc>
                <a:spcPct val="115000"/>
              </a:lnSpc>
              <a:spcBef>
                <a:spcPts val="1600"/>
              </a:spcBef>
              <a:spcAft>
                <a:spcPts val="0"/>
              </a:spcAft>
              <a:buSzPts val="1500"/>
              <a:buChar char="■"/>
              <a:defRPr>
                <a:solidFill>
                  <a:srgbClr val="434343"/>
                </a:solidFill>
              </a:defRPr>
            </a:lvl6pPr>
            <a:lvl7pPr marL="3200400" lvl="6" indent="-323850" rtl="0">
              <a:lnSpc>
                <a:spcPct val="115000"/>
              </a:lnSpc>
              <a:spcBef>
                <a:spcPts val="1600"/>
              </a:spcBef>
              <a:spcAft>
                <a:spcPts val="0"/>
              </a:spcAft>
              <a:buSzPts val="1500"/>
              <a:buChar char="●"/>
              <a:defRPr>
                <a:solidFill>
                  <a:srgbClr val="434343"/>
                </a:solidFill>
              </a:defRPr>
            </a:lvl7pPr>
            <a:lvl8pPr marL="3657600" lvl="7" indent="-323850" rtl="0">
              <a:lnSpc>
                <a:spcPct val="115000"/>
              </a:lnSpc>
              <a:spcBef>
                <a:spcPts val="1600"/>
              </a:spcBef>
              <a:spcAft>
                <a:spcPts val="0"/>
              </a:spcAft>
              <a:buSzPts val="1500"/>
              <a:buChar char="○"/>
              <a:defRPr>
                <a:solidFill>
                  <a:srgbClr val="434343"/>
                </a:solidFill>
              </a:defRPr>
            </a:lvl8pPr>
            <a:lvl9pPr marL="4114800" lvl="8" indent="-323850" rtl="0">
              <a:lnSpc>
                <a:spcPct val="115000"/>
              </a:lnSpc>
              <a:spcBef>
                <a:spcPts val="1600"/>
              </a:spcBef>
              <a:spcAft>
                <a:spcPts val="1600"/>
              </a:spcAft>
              <a:buSzPts val="1500"/>
              <a:buChar char="■"/>
              <a:defRPr>
                <a:solidFill>
                  <a:srgbClr val="434343"/>
                </a:solidFill>
              </a:defRPr>
            </a:lvl9pPr>
          </a:lstStyle>
          <a:p/>
        </p:txBody>
      </p:sp>
      <p:sp>
        <p:nvSpPr>
          <p:cNvPr id="107" name="Google Shape;107;p7"/>
          <p:cNvSpPr txBox="1"/>
          <p:nvPr>
            <p:ph type="title"/>
          </p:nvPr>
        </p:nvSpPr>
        <p:spPr>
          <a:xfrm>
            <a:off x="720000" y="569479"/>
            <a:ext cx="4294800" cy="859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 name="Google Shape;108;p7"/>
          <p:cNvSpPr/>
          <p:nvPr/>
        </p:nvSpPr>
        <p:spPr>
          <a:xfrm>
            <a:off x="5588982" y="4167986"/>
            <a:ext cx="4117792" cy="1043442"/>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7"/>
          <p:cNvSpPr/>
          <p:nvPr/>
        </p:nvSpPr>
        <p:spPr>
          <a:xfrm rot="10800000" flipH="1">
            <a:off x="4384305" y="-829130"/>
            <a:ext cx="2225830" cy="1368529"/>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0" name="Google Shape;110;p7"/>
          <p:cNvGrpSpPr/>
          <p:nvPr/>
        </p:nvGrpSpPr>
        <p:grpSpPr>
          <a:xfrm>
            <a:off x="171442" y="4604088"/>
            <a:ext cx="457916" cy="454327"/>
            <a:chOff x="1782100" y="1060200"/>
            <a:chExt cx="184050" cy="182600"/>
          </a:xfrm>
        </p:grpSpPr>
        <p:sp>
          <p:nvSpPr>
            <p:cNvPr id="111" name="Google Shape;111;p7"/>
            <p:cNvSpPr/>
            <p:nvPr/>
          </p:nvSpPr>
          <p:spPr>
            <a:xfrm>
              <a:off x="1864775" y="1195525"/>
              <a:ext cx="50200" cy="47275"/>
            </a:xfrm>
            <a:custGeom>
              <a:avLst/>
              <a:gdLst/>
              <a:ahLst/>
              <a:cxnLst/>
              <a:rect l="l" t="t" r="r" b="b"/>
              <a:pathLst>
                <a:path w="2008" h="1891" extrusionOk="0">
                  <a:moveTo>
                    <a:pt x="1066" y="0"/>
                  </a:moveTo>
                  <a:cubicBezTo>
                    <a:pt x="804" y="0"/>
                    <a:pt x="558" y="88"/>
                    <a:pt x="390" y="274"/>
                  </a:cubicBezTo>
                  <a:cubicBezTo>
                    <a:pt x="1" y="704"/>
                    <a:pt x="12" y="1408"/>
                    <a:pt x="495" y="1891"/>
                  </a:cubicBezTo>
                  <a:lnTo>
                    <a:pt x="2007" y="389"/>
                  </a:lnTo>
                  <a:cubicBezTo>
                    <a:pt x="1750" y="138"/>
                    <a:pt x="1395" y="0"/>
                    <a:pt x="1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7"/>
            <p:cNvSpPr/>
            <p:nvPr/>
          </p:nvSpPr>
          <p:spPr>
            <a:xfrm>
              <a:off x="1802050" y="1184900"/>
              <a:ext cx="50950" cy="48175"/>
            </a:xfrm>
            <a:custGeom>
              <a:avLst/>
              <a:gdLst/>
              <a:ahLst/>
              <a:cxnLst/>
              <a:rect l="l" t="t" r="r" b="b"/>
              <a:pathLst>
                <a:path w="2038" h="1927" extrusionOk="0">
                  <a:moveTo>
                    <a:pt x="1073" y="1"/>
                  </a:moveTo>
                  <a:cubicBezTo>
                    <a:pt x="809" y="1"/>
                    <a:pt x="560" y="89"/>
                    <a:pt x="389" y="279"/>
                  </a:cubicBezTo>
                  <a:cubicBezTo>
                    <a:pt x="1" y="709"/>
                    <a:pt x="22" y="1413"/>
                    <a:pt x="505" y="1906"/>
                  </a:cubicBezTo>
                  <a:cubicBezTo>
                    <a:pt x="515" y="1917"/>
                    <a:pt x="526" y="1917"/>
                    <a:pt x="536" y="1927"/>
                  </a:cubicBezTo>
                  <a:lnTo>
                    <a:pt x="2038" y="426"/>
                  </a:lnTo>
                  <a:cubicBezTo>
                    <a:pt x="2038" y="415"/>
                    <a:pt x="2027" y="405"/>
                    <a:pt x="2017" y="394"/>
                  </a:cubicBezTo>
                  <a:cubicBezTo>
                    <a:pt x="1764" y="142"/>
                    <a:pt x="1407" y="1"/>
                    <a:pt x="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7"/>
            <p:cNvSpPr/>
            <p:nvPr/>
          </p:nvSpPr>
          <p:spPr>
            <a:xfrm>
              <a:off x="1847450" y="1131275"/>
              <a:ext cx="50450" cy="47725"/>
            </a:xfrm>
            <a:custGeom>
              <a:avLst/>
              <a:gdLst/>
              <a:ahLst/>
              <a:cxnLst/>
              <a:rect l="l" t="t" r="r" b="b"/>
              <a:pathLst>
                <a:path w="2018" h="1909" extrusionOk="0">
                  <a:moveTo>
                    <a:pt x="1077" y="0"/>
                  </a:moveTo>
                  <a:cubicBezTo>
                    <a:pt x="812" y="0"/>
                    <a:pt x="562" y="90"/>
                    <a:pt x="390" y="282"/>
                  </a:cubicBezTo>
                  <a:cubicBezTo>
                    <a:pt x="1" y="712"/>
                    <a:pt x="12" y="1416"/>
                    <a:pt x="505" y="1909"/>
                  </a:cubicBezTo>
                  <a:lnTo>
                    <a:pt x="2017" y="397"/>
                  </a:lnTo>
                  <a:cubicBezTo>
                    <a:pt x="1761" y="140"/>
                    <a:pt x="1407" y="0"/>
                    <a:pt x="10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7"/>
            <p:cNvSpPr/>
            <p:nvPr/>
          </p:nvSpPr>
          <p:spPr>
            <a:xfrm>
              <a:off x="1916525" y="1145675"/>
              <a:ext cx="49625" cy="46975"/>
            </a:xfrm>
            <a:custGeom>
              <a:avLst/>
              <a:gdLst/>
              <a:ahLst/>
              <a:cxnLst/>
              <a:rect l="l" t="t" r="r" b="b"/>
              <a:pathLst>
                <a:path w="1985" h="1879" extrusionOk="0">
                  <a:moveTo>
                    <a:pt x="1069" y="0"/>
                  </a:moveTo>
                  <a:cubicBezTo>
                    <a:pt x="806" y="0"/>
                    <a:pt x="558" y="90"/>
                    <a:pt x="388" y="283"/>
                  </a:cubicBezTo>
                  <a:cubicBezTo>
                    <a:pt x="0" y="703"/>
                    <a:pt x="10" y="1396"/>
                    <a:pt x="483" y="1879"/>
                  </a:cubicBezTo>
                  <a:lnTo>
                    <a:pt x="1984" y="378"/>
                  </a:lnTo>
                  <a:cubicBezTo>
                    <a:pt x="1736" y="135"/>
                    <a:pt x="1391" y="0"/>
                    <a:pt x="1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7"/>
            <p:cNvSpPr/>
            <p:nvPr/>
          </p:nvSpPr>
          <p:spPr>
            <a:xfrm>
              <a:off x="1892625" y="1081125"/>
              <a:ext cx="51475" cy="48800"/>
            </a:xfrm>
            <a:custGeom>
              <a:avLst/>
              <a:gdLst/>
              <a:ahLst/>
              <a:cxnLst/>
              <a:rect l="l" t="t" r="r" b="b"/>
              <a:pathLst>
                <a:path w="2059" h="1952" extrusionOk="0">
                  <a:moveTo>
                    <a:pt x="1075" y="1"/>
                  </a:moveTo>
                  <a:cubicBezTo>
                    <a:pt x="811" y="1"/>
                    <a:pt x="562" y="90"/>
                    <a:pt x="389" y="281"/>
                  </a:cubicBezTo>
                  <a:cubicBezTo>
                    <a:pt x="0" y="702"/>
                    <a:pt x="21" y="1416"/>
                    <a:pt x="504" y="1910"/>
                  </a:cubicBezTo>
                  <a:cubicBezTo>
                    <a:pt x="525" y="1920"/>
                    <a:pt x="536" y="1931"/>
                    <a:pt x="557" y="1952"/>
                  </a:cubicBezTo>
                  <a:lnTo>
                    <a:pt x="2058" y="450"/>
                  </a:lnTo>
                  <a:cubicBezTo>
                    <a:pt x="2048" y="429"/>
                    <a:pt x="2027" y="408"/>
                    <a:pt x="2016" y="397"/>
                  </a:cubicBezTo>
                  <a:cubicBezTo>
                    <a:pt x="1760" y="141"/>
                    <a:pt x="1406" y="1"/>
                    <a:pt x="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7"/>
            <p:cNvSpPr/>
            <p:nvPr/>
          </p:nvSpPr>
          <p:spPr>
            <a:xfrm>
              <a:off x="1837225" y="1060200"/>
              <a:ext cx="51475" cy="48725"/>
            </a:xfrm>
            <a:custGeom>
              <a:avLst/>
              <a:gdLst/>
              <a:ahLst/>
              <a:cxnLst/>
              <a:rect l="l" t="t" r="r" b="b"/>
              <a:pathLst>
                <a:path w="2059" h="1949" extrusionOk="0">
                  <a:moveTo>
                    <a:pt x="1070" y="1"/>
                  </a:moveTo>
                  <a:cubicBezTo>
                    <a:pt x="808" y="1"/>
                    <a:pt x="561" y="89"/>
                    <a:pt x="389" y="278"/>
                  </a:cubicBezTo>
                  <a:cubicBezTo>
                    <a:pt x="1" y="709"/>
                    <a:pt x="11" y="1413"/>
                    <a:pt x="505" y="1906"/>
                  </a:cubicBezTo>
                  <a:cubicBezTo>
                    <a:pt x="526" y="1927"/>
                    <a:pt x="536" y="1938"/>
                    <a:pt x="557" y="1948"/>
                  </a:cubicBezTo>
                  <a:lnTo>
                    <a:pt x="2059" y="446"/>
                  </a:lnTo>
                  <a:cubicBezTo>
                    <a:pt x="2048" y="425"/>
                    <a:pt x="2027" y="415"/>
                    <a:pt x="2017" y="394"/>
                  </a:cubicBezTo>
                  <a:cubicBezTo>
                    <a:pt x="1759" y="142"/>
                    <a:pt x="1402"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7"/>
            <p:cNvSpPr/>
            <p:nvPr/>
          </p:nvSpPr>
          <p:spPr>
            <a:xfrm>
              <a:off x="1782100" y="1116900"/>
              <a:ext cx="49900" cy="47400"/>
            </a:xfrm>
            <a:custGeom>
              <a:avLst/>
              <a:gdLst/>
              <a:ahLst/>
              <a:cxnLst/>
              <a:rect l="l" t="t" r="r" b="b"/>
              <a:pathLst>
                <a:path w="1996" h="1896" extrusionOk="0">
                  <a:moveTo>
                    <a:pt x="1064" y="0"/>
                  </a:moveTo>
                  <a:cubicBezTo>
                    <a:pt x="803" y="0"/>
                    <a:pt x="556" y="88"/>
                    <a:pt x="389" y="279"/>
                  </a:cubicBezTo>
                  <a:cubicBezTo>
                    <a:pt x="1" y="699"/>
                    <a:pt x="11" y="1403"/>
                    <a:pt x="494" y="1896"/>
                  </a:cubicBezTo>
                  <a:lnTo>
                    <a:pt x="1996" y="384"/>
                  </a:lnTo>
                  <a:cubicBezTo>
                    <a:pt x="1744" y="138"/>
                    <a:pt x="1392" y="0"/>
                    <a:pt x="1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8" name="Google Shape;118;p7"/>
          <p:cNvSpPr/>
          <p:nvPr/>
        </p:nvSpPr>
        <p:spPr>
          <a:xfrm>
            <a:off x="8290100" y="-404087"/>
            <a:ext cx="1645249" cy="1522673"/>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7"/>
          <p:cNvSpPr/>
          <p:nvPr/>
        </p:nvSpPr>
        <p:spPr>
          <a:xfrm flipH="1">
            <a:off x="-587771" y="-359036"/>
            <a:ext cx="1126884" cy="991139"/>
          </a:xfrm>
          <a:custGeom>
            <a:avLst/>
            <a:gdLst/>
            <a:ahLst/>
            <a:cxnLst/>
            <a:rect l="l" t="t" r="r" b="b"/>
            <a:pathLst>
              <a:path w="7736" h="6804" extrusionOk="0">
                <a:moveTo>
                  <a:pt x="3525" y="1"/>
                </a:moveTo>
                <a:cubicBezTo>
                  <a:pt x="3065" y="1"/>
                  <a:pt x="2599" y="104"/>
                  <a:pt x="2163" y="331"/>
                </a:cubicBezTo>
                <a:cubicBezTo>
                  <a:pt x="1134" y="866"/>
                  <a:pt x="326" y="1811"/>
                  <a:pt x="168" y="2977"/>
                </a:cubicBezTo>
                <a:cubicBezTo>
                  <a:pt x="0" y="4268"/>
                  <a:pt x="693" y="5549"/>
                  <a:pt x="1722" y="6180"/>
                </a:cubicBezTo>
                <a:cubicBezTo>
                  <a:pt x="2410" y="6597"/>
                  <a:pt x="3193" y="6804"/>
                  <a:pt x="3990" y="6804"/>
                </a:cubicBezTo>
                <a:cubicBezTo>
                  <a:pt x="4618" y="6804"/>
                  <a:pt x="5254" y="6676"/>
                  <a:pt x="5860" y="6421"/>
                </a:cubicBezTo>
                <a:cubicBezTo>
                  <a:pt x="7246" y="5833"/>
                  <a:pt x="7656" y="4457"/>
                  <a:pt x="7729" y="3061"/>
                </a:cubicBezTo>
                <a:cubicBezTo>
                  <a:pt x="7736" y="2917"/>
                  <a:pt x="7590" y="2817"/>
                  <a:pt x="7454" y="2817"/>
                </a:cubicBezTo>
                <a:cubicBezTo>
                  <a:pt x="7373" y="2817"/>
                  <a:pt x="7296" y="2853"/>
                  <a:pt x="7257" y="2935"/>
                </a:cubicBezTo>
                <a:cubicBezTo>
                  <a:pt x="6711" y="4142"/>
                  <a:pt x="6522" y="5213"/>
                  <a:pt x="5083" y="5602"/>
                </a:cubicBezTo>
                <a:cubicBezTo>
                  <a:pt x="4808" y="5678"/>
                  <a:pt x="4542" y="5714"/>
                  <a:pt x="4287" y="5714"/>
                </a:cubicBezTo>
                <a:cubicBezTo>
                  <a:pt x="3120" y="5714"/>
                  <a:pt x="2196" y="4955"/>
                  <a:pt x="1817" y="3722"/>
                </a:cubicBezTo>
                <a:cubicBezTo>
                  <a:pt x="1405" y="2360"/>
                  <a:pt x="2627" y="1355"/>
                  <a:pt x="3887" y="1355"/>
                </a:cubicBezTo>
                <a:cubicBezTo>
                  <a:pt x="4073" y="1355"/>
                  <a:pt x="4260" y="1377"/>
                  <a:pt x="4442" y="1423"/>
                </a:cubicBezTo>
                <a:cubicBezTo>
                  <a:pt x="5209" y="1612"/>
                  <a:pt x="5482" y="2326"/>
                  <a:pt x="5398" y="3040"/>
                </a:cubicBezTo>
                <a:cubicBezTo>
                  <a:pt x="5337" y="3529"/>
                  <a:pt x="4949" y="4054"/>
                  <a:pt x="4463" y="4054"/>
                </a:cubicBezTo>
                <a:cubicBezTo>
                  <a:pt x="4365" y="4054"/>
                  <a:pt x="4263" y="4033"/>
                  <a:pt x="4158" y="3985"/>
                </a:cubicBezTo>
                <a:cubicBezTo>
                  <a:pt x="3854" y="3848"/>
                  <a:pt x="3717" y="3533"/>
                  <a:pt x="3822" y="3334"/>
                </a:cubicBezTo>
                <a:cubicBezTo>
                  <a:pt x="4316" y="3334"/>
                  <a:pt x="4925" y="2966"/>
                  <a:pt x="4600" y="2389"/>
                </a:cubicBezTo>
                <a:cubicBezTo>
                  <a:pt x="4444" y="2116"/>
                  <a:pt x="4204" y="2009"/>
                  <a:pt x="3944" y="2009"/>
                </a:cubicBezTo>
                <a:cubicBezTo>
                  <a:pt x="3484" y="2009"/>
                  <a:pt x="2962" y="2344"/>
                  <a:pt x="2741" y="2693"/>
                </a:cubicBezTo>
                <a:cubicBezTo>
                  <a:pt x="2121" y="3659"/>
                  <a:pt x="2898" y="4667"/>
                  <a:pt x="3791" y="4972"/>
                </a:cubicBezTo>
                <a:cubicBezTo>
                  <a:pt x="4044" y="5062"/>
                  <a:pt x="4300" y="5105"/>
                  <a:pt x="4548" y="5105"/>
                </a:cubicBezTo>
                <a:cubicBezTo>
                  <a:pt x="5351" y="5105"/>
                  <a:pt x="6080" y="4649"/>
                  <a:pt x="6417" y="3806"/>
                </a:cubicBezTo>
                <a:cubicBezTo>
                  <a:pt x="7219" y="1761"/>
                  <a:pt x="5423" y="1"/>
                  <a:pt x="3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0" name="Google Shape;120;p7"/>
          <p:cNvGrpSpPr/>
          <p:nvPr/>
        </p:nvGrpSpPr>
        <p:grpSpPr>
          <a:xfrm>
            <a:off x="-724703" y="2529058"/>
            <a:ext cx="1035680" cy="943470"/>
            <a:chOff x="1519100" y="549200"/>
            <a:chExt cx="176400" cy="160700"/>
          </a:xfrm>
        </p:grpSpPr>
        <p:sp>
          <p:nvSpPr>
            <p:cNvPr id="121" name="Google Shape;121;p7"/>
            <p:cNvSpPr/>
            <p:nvPr/>
          </p:nvSpPr>
          <p:spPr>
            <a:xfrm>
              <a:off x="1519100" y="549200"/>
              <a:ext cx="176400" cy="160700"/>
            </a:xfrm>
            <a:custGeom>
              <a:avLst/>
              <a:gdLst/>
              <a:ahLst/>
              <a:cxnLst/>
              <a:rect l="l" t="t" r="r" b="b"/>
              <a:pathLst>
                <a:path w="7056" h="6428" extrusionOk="0">
                  <a:moveTo>
                    <a:pt x="3421" y="1"/>
                  </a:moveTo>
                  <a:cubicBezTo>
                    <a:pt x="3414" y="1"/>
                    <a:pt x="3408" y="1"/>
                    <a:pt x="3401" y="1"/>
                  </a:cubicBezTo>
                  <a:cubicBezTo>
                    <a:pt x="2487" y="1"/>
                    <a:pt x="1406" y="704"/>
                    <a:pt x="713" y="1271"/>
                  </a:cubicBezTo>
                  <a:cubicBezTo>
                    <a:pt x="242" y="1660"/>
                    <a:pt x="0" y="2628"/>
                    <a:pt x="747" y="2628"/>
                  </a:cubicBezTo>
                  <a:cubicBezTo>
                    <a:pt x="767" y="2628"/>
                    <a:pt x="787" y="2627"/>
                    <a:pt x="807" y="2626"/>
                  </a:cubicBezTo>
                  <a:cubicBezTo>
                    <a:pt x="1295" y="2597"/>
                    <a:pt x="2097" y="2280"/>
                    <a:pt x="2673" y="2280"/>
                  </a:cubicBezTo>
                  <a:cubicBezTo>
                    <a:pt x="2729" y="2280"/>
                    <a:pt x="2783" y="2283"/>
                    <a:pt x="2834" y="2290"/>
                  </a:cubicBezTo>
                  <a:cubicBezTo>
                    <a:pt x="3359" y="2353"/>
                    <a:pt x="4146" y="2836"/>
                    <a:pt x="4440" y="3298"/>
                  </a:cubicBezTo>
                  <a:cubicBezTo>
                    <a:pt x="4776" y="3844"/>
                    <a:pt x="4115" y="4316"/>
                    <a:pt x="3747" y="4610"/>
                  </a:cubicBezTo>
                  <a:cubicBezTo>
                    <a:pt x="3317" y="4967"/>
                    <a:pt x="2897" y="5114"/>
                    <a:pt x="2372" y="5282"/>
                  </a:cubicBezTo>
                  <a:cubicBezTo>
                    <a:pt x="2099" y="5377"/>
                    <a:pt x="1994" y="5702"/>
                    <a:pt x="2172" y="5860"/>
                  </a:cubicBezTo>
                  <a:cubicBezTo>
                    <a:pt x="2246" y="5923"/>
                    <a:pt x="2393" y="5965"/>
                    <a:pt x="2498" y="6007"/>
                  </a:cubicBezTo>
                  <a:cubicBezTo>
                    <a:pt x="3089" y="6206"/>
                    <a:pt x="3765" y="6428"/>
                    <a:pt x="4415" y="6428"/>
                  </a:cubicBezTo>
                  <a:cubicBezTo>
                    <a:pt x="4758" y="6428"/>
                    <a:pt x="5094" y="6366"/>
                    <a:pt x="5406" y="6206"/>
                  </a:cubicBezTo>
                  <a:cubicBezTo>
                    <a:pt x="6152" y="5818"/>
                    <a:pt x="6719" y="5135"/>
                    <a:pt x="6855" y="4295"/>
                  </a:cubicBezTo>
                  <a:cubicBezTo>
                    <a:pt x="7055" y="3098"/>
                    <a:pt x="6425" y="2300"/>
                    <a:pt x="5669" y="1460"/>
                  </a:cubicBezTo>
                  <a:cubicBezTo>
                    <a:pt x="5074" y="793"/>
                    <a:pt x="4377" y="1"/>
                    <a:pt x="3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7"/>
            <p:cNvSpPr/>
            <p:nvPr/>
          </p:nvSpPr>
          <p:spPr>
            <a:xfrm>
              <a:off x="1519825" y="623075"/>
              <a:ext cx="89575" cy="54300"/>
            </a:xfrm>
            <a:custGeom>
              <a:avLst/>
              <a:gdLst/>
              <a:ahLst/>
              <a:cxnLst/>
              <a:rect l="l" t="t" r="r" b="b"/>
              <a:pathLst>
                <a:path w="3583" h="2172" extrusionOk="0">
                  <a:moveTo>
                    <a:pt x="2455" y="0"/>
                  </a:moveTo>
                  <a:cubicBezTo>
                    <a:pt x="2081" y="0"/>
                    <a:pt x="1664" y="117"/>
                    <a:pt x="1356" y="122"/>
                  </a:cubicBezTo>
                  <a:cubicBezTo>
                    <a:pt x="1253" y="122"/>
                    <a:pt x="1146" y="117"/>
                    <a:pt x="1039" y="117"/>
                  </a:cubicBezTo>
                  <a:cubicBezTo>
                    <a:pt x="755" y="117"/>
                    <a:pt x="473" y="151"/>
                    <a:pt x="274" y="395"/>
                  </a:cubicBezTo>
                  <a:cubicBezTo>
                    <a:pt x="1" y="731"/>
                    <a:pt x="96" y="1204"/>
                    <a:pt x="327" y="1540"/>
                  </a:cubicBezTo>
                  <a:cubicBezTo>
                    <a:pt x="521" y="1815"/>
                    <a:pt x="894" y="2171"/>
                    <a:pt x="1262" y="2171"/>
                  </a:cubicBezTo>
                  <a:cubicBezTo>
                    <a:pt x="1272" y="2171"/>
                    <a:pt x="1283" y="2171"/>
                    <a:pt x="1293" y="2170"/>
                  </a:cubicBezTo>
                  <a:cubicBezTo>
                    <a:pt x="1587" y="2159"/>
                    <a:pt x="1912" y="1991"/>
                    <a:pt x="2217" y="1802"/>
                  </a:cubicBezTo>
                  <a:cubicBezTo>
                    <a:pt x="2889" y="1540"/>
                    <a:pt x="3582" y="1109"/>
                    <a:pt x="3235" y="416"/>
                  </a:cubicBezTo>
                  <a:cubicBezTo>
                    <a:pt x="3074" y="89"/>
                    <a:pt x="2781" y="0"/>
                    <a:pt x="2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23" name="Shape 123"/>
        <p:cNvGrpSpPr/>
        <p:nvPr/>
      </p:nvGrpSpPr>
      <p:grpSpPr>
        <a:xfrm>
          <a:off x="0" y="0"/>
          <a:ext cx="0" cy="0"/>
          <a:chOff x="0" y="0"/>
          <a:chExt cx="0" cy="0"/>
        </a:xfrm>
      </p:grpSpPr>
      <p:sp>
        <p:nvSpPr>
          <p:cNvPr id="124" name="Google Shape;124;p8"/>
          <p:cNvSpPr/>
          <p:nvPr/>
        </p:nvSpPr>
        <p:spPr>
          <a:xfrm>
            <a:off x="-1343399" y="2730850"/>
            <a:ext cx="3815954" cy="3531653"/>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8"/>
          <p:cNvSpPr/>
          <p:nvPr/>
        </p:nvSpPr>
        <p:spPr>
          <a:xfrm rot="10800000" flipH="1">
            <a:off x="2869676" y="-67624"/>
            <a:ext cx="3404649" cy="862751"/>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8"/>
          <p:cNvSpPr/>
          <p:nvPr/>
        </p:nvSpPr>
        <p:spPr>
          <a:xfrm rot="9899984" flipH="1">
            <a:off x="8529927" y="1886928"/>
            <a:ext cx="1126893" cy="991146"/>
          </a:xfrm>
          <a:custGeom>
            <a:avLst/>
            <a:gdLst/>
            <a:ahLst/>
            <a:cxnLst/>
            <a:rect l="l" t="t" r="r" b="b"/>
            <a:pathLst>
              <a:path w="7736" h="6804" extrusionOk="0">
                <a:moveTo>
                  <a:pt x="3525" y="1"/>
                </a:moveTo>
                <a:cubicBezTo>
                  <a:pt x="3065" y="1"/>
                  <a:pt x="2599" y="104"/>
                  <a:pt x="2163" y="331"/>
                </a:cubicBezTo>
                <a:cubicBezTo>
                  <a:pt x="1134" y="866"/>
                  <a:pt x="326" y="1811"/>
                  <a:pt x="168" y="2977"/>
                </a:cubicBezTo>
                <a:cubicBezTo>
                  <a:pt x="0" y="4268"/>
                  <a:pt x="693" y="5549"/>
                  <a:pt x="1722" y="6180"/>
                </a:cubicBezTo>
                <a:cubicBezTo>
                  <a:pt x="2410" y="6597"/>
                  <a:pt x="3193" y="6804"/>
                  <a:pt x="3990" y="6804"/>
                </a:cubicBezTo>
                <a:cubicBezTo>
                  <a:pt x="4618" y="6804"/>
                  <a:pt x="5254" y="6676"/>
                  <a:pt x="5860" y="6421"/>
                </a:cubicBezTo>
                <a:cubicBezTo>
                  <a:pt x="7246" y="5833"/>
                  <a:pt x="7656" y="4457"/>
                  <a:pt x="7729" y="3061"/>
                </a:cubicBezTo>
                <a:cubicBezTo>
                  <a:pt x="7736" y="2917"/>
                  <a:pt x="7590" y="2817"/>
                  <a:pt x="7454" y="2817"/>
                </a:cubicBezTo>
                <a:cubicBezTo>
                  <a:pt x="7373" y="2817"/>
                  <a:pt x="7296" y="2853"/>
                  <a:pt x="7257" y="2935"/>
                </a:cubicBezTo>
                <a:cubicBezTo>
                  <a:pt x="6711" y="4142"/>
                  <a:pt x="6522" y="5213"/>
                  <a:pt x="5083" y="5602"/>
                </a:cubicBezTo>
                <a:cubicBezTo>
                  <a:pt x="4808" y="5678"/>
                  <a:pt x="4542" y="5714"/>
                  <a:pt x="4287" y="5714"/>
                </a:cubicBezTo>
                <a:cubicBezTo>
                  <a:pt x="3120" y="5714"/>
                  <a:pt x="2196" y="4955"/>
                  <a:pt x="1817" y="3722"/>
                </a:cubicBezTo>
                <a:cubicBezTo>
                  <a:pt x="1405" y="2360"/>
                  <a:pt x="2627" y="1355"/>
                  <a:pt x="3887" y="1355"/>
                </a:cubicBezTo>
                <a:cubicBezTo>
                  <a:pt x="4073" y="1355"/>
                  <a:pt x="4260" y="1377"/>
                  <a:pt x="4442" y="1423"/>
                </a:cubicBezTo>
                <a:cubicBezTo>
                  <a:pt x="5209" y="1612"/>
                  <a:pt x="5482" y="2326"/>
                  <a:pt x="5398" y="3040"/>
                </a:cubicBezTo>
                <a:cubicBezTo>
                  <a:pt x="5337" y="3529"/>
                  <a:pt x="4949" y="4054"/>
                  <a:pt x="4463" y="4054"/>
                </a:cubicBezTo>
                <a:cubicBezTo>
                  <a:pt x="4365" y="4054"/>
                  <a:pt x="4263" y="4033"/>
                  <a:pt x="4158" y="3985"/>
                </a:cubicBezTo>
                <a:cubicBezTo>
                  <a:pt x="3854" y="3848"/>
                  <a:pt x="3717" y="3533"/>
                  <a:pt x="3822" y="3334"/>
                </a:cubicBezTo>
                <a:cubicBezTo>
                  <a:pt x="4316" y="3334"/>
                  <a:pt x="4925" y="2966"/>
                  <a:pt x="4600" y="2389"/>
                </a:cubicBezTo>
                <a:cubicBezTo>
                  <a:pt x="4444" y="2116"/>
                  <a:pt x="4204" y="2009"/>
                  <a:pt x="3944" y="2009"/>
                </a:cubicBezTo>
                <a:cubicBezTo>
                  <a:pt x="3484" y="2009"/>
                  <a:pt x="2962" y="2344"/>
                  <a:pt x="2741" y="2693"/>
                </a:cubicBezTo>
                <a:cubicBezTo>
                  <a:pt x="2121" y="3659"/>
                  <a:pt x="2898" y="4667"/>
                  <a:pt x="3791" y="4972"/>
                </a:cubicBezTo>
                <a:cubicBezTo>
                  <a:pt x="4044" y="5062"/>
                  <a:pt x="4300" y="5105"/>
                  <a:pt x="4548" y="5105"/>
                </a:cubicBezTo>
                <a:cubicBezTo>
                  <a:pt x="5351" y="5105"/>
                  <a:pt x="6080" y="4649"/>
                  <a:pt x="6417" y="3806"/>
                </a:cubicBezTo>
                <a:cubicBezTo>
                  <a:pt x="7219" y="1761"/>
                  <a:pt x="5423" y="1"/>
                  <a:pt x="3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8"/>
          <p:cNvSpPr/>
          <p:nvPr/>
        </p:nvSpPr>
        <p:spPr>
          <a:xfrm rot="10800000" flipH="1">
            <a:off x="8190449" y="-250369"/>
            <a:ext cx="1997641" cy="1228231"/>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8"/>
          <p:cNvSpPr/>
          <p:nvPr/>
        </p:nvSpPr>
        <p:spPr>
          <a:xfrm rot="5086397" flipH="1">
            <a:off x="-1224578" y="975902"/>
            <a:ext cx="1997645" cy="1228233"/>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9" name="Google Shape;129;p8"/>
          <p:cNvGrpSpPr/>
          <p:nvPr/>
        </p:nvGrpSpPr>
        <p:grpSpPr>
          <a:xfrm>
            <a:off x="451245" y="347884"/>
            <a:ext cx="502311" cy="535498"/>
            <a:chOff x="1803100" y="543100"/>
            <a:chExt cx="145475" cy="155100"/>
          </a:xfrm>
        </p:grpSpPr>
        <p:sp>
          <p:nvSpPr>
            <p:cNvPr id="130" name="Google Shape;130;p8"/>
            <p:cNvSpPr/>
            <p:nvPr/>
          </p:nvSpPr>
          <p:spPr>
            <a:xfrm>
              <a:off x="1833025" y="543100"/>
              <a:ext cx="36500" cy="46250"/>
            </a:xfrm>
            <a:custGeom>
              <a:avLst/>
              <a:gdLst/>
              <a:ahLst/>
              <a:cxnLst/>
              <a:rect l="l" t="t" r="r" b="b"/>
              <a:pathLst>
                <a:path w="1460" h="1850" extrusionOk="0">
                  <a:moveTo>
                    <a:pt x="623" y="1"/>
                  </a:moveTo>
                  <a:cubicBezTo>
                    <a:pt x="524" y="1"/>
                    <a:pt x="424" y="33"/>
                    <a:pt x="337" y="108"/>
                  </a:cubicBezTo>
                  <a:cubicBezTo>
                    <a:pt x="316" y="129"/>
                    <a:pt x="295" y="161"/>
                    <a:pt x="274" y="182"/>
                  </a:cubicBezTo>
                  <a:cubicBezTo>
                    <a:pt x="221" y="234"/>
                    <a:pt x="179" y="287"/>
                    <a:pt x="158" y="360"/>
                  </a:cubicBezTo>
                  <a:cubicBezTo>
                    <a:pt x="95" y="539"/>
                    <a:pt x="64" y="728"/>
                    <a:pt x="43" y="917"/>
                  </a:cubicBezTo>
                  <a:cubicBezTo>
                    <a:pt x="1" y="1221"/>
                    <a:pt x="43" y="1547"/>
                    <a:pt x="295" y="1736"/>
                  </a:cubicBezTo>
                  <a:cubicBezTo>
                    <a:pt x="399" y="1815"/>
                    <a:pt x="515" y="1849"/>
                    <a:pt x="632" y="1849"/>
                  </a:cubicBezTo>
                  <a:cubicBezTo>
                    <a:pt x="950" y="1849"/>
                    <a:pt x="1271" y="1594"/>
                    <a:pt x="1355" y="1295"/>
                  </a:cubicBezTo>
                  <a:cubicBezTo>
                    <a:pt x="1460" y="917"/>
                    <a:pt x="1324" y="455"/>
                    <a:pt x="1040" y="182"/>
                  </a:cubicBezTo>
                  <a:cubicBezTo>
                    <a:pt x="926" y="74"/>
                    <a:pt x="774"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8"/>
            <p:cNvSpPr/>
            <p:nvPr/>
          </p:nvSpPr>
          <p:spPr>
            <a:xfrm>
              <a:off x="1882650" y="548050"/>
              <a:ext cx="43075" cy="44050"/>
            </a:xfrm>
            <a:custGeom>
              <a:avLst/>
              <a:gdLst/>
              <a:ahLst/>
              <a:cxnLst/>
              <a:rect l="l" t="t" r="r" b="b"/>
              <a:pathLst>
                <a:path w="1723" h="1762" extrusionOk="0">
                  <a:moveTo>
                    <a:pt x="844" y="0"/>
                  </a:moveTo>
                  <a:cubicBezTo>
                    <a:pt x="636" y="0"/>
                    <a:pt x="440" y="122"/>
                    <a:pt x="357" y="330"/>
                  </a:cubicBezTo>
                  <a:cubicBezTo>
                    <a:pt x="200" y="761"/>
                    <a:pt x="0" y="1496"/>
                    <a:pt x="588" y="1716"/>
                  </a:cubicBezTo>
                  <a:cubicBezTo>
                    <a:pt x="670" y="1747"/>
                    <a:pt x="758" y="1762"/>
                    <a:pt x="846" y="1762"/>
                  </a:cubicBezTo>
                  <a:cubicBezTo>
                    <a:pt x="1173" y="1762"/>
                    <a:pt x="1505" y="1558"/>
                    <a:pt x="1596" y="1244"/>
                  </a:cubicBezTo>
                  <a:cubicBezTo>
                    <a:pt x="1722" y="866"/>
                    <a:pt x="1512" y="509"/>
                    <a:pt x="1302" y="204"/>
                  </a:cubicBezTo>
                  <a:cubicBezTo>
                    <a:pt x="1239" y="120"/>
                    <a:pt x="1145" y="68"/>
                    <a:pt x="1040" y="47"/>
                  </a:cubicBezTo>
                  <a:cubicBezTo>
                    <a:pt x="1029" y="36"/>
                    <a:pt x="1019" y="36"/>
                    <a:pt x="1008" y="26"/>
                  </a:cubicBezTo>
                  <a:cubicBezTo>
                    <a:pt x="954" y="8"/>
                    <a:pt x="898" y="0"/>
                    <a:pt x="8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8"/>
            <p:cNvSpPr/>
            <p:nvPr/>
          </p:nvSpPr>
          <p:spPr>
            <a:xfrm>
              <a:off x="1861900" y="596300"/>
              <a:ext cx="38350" cy="43925"/>
            </a:xfrm>
            <a:custGeom>
              <a:avLst/>
              <a:gdLst/>
              <a:ahLst/>
              <a:cxnLst/>
              <a:rect l="l" t="t" r="r" b="b"/>
              <a:pathLst>
                <a:path w="1534" h="1757" extrusionOk="0">
                  <a:moveTo>
                    <a:pt x="669" y="1"/>
                  </a:moveTo>
                  <a:cubicBezTo>
                    <a:pt x="464" y="1"/>
                    <a:pt x="272" y="116"/>
                    <a:pt x="190" y="322"/>
                  </a:cubicBezTo>
                  <a:cubicBezTo>
                    <a:pt x="127" y="500"/>
                    <a:pt x="64" y="679"/>
                    <a:pt x="43" y="878"/>
                  </a:cubicBezTo>
                  <a:cubicBezTo>
                    <a:pt x="1" y="1193"/>
                    <a:pt x="127" y="1508"/>
                    <a:pt x="421" y="1666"/>
                  </a:cubicBezTo>
                  <a:cubicBezTo>
                    <a:pt x="538" y="1726"/>
                    <a:pt x="667" y="1757"/>
                    <a:pt x="795" y="1757"/>
                  </a:cubicBezTo>
                  <a:cubicBezTo>
                    <a:pt x="1069" y="1757"/>
                    <a:pt x="1335" y="1617"/>
                    <a:pt x="1450" y="1330"/>
                  </a:cubicBezTo>
                  <a:cubicBezTo>
                    <a:pt x="1534" y="1141"/>
                    <a:pt x="1534" y="931"/>
                    <a:pt x="1450" y="742"/>
                  </a:cubicBezTo>
                  <a:cubicBezTo>
                    <a:pt x="1387" y="584"/>
                    <a:pt x="1271" y="458"/>
                    <a:pt x="1177" y="322"/>
                  </a:cubicBezTo>
                  <a:cubicBezTo>
                    <a:pt x="1156" y="290"/>
                    <a:pt x="1124" y="269"/>
                    <a:pt x="1093" y="238"/>
                  </a:cubicBezTo>
                  <a:cubicBezTo>
                    <a:pt x="1040" y="143"/>
                    <a:pt x="946" y="59"/>
                    <a:pt x="841" y="28"/>
                  </a:cubicBezTo>
                  <a:cubicBezTo>
                    <a:pt x="784" y="10"/>
                    <a:pt x="726" y="1"/>
                    <a:pt x="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8"/>
            <p:cNvSpPr/>
            <p:nvPr/>
          </p:nvSpPr>
          <p:spPr>
            <a:xfrm>
              <a:off x="1911275" y="601950"/>
              <a:ext cx="37300" cy="46550"/>
            </a:xfrm>
            <a:custGeom>
              <a:avLst/>
              <a:gdLst/>
              <a:ahLst/>
              <a:cxnLst/>
              <a:rect l="l" t="t" r="r" b="b"/>
              <a:pathLst>
                <a:path w="1492" h="1862" extrusionOk="0">
                  <a:moveTo>
                    <a:pt x="611" y="1"/>
                  </a:moveTo>
                  <a:cubicBezTo>
                    <a:pt x="373" y="1"/>
                    <a:pt x="84" y="187"/>
                    <a:pt x="94" y="463"/>
                  </a:cubicBezTo>
                  <a:cubicBezTo>
                    <a:pt x="105" y="715"/>
                    <a:pt x="0" y="946"/>
                    <a:pt x="42" y="1198"/>
                  </a:cubicBezTo>
                  <a:cubicBezTo>
                    <a:pt x="89" y="1547"/>
                    <a:pt x="373" y="1862"/>
                    <a:pt x="727" y="1862"/>
                  </a:cubicBezTo>
                  <a:cubicBezTo>
                    <a:pt x="767" y="1862"/>
                    <a:pt x="808" y="1858"/>
                    <a:pt x="850" y="1849"/>
                  </a:cubicBezTo>
                  <a:cubicBezTo>
                    <a:pt x="1249" y="1765"/>
                    <a:pt x="1491" y="1377"/>
                    <a:pt x="1438" y="978"/>
                  </a:cubicBezTo>
                  <a:cubicBezTo>
                    <a:pt x="1407" y="726"/>
                    <a:pt x="1249" y="526"/>
                    <a:pt x="1102" y="316"/>
                  </a:cubicBezTo>
                  <a:cubicBezTo>
                    <a:pt x="1071" y="274"/>
                    <a:pt x="1039" y="243"/>
                    <a:pt x="987" y="211"/>
                  </a:cubicBezTo>
                  <a:cubicBezTo>
                    <a:pt x="913" y="96"/>
                    <a:pt x="798" y="12"/>
                    <a:pt x="630" y="1"/>
                  </a:cubicBezTo>
                  <a:cubicBezTo>
                    <a:pt x="624" y="1"/>
                    <a:pt x="618" y="1"/>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8"/>
            <p:cNvSpPr/>
            <p:nvPr/>
          </p:nvSpPr>
          <p:spPr>
            <a:xfrm>
              <a:off x="1803100" y="599550"/>
              <a:ext cx="41225" cy="48950"/>
            </a:xfrm>
            <a:custGeom>
              <a:avLst/>
              <a:gdLst/>
              <a:ahLst/>
              <a:cxnLst/>
              <a:rect l="l" t="t" r="r" b="b"/>
              <a:pathLst>
                <a:path w="1649" h="1958" extrusionOk="0">
                  <a:moveTo>
                    <a:pt x="859" y="0"/>
                  </a:moveTo>
                  <a:cubicBezTo>
                    <a:pt x="706" y="0"/>
                    <a:pt x="559" y="64"/>
                    <a:pt x="473" y="202"/>
                  </a:cubicBezTo>
                  <a:cubicBezTo>
                    <a:pt x="295" y="496"/>
                    <a:pt x="43" y="759"/>
                    <a:pt x="22" y="1126"/>
                  </a:cubicBezTo>
                  <a:cubicBezTo>
                    <a:pt x="1" y="1599"/>
                    <a:pt x="463" y="1924"/>
                    <a:pt x="893" y="1956"/>
                  </a:cubicBezTo>
                  <a:cubicBezTo>
                    <a:pt x="910" y="1957"/>
                    <a:pt x="928" y="1958"/>
                    <a:pt x="945" y="1958"/>
                  </a:cubicBezTo>
                  <a:cubicBezTo>
                    <a:pt x="1367" y="1958"/>
                    <a:pt x="1639" y="1593"/>
                    <a:pt x="1649" y="1189"/>
                  </a:cubicBezTo>
                  <a:cubicBezTo>
                    <a:pt x="1649" y="864"/>
                    <a:pt x="1576" y="444"/>
                    <a:pt x="1345" y="202"/>
                  </a:cubicBezTo>
                  <a:cubicBezTo>
                    <a:pt x="1282" y="139"/>
                    <a:pt x="1198" y="97"/>
                    <a:pt x="1124" y="66"/>
                  </a:cubicBezTo>
                  <a:cubicBezTo>
                    <a:pt x="1042" y="23"/>
                    <a:pt x="949" y="0"/>
                    <a:pt x="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8"/>
            <p:cNvSpPr/>
            <p:nvPr/>
          </p:nvSpPr>
          <p:spPr>
            <a:xfrm>
              <a:off x="1836700" y="649000"/>
              <a:ext cx="42300" cy="48575"/>
            </a:xfrm>
            <a:custGeom>
              <a:avLst/>
              <a:gdLst/>
              <a:ahLst/>
              <a:cxnLst/>
              <a:rect l="l" t="t" r="r" b="b"/>
              <a:pathLst>
                <a:path w="1692" h="1943" extrusionOk="0">
                  <a:moveTo>
                    <a:pt x="798" y="1"/>
                  </a:moveTo>
                  <a:cubicBezTo>
                    <a:pt x="642" y="1"/>
                    <a:pt x="486" y="67"/>
                    <a:pt x="400" y="209"/>
                  </a:cubicBezTo>
                  <a:cubicBezTo>
                    <a:pt x="295" y="387"/>
                    <a:pt x="211" y="576"/>
                    <a:pt x="127" y="776"/>
                  </a:cubicBezTo>
                  <a:cubicBezTo>
                    <a:pt x="64" y="933"/>
                    <a:pt x="1" y="1080"/>
                    <a:pt x="11" y="1259"/>
                  </a:cubicBezTo>
                  <a:cubicBezTo>
                    <a:pt x="22" y="1679"/>
                    <a:pt x="484" y="1920"/>
                    <a:pt x="862" y="1941"/>
                  </a:cubicBezTo>
                  <a:cubicBezTo>
                    <a:pt x="876" y="1942"/>
                    <a:pt x="891" y="1942"/>
                    <a:pt x="905" y="1942"/>
                  </a:cubicBezTo>
                  <a:cubicBezTo>
                    <a:pt x="1316" y="1942"/>
                    <a:pt x="1650" y="1654"/>
                    <a:pt x="1670" y="1238"/>
                  </a:cubicBezTo>
                  <a:cubicBezTo>
                    <a:pt x="1691" y="891"/>
                    <a:pt x="1534" y="555"/>
                    <a:pt x="1355" y="272"/>
                  </a:cubicBezTo>
                  <a:cubicBezTo>
                    <a:pt x="1303" y="209"/>
                    <a:pt x="1229" y="156"/>
                    <a:pt x="1156" y="135"/>
                  </a:cubicBezTo>
                  <a:cubicBezTo>
                    <a:pt x="1135" y="114"/>
                    <a:pt x="1124" y="104"/>
                    <a:pt x="1103" y="93"/>
                  </a:cubicBezTo>
                  <a:cubicBezTo>
                    <a:pt x="1017" y="33"/>
                    <a:pt x="907"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8"/>
            <p:cNvSpPr/>
            <p:nvPr/>
          </p:nvSpPr>
          <p:spPr>
            <a:xfrm>
              <a:off x="1889475" y="653725"/>
              <a:ext cx="42025" cy="44475"/>
            </a:xfrm>
            <a:custGeom>
              <a:avLst/>
              <a:gdLst/>
              <a:ahLst/>
              <a:cxnLst/>
              <a:rect l="l" t="t" r="r" b="b"/>
              <a:pathLst>
                <a:path w="1681" h="1779" extrusionOk="0">
                  <a:moveTo>
                    <a:pt x="818" y="0"/>
                  </a:moveTo>
                  <a:cubicBezTo>
                    <a:pt x="769" y="0"/>
                    <a:pt x="719" y="7"/>
                    <a:pt x="672" y="20"/>
                  </a:cubicBezTo>
                  <a:cubicBezTo>
                    <a:pt x="515" y="51"/>
                    <a:pt x="378" y="167"/>
                    <a:pt x="305" y="335"/>
                  </a:cubicBezTo>
                  <a:cubicBezTo>
                    <a:pt x="168" y="650"/>
                    <a:pt x="0" y="986"/>
                    <a:pt x="179" y="1322"/>
                  </a:cubicBezTo>
                  <a:cubicBezTo>
                    <a:pt x="326" y="1602"/>
                    <a:pt x="630" y="1778"/>
                    <a:pt x="935" y="1778"/>
                  </a:cubicBezTo>
                  <a:cubicBezTo>
                    <a:pt x="1042" y="1778"/>
                    <a:pt x="1149" y="1757"/>
                    <a:pt x="1250" y="1710"/>
                  </a:cubicBezTo>
                  <a:cubicBezTo>
                    <a:pt x="1638" y="1532"/>
                    <a:pt x="1680" y="1080"/>
                    <a:pt x="1533" y="734"/>
                  </a:cubicBezTo>
                  <a:cubicBezTo>
                    <a:pt x="1460" y="534"/>
                    <a:pt x="1313" y="356"/>
                    <a:pt x="1197" y="177"/>
                  </a:cubicBezTo>
                  <a:cubicBezTo>
                    <a:pt x="1111" y="59"/>
                    <a:pt x="965"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7" name="Google Shape;137;p8"/>
          <p:cNvSpPr/>
          <p:nvPr/>
        </p:nvSpPr>
        <p:spPr>
          <a:xfrm>
            <a:off x="6796325" y="4604099"/>
            <a:ext cx="997352" cy="817123"/>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8" name="Google Shape;138;p8"/>
          <p:cNvGrpSpPr/>
          <p:nvPr/>
        </p:nvGrpSpPr>
        <p:grpSpPr>
          <a:xfrm>
            <a:off x="8132819" y="3598487"/>
            <a:ext cx="596161" cy="619097"/>
            <a:chOff x="1524825" y="268825"/>
            <a:chExt cx="165050" cy="171400"/>
          </a:xfrm>
        </p:grpSpPr>
        <p:sp>
          <p:nvSpPr>
            <p:cNvPr id="139" name="Google Shape;139;p8"/>
            <p:cNvSpPr/>
            <p:nvPr/>
          </p:nvSpPr>
          <p:spPr>
            <a:xfrm>
              <a:off x="1602550" y="329250"/>
              <a:ext cx="45950" cy="35650"/>
            </a:xfrm>
            <a:custGeom>
              <a:avLst/>
              <a:gdLst/>
              <a:ahLst/>
              <a:cxnLst/>
              <a:rect l="l" t="t" r="r" b="b"/>
              <a:pathLst>
                <a:path w="1838" h="1426" extrusionOk="0">
                  <a:moveTo>
                    <a:pt x="404" y="1"/>
                  </a:moveTo>
                  <a:cubicBezTo>
                    <a:pt x="251" y="1"/>
                    <a:pt x="98" y="126"/>
                    <a:pt x="63" y="272"/>
                  </a:cubicBezTo>
                  <a:cubicBezTo>
                    <a:pt x="0" y="482"/>
                    <a:pt x="126" y="650"/>
                    <a:pt x="315" y="723"/>
                  </a:cubicBezTo>
                  <a:cubicBezTo>
                    <a:pt x="472" y="786"/>
                    <a:pt x="640" y="923"/>
                    <a:pt x="777" y="1017"/>
                  </a:cubicBezTo>
                  <a:cubicBezTo>
                    <a:pt x="934" y="1133"/>
                    <a:pt x="1081" y="1259"/>
                    <a:pt x="1239" y="1374"/>
                  </a:cubicBezTo>
                  <a:cubicBezTo>
                    <a:pt x="1288" y="1410"/>
                    <a:pt x="1344" y="1426"/>
                    <a:pt x="1402" y="1426"/>
                  </a:cubicBezTo>
                  <a:cubicBezTo>
                    <a:pt x="1532" y="1426"/>
                    <a:pt x="1667" y="1347"/>
                    <a:pt x="1732" y="1238"/>
                  </a:cubicBezTo>
                  <a:cubicBezTo>
                    <a:pt x="1837" y="1059"/>
                    <a:pt x="1764" y="860"/>
                    <a:pt x="1606" y="744"/>
                  </a:cubicBezTo>
                  <a:cubicBezTo>
                    <a:pt x="1249" y="492"/>
                    <a:pt x="913" y="177"/>
                    <a:pt x="504" y="20"/>
                  </a:cubicBezTo>
                  <a:cubicBezTo>
                    <a:pt x="472" y="7"/>
                    <a:pt x="438" y="1"/>
                    <a:pt x="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8"/>
            <p:cNvSpPr/>
            <p:nvPr/>
          </p:nvSpPr>
          <p:spPr>
            <a:xfrm>
              <a:off x="1548575" y="302575"/>
              <a:ext cx="54175" cy="37525"/>
            </a:xfrm>
            <a:custGeom>
              <a:avLst/>
              <a:gdLst/>
              <a:ahLst/>
              <a:cxnLst/>
              <a:rect l="l" t="t" r="r" b="b"/>
              <a:pathLst>
                <a:path w="2167" h="1501" extrusionOk="0">
                  <a:moveTo>
                    <a:pt x="1644" y="1"/>
                  </a:moveTo>
                  <a:cubicBezTo>
                    <a:pt x="1562" y="1"/>
                    <a:pt x="1478" y="33"/>
                    <a:pt x="1403" y="110"/>
                  </a:cubicBezTo>
                  <a:cubicBezTo>
                    <a:pt x="1077" y="436"/>
                    <a:pt x="615" y="583"/>
                    <a:pt x="279" y="887"/>
                  </a:cubicBezTo>
                  <a:cubicBezTo>
                    <a:pt x="1" y="1133"/>
                    <a:pt x="259" y="1501"/>
                    <a:pt x="551" y="1501"/>
                  </a:cubicBezTo>
                  <a:cubicBezTo>
                    <a:pt x="633" y="1501"/>
                    <a:pt x="718" y="1471"/>
                    <a:pt x="794" y="1402"/>
                  </a:cubicBezTo>
                  <a:cubicBezTo>
                    <a:pt x="1130" y="1097"/>
                    <a:pt x="1581" y="961"/>
                    <a:pt x="1907" y="625"/>
                  </a:cubicBezTo>
                  <a:cubicBezTo>
                    <a:pt x="2166" y="366"/>
                    <a:pt x="1920" y="1"/>
                    <a:pt x="1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8"/>
            <p:cNvSpPr/>
            <p:nvPr/>
          </p:nvSpPr>
          <p:spPr>
            <a:xfrm>
              <a:off x="1533350" y="347275"/>
              <a:ext cx="20925" cy="40500"/>
            </a:xfrm>
            <a:custGeom>
              <a:avLst/>
              <a:gdLst/>
              <a:ahLst/>
              <a:cxnLst/>
              <a:rect l="l" t="t" r="r" b="b"/>
              <a:pathLst>
                <a:path w="837" h="1620" extrusionOk="0">
                  <a:moveTo>
                    <a:pt x="451" y="0"/>
                  </a:moveTo>
                  <a:cubicBezTo>
                    <a:pt x="292" y="0"/>
                    <a:pt x="125" y="107"/>
                    <a:pt x="90" y="265"/>
                  </a:cubicBezTo>
                  <a:cubicBezTo>
                    <a:pt x="59" y="433"/>
                    <a:pt x="69" y="590"/>
                    <a:pt x="59" y="758"/>
                  </a:cubicBezTo>
                  <a:cubicBezTo>
                    <a:pt x="48" y="926"/>
                    <a:pt x="17" y="1094"/>
                    <a:pt x="6" y="1273"/>
                  </a:cubicBezTo>
                  <a:cubicBezTo>
                    <a:pt x="1" y="1504"/>
                    <a:pt x="180" y="1620"/>
                    <a:pt x="362" y="1620"/>
                  </a:cubicBezTo>
                  <a:cubicBezTo>
                    <a:pt x="544" y="1620"/>
                    <a:pt x="731" y="1504"/>
                    <a:pt x="741" y="1273"/>
                  </a:cubicBezTo>
                  <a:cubicBezTo>
                    <a:pt x="741" y="1115"/>
                    <a:pt x="762" y="968"/>
                    <a:pt x="783" y="821"/>
                  </a:cubicBezTo>
                  <a:cubicBezTo>
                    <a:pt x="794" y="706"/>
                    <a:pt x="773" y="569"/>
                    <a:pt x="794" y="464"/>
                  </a:cubicBezTo>
                  <a:cubicBezTo>
                    <a:pt x="836" y="265"/>
                    <a:pt x="741" y="65"/>
                    <a:pt x="542" y="13"/>
                  </a:cubicBezTo>
                  <a:cubicBezTo>
                    <a:pt x="513" y="5"/>
                    <a:pt x="482" y="0"/>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8"/>
            <p:cNvSpPr/>
            <p:nvPr/>
          </p:nvSpPr>
          <p:spPr>
            <a:xfrm>
              <a:off x="1569475" y="348375"/>
              <a:ext cx="29950" cy="38400"/>
            </a:xfrm>
            <a:custGeom>
              <a:avLst/>
              <a:gdLst/>
              <a:ahLst/>
              <a:cxnLst/>
              <a:rect l="l" t="t" r="r" b="b"/>
              <a:pathLst>
                <a:path w="1198" h="1536" extrusionOk="0">
                  <a:moveTo>
                    <a:pt x="829" y="0"/>
                  </a:moveTo>
                  <a:cubicBezTo>
                    <a:pt x="619" y="0"/>
                    <a:pt x="472" y="168"/>
                    <a:pt x="462" y="357"/>
                  </a:cubicBezTo>
                  <a:cubicBezTo>
                    <a:pt x="462" y="355"/>
                    <a:pt x="462" y="354"/>
                    <a:pt x="461" y="354"/>
                  </a:cubicBezTo>
                  <a:cubicBezTo>
                    <a:pt x="456" y="354"/>
                    <a:pt x="429" y="433"/>
                    <a:pt x="420" y="452"/>
                  </a:cubicBezTo>
                  <a:cubicBezTo>
                    <a:pt x="378" y="515"/>
                    <a:pt x="346" y="578"/>
                    <a:pt x="315" y="630"/>
                  </a:cubicBezTo>
                  <a:cubicBezTo>
                    <a:pt x="231" y="777"/>
                    <a:pt x="147" y="914"/>
                    <a:pt x="73" y="1071"/>
                  </a:cubicBezTo>
                  <a:cubicBezTo>
                    <a:pt x="0" y="1260"/>
                    <a:pt x="157" y="1470"/>
                    <a:pt x="325" y="1523"/>
                  </a:cubicBezTo>
                  <a:cubicBezTo>
                    <a:pt x="358" y="1531"/>
                    <a:pt x="389" y="1535"/>
                    <a:pt x="419" y="1535"/>
                  </a:cubicBezTo>
                  <a:cubicBezTo>
                    <a:pt x="585" y="1535"/>
                    <a:pt x="715" y="1422"/>
                    <a:pt x="777" y="1271"/>
                  </a:cubicBezTo>
                  <a:cubicBezTo>
                    <a:pt x="829" y="1134"/>
                    <a:pt x="945" y="1008"/>
                    <a:pt x="1008" y="872"/>
                  </a:cubicBezTo>
                  <a:cubicBezTo>
                    <a:pt x="1102" y="714"/>
                    <a:pt x="1176" y="557"/>
                    <a:pt x="1186" y="357"/>
                  </a:cubicBezTo>
                  <a:cubicBezTo>
                    <a:pt x="1197" y="168"/>
                    <a:pt x="1018" y="0"/>
                    <a:pt x="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8"/>
            <p:cNvSpPr/>
            <p:nvPr/>
          </p:nvSpPr>
          <p:spPr>
            <a:xfrm>
              <a:off x="1598125" y="375375"/>
              <a:ext cx="43825" cy="20350"/>
            </a:xfrm>
            <a:custGeom>
              <a:avLst/>
              <a:gdLst/>
              <a:ahLst/>
              <a:cxnLst/>
              <a:rect l="l" t="t" r="r" b="b"/>
              <a:pathLst>
                <a:path w="1753" h="814" extrusionOk="0">
                  <a:moveTo>
                    <a:pt x="462" y="0"/>
                  </a:moveTo>
                  <a:cubicBezTo>
                    <a:pt x="114" y="0"/>
                    <a:pt x="0" y="584"/>
                    <a:pt x="397" y="716"/>
                  </a:cubicBezTo>
                  <a:cubicBezTo>
                    <a:pt x="670" y="810"/>
                    <a:pt x="975" y="768"/>
                    <a:pt x="1258" y="810"/>
                  </a:cubicBezTo>
                  <a:cubicBezTo>
                    <a:pt x="1279" y="813"/>
                    <a:pt x="1300" y="814"/>
                    <a:pt x="1321" y="814"/>
                  </a:cubicBezTo>
                  <a:cubicBezTo>
                    <a:pt x="1489" y="814"/>
                    <a:pt x="1653" y="736"/>
                    <a:pt x="1699" y="558"/>
                  </a:cubicBezTo>
                  <a:cubicBezTo>
                    <a:pt x="1752" y="380"/>
                    <a:pt x="1647" y="138"/>
                    <a:pt x="1447" y="107"/>
                  </a:cubicBezTo>
                  <a:cubicBezTo>
                    <a:pt x="1279" y="86"/>
                    <a:pt x="1111" y="65"/>
                    <a:pt x="943" y="65"/>
                  </a:cubicBezTo>
                  <a:cubicBezTo>
                    <a:pt x="828" y="54"/>
                    <a:pt x="691" y="54"/>
                    <a:pt x="586" y="23"/>
                  </a:cubicBezTo>
                  <a:cubicBezTo>
                    <a:pt x="542" y="8"/>
                    <a:pt x="501" y="0"/>
                    <a:pt x="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8"/>
            <p:cNvSpPr/>
            <p:nvPr/>
          </p:nvSpPr>
          <p:spPr>
            <a:xfrm>
              <a:off x="1581800" y="401475"/>
              <a:ext cx="19725" cy="38750"/>
            </a:xfrm>
            <a:custGeom>
              <a:avLst/>
              <a:gdLst/>
              <a:ahLst/>
              <a:cxnLst/>
              <a:rect l="l" t="t" r="r" b="b"/>
              <a:pathLst>
                <a:path w="789" h="1550" extrusionOk="0">
                  <a:moveTo>
                    <a:pt x="381" y="0"/>
                  </a:moveTo>
                  <a:cubicBezTo>
                    <a:pt x="200" y="0"/>
                    <a:pt x="16" y="118"/>
                    <a:pt x="11" y="355"/>
                  </a:cubicBezTo>
                  <a:cubicBezTo>
                    <a:pt x="0" y="638"/>
                    <a:pt x="63" y="911"/>
                    <a:pt x="63" y="1195"/>
                  </a:cubicBezTo>
                  <a:cubicBezTo>
                    <a:pt x="58" y="1431"/>
                    <a:pt x="237" y="1549"/>
                    <a:pt x="418" y="1549"/>
                  </a:cubicBezTo>
                  <a:cubicBezTo>
                    <a:pt x="599" y="1549"/>
                    <a:pt x="783" y="1431"/>
                    <a:pt x="788" y="1195"/>
                  </a:cubicBezTo>
                  <a:cubicBezTo>
                    <a:pt x="788" y="911"/>
                    <a:pt x="725" y="638"/>
                    <a:pt x="735" y="355"/>
                  </a:cubicBezTo>
                  <a:cubicBezTo>
                    <a:pt x="741" y="118"/>
                    <a:pt x="562"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8"/>
            <p:cNvSpPr/>
            <p:nvPr/>
          </p:nvSpPr>
          <p:spPr>
            <a:xfrm>
              <a:off x="1537700" y="396025"/>
              <a:ext cx="34950" cy="31000"/>
            </a:xfrm>
            <a:custGeom>
              <a:avLst/>
              <a:gdLst/>
              <a:ahLst/>
              <a:cxnLst/>
              <a:rect l="l" t="t" r="r" b="b"/>
              <a:pathLst>
                <a:path w="1398" h="1240" extrusionOk="0">
                  <a:moveTo>
                    <a:pt x="982" y="0"/>
                  </a:moveTo>
                  <a:cubicBezTo>
                    <a:pt x="888" y="0"/>
                    <a:pt x="796" y="35"/>
                    <a:pt x="735" y="110"/>
                  </a:cubicBezTo>
                  <a:lnTo>
                    <a:pt x="609" y="236"/>
                  </a:lnTo>
                  <a:cubicBezTo>
                    <a:pt x="609" y="236"/>
                    <a:pt x="557" y="283"/>
                    <a:pt x="555" y="286"/>
                  </a:cubicBezTo>
                  <a:lnTo>
                    <a:pt x="555" y="286"/>
                  </a:lnTo>
                  <a:cubicBezTo>
                    <a:pt x="530" y="303"/>
                    <a:pt x="511" y="313"/>
                    <a:pt x="483" y="331"/>
                  </a:cubicBezTo>
                  <a:cubicBezTo>
                    <a:pt x="368" y="425"/>
                    <a:pt x="242" y="510"/>
                    <a:pt x="137" y="615"/>
                  </a:cubicBezTo>
                  <a:cubicBezTo>
                    <a:pt x="0" y="762"/>
                    <a:pt x="0" y="993"/>
                    <a:pt x="137" y="1129"/>
                  </a:cubicBezTo>
                  <a:cubicBezTo>
                    <a:pt x="205" y="1203"/>
                    <a:pt x="300" y="1240"/>
                    <a:pt x="394" y="1240"/>
                  </a:cubicBezTo>
                  <a:cubicBezTo>
                    <a:pt x="489" y="1240"/>
                    <a:pt x="583" y="1203"/>
                    <a:pt x="651" y="1129"/>
                  </a:cubicBezTo>
                  <a:cubicBezTo>
                    <a:pt x="756" y="1024"/>
                    <a:pt x="798" y="1003"/>
                    <a:pt x="914" y="919"/>
                  </a:cubicBezTo>
                  <a:cubicBezTo>
                    <a:pt x="1040" y="825"/>
                    <a:pt x="1155" y="741"/>
                    <a:pt x="1250" y="625"/>
                  </a:cubicBezTo>
                  <a:cubicBezTo>
                    <a:pt x="1376" y="467"/>
                    <a:pt x="1397" y="257"/>
                    <a:pt x="1250" y="110"/>
                  </a:cubicBezTo>
                  <a:cubicBezTo>
                    <a:pt x="1185" y="40"/>
                    <a:pt x="1083" y="0"/>
                    <a:pt x="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8"/>
            <p:cNvSpPr/>
            <p:nvPr/>
          </p:nvSpPr>
          <p:spPr>
            <a:xfrm>
              <a:off x="1609900" y="402700"/>
              <a:ext cx="44200" cy="29800"/>
            </a:xfrm>
            <a:custGeom>
              <a:avLst/>
              <a:gdLst/>
              <a:ahLst/>
              <a:cxnLst/>
              <a:rect l="l" t="t" r="r" b="b"/>
              <a:pathLst>
                <a:path w="1768" h="1192" extrusionOk="0">
                  <a:moveTo>
                    <a:pt x="342" y="1"/>
                  </a:moveTo>
                  <a:cubicBezTo>
                    <a:pt x="159" y="1"/>
                    <a:pt x="0" y="185"/>
                    <a:pt x="0" y="369"/>
                  </a:cubicBezTo>
                  <a:cubicBezTo>
                    <a:pt x="0" y="579"/>
                    <a:pt x="168" y="715"/>
                    <a:pt x="357" y="726"/>
                  </a:cubicBezTo>
                  <a:cubicBezTo>
                    <a:pt x="304" y="726"/>
                    <a:pt x="409" y="768"/>
                    <a:pt x="420" y="778"/>
                  </a:cubicBezTo>
                  <a:cubicBezTo>
                    <a:pt x="483" y="810"/>
                    <a:pt x="535" y="841"/>
                    <a:pt x="598" y="883"/>
                  </a:cubicBezTo>
                  <a:cubicBezTo>
                    <a:pt x="745" y="967"/>
                    <a:pt x="892" y="1062"/>
                    <a:pt x="1050" y="1146"/>
                  </a:cubicBezTo>
                  <a:cubicBezTo>
                    <a:pt x="1110" y="1178"/>
                    <a:pt x="1168" y="1192"/>
                    <a:pt x="1224" y="1192"/>
                  </a:cubicBezTo>
                  <a:cubicBezTo>
                    <a:pt x="1550" y="1192"/>
                    <a:pt x="1768" y="704"/>
                    <a:pt x="1417" y="516"/>
                  </a:cubicBezTo>
                  <a:cubicBezTo>
                    <a:pt x="1239" y="411"/>
                    <a:pt x="1060" y="316"/>
                    <a:pt x="892" y="211"/>
                  </a:cubicBezTo>
                  <a:cubicBezTo>
                    <a:pt x="724" y="106"/>
                    <a:pt x="567" y="22"/>
                    <a:pt x="357" y="1"/>
                  </a:cubicBezTo>
                  <a:cubicBezTo>
                    <a:pt x="352" y="1"/>
                    <a:pt x="347"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8"/>
            <p:cNvSpPr/>
            <p:nvPr/>
          </p:nvSpPr>
          <p:spPr>
            <a:xfrm>
              <a:off x="1618300" y="299250"/>
              <a:ext cx="45950" cy="20750"/>
            </a:xfrm>
            <a:custGeom>
              <a:avLst/>
              <a:gdLst/>
              <a:ahLst/>
              <a:cxnLst/>
              <a:rect l="l" t="t" r="r" b="b"/>
              <a:pathLst>
                <a:path w="1838" h="830" extrusionOk="0">
                  <a:moveTo>
                    <a:pt x="1122" y="1"/>
                  </a:moveTo>
                  <a:cubicBezTo>
                    <a:pt x="847" y="1"/>
                    <a:pt x="572" y="13"/>
                    <a:pt x="315" y="117"/>
                  </a:cubicBezTo>
                  <a:cubicBezTo>
                    <a:pt x="126" y="191"/>
                    <a:pt x="0" y="359"/>
                    <a:pt x="52" y="558"/>
                  </a:cubicBezTo>
                  <a:cubicBezTo>
                    <a:pt x="96" y="705"/>
                    <a:pt x="244" y="830"/>
                    <a:pt x="400" y="830"/>
                  </a:cubicBezTo>
                  <a:cubicBezTo>
                    <a:pt x="435" y="830"/>
                    <a:pt x="470" y="824"/>
                    <a:pt x="504" y="810"/>
                  </a:cubicBezTo>
                  <a:cubicBezTo>
                    <a:pt x="683" y="744"/>
                    <a:pt x="867" y="728"/>
                    <a:pt x="1052" y="728"/>
                  </a:cubicBezTo>
                  <a:cubicBezTo>
                    <a:pt x="1160" y="728"/>
                    <a:pt x="1268" y="733"/>
                    <a:pt x="1375" y="737"/>
                  </a:cubicBezTo>
                  <a:cubicBezTo>
                    <a:pt x="1837" y="737"/>
                    <a:pt x="1837" y="12"/>
                    <a:pt x="1375" y="2"/>
                  </a:cubicBezTo>
                  <a:cubicBezTo>
                    <a:pt x="1291" y="2"/>
                    <a:pt x="1206"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8"/>
            <p:cNvSpPr/>
            <p:nvPr/>
          </p:nvSpPr>
          <p:spPr>
            <a:xfrm>
              <a:off x="1524825" y="288725"/>
              <a:ext cx="22350" cy="39750"/>
            </a:xfrm>
            <a:custGeom>
              <a:avLst/>
              <a:gdLst/>
              <a:ahLst/>
              <a:cxnLst/>
              <a:rect l="l" t="t" r="r" b="b"/>
              <a:pathLst>
                <a:path w="894" h="1590" extrusionOk="0">
                  <a:moveTo>
                    <a:pt x="375" y="1"/>
                  </a:moveTo>
                  <a:cubicBezTo>
                    <a:pt x="344" y="1"/>
                    <a:pt x="313" y="5"/>
                    <a:pt x="284" y="13"/>
                  </a:cubicBezTo>
                  <a:cubicBezTo>
                    <a:pt x="85" y="66"/>
                    <a:pt x="1" y="265"/>
                    <a:pt x="32" y="465"/>
                  </a:cubicBezTo>
                  <a:cubicBezTo>
                    <a:pt x="74" y="748"/>
                    <a:pt x="64" y="1053"/>
                    <a:pt x="127" y="1326"/>
                  </a:cubicBezTo>
                  <a:cubicBezTo>
                    <a:pt x="169" y="1510"/>
                    <a:pt x="305" y="1589"/>
                    <a:pt x="448" y="1589"/>
                  </a:cubicBezTo>
                  <a:cubicBezTo>
                    <a:pt x="664" y="1589"/>
                    <a:pt x="893" y="1409"/>
                    <a:pt x="830" y="1137"/>
                  </a:cubicBezTo>
                  <a:cubicBezTo>
                    <a:pt x="809" y="1021"/>
                    <a:pt x="809" y="885"/>
                    <a:pt x="799" y="769"/>
                  </a:cubicBezTo>
                  <a:lnTo>
                    <a:pt x="736" y="265"/>
                  </a:lnTo>
                  <a:cubicBezTo>
                    <a:pt x="709" y="107"/>
                    <a:pt x="536" y="1"/>
                    <a:pt x="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8"/>
            <p:cNvSpPr/>
            <p:nvPr/>
          </p:nvSpPr>
          <p:spPr>
            <a:xfrm>
              <a:off x="1555300" y="272025"/>
              <a:ext cx="35725" cy="27100"/>
            </a:xfrm>
            <a:custGeom>
              <a:avLst/>
              <a:gdLst/>
              <a:ahLst/>
              <a:cxnLst/>
              <a:rect l="l" t="t" r="r" b="b"/>
              <a:pathLst>
                <a:path w="1429" h="1084" extrusionOk="0">
                  <a:moveTo>
                    <a:pt x="984" y="0"/>
                  </a:moveTo>
                  <a:cubicBezTo>
                    <a:pt x="925" y="0"/>
                    <a:pt x="867" y="16"/>
                    <a:pt x="819" y="51"/>
                  </a:cubicBezTo>
                  <a:cubicBezTo>
                    <a:pt x="640" y="198"/>
                    <a:pt x="420" y="282"/>
                    <a:pt x="231" y="408"/>
                  </a:cubicBezTo>
                  <a:cubicBezTo>
                    <a:pt x="63" y="513"/>
                    <a:pt x="0" y="723"/>
                    <a:pt x="94" y="902"/>
                  </a:cubicBezTo>
                  <a:cubicBezTo>
                    <a:pt x="157" y="1014"/>
                    <a:pt x="286" y="1084"/>
                    <a:pt x="414" y="1084"/>
                  </a:cubicBezTo>
                  <a:cubicBezTo>
                    <a:pt x="478" y="1084"/>
                    <a:pt x="542" y="1066"/>
                    <a:pt x="598" y="1028"/>
                  </a:cubicBezTo>
                  <a:cubicBezTo>
                    <a:pt x="787" y="912"/>
                    <a:pt x="1008" y="818"/>
                    <a:pt x="1186" y="681"/>
                  </a:cubicBezTo>
                  <a:cubicBezTo>
                    <a:pt x="1344" y="566"/>
                    <a:pt x="1428" y="366"/>
                    <a:pt x="1312" y="188"/>
                  </a:cubicBezTo>
                  <a:cubicBezTo>
                    <a:pt x="1254" y="79"/>
                    <a:pt x="1116"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8"/>
            <p:cNvSpPr/>
            <p:nvPr/>
          </p:nvSpPr>
          <p:spPr>
            <a:xfrm>
              <a:off x="1652675" y="329700"/>
              <a:ext cx="32550" cy="42675"/>
            </a:xfrm>
            <a:custGeom>
              <a:avLst/>
              <a:gdLst/>
              <a:ahLst/>
              <a:cxnLst/>
              <a:rect l="l" t="t" r="r" b="b"/>
              <a:pathLst>
                <a:path w="1302" h="1707" extrusionOk="0">
                  <a:moveTo>
                    <a:pt x="393" y="0"/>
                  </a:moveTo>
                  <a:cubicBezTo>
                    <a:pt x="326" y="0"/>
                    <a:pt x="261" y="15"/>
                    <a:pt x="210" y="44"/>
                  </a:cubicBezTo>
                  <a:cubicBezTo>
                    <a:pt x="21" y="159"/>
                    <a:pt x="0" y="359"/>
                    <a:pt x="74" y="548"/>
                  </a:cubicBezTo>
                  <a:cubicBezTo>
                    <a:pt x="210" y="852"/>
                    <a:pt x="420" y="1125"/>
                    <a:pt x="515" y="1451"/>
                  </a:cubicBezTo>
                  <a:cubicBezTo>
                    <a:pt x="569" y="1629"/>
                    <a:pt x="711" y="1706"/>
                    <a:pt x="855" y="1706"/>
                  </a:cubicBezTo>
                  <a:cubicBezTo>
                    <a:pt x="1076" y="1706"/>
                    <a:pt x="1301" y="1525"/>
                    <a:pt x="1218" y="1251"/>
                  </a:cubicBezTo>
                  <a:cubicBezTo>
                    <a:pt x="1103" y="863"/>
                    <a:pt x="861" y="548"/>
                    <a:pt x="704" y="180"/>
                  </a:cubicBezTo>
                  <a:cubicBezTo>
                    <a:pt x="656" y="56"/>
                    <a:pt x="521"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8"/>
            <p:cNvSpPr/>
            <p:nvPr/>
          </p:nvSpPr>
          <p:spPr>
            <a:xfrm>
              <a:off x="1649625" y="379450"/>
              <a:ext cx="28450" cy="37875"/>
            </a:xfrm>
            <a:custGeom>
              <a:avLst/>
              <a:gdLst/>
              <a:ahLst/>
              <a:cxnLst/>
              <a:rect l="l" t="t" r="r" b="b"/>
              <a:pathLst>
                <a:path w="1138" h="1515" extrusionOk="0">
                  <a:moveTo>
                    <a:pt x="436" y="0"/>
                  </a:moveTo>
                  <a:cubicBezTo>
                    <a:pt x="223" y="0"/>
                    <a:pt x="1" y="177"/>
                    <a:pt x="70" y="448"/>
                  </a:cubicBezTo>
                  <a:cubicBezTo>
                    <a:pt x="133" y="731"/>
                    <a:pt x="301" y="973"/>
                    <a:pt x="374" y="1257"/>
                  </a:cubicBezTo>
                  <a:cubicBezTo>
                    <a:pt x="421" y="1436"/>
                    <a:pt x="558" y="1515"/>
                    <a:pt x="700" y="1515"/>
                  </a:cubicBezTo>
                  <a:cubicBezTo>
                    <a:pt x="914" y="1515"/>
                    <a:pt x="1137" y="1336"/>
                    <a:pt x="1067" y="1057"/>
                  </a:cubicBezTo>
                  <a:cubicBezTo>
                    <a:pt x="1004" y="784"/>
                    <a:pt x="836" y="532"/>
                    <a:pt x="763" y="259"/>
                  </a:cubicBezTo>
                  <a:cubicBezTo>
                    <a:pt x="717" y="79"/>
                    <a:pt x="578"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8"/>
            <p:cNvSpPr/>
            <p:nvPr/>
          </p:nvSpPr>
          <p:spPr>
            <a:xfrm>
              <a:off x="1612525" y="268825"/>
              <a:ext cx="46000" cy="23050"/>
            </a:xfrm>
            <a:custGeom>
              <a:avLst/>
              <a:gdLst/>
              <a:ahLst/>
              <a:cxnLst/>
              <a:rect l="l" t="t" r="r" b="b"/>
              <a:pathLst>
                <a:path w="1840" h="922" extrusionOk="0">
                  <a:moveTo>
                    <a:pt x="351" y="1"/>
                  </a:moveTo>
                  <a:cubicBezTo>
                    <a:pt x="159" y="1"/>
                    <a:pt x="0" y="184"/>
                    <a:pt x="0" y="368"/>
                  </a:cubicBezTo>
                  <a:cubicBezTo>
                    <a:pt x="0" y="578"/>
                    <a:pt x="168" y="715"/>
                    <a:pt x="367" y="725"/>
                  </a:cubicBezTo>
                  <a:cubicBezTo>
                    <a:pt x="661" y="746"/>
                    <a:pt x="955" y="820"/>
                    <a:pt x="1239" y="904"/>
                  </a:cubicBezTo>
                  <a:cubicBezTo>
                    <a:pt x="1279" y="916"/>
                    <a:pt x="1317" y="922"/>
                    <a:pt x="1353" y="922"/>
                  </a:cubicBezTo>
                  <a:cubicBezTo>
                    <a:pt x="1719" y="922"/>
                    <a:pt x="1839" y="335"/>
                    <a:pt x="1428" y="211"/>
                  </a:cubicBezTo>
                  <a:cubicBezTo>
                    <a:pt x="1081" y="106"/>
                    <a:pt x="724" y="32"/>
                    <a:pt x="367" y="1"/>
                  </a:cubicBezTo>
                  <a:cubicBezTo>
                    <a:pt x="362" y="1"/>
                    <a:pt x="356"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8"/>
            <p:cNvSpPr/>
            <p:nvPr/>
          </p:nvSpPr>
          <p:spPr>
            <a:xfrm>
              <a:off x="1663450" y="281625"/>
              <a:ext cx="26425" cy="48800"/>
            </a:xfrm>
            <a:custGeom>
              <a:avLst/>
              <a:gdLst/>
              <a:ahLst/>
              <a:cxnLst/>
              <a:rect l="l" t="t" r="r" b="b"/>
              <a:pathLst>
                <a:path w="1057" h="1952" extrusionOk="0">
                  <a:moveTo>
                    <a:pt x="400" y="1"/>
                  </a:moveTo>
                  <a:cubicBezTo>
                    <a:pt x="332" y="1"/>
                    <a:pt x="265" y="16"/>
                    <a:pt x="210" y="45"/>
                  </a:cubicBezTo>
                  <a:cubicBezTo>
                    <a:pt x="21" y="150"/>
                    <a:pt x="0" y="360"/>
                    <a:pt x="84" y="539"/>
                  </a:cubicBezTo>
                  <a:cubicBezTo>
                    <a:pt x="136" y="686"/>
                    <a:pt x="136" y="906"/>
                    <a:pt x="168" y="1053"/>
                  </a:cubicBezTo>
                  <a:cubicBezTo>
                    <a:pt x="199" y="1263"/>
                    <a:pt x="231" y="1484"/>
                    <a:pt x="283" y="1694"/>
                  </a:cubicBezTo>
                  <a:cubicBezTo>
                    <a:pt x="330" y="1874"/>
                    <a:pt x="469" y="1952"/>
                    <a:pt x="612" y="1952"/>
                  </a:cubicBezTo>
                  <a:cubicBezTo>
                    <a:pt x="829" y="1952"/>
                    <a:pt x="1057" y="1773"/>
                    <a:pt x="987" y="1494"/>
                  </a:cubicBezTo>
                  <a:cubicBezTo>
                    <a:pt x="882" y="1064"/>
                    <a:pt x="882" y="581"/>
                    <a:pt x="703" y="171"/>
                  </a:cubicBezTo>
                  <a:cubicBezTo>
                    <a:pt x="656" y="55"/>
                    <a:pt x="527" y="1"/>
                    <a:pt x="4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4" name="Google Shape;154;p8"/>
          <p:cNvSpPr/>
          <p:nvPr/>
        </p:nvSpPr>
        <p:spPr>
          <a:xfrm>
            <a:off x="2010051" y="4797888"/>
            <a:ext cx="3404649" cy="862751"/>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8"/>
          <p:cNvSpPr txBox="1"/>
          <p:nvPr>
            <p:ph type="title"/>
          </p:nvPr>
        </p:nvSpPr>
        <p:spPr>
          <a:xfrm>
            <a:off x="1274250" y="1307100"/>
            <a:ext cx="65955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9"/>
          <p:cNvSpPr/>
          <p:nvPr/>
        </p:nvSpPr>
        <p:spPr>
          <a:xfrm rot="10800000" flipH="1">
            <a:off x="2743000" y="2"/>
            <a:ext cx="3657998" cy="926948"/>
          </a:xfrm>
          <a:custGeom>
            <a:avLst/>
            <a:gdLst/>
            <a:ahLst/>
            <a:cxnLst/>
            <a:rect l="l" t="t" r="r" b="b"/>
            <a:pathLst>
              <a:path w="12151" h="3079" extrusionOk="0">
                <a:moveTo>
                  <a:pt x="7914" y="0"/>
                </a:moveTo>
                <a:cubicBezTo>
                  <a:pt x="5048" y="0"/>
                  <a:pt x="3028" y="1732"/>
                  <a:pt x="1" y="3079"/>
                </a:cubicBezTo>
                <a:lnTo>
                  <a:pt x="12151" y="3079"/>
                </a:lnTo>
                <a:cubicBezTo>
                  <a:pt x="12151" y="1283"/>
                  <a:pt x="10428" y="348"/>
                  <a:pt x="9451" y="159"/>
                </a:cubicBezTo>
                <a:cubicBezTo>
                  <a:pt x="8909" y="50"/>
                  <a:pt x="8399" y="0"/>
                  <a:pt x="7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9"/>
          <p:cNvSpPr/>
          <p:nvPr/>
        </p:nvSpPr>
        <p:spPr>
          <a:xfrm rot="-3463915">
            <a:off x="7705812" y="3384818"/>
            <a:ext cx="4423707" cy="2719875"/>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9"/>
          <p:cNvSpPr/>
          <p:nvPr/>
        </p:nvSpPr>
        <p:spPr>
          <a:xfrm rot="4500011">
            <a:off x="-464508" y="4531905"/>
            <a:ext cx="1148748" cy="941207"/>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0" name="Google Shape;160;p9"/>
          <p:cNvGrpSpPr/>
          <p:nvPr/>
        </p:nvGrpSpPr>
        <p:grpSpPr>
          <a:xfrm>
            <a:off x="8179745" y="391459"/>
            <a:ext cx="502311" cy="535498"/>
            <a:chOff x="1803100" y="543100"/>
            <a:chExt cx="145475" cy="155100"/>
          </a:xfrm>
        </p:grpSpPr>
        <p:sp>
          <p:nvSpPr>
            <p:cNvPr id="161" name="Google Shape;161;p9"/>
            <p:cNvSpPr/>
            <p:nvPr/>
          </p:nvSpPr>
          <p:spPr>
            <a:xfrm>
              <a:off x="1833025" y="543100"/>
              <a:ext cx="36500" cy="46250"/>
            </a:xfrm>
            <a:custGeom>
              <a:avLst/>
              <a:gdLst/>
              <a:ahLst/>
              <a:cxnLst/>
              <a:rect l="l" t="t" r="r" b="b"/>
              <a:pathLst>
                <a:path w="1460" h="1850" extrusionOk="0">
                  <a:moveTo>
                    <a:pt x="623" y="1"/>
                  </a:moveTo>
                  <a:cubicBezTo>
                    <a:pt x="524" y="1"/>
                    <a:pt x="424" y="33"/>
                    <a:pt x="337" y="108"/>
                  </a:cubicBezTo>
                  <a:cubicBezTo>
                    <a:pt x="316" y="129"/>
                    <a:pt x="295" y="161"/>
                    <a:pt x="274" y="182"/>
                  </a:cubicBezTo>
                  <a:cubicBezTo>
                    <a:pt x="221" y="234"/>
                    <a:pt x="179" y="287"/>
                    <a:pt x="158" y="360"/>
                  </a:cubicBezTo>
                  <a:cubicBezTo>
                    <a:pt x="95" y="539"/>
                    <a:pt x="64" y="728"/>
                    <a:pt x="43" y="917"/>
                  </a:cubicBezTo>
                  <a:cubicBezTo>
                    <a:pt x="1" y="1221"/>
                    <a:pt x="43" y="1547"/>
                    <a:pt x="295" y="1736"/>
                  </a:cubicBezTo>
                  <a:cubicBezTo>
                    <a:pt x="399" y="1815"/>
                    <a:pt x="515" y="1849"/>
                    <a:pt x="632" y="1849"/>
                  </a:cubicBezTo>
                  <a:cubicBezTo>
                    <a:pt x="950" y="1849"/>
                    <a:pt x="1271" y="1594"/>
                    <a:pt x="1355" y="1295"/>
                  </a:cubicBezTo>
                  <a:cubicBezTo>
                    <a:pt x="1460" y="917"/>
                    <a:pt x="1324" y="455"/>
                    <a:pt x="1040" y="182"/>
                  </a:cubicBezTo>
                  <a:cubicBezTo>
                    <a:pt x="926" y="74"/>
                    <a:pt x="774"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9"/>
            <p:cNvSpPr/>
            <p:nvPr/>
          </p:nvSpPr>
          <p:spPr>
            <a:xfrm>
              <a:off x="1882650" y="548050"/>
              <a:ext cx="43075" cy="44050"/>
            </a:xfrm>
            <a:custGeom>
              <a:avLst/>
              <a:gdLst/>
              <a:ahLst/>
              <a:cxnLst/>
              <a:rect l="l" t="t" r="r" b="b"/>
              <a:pathLst>
                <a:path w="1723" h="1762" extrusionOk="0">
                  <a:moveTo>
                    <a:pt x="844" y="0"/>
                  </a:moveTo>
                  <a:cubicBezTo>
                    <a:pt x="636" y="0"/>
                    <a:pt x="440" y="122"/>
                    <a:pt x="357" y="330"/>
                  </a:cubicBezTo>
                  <a:cubicBezTo>
                    <a:pt x="200" y="761"/>
                    <a:pt x="0" y="1496"/>
                    <a:pt x="588" y="1716"/>
                  </a:cubicBezTo>
                  <a:cubicBezTo>
                    <a:pt x="670" y="1747"/>
                    <a:pt x="758" y="1762"/>
                    <a:pt x="846" y="1762"/>
                  </a:cubicBezTo>
                  <a:cubicBezTo>
                    <a:pt x="1173" y="1762"/>
                    <a:pt x="1505" y="1558"/>
                    <a:pt x="1596" y="1244"/>
                  </a:cubicBezTo>
                  <a:cubicBezTo>
                    <a:pt x="1722" y="866"/>
                    <a:pt x="1512" y="509"/>
                    <a:pt x="1302" y="204"/>
                  </a:cubicBezTo>
                  <a:cubicBezTo>
                    <a:pt x="1239" y="120"/>
                    <a:pt x="1145" y="68"/>
                    <a:pt x="1040" y="47"/>
                  </a:cubicBezTo>
                  <a:cubicBezTo>
                    <a:pt x="1029" y="36"/>
                    <a:pt x="1019" y="36"/>
                    <a:pt x="1008" y="26"/>
                  </a:cubicBezTo>
                  <a:cubicBezTo>
                    <a:pt x="954" y="8"/>
                    <a:pt x="898" y="0"/>
                    <a:pt x="8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9"/>
            <p:cNvSpPr/>
            <p:nvPr/>
          </p:nvSpPr>
          <p:spPr>
            <a:xfrm>
              <a:off x="1861900" y="596300"/>
              <a:ext cx="38350" cy="43925"/>
            </a:xfrm>
            <a:custGeom>
              <a:avLst/>
              <a:gdLst/>
              <a:ahLst/>
              <a:cxnLst/>
              <a:rect l="l" t="t" r="r" b="b"/>
              <a:pathLst>
                <a:path w="1534" h="1757" extrusionOk="0">
                  <a:moveTo>
                    <a:pt x="669" y="1"/>
                  </a:moveTo>
                  <a:cubicBezTo>
                    <a:pt x="464" y="1"/>
                    <a:pt x="272" y="116"/>
                    <a:pt x="190" y="322"/>
                  </a:cubicBezTo>
                  <a:cubicBezTo>
                    <a:pt x="127" y="500"/>
                    <a:pt x="64" y="679"/>
                    <a:pt x="43" y="878"/>
                  </a:cubicBezTo>
                  <a:cubicBezTo>
                    <a:pt x="1" y="1193"/>
                    <a:pt x="127" y="1508"/>
                    <a:pt x="421" y="1666"/>
                  </a:cubicBezTo>
                  <a:cubicBezTo>
                    <a:pt x="538" y="1726"/>
                    <a:pt x="667" y="1757"/>
                    <a:pt x="795" y="1757"/>
                  </a:cubicBezTo>
                  <a:cubicBezTo>
                    <a:pt x="1069" y="1757"/>
                    <a:pt x="1335" y="1617"/>
                    <a:pt x="1450" y="1330"/>
                  </a:cubicBezTo>
                  <a:cubicBezTo>
                    <a:pt x="1534" y="1141"/>
                    <a:pt x="1534" y="931"/>
                    <a:pt x="1450" y="742"/>
                  </a:cubicBezTo>
                  <a:cubicBezTo>
                    <a:pt x="1387" y="584"/>
                    <a:pt x="1271" y="458"/>
                    <a:pt x="1177" y="322"/>
                  </a:cubicBezTo>
                  <a:cubicBezTo>
                    <a:pt x="1156" y="290"/>
                    <a:pt x="1124" y="269"/>
                    <a:pt x="1093" y="238"/>
                  </a:cubicBezTo>
                  <a:cubicBezTo>
                    <a:pt x="1040" y="143"/>
                    <a:pt x="946" y="59"/>
                    <a:pt x="841" y="28"/>
                  </a:cubicBezTo>
                  <a:cubicBezTo>
                    <a:pt x="784" y="10"/>
                    <a:pt x="726" y="1"/>
                    <a:pt x="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9"/>
            <p:cNvSpPr/>
            <p:nvPr/>
          </p:nvSpPr>
          <p:spPr>
            <a:xfrm>
              <a:off x="1911275" y="601950"/>
              <a:ext cx="37300" cy="46550"/>
            </a:xfrm>
            <a:custGeom>
              <a:avLst/>
              <a:gdLst/>
              <a:ahLst/>
              <a:cxnLst/>
              <a:rect l="l" t="t" r="r" b="b"/>
              <a:pathLst>
                <a:path w="1492" h="1862" extrusionOk="0">
                  <a:moveTo>
                    <a:pt x="611" y="1"/>
                  </a:moveTo>
                  <a:cubicBezTo>
                    <a:pt x="373" y="1"/>
                    <a:pt x="84" y="187"/>
                    <a:pt x="94" y="463"/>
                  </a:cubicBezTo>
                  <a:cubicBezTo>
                    <a:pt x="105" y="715"/>
                    <a:pt x="0" y="946"/>
                    <a:pt x="42" y="1198"/>
                  </a:cubicBezTo>
                  <a:cubicBezTo>
                    <a:pt x="89" y="1547"/>
                    <a:pt x="373" y="1862"/>
                    <a:pt x="727" y="1862"/>
                  </a:cubicBezTo>
                  <a:cubicBezTo>
                    <a:pt x="767" y="1862"/>
                    <a:pt x="808" y="1858"/>
                    <a:pt x="850" y="1849"/>
                  </a:cubicBezTo>
                  <a:cubicBezTo>
                    <a:pt x="1249" y="1765"/>
                    <a:pt x="1491" y="1377"/>
                    <a:pt x="1438" y="978"/>
                  </a:cubicBezTo>
                  <a:cubicBezTo>
                    <a:pt x="1407" y="726"/>
                    <a:pt x="1249" y="526"/>
                    <a:pt x="1102" y="316"/>
                  </a:cubicBezTo>
                  <a:cubicBezTo>
                    <a:pt x="1071" y="274"/>
                    <a:pt x="1039" y="243"/>
                    <a:pt x="987" y="211"/>
                  </a:cubicBezTo>
                  <a:cubicBezTo>
                    <a:pt x="913" y="96"/>
                    <a:pt x="798" y="12"/>
                    <a:pt x="630" y="1"/>
                  </a:cubicBezTo>
                  <a:cubicBezTo>
                    <a:pt x="624" y="1"/>
                    <a:pt x="618" y="1"/>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9"/>
            <p:cNvSpPr/>
            <p:nvPr/>
          </p:nvSpPr>
          <p:spPr>
            <a:xfrm>
              <a:off x="1803100" y="599550"/>
              <a:ext cx="41225" cy="48950"/>
            </a:xfrm>
            <a:custGeom>
              <a:avLst/>
              <a:gdLst/>
              <a:ahLst/>
              <a:cxnLst/>
              <a:rect l="l" t="t" r="r" b="b"/>
              <a:pathLst>
                <a:path w="1649" h="1958" extrusionOk="0">
                  <a:moveTo>
                    <a:pt x="859" y="0"/>
                  </a:moveTo>
                  <a:cubicBezTo>
                    <a:pt x="706" y="0"/>
                    <a:pt x="559" y="64"/>
                    <a:pt x="473" y="202"/>
                  </a:cubicBezTo>
                  <a:cubicBezTo>
                    <a:pt x="295" y="496"/>
                    <a:pt x="43" y="759"/>
                    <a:pt x="22" y="1126"/>
                  </a:cubicBezTo>
                  <a:cubicBezTo>
                    <a:pt x="1" y="1599"/>
                    <a:pt x="463" y="1924"/>
                    <a:pt x="893" y="1956"/>
                  </a:cubicBezTo>
                  <a:cubicBezTo>
                    <a:pt x="910" y="1957"/>
                    <a:pt x="928" y="1958"/>
                    <a:pt x="945" y="1958"/>
                  </a:cubicBezTo>
                  <a:cubicBezTo>
                    <a:pt x="1367" y="1958"/>
                    <a:pt x="1639" y="1593"/>
                    <a:pt x="1649" y="1189"/>
                  </a:cubicBezTo>
                  <a:cubicBezTo>
                    <a:pt x="1649" y="864"/>
                    <a:pt x="1576" y="444"/>
                    <a:pt x="1345" y="202"/>
                  </a:cubicBezTo>
                  <a:cubicBezTo>
                    <a:pt x="1282" y="139"/>
                    <a:pt x="1198" y="97"/>
                    <a:pt x="1124" y="66"/>
                  </a:cubicBezTo>
                  <a:cubicBezTo>
                    <a:pt x="1042" y="23"/>
                    <a:pt x="949" y="0"/>
                    <a:pt x="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9"/>
            <p:cNvSpPr/>
            <p:nvPr/>
          </p:nvSpPr>
          <p:spPr>
            <a:xfrm>
              <a:off x="1836700" y="649000"/>
              <a:ext cx="42300" cy="48575"/>
            </a:xfrm>
            <a:custGeom>
              <a:avLst/>
              <a:gdLst/>
              <a:ahLst/>
              <a:cxnLst/>
              <a:rect l="l" t="t" r="r" b="b"/>
              <a:pathLst>
                <a:path w="1692" h="1943" extrusionOk="0">
                  <a:moveTo>
                    <a:pt x="798" y="1"/>
                  </a:moveTo>
                  <a:cubicBezTo>
                    <a:pt x="642" y="1"/>
                    <a:pt x="486" y="67"/>
                    <a:pt x="400" y="209"/>
                  </a:cubicBezTo>
                  <a:cubicBezTo>
                    <a:pt x="295" y="387"/>
                    <a:pt x="211" y="576"/>
                    <a:pt x="127" y="776"/>
                  </a:cubicBezTo>
                  <a:cubicBezTo>
                    <a:pt x="64" y="933"/>
                    <a:pt x="1" y="1080"/>
                    <a:pt x="11" y="1259"/>
                  </a:cubicBezTo>
                  <a:cubicBezTo>
                    <a:pt x="22" y="1679"/>
                    <a:pt x="484" y="1920"/>
                    <a:pt x="862" y="1941"/>
                  </a:cubicBezTo>
                  <a:cubicBezTo>
                    <a:pt x="876" y="1942"/>
                    <a:pt x="891" y="1942"/>
                    <a:pt x="905" y="1942"/>
                  </a:cubicBezTo>
                  <a:cubicBezTo>
                    <a:pt x="1316" y="1942"/>
                    <a:pt x="1650" y="1654"/>
                    <a:pt x="1670" y="1238"/>
                  </a:cubicBezTo>
                  <a:cubicBezTo>
                    <a:pt x="1691" y="891"/>
                    <a:pt x="1534" y="555"/>
                    <a:pt x="1355" y="272"/>
                  </a:cubicBezTo>
                  <a:cubicBezTo>
                    <a:pt x="1303" y="209"/>
                    <a:pt x="1229" y="156"/>
                    <a:pt x="1156" y="135"/>
                  </a:cubicBezTo>
                  <a:cubicBezTo>
                    <a:pt x="1135" y="114"/>
                    <a:pt x="1124" y="104"/>
                    <a:pt x="1103" y="93"/>
                  </a:cubicBezTo>
                  <a:cubicBezTo>
                    <a:pt x="1017" y="33"/>
                    <a:pt x="907"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9"/>
            <p:cNvSpPr/>
            <p:nvPr/>
          </p:nvSpPr>
          <p:spPr>
            <a:xfrm>
              <a:off x="1889475" y="653725"/>
              <a:ext cx="42025" cy="44475"/>
            </a:xfrm>
            <a:custGeom>
              <a:avLst/>
              <a:gdLst/>
              <a:ahLst/>
              <a:cxnLst/>
              <a:rect l="l" t="t" r="r" b="b"/>
              <a:pathLst>
                <a:path w="1681" h="1779" extrusionOk="0">
                  <a:moveTo>
                    <a:pt x="818" y="0"/>
                  </a:moveTo>
                  <a:cubicBezTo>
                    <a:pt x="769" y="0"/>
                    <a:pt x="719" y="7"/>
                    <a:pt x="672" y="20"/>
                  </a:cubicBezTo>
                  <a:cubicBezTo>
                    <a:pt x="515" y="51"/>
                    <a:pt x="378" y="167"/>
                    <a:pt x="305" y="335"/>
                  </a:cubicBezTo>
                  <a:cubicBezTo>
                    <a:pt x="168" y="650"/>
                    <a:pt x="0" y="986"/>
                    <a:pt x="179" y="1322"/>
                  </a:cubicBezTo>
                  <a:cubicBezTo>
                    <a:pt x="326" y="1602"/>
                    <a:pt x="630" y="1778"/>
                    <a:pt x="935" y="1778"/>
                  </a:cubicBezTo>
                  <a:cubicBezTo>
                    <a:pt x="1042" y="1778"/>
                    <a:pt x="1149" y="1757"/>
                    <a:pt x="1250" y="1710"/>
                  </a:cubicBezTo>
                  <a:cubicBezTo>
                    <a:pt x="1638" y="1532"/>
                    <a:pt x="1680" y="1080"/>
                    <a:pt x="1533" y="734"/>
                  </a:cubicBezTo>
                  <a:cubicBezTo>
                    <a:pt x="1460" y="534"/>
                    <a:pt x="1313" y="356"/>
                    <a:pt x="1197" y="177"/>
                  </a:cubicBezTo>
                  <a:cubicBezTo>
                    <a:pt x="1111" y="59"/>
                    <a:pt x="965"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8" name="Google Shape;168;p9"/>
          <p:cNvSpPr/>
          <p:nvPr/>
        </p:nvSpPr>
        <p:spPr>
          <a:xfrm rot="8100000">
            <a:off x="3845680" y="4107832"/>
            <a:ext cx="2973843" cy="2752282"/>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9"/>
          <p:cNvSpPr txBox="1"/>
          <p:nvPr>
            <p:ph type="title"/>
          </p:nvPr>
        </p:nvSpPr>
        <p:spPr>
          <a:xfrm>
            <a:off x="3762900" y="1365513"/>
            <a:ext cx="4661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70" name="Google Shape;170;p9"/>
          <p:cNvSpPr txBox="1"/>
          <p:nvPr>
            <p:ph type="subTitle" idx="1"/>
          </p:nvPr>
        </p:nvSpPr>
        <p:spPr>
          <a:xfrm>
            <a:off x="3762900" y="2038035"/>
            <a:ext cx="4661100" cy="1681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500"/>
              <a:buNone/>
              <a:defRPr sz="1700"/>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71" name="Shape 171"/>
        <p:cNvGrpSpPr/>
        <p:nvPr/>
      </p:nvGrpSpPr>
      <p:grpSpPr>
        <a:xfrm>
          <a:off x="0" y="0"/>
          <a:ext cx="0" cy="0"/>
          <a:chOff x="0" y="0"/>
          <a:chExt cx="0" cy="0"/>
        </a:xfrm>
      </p:grpSpPr>
      <p:sp>
        <p:nvSpPr>
          <p:cNvPr id="172" name="Google Shape;172;p10"/>
          <p:cNvSpPr/>
          <p:nvPr/>
        </p:nvSpPr>
        <p:spPr>
          <a:xfrm>
            <a:off x="-100275" y="-100275"/>
            <a:ext cx="9380400" cy="5394300"/>
          </a:xfrm>
          <a:prstGeom prst="rect">
            <a:avLst/>
          </a:prstGeom>
          <a:solidFill>
            <a:srgbClr val="DEEAEC">
              <a:alpha val="31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0"/>
          <p:cNvSpPr txBox="1"/>
          <p:nvPr>
            <p:ph type="title"/>
          </p:nvPr>
        </p:nvSpPr>
        <p:spPr>
          <a:xfrm>
            <a:off x="720000" y="476865"/>
            <a:ext cx="3449100" cy="21135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74" name="Google Shape;174;p10"/>
          <p:cNvSpPr/>
          <p:nvPr/>
        </p:nvSpPr>
        <p:spPr>
          <a:xfrm rot="10800000">
            <a:off x="6522928" y="-1908150"/>
            <a:ext cx="3815954" cy="3531653"/>
          </a:xfrm>
          <a:custGeom>
            <a:avLst/>
            <a:gdLst/>
            <a:ahLst/>
            <a:cxnLst/>
            <a:rect l="l" t="t" r="r" b="b"/>
            <a:pathLst>
              <a:path w="7852" h="7267" extrusionOk="0">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0"/>
          <p:cNvSpPr/>
          <p:nvPr/>
        </p:nvSpPr>
        <p:spPr>
          <a:xfrm rot="-828300" flipH="1">
            <a:off x="-2404654" y="3587396"/>
            <a:ext cx="4423712" cy="2719874"/>
          </a:xfrm>
          <a:custGeom>
            <a:avLst/>
            <a:gdLst/>
            <a:ahLst/>
            <a:cxnLst/>
            <a:rect l="l" t="t" r="r" b="b"/>
            <a:pathLst>
              <a:path w="9074" h="5579" extrusionOk="0">
                <a:moveTo>
                  <a:pt x="3394" y="1"/>
                </a:moveTo>
                <a:cubicBezTo>
                  <a:pt x="3207" y="1"/>
                  <a:pt x="3046" y="35"/>
                  <a:pt x="2920" y="110"/>
                </a:cubicBezTo>
                <a:cubicBezTo>
                  <a:pt x="2017" y="656"/>
                  <a:pt x="1608" y="1779"/>
                  <a:pt x="1114" y="2682"/>
                </a:cubicBezTo>
                <a:cubicBezTo>
                  <a:pt x="799" y="3249"/>
                  <a:pt x="0" y="4446"/>
                  <a:pt x="379" y="5119"/>
                </a:cubicBezTo>
                <a:cubicBezTo>
                  <a:pt x="575" y="5480"/>
                  <a:pt x="969" y="5578"/>
                  <a:pt x="1373" y="5578"/>
                </a:cubicBezTo>
                <a:cubicBezTo>
                  <a:pt x="1615" y="5578"/>
                  <a:pt x="1861" y="5543"/>
                  <a:pt x="2070" y="5507"/>
                </a:cubicBezTo>
                <a:cubicBezTo>
                  <a:pt x="3109" y="5329"/>
                  <a:pt x="4159" y="5077"/>
                  <a:pt x="5157" y="4740"/>
                </a:cubicBezTo>
                <a:cubicBezTo>
                  <a:pt x="5934" y="4488"/>
                  <a:pt x="9073" y="3701"/>
                  <a:pt x="7771" y="2378"/>
                </a:cubicBezTo>
                <a:cubicBezTo>
                  <a:pt x="6818" y="1398"/>
                  <a:pt x="4585"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0"/>
          <p:cNvSpPr/>
          <p:nvPr/>
        </p:nvSpPr>
        <p:spPr>
          <a:xfrm rot="-4500011" flipH="1">
            <a:off x="8459742" y="3062343"/>
            <a:ext cx="1148748" cy="941207"/>
          </a:xfrm>
          <a:custGeom>
            <a:avLst/>
            <a:gdLst/>
            <a:ahLst/>
            <a:cxnLst/>
            <a:rect l="l" t="t" r="r" b="b"/>
            <a:pathLst>
              <a:path w="7205" h="5903" extrusionOk="0">
                <a:moveTo>
                  <a:pt x="4491" y="0"/>
                </a:moveTo>
                <a:cubicBezTo>
                  <a:pt x="4028" y="0"/>
                  <a:pt x="3725" y="755"/>
                  <a:pt x="3655" y="1130"/>
                </a:cubicBezTo>
                <a:cubicBezTo>
                  <a:pt x="3571" y="1634"/>
                  <a:pt x="3550" y="2117"/>
                  <a:pt x="3560" y="2611"/>
                </a:cubicBezTo>
                <a:cubicBezTo>
                  <a:pt x="3392" y="2201"/>
                  <a:pt x="3224" y="1802"/>
                  <a:pt x="3046" y="1403"/>
                </a:cubicBezTo>
                <a:cubicBezTo>
                  <a:pt x="2869" y="1005"/>
                  <a:pt x="2528" y="436"/>
                  <a:pt x="2048" y="436"/>
                </a:cubicBezTo>
                <a:cubicBezTo>
                  <a:pt x="1958" y="436"/>
                  <a:pt x="1864" y="456"/>
                  <a:pt x="1765" y="500"/>
                </a:cubicBezTo>
                <a:cubicBezTo>
                  <a:pt x="1156" y="773"/>
                  <a:pt x="1250" y="1508"/>
                  <a:pt x="1513" y="2002"/>
                </a:cubicBezTo>
                <a:cubicBezTo>
                  <a:pt x="1691" y="2317"/>
                  <a:pt x="1912" y="2611"/>
                  <a:pt x="2174" y="2884"/>
                </a:cubicBezTo>
                <a:cubicBezTo>
                  <a:pt x="1922" y="2737"/>
                  <a:pt x="1670" y="2611"/>
                  <a:pt x="1418" y="2485"/>
                </a:cubicBezTo>
                <a:cubicBezTo>
                  <a:pt x="1223" y="2390"/>
                  <a:pt x="837" y="2249"/>
                  <a:pt x="517" y="2249"/>
                </a:cubicBezTo>
                <a:cubicBezTo>
                  <a:pt x="233" y="2249"/>
                  <a:pt x="1" y="2361"/>
                  <a:pt x="1" y="2716"/>
                </a:cubicBezTo>
                <a:cubicBezTo>
                  <a:pt x="1" y="3314"/>
                  <a:pt x="977" y="3734"/>
                  <a:pt x="1418" y="3934"/>
                </a:cubicBezTo>
                <a:cubicBezTo>
                  <a:pt x="1786" y="4091"/>
                  <a:pt x="2132" y="4207"/>
                  <a:pt x="2479" y="4270"/>
                </a:cubicBezTo>
                <a:cubicBezTo>
                  <a:pt x="1912" y="4564"/>
                  <a:pt x="1313" y="5005"/>
                  <a:pt x="1849" y="5415"/>
                </a:cubicBezTo>
                <a:cubicBezTo>
                  <a:pt x="1991" y="5520"/>
                  <a:pt x="2138" y="5568"/>
                  <a:pt x="2284" y="5568"/>
                </a:cubicBezTo>
                <a:cubicBezTo>
                  <a:pt x="2471" y="5568"/>
                  <a:pt x="2655" y="5488"/>
                  <a:pt x="2815" y="5352"/>
                </a:cubicBezTo>
                <a:cubicBezTo>
                  <a:pt x="2993" y="5194"/>
                  <a:pt x="3140" y="5015"/>
                  <a:pt x="3277" y="4826"/>
                </a:cubicBezTo>
                <a:cubicBezTo>
                  <a:pt x="3371" y="4700"/>
                  <a:pt x="3434" y="4532"/>
                  <a:pt x="3529" y="4385"/>
                </a:cubicBezTo>
                <a:cubicBezTo>
                  <a:pt x="3686" y="4637"/>
                  <a:pt x="3875" y="4868"/>
                  <a:pt x="4033" y="5110"/>
                </a:cubicBezTo>
                <a:cubicBezTo>
                  <a:pt x="4180" y="5320"/>
                  <a:pt x="4327" y="5520"/>
                  <a:pt x="4526" y="5677"/>
                </a:cubicBezTo>
                <a:cubicBezTo>
                  <a:pt x="4675" y="5792"/>
                  <a:pt x="4871" y="5902"/>
                  <a:pt x="5062" y="5902"/>
                </a:cubicBezTo>
                <a:cubicBezTo>
                  <a:pt x="5168" y="5902"/>
                  <a:pt x="5273" y="5868"/>
                  <a:pt x="5366" y="5782"/>
                </a:cubicBezTo>
                <a:cubicBezTo>
                  <a:pt x="5671" y="5509"/>
                  <a:pt x="5461" y="5089"/>
                  <a:pt x="5251" y="4826"/>
                </a:cubicBezTo>
                <a:cubicBezTo>
                  <a:pt x="5093" y="4627"/>
                  <a:pt x="4894" y="4385"/>
                  <a:pt x="4663" y="4186"/>
                </a:cubicBezTo>
                <a:cubicBezTo>
                  <a:pt x="5209" y="4144"/>
                  <a:pt x="5755" y="4018"/>
                  <a:pt x="6227" y="3745"/>
                </a:cubicBezTo>
                <a:cubicBezTo>
                  <a:pt x="6595" y="3524"/>
                  <a:pt x="7204" y="3073"/>
                  <a:pt x="7025" y="2579"/>
                </a:cubicBezTo>
                <a:cubicBezTo>
                  <a:pt x="6910" y="2259"/>
                  <a:pt x="6683" y="2133"/>
                  <a:pt x="6398" y="2133"/>
                </a:cubicBezTo>
                <a:cubicBezTo>
                  <a:pt x="5984" y="2133"/>
                  <a:pt x="5448" y="2399"/>
                  <a:pt x="4957" y="2716"/>
                </a:cubicBezTo>
                <a:cubicBezTo>
                  <a:pt x="5083" y="2453"/>
                  <a:pt x="5177" y="2180"/>
                  <a:pt x="5230" y="1907"/>
                </a:cubicBezTo>
                <a:cubicBezTo>
                  <a:pt x="5345" y="1361"/>
                  <a:pt x="5314" y="448"/>
                  <a:pt x="4789" y="101"/>
                </a:cubicBezTo>
                <a:cubicBezTo>
                  <a:pt x="4683" y="31"/>
                  <a:pt x="4584" y="0"/>
                  <a:pt x="4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1" Type="http://schemas.openxmlformats.org/officeDocument/2006/relationships/theme" Target="../theme/theme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1pPr>
            <a:lvl2pPr lvl="1"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2pPr>
            <a:lvl3pPr lvl="2"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3pPr>
            <a:lvl4pPr lvl="3"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4pPr>
            <a:lvl5pPr lvl="4"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5pPr>
            <a:lvl6pPr lvl="5"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6pPr>
            <a:lvl7pPr lvl="6"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7pPr>
            <a:lvl8pPr lvl="7"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8pPr>
            <a:lvl9pPr lvl="8"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23850">
              <a:lnSpc>
                <a:spcPct val="115000"/>
              </a:lnSpc>
              <a:spcBef>
                <a:spcPts val="0"/>
              </a:spcBef>
              <a:spcAft>
                <a:spcPts val="0"/>
              </a:spcAft>
              <a:buClr>
                <a:schemeClr val="dk1"/>
              </a:buClr>
              <a:buSzPts val="1500"/>
              <a:buFont typeface="Hind Madurai" panose="02000000000000000000"/>
              <a:buChar char="●"/>
              <a:defRPr sz="1500">
                <a:solidFill>
                  <a:schemeClr val="dk1"/>
                </a:solidFill>
                <a:latin typeface="Hind Madurai" panose="02000000000000000000"/>
                <a:ea typeface="Hind Madurai" panose="02000000000000000000"/>
                <a:cs typeface="Hind Madurai" panose="02000000000000000000"/>
                <a:sym typeface="Hind Madurai" panose="02000000000000000000"/>
              </a:defRPr>
            </a:lvl1pPr>
            <a:lvl2pPr marL="914400" lvl="1" indent="-323850">
              <a:lnSpc>
                <a:spcPct val="115000"/>
              </a:lnSpc>
              <a:spcBef>
                <a:spcPts val="1600"/>
              </a:spcBef>
              <a:spcAft>
                <a:spcPts val="0"/>
              </a:spcAft>
              <a:buClr>
                <a:schemeClr val="dk1"/>
              </a:buClr>
              <a:buSzPts val="1500"/>
              <a:buFont typeface="Hind Madurai" panose="02000000000000000000"/>
              <a:buChar char="○"/>
              <a:defRPr sz="1500">
                <a:solidFill>
                  <a:schemeClr val="dk1"/>
                </a:solidFill>
                <a:latin typeface="Hind Madurai" panose="02000000000000000000"/>
                <a:ea typeface="Hind Madurai" panose="02000000000000000000"/>
                <a:cs typeface="Hind Madurai" panose="02000000000000000000"/>
                <a:sym typeface="Hind Madurai" panose="02000000000000000000"/>
              </a:defRPr>
            </a:lvl2pPr>
            <a:lvl3pPr marL="1371600" lvl="2" indent="-323850">
              <a:lnSpc>
                <a:spcPct val="115000"/>
              </a:lnSpc>
              <a:spcBef>
                <a:spcPts val="1600"/>
              </a:spcBef>
              <a:spcAft>
                <a:spcPts val="0"/>
              </a:spcAft>
              <a:buClr>
                <a:schemeClr val="dk1"/>
              </a:buClr>
              <a:buSzPts val="1500"/>
              <a:buFont typeface="Hind Madurai" panose="02000000000000000000"/>
              <a:buChar char="■"/>
              <a:defRPr sz="1500">
                <a:solidFill>
                  <a:schemeClr val="dk1"/>
                </a:solidFill>
                <a:latin typeface="Hind Madurai" panose="02000000000000000000"/>
                <a:ea typeface="Hind Madurai" panose="02000000000000000000"/>
                <a:cs typeface="Hind Madurai" panose="02000000000000000000"/>
                <a:sym typeface="Hind Madurai" panose="02000000000000000000"/>
              </a:defRPr>
            </a:lvl3pPr>
            <a:lvl4pPr marL="1828800" lvl="3" indent="-323850">
              <a:lnSpc>
                <a:spcPct val="115000"/>
              </a:lnSpc>
              <a:spcBef>
                <a:spcPts val="1600"/>
              </a:spcBef>
              <a:spcAft>
                <a:spcPts val="0"/>
              </a:spcAft>
              <a:buClr>
                <a:schemeClr val="dk1"/>
              </a:buClr>
              <a:buSzPts val="1500"/>
              <a:buFont typeface="Hind Madurai" panose="02000000000000000000"/>
              <a:buChar char="●"/>
              <a:defRPr sz="1500">
                <a:solidFill>
                  <a:schemeClr val="dk1"/>
                </a:solidFill>
                <a:latin typeface="Hind Madurai" panose="02000000000000000000"/>
                <a:ea typeface="Hind Madurai" panose="02000000000000000000"/>
                <a:cs typeface="Hind Madurai" panose="02000000000000000000"/>
                <a:sym typeface="Hind Madurai" panose="02000000000000000000"/>
              </a:defRPr>
            </a:lvl4pPr>
            <a:lvl5pPr marL="2286000" lvl="4" indent="-323850">
              <a:lnSpc>
                <a:spcPct val="115000"/>
              </a:lnSpc>
              <a:spcBef>
                <a:spcPts val="1600"/>
              </a:spcBef>
              <a:spcAft>
                <a:spcPts val="0"/>
              </a:spcAft>
              <a:buClr>
                <a:schemeClr val="dk1"/>
              </a:buClr>
              <a:buSzPts val="1500"/>
              <a:buFont typeface="Hind Madurai" panose="02000000000000000000"/>
              <a:buChar char="○"/>
              <a:defRPr sz="1500">
                <a:solidFill>
                  <a:schemeClr val="dk1"/>
                </a:solidFill>
                <a:latin typeface="Hind Madurai" panose="02000000000000000000"/>
                <a:ea typeface="Hind Madurai" panose="02000000000000000000"/>
                <a:cs typeface="Hind Madurai" panose="02000000000000000000"/>
                <a:sym typeface="Hind Madurai" panose="02000000000000000000"/>
              </a:defRPr>
            </a:lvl5pPr>
            <a:lvl6pPr marL="2743200" lvl="5" indent="-323850">
              <a:lnSpc>
                <a:spcPct val="115000"/>
              </a:lnSpc>
              <a:spcBef>
                <a:spcPts val="1600"/>
              </a:spcBef>
              <a:spcAft>
                <a:spcPts val="0"/>
              </a:spcAft>
              <a:buClr>
                <a:schemeClr val="dk1"/>
              </a:buClr>
              <a:buSzPts val="1500"/>
              <a:buFont typeface="Hind Madurai" panose="02000000000000000000"/>
              <a:buChar char="■"/>
              <a:defRPr sz="1500">
                <a:solidFill>
                  <a:schemeClr val="dk1"/>
                </a:solidFill>
                <a:latin typeface="Hind Madurai" panose="02000000000000000000"/>
                <a:ea typeface="Hind Madurai" panose="02000000000000000000"/>
                <a:cs typeface="Hind Madurai" panose="02000000000000000000"/>
                <a:sym typeface="Hind Madurai" panose="02000000000000000000"/>
              </a:defRPr>
            </a:lvl6pPr>
            <a:lvl7pPr marL="3200400" lvl="6" indent="-323850">
              <a:lnSpc>
                <a:spcPct val="115000"/>
              </a:lnSpc>
              <a:spcBef>
                <a:spcPts val="1600"/>
              </a:spcBef>
              <a:spcAft>
                <a:spcPts val="0"/>
              </a:spcAft>
              <a:buClr>
                <a:schemeClr val="dk1"/>
              </a:buClr>
              <a:buSzPts val="1500"/>
              <a:buFont typeface="Hind Madurai" panose="02000000000000000000"/>
              <a:buChar char="●"/>
              <a:defRPr sz="1500">
                <a:solidFill>
                  <a:schemeClr val="dk1"/>
                </a:solidFill>
                <a:latin typeface="Hind Madurai" panose="02000000000000000000"/>
                <a:ea typeface="Hind Madurai" panose="02000000000000000000"/>
                <a:cs typeface="Hind Madurai" panose="02000000000000000000"/>
                <a:sym typeface="Hind Madurai" panose="02000000000000000000"/>
              </a:defRPr>
            </a:lvl7pPr>
            <a:lvl8pPr marL="3657600" lvl="7" indent="-323850">
              <a:lnSpc>
                <a:spcPct val="115000"/>
              </a:lnSpc>
              <a:spcBef>
                <a:spcPts val="1600"/>
              </a:spcBef>
              <a:spcAft>
                <a:spcPts val="0"/>
              </a:spcAft>
              <a:buClr>
                <a:schemeClr val="dk1"/>
              </a:buClr>
              <a:buSzPts val="1500"/>
              <a:buFont typeface="Hind Madurai" panose="02000000000000000000"/>
              <a:buChar char="○"/>
              <a:defRPr sz="1500">
                <a:solidFill>
                  <a:schemeClr val="dk1"/>
                </a:solidFill>
                <a:latin typeface="Hind Madurai" panose="02000000000000000000"/>
                <a:ea typeface="Hind Madurai" panose="02000000000000000000"/>
                <a:cs typeface="Hind Madurai" panose="02000000000000000000"/>
                <a:sym typeface="Hind Madurai" panose="02000000000000000000"/>
              </a:defRPr>
            </a:lvl8pPr>
            <a:lvl9pPr marL="4114800" lvl="8" indent="-323850">
              <a:lnSpc>
                <a:spcPct val="115000"/>
              </a:lnSpc>
              <a:spcBef>
                <a:spcPts val="1600"/>
              </a:spcBef>
              <a:spcAft>
                <a:spcPts val="1600"/>
              </a:spcAft>
              <a:buClr>
                <a:schemeClr val="dk1"/>
              </a:buClr>
              <a:buSzPts val="1500"/>
              <a:buFont typeface="Hind Madurai" panose="02000000000000000000"/>
              <a:buChar char="■"/>
              <a:defRPr sz="1500">
                <a:solidFill>
                  <a:schemeClr val="dk1"/>
                </a:solidFill>
                <a:latin typeface="Hind Madurai" panose="02000000000000000000"/>
                <a:ea typeface="Hind Madurai" panose="02000000000000000000"/>
                <a:cs typeface="Hind Madurai" panose="02000000000000000000"/>
                <a:sym typeface="Hind Madurai"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8" name="Shape 858"/>
        <p:cNvGrpSpPr/>
        <p:nvPr/>
      </p:nvGrpSpPr>
      <p:grpSpPr>
        <a:xfrm>
          <a:off x="0" y="0"/>
          <a:ext cx="0" cy="0"/>
          <a:chOff x="0" y="0"/>
          <a:chExt cx="0" cy="0"/>
        </a:xfrm>
      </p:grpSpPr>
      <p:grpSp>
        <p:nvGrpSpPr>
          <p:cNvPr id="859" name="Google Shape;859;p45"/>
          <p:cNvGrpSpPr/>
          <p:nvPr/>
        </p:nvGrpSpPr>
        <p:grpSpPr>
          <a:xfrm>
            <a:off x="5529205" y="982637"/>
            <a:ext cx="3659421" cy="2967177"/>
            <a:chOff x="1230025" y="1063275"/>
            <a:chExt cx="217675" cy="176500"/>
          </a:xfrm>
        </p:grpSpPr>
        <p:sp>
          <p:nvSpPr>
            <p:cNvPr id="860" name="Google Shape;860;p45"/>
            <p:cNvSpPr/>
            <p:nvPr/>
          </p:nvSpPr>
          <p:spPr>
            <a:xfrm>
              <a:off x="1230025" y="1063275"/>
              <a:ext cx="161475" cy="145775"/>
            </a:xfrm>
            <a:custGeom>
              <a:avLst/>
              <a:gdLst/>
              <a:ahLst/>
              <a:cxnLst/>
              <a:rect l="l" t="t" r="r" b="b"/>
              <a:pathLst>
                <a:path w="6459" h="5831" extrusionOk="0">
                  <a:moveTo>
                    <a:pt x="4563" y="1"/>
                  </a:moveTo>
                  <a:cubicBezTo>
                    <a:pt x="4537" y="1"/>
                    <a:pt x="4510" y="3"/>
                    <a:pt x="4484" y="8"/>
                  </a:cubicBezTo>
                  <a:cubicBezTo>
                    <a:pt x="4364" y="8"/>
                    <a:pt x="4244" y="7"/>
                    <a:pt x="4122" y="7"/>
                  </a:cubicBezTo>
                  <a:cubicBezTo>
                    <a:pt x="2758" y="7"/>
                    <a:pt x="1346" y="112"/>
                    <a:pt x="651" y="1510"/>
                  </a:cubicBezTo>
                  <a:cubicBezTo>
                    <a:pt x="0" y="2802"/>
                    <a:pt x="368" y="4829"/>
                    <a:pt x="1701" y="5553"/>
                  </a:cubicBezTo>
                  <a:cubicBezTo>
                    <a:pt x="2055" y="5745"/>
                    <a:pt x="2430" y="5831"/>
                    <a:pt x="2803" y="5831"/>
                  </a:cubicBezTo>
                  <a:cubicBezTo>
                    <a:pt x="3816" y="5831"/>
                    <a:pt x="4818" y="5200"/>
                    <a:pt x="5356" y="4356"/>
                  </a:cubicBezTo>
                  <a:cubicBezTo>
                    <a:pt x="6018" y="3327"/>
                    <a:pt x="6459" y="1447"/>
                    <a:pt x="5576" y="470"/>
                  </a:cubicBezTo>
                  <a:cubicBezTo>
                    <a:pt x="5314" y="208"/>
                    <a:pt x="5125" y="8"/>
                    <a:pt x="4715" y="8"/>
                  </a:cubicBezTo>
                  <a:lnTo>
                    <a:pt x="4642" y="8"/>
                  </a:lnTo>
                  <a:cubicBezTo>
                    <a:pt x="4615" y="3"/>
                    <a:pt x="4589" y="1"/>
                    <a:pt x="4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45"/>
            <p:cNvSpPr/>
            <p:nvPr/>
          </p:nvSpPr>
          <p:spPr>
            <a:xfrm>
              <a:off x="1383800" y="1094975"/>
              <a:ext cx="63900" cy="45325"/>
            </a:xfrm>
            <a:custGeom>
              <a:avLst/>
              <a:gdLst/>
              <a:ahLst/>
              <a:cxnLst/>
              <a:rect l="l" t="t" r="r" b="b"/>
              <a:pathLst>
                <a:path w="2556" h="1813" extrusionOk="0">
                  <a:moveTo>
                    <a:pt x="1236" y="0"/>
                  </a:moveTo>
                  <a:cubicBezTo>
                    <a:pt x="1031" y="0"/>
                    <a:pt x="820" y="78"/>
                    <a:pt x="633" y="263"/>
                  </a:cubicBezTo>
                  <a:cubicBezTo>
                    <a:pt x="0" y="904"/>
                    <a:pt x="620" y="1813"/>
                    <a:pt x="1312" y="1813"/>
                  </a:cubicBezTo>
                  <a:cubicBezTo>
                    <a:pt x="1516" y="1813"/>
                    <a:pt x="1727" y="1734"/>
                    <a:pt x="1914" y="1545"/>
                  </a:cubicBezTo>
                  <a:cubicBezTo>
                    <a:pt x="2556" y="911"/>
                    <a:pt x="1934" y="0"/>
                    <a:pt x="1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45"/>
            <p:cNvSpPr/>
            <p:nvPr/>
          </p:nvSpPr>
          <p:spPr>
            <a:xfrm>
              <a:off x="1357350" y="1157350"/>
              <a:ext cx="81125" cy="82425"/>
            </a:xfrm>
            <a:custGeom>
              <a:avLst/>
              <a:gdLst/>
              <a:ahLst/>
              <a:cxnLst/>
              <a:rect l="l" t="t" r="r" b="b"/>
              <a:pathLst>
                <a:path w="3245" h="3297" extrusionOk="0">
                  <a:moveTo>
                    <a:pt x="1971" y="1"/>
                  </a:moveTo>
                  <a:cubicBezTo>
                    <a:pt x="1841" y="1"/>
                    <a:pt x="1711" y="27"/>
                    <a:pt x="1597" y="79"/>
                  </a:cubicBezTo>
                  <a:cubicBezTo>
                    <a:pt x="1471" y="121"/>
                    <a:pt x="1345" y="194"/>
                    <a:pt x="1240" y="289"/>
                  </a:cubicBezTo>
                  <a:cubicBezTo>
                    <a:pt x="799" y="730"/>
                    <a:pt x="263" y="1244"/>
                    <a:pt x="116" y="1874"/>
                  </a:cubicBezTo>
                  <a:cubicBezTo>
                    <a:pt x="0" y="2336"/>
                    <a:pt x="231" y="2819"/>
                    <a:pt x="630" y="3071"/>
                  </a:cubicBezTo>
                  <a:cubicBezTo>
                    <a:pt x="904" y="3239"/>
                    <a:pt x="1240" y="3271"/>
                    <a:pt x="1544" y="3292"/>
                  </a:cubicBezTo>
                  <a:cubicBezTo>
                    <a:pt x="1592" y="3295"/>
                    <a:pt x="1641" y="3297"/>
                    <a:pt x="1689" y="3297"/>
                  </a:cubicBezTo>
                  <a:cubicBezTo>
                    <a:pt x="2433" y="3297"/>
                    <a:pt x="3042" y="2915"/>
                    <a:pt x="3161" y="2116"/>
                  </a:cubicBezTo>
                  <a:cubicBezTo>
                    <a:pt x="3245" y="1475"/>
                    <a:pt x="3088" y="730"/>
                    <a:pt x="2615" y="257"/>
                  </a:cubicBezTo>
                  <a:cubicBezTo>
                    <a:pt x="2452" y="87"/>
                    <a:pt x="2210" y="1"/>
                    <a:pt x="1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63" name="Google Shape;863;p45"/>
          <p:cNvSpPr txBox="1"/>
          <p:nvPr>
            <p:ph type="ctrTitle"/>
          </p:nvPr>
        </p:nvSpPr>
        <p:spPr>
          <a:xfrm>
            <a:off x="713105" y="737235"/>
            <a:ext cx="5060315" cy="2520950"/>
          </a:xfrm>
          <a:prstGeom prst="rect">
            <a:avLst/>
          </a:prstGeom>
        </p:spPr>
        <p:txBody>
          <a:bodyPr spcFirstLastPara="1" wrap="square" lIns="91425" tIns="91425" rIns="91425" bIns="91425" anchor="ctr" anchorCtr="0">
            <a:noAutofit/>
          </a:bodyPr>
          <a:lstStyle/>
          <a:p>
            <a:pPr marL="0" lvl="0" indent="0" algn="l" rtl="0">
              <a:lnSpc>
                <a:spcPct val="60000"/>
              </a:lnSpc>
              <a:spcBef>
                <a:spcPts val="0"/>
              </a:spcBef>
              <a:spcAft>
                <a:spcPts val="0"/>
              </a:spcAft>
              <a:buNone/>
            </a:pPr>
            <a:r>
              <a:rPr lang="en-US" altLang="en-GB" sz="3200">
                <a:ln/>
                <a:solidFill>
                  <a:schemeClr val="tx1"/>
                </a:solidFill>
                <a:effectLst>
                  <a:outerShdw blurRad="38100" dist="19050" dir="2700000" algn="tl" rotWithShape="0">
                    <a:schemeClr val="dk1">
                      <a:alpha val="40000"/>
                    </a:schemeClr>
                  </a:outerShdw>
                </a:effectLst>
                <a:latin typeface="Poppins Medium" panose="00000600000000000000" charset="0"/>
                <a:cs typeface="Poppins Medium" panose="00000600000000000000" charset="0"/>
              </a:rPr>
              <a:t>Pet Care</a:t>
            </a:r>
            <a:br>
              <a:rPr lang="en-US" altLang="en-GB" sz="3200">
                <a:ln/>
                <a:solidFill>
                  <a:schemeClr val="tx1"/>
                </a:solidFill>
                <a:effectLst>
                  <a:outerShdw blurRad="38100" dist="19050" dir="2700000" algn="tl" rotWithShape="0">
                    <a:schemeClr val="dk1">
                      <a:alpha val="40000"/>
                    </a:schemeClr>
                  </a:outerShdw>
                </a:effectLst>
                <a:latin typeface="Poppins Medium" panose="00000600000000000000" charset="0"/>
                <a:cs typeface="Poppins Medium" panose="00000600000000000000" charset="0"/>
              </a:rPr>
            </a:br>
            <a:br>
              <a:rPr lang="en-US" altLang="en-GB" sz="3200">
                <a:ln/>
                <a:solidFill>
                  <a:schemeClr val="tx1"/>
                </a:solidFill>
                <a:effectLst>
                  <a:outerShdw blurRad="38100" dist="19050" dir="2700000" algn="tl" rotWithShape="0">
                    <a:schemeClr val="dk1">
                      <a:alpha val="40000"/>
                    </a:schemeClr>
                  </a:outerShdw>
                </a:effectLst>
                <a:latin typeface="Poppins Medium" panose="00000600000000000000" charset="0"/>
                <a:cs typeface="Poppins Medium" panose="00000600000000000000" charset="0"/>
              </a:rPr>
            </a:br>
            <a:r>
              <a:rPr lang="en-US" altLang="en-GB" sz="3200">
                <a:ln/>
                <a:solidFill>
                  <a:schemeClr val="tx1"/>
                </a:solidFill>
                <a:effectLst>
                  <a:outerShdw blurRad="38100" dist="19050" dir="2700000" algn="tl" rotWithShape="0">
                    <a:schemeClr val="dk1">
                      <a:alpha val="40000"/>
                    </a:schemeClr>
                  </a:outerShdw>
                </a:effectLst>
                <a:latin typeface="Poppins Medium" panose="00000600000000000000" charset="0"/>
                <a:cs typeface="Poppins Medium" panose="00000600000000000000" charset="0"/>
              </a:rPr>
              <a:t>Management</a:t>
            </a:r>
            <a:br>
              <a:rPr lang="en-US" altLang="en-GB" sz="3200">
                <a:ln/>
                <a:solidFill>
                  <a:schemeClr val="tx1"/>
                </a:solidFill>
                <a:effectLst>
                  <a:outerShdw blurRad="38100" dist="19050" dir="2700000" algn="tl" rotWithShape="0">
                    <a:schemeClr val="dk1">
                      <a:alpha val="40000"/>
                    </a:schemeClr>
                  </a:outerShdw>
                </a:effectLst>
                <a:latin typeface="Poppins Medium" panose="00000600000000000000" charset="0"/>
                <a:cs typeface="Poppins Medium" panose="00000600000000000000" charset="0"/>
              </a:rPr>
            </a:br>
            <a:br>
              <a:rPr lang="en-US" altLang="en-GB" sz="3200">
                <a:ln/>
                <a:solidFill>
                  <a:schemeClr val="tx1"/>
                </a:solidFill>
                <a:effectLst>
                  <a:outerShdw blurRad="38100" dist="19050" dir="2700000" algn="tl" rotWithShape="0">
                    <a:schemeClr val="dk1">
                      <a:alpha val="40000"/>
                    </a:schemeClr>
                  </a:outerShdw>
                </a:effectLst>
                <a:latin typeface="Poppins Medium" panose="00000600000000000000" charset="0"/>
                <a:cs typeface="Poppins Medium" panose="00000600000000000000" charset="0"/>
              </a:rPr>
            </a:br>
            <a:r>
              <a:rPr lang="en-US" altLang="en-GB" sz="3200">
                <a:ln/>
                <a:solidFill>
                  <a:schemeClr val="tx1"/>
                </a:solidFill>
                <a:effectLst>
                  <a:outerShdw blurRad="38100" dist="19050" dir="2700000" algn="tl" rotWithShape="0">
                    <a:schemeClr val="dk1">
                      <a:alpha val="40000"/>
                    </a:schemeClr>
                  </a:outerShdw>
                </a:effectLst>
                <a:latin typeface="Poppins Medium" panose="00000600000000000000" charset="0"/>
                <a:cs typeface="Poppins Medium" panose="00000600000000000000" charset="0"/>
              </a:rPr>
              <a:t>system</a:t>
            </a:r>
            <a:endParaRPr lang="en-US" altLang="en-GB" sz="3200">
              <a:ln/>
              <a:solidFill>
                <a:schemeClr val="tx1"/>
              </a:solidFill>
              <a:effectLst>
                <a:outerShdw blurRad="38100" dist="19050" dir="2700000" algn="tl" rotWithShape="0">
                  <a:schemeClr val="dk1">
                    <a:alpha val="40000"/>
                  </a:schemeClr>
                </a:outerShdw>
              </a:effectLst>
              <a:latin typeface="Poppins Medium" panose="00000600000000000000" charset="0"/>
              <a:cs typeface="Poppins Medium" panose="00000600000000000000" charset="0"/>
            </a:endParaRPr>
          </a:p>
        </p:txBody>
      </p:sp>
      <p:sp>
        <p:nvSpPr>
          <p:cNvPr id="864" name="Google Shape;864;p45"/>
          <p:cNvSpPr txBox="1"/>
          <p:nvPr>
            <p:ph type="subTitle" idx="1"/>
          </p:nvPr>
        </p:nvSpPr>
        <p:spPr>
          <a:xfrm>
            <a:off x="713100" y="3297200"/>
            <a:ext cx="4528800" cy="475800"/>
          </a:xfrm>
          <a:prstGeom prst="rect">
            <a:avLst/>
          </a:prstGeom>
        </p:spPr>
        <p:txBody>
          <a:bodyPr spcFirstLastPara="1" wrap="square" lIns="91425" tIns="91425" rIns="91425" bIns="91425" anchor="ctr" anchorCtr="0">
            <a:noAutofit/>
          </a:bodyPr>
          <a:lstStyle/>
          <a:p>
            <a:pPr marL="0" lvl="0" indent="0" algn="l" rtl="0">
              <a:lnSpc>
                <a:spcPct val="110000"/>
              </a:lnSpc>
              <a:spcBef>
                <a:spcPts val="0"/>
              </a:spcBef>
              <a:spcAft>
                <a:spcPts val="0"/>
              </a:spcAft>
              <a:buNone/>
            </a:pPr>
            <a:r>
              <a:rPr lang="en-US" altLang="en-US"/>
              <a:t>An Interactive Solution for Pet Health and Initial Remedies</a:t>
            </a:r>
            <a:endParaRPr lang="en-US" altLang="en-US"/>
          </a:p>
        </p:txBody>
      </p:sp>
      <p:grpSp>
        <p:nvGrpSpPr>
          <p:cNvPr id="865" name="Google Shape;865;p45"/>
          <p:cNvGrpSpPr/>
          <p:nvPr/>
        </p:nvGrpSpPr>
        <p:grpSpPr>
          <a:xfrm>
            <a:off x="5452988" y="1953914"/>
            <a:ext cx="2977756" cy="2316186"/>
            <a:chOff x="5452988" y="1953914"/>
            <a:chExt cx="2977756" cy="2316186"/>
          </a:xfrm>
        </p:grpSpPr>
        <p:sp>
          <p:nvSpPr>
            <p:cNvPr id="866" name="Google Shape;866;p45"/>
            <p:cNvSpPr/>
            <p:nvPr/>
          </p:nvSpPr>
          <p:spPr>
            <a:xfrm>
              <a:off x="5452988" y="1953914"/>
              <a:ext cx="2977756" cy="2316186"/>
            </a:xfrm>
            <a:custGeom>
              <a:avLst/>
              <a:gdLst/>
              <a:ahLst/>
              <a:cxnLst/>
              <a:rect l="l" t="t" r="r" b="b"/>
              <a:pathLst>
                <a:path w="47549" h="36985" extrusionOk="0">
                  <a:moveTo>
                    <a:pt x="27188" y="1"/>
                  </a:moveTo>
                  <a:cubicBezTo>
                    <a:pt x="26421" y="1397"/>
                    <a:pt x="26337" y="2972"/>
                    <a:pt x="26421" y="4106"/>
                  </a:cubicBezTo>
                  <a:cubicBezTo>
                    <a:pt x="25989" y="2835"/>
                    <a:pt x="25425" y="2386"/>
                    <a:pt x="24874" y="2386"/>
                  </a:cubicBezTo>
                  <a:cubicBezTo>
                    <a:pt x="24715" y="2386"/>
                    <a:pt x="24558" y="2423"/>
                    <a:pt x="24405" y="2489"/>
                  </a:cubicBezTo>
                  <a:cubicBezTo>
                    <a:pt x="23817" y="2741"/>
                    <a:pt x="23114" y="3896"/>
                    <a:pt x="22536" y="5419"/>
                  </a:cubicBezTo>
                  <a:cubicBezTo>
                    <a:pt x="22221" y="4852"/>
                    <a:pt x="21790" y="4306"/>
                    <a:pt x="21254" y="3865"/>
                  </a:cubicBezTo>
                  <a:cubicBezTo>
                    <a:pt x="20557" y="3295"/>
                    <a:pt x="20036" y="3148"/>
                    <a:pt x="19675" y="3148"/>
                  </a:cubicBezTo>
                  <a:cubicBezTo>
                    <a:pt x="19564" y="3148"/>
                    <a:pt x="19467" y="3162"/>
                    <a:pt x="19385" y="3182"/>
                  </a:cubicBezTo>
                  <a:cubicBezTo>
                    <a:pt x="18797" y="2731"/>
                    <a:pt x="18104" y="2510"/>
                    <a:pt x="17054" y="2500"/>
                  </a:cubicBezTo>
                  <a:cubicBezTo>
                    <a:pt x="16582" y="2500"/>
                    <a:pt x="16046" y="2542"/>
                    <a:pt x="15406" y="2626"/>
                  </a:cubicBezTo>
                  <a:cubicBezTo>
                    <a:pt x="15164" y="2657"/>
                    <a:pt x="14933" y="2699"/>
                    <a:pt x="14702" y="2741"/>
                  </a:cubicBezTo>
                  <a:cubicBezTo>
                    <a:pt x="12802" y="3077"/>
                    <a:pt x="11468" y="3697"/>
                    <a:pt x="10838" y="4841"/>
                  </a:cubicBezTo>
                  <a:cubicBezTo>
                    <a:pt x="10807" y="4841"/>
                    <a:pt x="10786" y="4831"/>
                    <a:pt x="10765" y="4831"/>
                  </a:cubicBezTo>
                  <a:cubicBezTo>
                    <a:pt x="10720" y="4824"/>
                    <a:pt x="10675" y="4820"/>
                    <a:pt x="10630" y="4820"/>
                  </a:cubicBezTo>
                  <a:cubicBezTo>
                    <a:pt x="9675" y="4820"/>
                    <a:pt x="8599" y="6375"/>
                    <a:pt x="8097" y="7718"/>
                  </a:cubicBezTo>
                  <a:cubicBezTo>
                    <a:pt x="7572" y="9125"/>
                    <a:pt x="7120" y="10753"/>
                    <a:pt x="7982" y="11509"/>
                  </a:cubicBezTo>
                  <a:cubicBezTo>
                    <a:pt x="8234" y="11719"/>
                    <a:pt x="8560" y="11887"/>
                    <a:pt x="8896" y="11992"/>
                  </a:cubicBezTo>
                  <a:cubicBezTo>
                    <a:pt x="8770" y="12937"/>
                    <a:pt x="8707" y="13946"/>
                    <a:pt x="8759" y="14891"/>
                  </a:cubicBezTo>
                  <a:lnTo>
                    <a:pt x="8759" y="14954"/>
                  </a:lnTo>
                  <a:cubicBezTo>
                    <a:pt x="7183" y="12318"/>
                    <a:pt x="4621" y="9860"/>
                    <a:pt x="3498" y="9860"/>
                  </a:cubicBezTo>
                  <a:cubicBezTo>
                    <a:pt x="2301" y="9860"/>
                    <a:pt x="1461" y="11267"/>
                    <a:pt x="3445" y="16623"/>
                  </a:cubicBezTo>
                  <a:cubicBezTo>
                    <a:pt x="3876" y="17778"/>
                    <a:pt x="4359" y="18860"/>
                    <a:pt x="4863" y="19847"/>
                  </a:cubicBezTo>
                  <a:lnTo>
                    <a:pt x="4737" y="19721"/>
                  </a:lnTo>
                  <a:cubicBezTo>
                    <a:pt x="3579" y="18515"/>
                    <a:pt x="1827" y="17506"/>
                    <a:pt x="1058" y="17506"/>
                  </a:cubicBezTo>
                  <a:cubicBezTo>
                    <a:pt x="997" y="17506"/>
                    <a:pt x="942" y="17513"/>
                    <a:pt x="894" y="17526"/>
                  </a:cubicBezTo>
                  <a:cubicBezTo>
                    <a:pt x="243" y="17705"/>
                    <a:pt x="1" y="18597"/>
                    <a:pt x="1881" y="21212"/>
                  </a:cubicBezTo>
                  <a:cubicBezTo>
                    <a:pt x="2301" y="21800"/>
                    <a:pt x="2752" y="22335"/>
                    <a:pt x="3183" y="22808"/>
                  </a:cubicBezTo>
                  <a:lnTo>
                    <a:pt x="1860" y="24708"/>
                  </a:lnTo>
                  <a:lnTo>
                    <a:pt x="4275" y="25370"/>
                  </a:lnTo>
                  <a:lnTo>
                    <a:pt x="4275" y="31513"/>
                  </a:lnTo>
                  <a:lnTo>
                    <a:pt x="23765" y="36984"/>
                  </a:lnTo>
                  <a:lnTo>
                    <a:pt x="43243" y="31513"/>
                  </a:lnTo>
                  <a:lnTo>
                    <a:pt x="43243" y="27114"/>
                  </a:lnTo>
                  <a:lnTo>
                    <a:pt x="43243" y="25370"/>
                  </a:lnTo>
                  <a:lnTo>
                    <a:pt x="45658" y="24708"/>
                  </a:lnTo>
                  <a:lnTo>
                    <a:pt x="44346" y="22829"/>
                  </a:lnTo>
                  <a:cubicBezTo>
                    <a:pt x="44787" y="22346"/>
                    <a:pt x="45238" y="21800"/>
                    <a:pt x="45669" y="21212"/>
                  </a:cubicBezTo>
                  <a:cubicBezTo>
                    <a:pt x="47548" y="18597"/>
                    <a:pt x="47307" y="17705"/>
                    <a:pt x="46656" y="17526"/>
                  </a:cubicBezTo>
                  <a:cubicBezTo>
                    <a:pt x="46608" y="17513"/>
                    <a:pt x="46554" y="17506"/>
                    <a:pt x="46493" y="17506"/>
                  </a:cubicBezTo>
                  <a:cubicBezTo>
                    <a:pt x="45725" y="17506"/>
                    <a:pt x="43980" y="18515"/>
                    <a:pt x="42813" y="19721"/>
                  </a:cubicBezTo>
                  <a:lnTo>
                    <a:pt x="42687" y="19847"/>
                  </a:lnTo>
                  <a:cubicBezTo>
                    <a:pt x="43191" y="18860"/>
                    <a:pt x="43674" y="17778"/>
                    <a:pt x="44104" y="16623"/>
                  </a:cubicBezTo>
                  <a:cubicBezTo>
                    <a:pt x="46089" y="11267"/>
                    <a:pt x="45249" y="9860"/>
                    <a:pt x="44062" y="9860"/>
                  </a:cubicBezTo>
                  <a:cubicBezTo>
                    <a:pt x="43537" y="9860"/>
                    <a:pt x="42718" y="10375"/>
                    <a:pt x="41826" y="11194"/>
                  </a:cubicBezTo>
                  <a:cubicBezTo>
                    <a:pt x="41805" y="11162"/>
                    <a:pt x="41773" y="11141"/>
                    <a:pt x="41752" y="11110"/>
                  </a:cubicBezTo>
                  <a:cubicBezTo>
                    <a:pt x="41415" y="10786"/>
                    <a:pt x="41066" y="10614"/>
                    <a:pt x="40707" y="10614"/>
                  </a:cubicBezTo>
                  <a:cubicBezTo>
                    <a:pt x="40125" y="10614"/>
                    <a:pt x="39515" y="11064"/>
                    <a:pt x="38886" y="12044"/>
                  </a:cubicBezTo>
                  <a:cubicBezTo>
                    <a:pt x="38823" y="12149"/>
                    <a:pt x="38760" y="12254"/>
                    <a:pt x="38707" y="12370"/>
                  </a:cubicBezTo>
                  <a:cubicBezTo>
                    <a:pt x="38487" y="10501"/>
                    <a:pt x="37962" y="8821"/>
                    <a:pt x="37395" y="8233"/>
                  </a:cubicBezTo>
                  <a:cubicBezTo>
                    <a:pt x="37332" y="7624"/>
                    <a:pt x="37248" y="7036"/>
                    <a:pt x="37111" y="6563"/>
                  </a:cubicBezTo>
                  <a:cubicBezTo>
                    <a:pt x="37090" y="6469"/>
                    <a:pt x="37059" y="6374"/>
                    <a:pt x="37027" y="6280"/>
                  </a:cubicBezTo>
                  <a:cubicBezTo>
                    <a:pt x="37594" y="5156"/>
                    <a:pt x="38382" y="3067"/>
                    <a:pt x="37783" y="967"/>
                  </a:cubicBezTo>
                  <a:cubicBezTo>
                    <a:pt x="37783" y="967"/>
                    <a:pt x="37779" y="967"/>
                    <a:pt x="37771" y="967"/>
                  </a:cubicBezTo>
                  <a:cubicBezTo>
                    <a:pt x="37573" y="967"/>
                    <a:pt x="35008" y="1005"/>
                    <a:pt x="33897" y="3004"/>
                  </a:cubicBezTo>
                  <a:cubicBezTo>
                    <a:pt x="33393" y="2815"/>
                    <a:pt x="32805" y="2657"/>
                    <a:pt x="32133" y="2552"/>
                  </a:cubicBezTo>
                  <a:cubicBezTo>
                    <a:pt x="32018" y="2531"/>
                    <a:pt x="31892" y="2521"/>
                    <a:pt x="31766" y="2500"/>
                  </a:cubicBezTo>
                  <a:cubicBezTo>
                    <a:pt x="31526" y="2474"/>
                    <a:pt x="31292" y="2455"/>
                    <a:pt x="31065" y="2455"/>
                  </a:cubicBezTo>
                  <a:cubicBezTo>
                    <a:pt x="31015" y="2455"/>
                    <a:pt x="30965" y="2456"/>
                    <a:pt x="30915" y="2458"/>
                  </a:cubicBezTo>
                  <a:cubicBezTo>
                    <a:pt x="30474" y="2458"/>
                    <a:pt x="30054" y="2521"/>
                    <a:pt x="29666" y="2626"/>
                  </a:cubicBezTo>
                  <a:cubicBezTo>
                    <a:pt x="29288" y="515"/>
                    <a:pt x="27188" y="1"/>
                    <a:pt x="27188" y="1"/>
                  </a:cubicBezTo>
                  <a:close/>
                </a:path>
              </a:pathLst>
            </a:custGeom>
            <a:solidFill>
              <a:schemeClr val="lt1"/>
            </a:solidFill>
            <a:ln w="114300" cap="flat" cmpd="sng">
              <a:solidFill>
                <a:schemeClr val="lt1"/>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67" name="Google Shape;867;p45"/>
            <p:cNvGrpSpPr/>
            <p:nvPr/>
          </p:nvGrpSpPr>
          <p:grpSpPr>
            <a:xfrm>
              <a:off x="5453000" y="1954079"/>
              <a:ext cx="2977730" cy="2315995"/>
              <a:chOff x="12000425" y="2836100"/>
              <a:chExt cx="1353575" cy="1052725"/>
            </a:xfrm>
          </p:grpSpPr>
          <p:sp>
            <p:nvSpPr>
              <p:cNvPr id="868" name="Google Shape;868;p45"/>
              <p:cNvSpPr/>
              <p:nvPr/>
            </p:nvSpPr>
            <p:spPr>
              <a:xfrm>
                <a:off x="12471850" y="2963000"/>
                <a:ext cx="214825" cy="438800"/>
              </a:xfrm>
              <a:custGeom>
                <a:avLst/>
                <a:gdLst/>
                <a:ahLst/>
                <a:cxnLst/>
                <a:rect l="l" t="t" r="r" b="b"/>
                <a:pathLst>
                  <a:path w="8593" h="17552" extrusionOk="0">
                    <a:moveTo>
                      <a:pt x="1963" y="0"/>
                    </a:moveTo>
                    <a:cubicBezTo>
                      <a:pt x="870" y="0"/>
                      <a:pt x="1" y="1453"/>
                      <a:pt x="1095" y="6769"/>
                    </a:cubicBezTo>
                    <a:cubicBezTo>
                      <a:pt x="2261" y="12419"/>
                      <a:pt x="4949" y="16787"/>
                      <a:pt x="4949" y="16787"/>
                    </a:cubicBezTo>
                    <a:cubicBezTo>
                      <a:pt x="4949" y="16787"/>
                      <a:pt x="5556" y="17551"/>
                      <a:pt x="6639" y="17551"/>
                    </a:cubicBezTo>
                    <a:cubicBezTo>
                      <a:pt x="6807" y="17551"/>
                      <a:pt x="6986" y="17533"/>
                      <a:pt x="7176" y="17491"/>
                    </a:cubicBezTo>
                    <a:cubicBezTo>
                      <a:pt x="8593" y="17176"/>
                      <a:pt x="8520" y="15380"/>
                      <a:pt x="8520" y="15380"/>
                    </a:cubicBezTo>
                    <a:cubicBezTo>
                      <a:pt x="8520" y="15380"/>
                      <a:pt x="7963" y="9447"/>
                      <a:pt x="6861" y="6412"/>
                    </a:cubicBezTo>
                    <a:cubicBezTo>
                      <a:pt x="5747" y="3378"/>
                      <a:pt x="3363" y="196"/>
                      <a:pt x="2177" y="18"/>
                    </a:cubicBezTo>
                    <a:cubicBezTo>
                      <a:pt x="2105" y="6"/>
                      <a:pt x="2034" y="0"/>
                      <a:pt x="1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45"/>
              <p:cNvSpPr/>
              <p:nvPr/>
            </p:nvSpPr>
            <p:spPr>
              <a:xfrm>
                <a:off x="12537825" y="3060025"/>
                <a:ext cx="105800" cy="330525"/>
              </a:xfrm>
              <a:custGeom>
                <a:avLst/>
                <a:gdLst/>
                <a:ahLst/>
                <a:cxnLst/>
                <a:rect l="l" t="t" r="r" b="b"/>
                <a:pathLst>
                  <a:path w="4232" h="13221" extrusionOk="0">
                    <a:moveTo>
                      <a:pt x="343" y="0"/>
                    </a:moveTo>
                    <a:cubicBezTo>
                      <a:pt x="341" y="0"/>
                      <a:pt x="338" y="1"/>
                      <a:pt x="336" y="1"/>
                    </a:cubicBezTo>
                    <a:cubicBezTo>
                      <a:pt x="0" y="53"/>
                      <a:pt x="819" y="1796"/>
                      <a:pt x="1428" y="3434"/>
                    </a:cubicBezTo>
                    <a:cubicBezTo>
                      <a:pt x="2026" y="5083"/>
                      <a:pt x="2856" y="8265"/>
                      <a:pt x="3318" y="10292"/>
                    </a:cubicBezTo>
                    <a:cubicBezTo>
                      <a:pt x="3770" y="12329"/>
                      <a:pt x="3885" y="13221"/>
                      <a:pt x="3885" y="13221"/>
                    </a:cubicBezTo>
                    <a:lnTo>
                      <a:pt x="4232" y="13043"/>
                    </a:lnTo>
                    <a:cubicBezTo>
                      <a:pt x="4095" y="11499"/>
                      <a:pt x="2856" y="6805"/>
                      <a:pt x="2310" y="5020"/>
                    </a:cubicBezTo>
                    <a:cubicBezTo>
                      <a:pt x="1757" y="3256"/>
                      <a:pt x="686" y="0"/>
                      <a:pt x="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45"/>
              <p:cNvSpPr/>
              <p:nvPr/>
            </p:nvSpPr>
            <p:spPr>
              <a:xfrm>
                <a:off x="12578250" y="3274600"/>
                <a:ext cx="46750" cy="47450"/>
              </a:xfrm>
              <a:custGeom>
                <a:avLst/>
                <a:gdLst/>
                <a:ahLst/>
                <a:cxnLst/>
                <a:rect l="l" t="t" r="r" b="b"/>
                <a:pathLst>
                  <a:path w="1870" h="1898" extrusionOk="0">
                    <a:moveTo>
                      <a:pt x="212" y="0"/>
                    </a:moveTo>
                    <a:cubicBezTo>
                      <a:pt x="188" y="0"/>
                      <a:pt x="169" y="9"/>
                      <a:pt x="157" y="28"/>
                    </a:cubicBezTo>
                    <a:cubicBezTo>
                      <a:pt x="0" y="280"/>
                      <a:pt x="1869" y="1898"/>
                      <a:pt x="1869" y="1898"/>
                    </a:cubicBezTo>
                    <a:lnTo>
                      <a:pt x="1775" y="1425"/>
                    </a:lnTo>
                    <a:cubicBezTo>
                      <a:pt x="1775" y="1425"/>
                      <a:pt x="522"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45"/>
              <p:cNvSpPr/>
              <p:nvPr/>
            </p:nvSpPr>
            <p:spPr>
              <a:xfrm>
                <a:off x="12548050" y="3156200"/>
                <a:ext cx="46750" cy="47450"/>
              </a:xfrm>
              <a:custGeom>
                <a:avLst/>
                <a:gdLst/>
                <a:ahLst/>
                <a:cxnLst/>
                <a:rect l="l" t="t" r="r" b="b"/>
                <a:pathLst>
                  <a:path w="1870" h="1898" extrusionOk="0">
                    <a:moveTo>
                      <a:pt x="213" y="0"/>
                    </a:moveTo>
                    <a:cubicBezTo>
                      <a:pt x="188" y="0"/>
                      <a:pt x="170" y="9"/>
                      <a:pt x="158" y="28"/>
                    </a:cubicBezTo>
                    <a:cubicBezTo>
                      <a:pt x="0" y="280"/>
                      <a:pt x="1869" y="1897"/>
                      <a:pt x="1869" y="1897"/>
                    </a:cubicBezTo>
                    <a:lnTo>
                      <a:pt x="1775" y="1425"/>
                    </a:lnTo>
                    <a:cubicBezTo>
                      <a:pt x="1775" y="1425"/>
                      <a:pt x="521"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45"/>
              <p:cNvSpPr/>
              <p:nvPr/>
            </p:nvSpPr>
            <p:spPr>
              <a:xfrm>
                <a:off x="12578250" y="3086975"/>
                <a:ext cx="17600" cy="63400"/>
              </a:xfrm>
              <a:custGeom>
                <a:avLst/>
                <a:gdLst/>
                <a:ahLst/>
                <a:cxnLst/>
                <a:rect l="l" t="t" r="r" b="b"/>
                <a:pathLst>
                  <a:path w="704" h="2536" extrusionOk="0">
                    <a:moveTo>
                      <a:pt x="402" y="0"/>
                    </a:moveTo>
                    <a:cubicBezTo>
                      <a:pt x="141" y="0"/>
                      <a:pt x="0" y="2104"/>
                      <a:pt x="0" y="2104"/>
                    </a:cubicBezTo>
                    <a:lnTo>
                      <a:pt x="210" y="2535"/>
                    </a:lnTo>
                    <a:cubicBezTo>
                      <a:pt x="210" y="2535"/>
                      <a:pt x="703" y="120"/>
                      <a:pt x="420" y="4"/>
                    </a:cubicBezTo>
                    <a:cubicBezTo>
                      <a:pt x="414" y="2"/>
                      <a:pt x="408" y="0"/>
                      <a:pt x="402" y="0"/>
                    </a:cubicBezTo>
                    <a:close/>
                  </a:path>
                </a:pathLst>
              </a:custGeom>
              <a:solidFill>
                <a:srgbClr val="2A6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45"/>
              <p:cNvSpPr/>
              <p:nvPr/>
            </p:nvSpPr>
            <p:spPr>
              <a:xfrm>
                <a:off x="12614200" y="3215075"/>
                <a:ext cx="17875" cy="63400"/>
              </a:xfrm>
              <a:custGeom>
                <a:avLst/>
                <a:gdLst/>
                <a:ahLst/>
                <a:cxnLst/>
                <a:rect l="l" t="t" r="r" b="b"/>
                <a:pathLst>
                  <a:path w="715" h="2536" extrusionOk="0">
                    <a:moveTo>
                      <a:pt x="412" y="1"/>
                    </a:moveTo>
                    <a:cubicBezTo>
                      <a:pt x="141" y="1"/>
                      <a:pt x="0" y="2105"/>
                      <a:pt x="0" y="2105"/>
                    </a:cubicBezTo>
                    <a:lnTo>
                      <a:pt x="221" y="2535"/>
                    </a:lnTo>
                    <a:cubicBezTo>
                      <a:pt x="221" y="2535"/>
                      <a:pt x="715" y="120"/>
                      <a:pt x="431" y="4"/>
                    </a:cubicBezTo>
                    <a:cubicBezTo>
                      <a:pt x="425" y="2"/>
                      <a:pt x="418" y="1"/>
                      <a:pt x="4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45"/>
              <p:cNvSpPr/>
              <p:nvPr/>
            </p:nvSpPr>
            <p:spPr>
              <a:xfrm>
                <a:off x="12725775" y="3104175"/>
                <a:ext cx="140975" cy="277750"/>
              </a:xfrm>
              <a:custGeom>
                <a:avLst/>
                <a:gdLst/>
                <a:ahLst/>
                <a:cxnLst/>
                <a:rect l="l" t="t" r="r" b="b"/>
                <a:pathLst>
                  <a:path w="5639" h="11110" extrusionOk="0">
                    <a:moveTo>
                      <a:pt x="4384" y="1"/>
                    </a:moveTo>
                    <a:cubicBezTo>
                      <a:pt x="4344" y="1"/>
                      <a:pt x="4304" y="3"/>
                      <a:pt x="4264" y="9"/>
                    </a:cubicBezTo>
                    <a:cubicBezTo>
                      <a:pt x="3508" y="114"/>
                      <a:pt x="1954" y="2109"/>
                      <a:pt x="1219" y="4031"/>
                    </a:cubicBezTo>
                    <a:cubicBezTo>
                      <a:pt x="484" y="5942"/>
                      <a:pt x="74" y="9712"/>
                      <a:pt x="74" y="9712"/>
                    </a:cubicBezTo>
                    <a:cubicBezTo>
                      <a:pt x="74" y="9712"/>
                      <a:pt x="1" y="10846"/>
                      <a:pt x="904" y="11067"/>
                    </a:cubicBezTo>
                    <a:cubicBezTo>
                      <a:pt x="1031" y="11097"/>
                      <a:pt x="1151" y="11110"/>
                      <a:pt x="1263" y="11110"/>
                    </a:cubicBezTo>
                    <a:cubicBezTo>
                      <a:pt x="1935" y="11110"/>
                      <a:pt x="2321" y="10647"/>
                      <a:pt x="2321" y="10647"/>
                    </a:cubicBezTo>
                    <a:cubicBezTo>
                      <a:pt x="2321" y="10647"/>
                      <a:pt x="4075" y="7896"/>
                      <a:pt x="4883" y="4314"/>
                    </a:cubicBezTo>
                    <a:cubicBezTo>
                      <a:pt x="5639" y="925"/>
                      <a:pt x="5087" y="1"/>
                      <a:pt x="4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45"/>
              <p:cNvSpPr/>
              <p:nvPr/>
            </p:nvSpPr>
            <p:spPr>
              <a:xfrm>
                <a:off x="12753325" y="3165550"/>
                <a:ext cx="70675" cy="209250"/>
              </a:xfrm>
              <a:custGeom>
                <a:avLst/>
                <a:gdLst/>
                <a:ahLst/>
                <a:cxnLst/>
                <a:rect l="l" t="t" r="r" b="b"/>
                <a:pathLst>
                  <a:path w="2827" h="8370" extrusionOk="0">
                    <a:moveTo>
                      <a:pt x="2611" y="1"/>
                    </a:moveTo>
                    <a:cubicBezTo>
                      <a:pt x="2395" y="1"/>
                      <a:pt x="1668" y="2057"/>
                      <a:pt x="1303" y="3172"/>
                    </a:cubicBezTo>
                    <a:cubicBezTo>
                      <a:pt x="936" y="4306"/>
                      <a:pt x="96" y="7278"/>
                      <a:pt x="1" y="8255"/>
                    </a:cubicBezTo>
                    <a:lnTo>
                      <a:pt x="211" y="8370"/>
                    </a:lnTo>
                    <a:cubicBezTo>
                      <a:pt x="211" y="8370"/>
                      <a:pt x="295" y="7803"/>
                      <a:pt x="610" y="6522"/>
                    </a:cubicBezTo>
                    <a:cubicBezTo>
                      <a:pt x="925" y="5231"/>
                      <a:pt x="1482" y="3214"/>
                      <a:pt x="1881" y="2174"/>
                    </a:cubicBezTo>
                    <a:cubicBezTo>
                      <a:pt x="2290" y="1145"/>
                      <a:pt x="2826" y="32"/>
                      <a:pt x="2616" y="1"/>
                    </a:cubicBezTo>
                    <a:cubicBezTo>
                      <a:pt x="2614" y="1"/>
                      <a:pt x="2613" y="1"/>
                      <a:pt x="26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45"/>
              <p:cNvSpPr/>
              <p:nvPr/>
            </p:nvSpPr>
            <p:spPr>
              <a:xfrm>
                <a:off x="12765925" y="3301625"/>
                <a:ext cx="29975" cy="29875"/>
              </a:xfrm>
              <a:custGeom>
                <a:avLst/>
                <a:gdLst/>
                <a:ahLst/>
                <a:cxnLst/>
                <a:rect l="l" t="t" r="r" b="b"/>
                <a:pathLst>
                  <a:path w="1199" h="1195" extrusionOk="0">
                    <a:moveTo>
                      <a:pt x="1069" y="0"/>
                    </a:moveTo>
                    <a:cubicBezTo>
                      <a:pt x="873" y="0"/>
                      <a:pt x="64" y="890"/>
                      <a:pt x="64" y="890"/>
                    </a:cubicBezTo>
                    <a:lnTo>
                      <a:pt x="1" y="1195"/>
                    </a:lnTo>
                    <a:cubicBezTo>
                      <a:pt x="1" y="1195"/>
                      <a:pt x="1198" y="187"/>
                      <a:pt x="1104" y="19"/>
                    </a:cubicBezTo>
                    <a:cubicBezTo>
                      <a:pt x="1097" y="6"/>
                      <a:pt x="1085" y="0"/>
                      <a:pt x="1069" y="0"/>
                    </a:cubicBezTo>
                    <a:close/>
                  </a:path>
                </a:pathLst>
              </a:custGeom>
              <a:solidFill>
                <a:srgbClr val="2A6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45"/>
              <p:cNvSpPr/>
              <p:nvPr/>
            </p:nvSpPr>
            <p:spPr>
              <a:xfrm>
                <a:off x="12786400" y="3226600"/>
                <a:ext cx="29975" cy="29825"/>
              </a:xfrm>
              <a:custGeom>
                <a:avLst/>
                <a:gdLst/>
                <a:ahLst/>
                <a:cxnLst/>
                <a:rect l="l" t="t" r="r" b="b"/>
                <a:pathLst>
                  <a:path w="1199" h="1193" extrusionOk="0">
                    <a:moveTo>
                      <a:pt x="1072" y="0"/>
                    </a:moveTo>
                    <a:cubicBezTo>
                      <a:pt x="880" y="0"/>
                      <a:pt x="64" y="898"/>
                      <a:pt x="64" y="898"/>
                    </a:cubicBezTo>
                    <a:lnTo>
                      <a:pt x="1" y="1192"/>
                    </a:lnTo>
                    <a:cubicBezTo>
                      <a:pt x="1" y="1192"/>
                      <a:pt x="1198" y="184"/>
                      <a:pt x="1104" y="16"/>
                    </a:cubicBezTo>
                    <a:cubicBezTo>
                      <a:pt x="1097" y="5"/>
                      <a:pt x="1086" y="0"/>
                      <a:pt x="1072" y="0"/>
                    </a:cubicBezTo>
                    <a:close/>
                  </a:path>
                </a:pathLst>
              </a:custGeom>
              <a:solidFill>
                <a:srgbClr val="2A6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45"/>
              <p:cNvSpPr/>
              <p:nvPr/>
            </p:nvSpPr>
            <p:spPr>
              <a:xfrm>
                <a:off x="12786675" y="3182325"/>
                <a:ext cx="10800" cy="40500"/>
              </a:xfrm>
              <a:custGeom>
                <a:avLst/>
                <a:gdLst/>
                <a:ahLst/>
                <a:cxnLst/>
                <a:rect l="l" t="t" r="r" b="b"/>
                <a:pathLst>
                  <a:path w="432" h="1620" extrusionOk="0">
                    <a:moveTo>
                      <a:pt x="191" y="0"/>
                    </a:moveTo>
                    <a:cubicBezTo>
                      <a:pt x="187" y="0"/>
                      <a:pt x="183" y="1"/>
                      <a:pt x="179" y="2"/>
                    </a:cubicBezTo>
                    <a:cubicBezTo>
                      <a:pt x="1" y="65"/>
                      <a:pt x="295" y="1619"/>
                      <a:pt x="295" y="1619"/>
                    </a:cubicBezTo>
                    <a:lnTo>
                      <a:pt x="431" y="1346"/>
                    </a:lnTo>
                    <a:cubicBezTo>
                      <a:pt x="431" y="1346"/>
                      <a:pt x="371" y="0"/>
                      <a:pt x="191" y="0"/>
                    </a:cubicBezTo>
                    <a:close/>
                  </a:path>
                </a:pathLst>
              </a:custGeom>
              <a:solidFill>
                <a:srgbClr val="2A6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45"/>
              <p:cNvSpPr/>
              <p:nvPr/>
            </p:nvSpPr>
            <p:spPr>
              <a:xfrm>
                <a:off x="12762525" y="3263425"/>
                <a:ext cx="10525" cy="40500"/>
              </a:xfrm>
              <a:custGeom>
                <a:avLst/>
                <a:gdLst/>
                <a:ahLst/>
                <a:cxnLst/>
                <a:rect l="l" t="t" r="r" b="b"/>
                <a:pathLst>
                  <a:path w="421" h="1620" extrusionOk="0">
                    <a:moveTo>
                      <a:pt x="191" y="0"/>
                    </a:moveTo>
                    <a:cubicBezTo>
                      <a:pt x="187" y="0"/>
                      <a:pt x="183" y="1"/>
                      <a:pt x="179" y="3"/>
                    </a:cubicBezTo>
                    <a:cubicBezTo>
                      <a:pt x="1" y="66"/>
                      <a:pt x="284" y="1620"/>
                      <a:pt x="284" y="1620"/>
                    </a:cubicBezTo>
                    <a:lnTo>
                      <a:pt x="421" y="1347"/>
                    </a:lnTo>
                    <a:cubicBezTo>
                      <a:pt x="421" y="1347"/>
                      <a:pt x="361" y="0"/>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45"/>
              <p:cNvSpPr/>
              <p:nvPr/>
            </p:nvSpPr>
            <p:spPr>
              <a:xfrm>
                <a:off x="12603700" y="2904025"/>
                <a:ext cx="176425" cy="514650"/>
              </a:xfrm>
              <a:custGeom>
                <a:avLst/>
                <a:gdLst/>
                <a:ahLst/>
                <a:cxnLst/>
                <a:rect l="l" t="t" r="r" b="b"/>
                <a:pathLst>
                  <a:path w="7057" h="20586" extrusionOk="0">
                    <a:moveTo>
                      <a:pt x="4194" y="0"/>
                    </a:moveTo>
                    <a:cubicBezTo>
                      <a:pt x="4012" y="0"/>
                      <a:pt x="3831" y="43"/>
                      <a:pt x="3655" y="118"/>
                    </a:cubicBezTo>
                    <a:cubicBezTo>
                      <a:pt x="2406" y="654"/>
                      <a:pt x="704" y="4792"/>
                      <a:pt x="347" y="8414"/>
                    </a:cubicBezTo>
                    <a:cubicBezTo>
                      <a:pt x="0" y="12037"/>
                      <a:pt x="1061" y="18663"/>
                      <a:pt x="1061" y="18663"/>
                    </a:cubicBezTo>
                    <a:cubicBezTo>
                      <a:pt x="1061" y="18663"/>
                      <a:pt x="1471" y="20586"/>
                      <a:pt x="3056" y="20586"/>
                    </a:cubicBezTo>
                    <a:cubicBezTo>
                      <a:pt x="3077" y="20586"/>
                      <a:pt x="3098" y="20586"/>
                      <a:pt x="3120" y="20585"/>
                    </a:cubicBezTo>
                    <a:cubicBezTo>
                      <a:pt x="4758" y="20532"/>
                      <a:pt x="5346" y="19199"/>
                      <a:pt x="5346" y="19199"/>
                    </a:cubicBezTo>
                    <a:cubicBezTo>
                      <a:pt x="5346" y="19199"/>
                      <a:pt x="7057" y="13675"/>
                      <a:pt x="6732" y="7186"/>
                    </a:cubicBezTo>
                    <a:cubicBezTo>
                      <a:pt x="6461" y="1600"/>
                      <a:pt x="5307" y="0"/>
                      <a:pt x="41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45"/>
              <p:cNvSpPr/>
              <p:nvPr/>
            </p:nvSpPr>
            <p:spPr>
              <a:xfrm>
                <a:off x="12678775" y="3018275"/>
                <a:ext cx="31075" cy="385400"/>
              </a:xfrm>
              <a:custGeom>
                <a:avLst/>
                <a:gdLst/>
                <a:ahLst/>
                <a:cxnLst/>
                <a:rect l="l" t="t" r="r" b="b"/>
                <a:pathLst>
                  <a:path w="1243" h="15416" extrusionOk="0">
                    <a:moveTo>
                      <a:pt x="883" y="0"/>
                    </a:moveTo>
                    <a:cubicBezTo>
                      <a:pt x="880" y="0"/>
                      <a:pt x="876" y="0"/>
                      <a:pt x="873" y="1"/>
                    </a:cubicBezTo>
                    <a:cubicBezTo>
                      <a:pt x="495" y="43"/>
                      <a:pt x="232" y="3928"/>
                      <a:pt x="127" y="6028"/>
                    </a:cubicBezTo>
                    <a:cubicBezTo>
                      <a:pt x="33" y="8128"/>
                      <a:pt x="1" y="13600"/>
                      <a:pt x="285" y="15311"/>
                    </a:cubicBezTo>
                    <a:lnTo>
                      <a:pt x="715" y="15416"/>
                    </a:lnTo>
                    <a:cubicBezTo>
                      <a:pt x="715" y="15416"/>
                      <a:pt x="589" y="14408"/>
                      <a:pt x="516" y="12067"/>
                    </a:cubicBezTo>
                    <a:cubicBezTo>
                      <a:pt x="442" y="9714"/>
                      <a:pt x="453" y="6007"/>
                      <a:pt x="652" y="4054"/>
                    </a:cubicBezTo>
                    <a:cubicBezTo>
                      <a:pt x="850" y="2110"/>
                      <a:pt x="1243" y="0"/>
                      <a:pt x="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45"/>
              <p:cNvSpPr/>
              <p:nvPr/>
            </p:nvSpPr>
            <p:spPr>
              <a:xfrm>
                <a:off x="12687450" y="3262500"/>
                <a:ext cx="40450" cy="63750"/>
              </a:xfrm>
              <a:custGeom>
                <a:avLst/>
                <a:gdLst/>
                <a:ahLst/>
                <a:cxnLst/>
                <a:rect l="l" t="t" r="r" b="b"/>
                <a:pathLst>
                  <a:path w="1618" h="2550" extrusionOk="0">
                    <a:moveTo>
                      <a:pt x="1332" y="0"/>
                    </a:moveTo>
                    <a:cubicBezTo>
                      <a:pt x="1021" y="0"/>
                      <a:pt x="1" y="2004"/>
                      <a:pt x="1" y="2004"/>
                    </a:cubicBezTo>
                    <a:lnTo>
                      <a:pt x="32" y="2550"/>
                    </a:lnTo>
                    <a:cubicBezTo>
                      <a:pt x="32" y="2550"/>
                      <a:pt x="1618" y="260"/>
                      <a:pt x="1376" y="19"/>
                    </a:cubicBezTo>
                    <a:cubicBezTo>
                      <a:pt x="1363" y="6"/>
                      <a:pt x="1349" y="0"/>
                      <a:pt x="1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45"/>
              <p:cNvSpPr/>
              <p:nvPr/>
            </p:nvSpPr>
            <p:spPr>
              <a:xfrm>
                <a:off x="12687175" y="3124925"/>
                <a:ext cx="40450" cy="63500"/>
              </a:xfrm>
              <a:custGeom>
                <a:avLst/>
                <a:gdLst/>
                <a:ahLst/>
                <a:cxnLst/>
                <a:rect l="l" t="t" r="r" b="b"/>
                <a:pathLst>
                  <a:path w="1618" h="2540" extrusionOk="0">
                    <a:moveTo>
                      <a:pt x="1333" y="1"/>
                    </a:moveTo>
                    <a:cubicBezTo>
                      <a:pt x="1021" y="1"/>
                      <a:pt x="1" y="2004"/>
                      <a:pt x="1" y="2004"/>
                    </a:cubicBezTo>
                    <a:lnTo>
                      <a:pt x="33" y="2539"/>
                    </a:lnTo>
                    <a:cubicBezTo>
                      <a:pt x="33" y="2539"/>
                      <a:pt x="1618" y="250"/>
                      <a:pt x="1377" y="19"/>
                    </a:cubicBezTo>
                    <a:cubicBezTo>
                      <a:pt x="1364" y="7"/>
                      <a:pt x="1350" y="1"/>
                      <a:pt x="1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45"/>
              <p:cNvSpPr/>
              <p:nvPr/>
            </p:nvSpPr>
            <p:spPr>
              <a:xfrm>
                <a:off x="12654625" y="3059475"/>
                <a:ext cx="33375" cy="67800"/>
              </a:xfrm>
              <a:custGeom>
                <a:avLst/>
                <a:gdLst/>
                <a:ahLst/>
                <a:cxnLst/>
                <a:rect l="l" t="t" r="r" b="b"/>
                <a:pathLst>
                  <a:path w="1335" h="2712" extrusionOk="0">
                    <a:moveTo>
                      <a:pt x="320" y="0"/>
                    </a:moveTo>
                    <a:cubicBezTo>
                      <a:pt x="307" y="0"/>
                      <a:pt x="296" y="4"/>
                      <a:pt x="285" y="12"/>
                    </a:cubicBezTo>
                    <a:cubicBezTo>
                      <a:pt x="1" y="212"/>
                      <a:pt x="1219" y="2711"/>
                      <a:pt x="1219" y="2711"/>
                    </a:cubicBezTo>
                    <a:lnTo>
                      <a:pt x="1335" y="2175"/>
                    </a:lnTo>
                    <a:cubicBezTo>
                      <a:pt x="1335" y="2175"/>
                      <a:pt x="619" y="0"/>
                      <a:pt x="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45"/>
              <p:cNvSpPr/>
              <p:nvPr/>
            </p:nvSpPr>
            <p:spPr>
              <a:xfrm>
                <a:off x="12651475" y="3209375"/>
                <a:ext cx="33100" cy="67775"/>
              </a:xfrm>
              <a:custGeom>
                <a:avLst/>
                <a:gdLst/>
                <a:ahLst/>
                <a:cxnLst/>
                <a:rect l="l" t="t" r="r" b="b"/>
                <a:pathLst>
                  <a:path w="1324" h="2711" extrusionOk="0">
                    <a:moveTo>
                      <a:pt x="309" y="0"/>
                    </a:moveTo>
                    <a:cubicBezTo>
                      <a:pt x="297" y="0"/>
                      <a:pt x="285" y="4"/>
                      <a:pt x="274" y="12"/>
                    </a:cubicBezTo>
                    <a:cubicBezTo>
                      <a:pt x="1" y="211"/>
                      <a:pt x="1219" y="2711"/>
                      <a:pt x="1219" y="2711"/>
                    </a:cubicBezTo>
                    <a:lnTo>
                      <a:pt x="1324" y="2186"/>
                    </a:lnTo>
                    <a:cubicBezTo>
                      <a:pt x="1324" y="2186"/>
                      <a:pt x="608" y="0"/>
                      <a:pt x="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45"/>
              <p:cNvSpPr/>
              <p:nvPr/>
            </p:nvSpPr>
            <p:spPr>
              <a:xfrm>
                <a:off x="12245375" y="3062125"/>
                <a:ext cx="169075" cy="456200"/>
              </a:xfrm>
              <a:custGeom>
                <a:avLst/>
                <a:gdLst/>
                <a:ahLst/>
                <a:cxnLst/>
                <a:rect l="l" t="t" r="r" b="b"/>
                <a:pathLst>
                  <a:path w="6763" h="18248" extrusionOk="0">
                    <a:moveTo>
                      <a:pt x="2572" y="1"/>
                    </a:moveTo>
                    <a:cubicBezTo>
                      <a:pt x="2357" y="1"/>
                      <a:pt x="2152" y="71"/>
                      <a:pt x="1964" y="190"/>
                    </a:cubicBezTo>
                    <a:cubicBezTo>
                      <a:pt x="945" y="820"/>
                      <a:pt x="0" y="4684"/>
                      <a:pt x="178" y="7908"/>
                    </a:cubicBezTo>
                    <a:cubicBezTo>
                      <a:pt x="357" y="11132"/>
                      <a:pt x="2174" y="16802"/>
                      <a:pt x="2174" y="16802"/>
                    </a:cubicBezTo>
                    <a:cubicBezTo>
                      <a:pt x="2174" y="16802"/>
                      <a:pt x="2725" y="18247"/>
                      <a:pt x="3944" y="18247"/>
                    </a:cubicBezTo>
                    <a:cubicBezTo>
                      <a:pt x="4040" y="18247"/>
                      <a:pt x="4139" y="18238"/>
                      <a:pt x="4243" y="18219"/>
                    </a:cubicBezTo>
                    <a:cubicBezTo>
                      <a:pt x="5671" y="17946"/>
                      <a:pt x="6007" y="16697"/>
                      <a:pt x="6007" y="16697"/>
                    </a:cubicBezTo>
                    <a:cubicBezTo>
                      <a:pt x="6007" y="16697"/>
                      <a:pt x="6763" y="11625"/>
                      <a:pt x="5618" y="5965"/>
                    </a:cubicBezTo>
                    <a:cubicBezTo>
                      <a:pt x="4677" y="1363"/>
                      <a:pt x="3520" y="1"/>
                      <a:pt x="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45"/>
              <p:cNvSpPr/>
              <p:nvPr/>
            </p:nvSpPr>
            <p:spPr>
              <a:xfrm>
                <a:off x="12306275" y="3163400"/>
                <a:ext cx="56200" cy="339000"/>
              </a:xfrm>
              <a:custGeom>
                <a:avLst/>
                <a:gdLst/>
                <a:ahLst/>
                <a:cxnLst/>
                <a:rect l="l" t="t" r="r" b="b"/>
                <a:pathLst>
                  <a:path w="2248" h="13560" extrusionOk="0">
                    <a:moveTo>
                      <a:pt x="336" y="1"/>
                    </a:moveTo>
                    <a:cubicBezTo>
                      <a:pt x="329" y="1"/>
                      <a:pt x="322" y="1"/>
                      <a:pt x="316" y="3"/>
                    </a:cubicBezTo>
                    <a:cubicBezTo>
                      <a:pt x="1" y="97"/>
                      <a:pt x="284" y="3541"/>
                      <a:pt x="484" y="5401"/>
                    </a:cubicBezTo>
                    <a:cubicBezTo>
                      <a:pt x="673" y="7259"/>
                      <a:pt x="1376" y="12058"/>
                      <a:pt x="1870" y="13528"/>
                    </a:cubicBezTo>
                    <a:lnTo>
                      <a:pt x="2248" y="13559"/>
                    </a:lnTo>
                    <a:cubicBezTo>
                      <a:pt x="2248" y="13559"/>
                      <a:pt x="2006" y="12688"/>
                      <a:pt x="1628" y="10640"/>
                    </a:cubicBezTo>
                    <a:cubicBezTo>
                      <a:pt x="1250" y="8593"/>
                      <a:pt x="757" y="5338"/>
                      <a:pt x="673" y="3594"/>
                    </a:cubicBezTo>
                    <a:cubicBezTo>
                      <a:pt x="580" y="1888"/>
                      <a:pt x="638" y="1"/>
                      <a:pt x="3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45"/>
              <p:cNvSpPr/>
              <p:nvPr/>
            </p:nvSpPr>
            <p:spPr>
              <a:xfrm>
                <a:off x="12342500" y="3375075"/>
                <a:ext cx="29425" cy="60375"/>
              </a:xfrm>
              <a:custGeom>
                <a:avLst/>
                <a:gdLst/>
                <a:ahLst/>
                <a:cxnLst/>
                <a:rect l="l" t="t" r="r" b="b"/>
                <a:pathLst>
                  <a:path w="1177" h="2415" extrusionOk="0">
                    <a:moveTo>
                      <a:pt x="904" y="0"/>
                    </a:moveTo>
                    <a:cubicBezTo>
                      <a:pt x="631" y="0"/>
                      <a:pt x="1" y="1942"/>
                      <a:pt x="1" y="1942"/>
                    </a:cubicBezTo>
                    <a:lnTo>
                      <a:pt x="95" y="2415"/>
                    </a:lnTo>
                    <a:cubicBezTo>
                      <a:pt x="95" y="2415"/>
                      <a:pt x="1177" y="189"/>
                      <a:pt x="935" y="10"/>
                    </a:cubicBezTo>
                    <a:cubicBezTo>
                      <a:pt x="925" y="3"/>
                      <a:pt x="915" y="0"/>
                      <a:pt x="904" y="0"/>
                    </a:cubicBezTo>
                    <a:close/>
                  </a:path>
                </a:pathLst>
              </a:custGeom>
              <a:solidFill>
                <a:srgbClr val="2A6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45"/>
              <p:cNvSpPr/>
              <p:nvPr/>
            </p:nvSpPr>
            <p:spPr>
              <a:xfrm>
                <a:off x="12323600" y="3254550"/>
                <a:ext cx="29675" cy="60150"/>
              </a:xfrm>
              <a:custGeom>
                <a:avLst/>
                <a:gdLst/>
                <a:ahLst/>
                <a:cxnLst/>
                <a:rect l="l" t="t" r="r" b="b"/>
                <a:pathLst>
                  <a:path w="1187" h="2406" extrusionOk="0">
                    <a:moveTo>
                      <a:pt x="903" y="1"/>
                    </a:moveTo>
                    <a:cubicBezTo>
                      <a:pt x="638" y="1"/>
                      <a:pt x="1" y="1933"/>
                      <a:pt x="1" y="1933"/>
                    </a:cubicBezTo>
                    <a:lnTo>
                      <a:pt x="106" y="2406"/>
                    </a:lnTo>
                    <a:cubicBezTo>
                      <a:pt x="106" y="2406"/>
                      <a:pt x="1187" y="179"/>
                      <a:pt x="935" y="11"/>
                    </a:cubicBezTo>
                    <a:cubicBezTo>
                      <a:pt x="925" y="4"/>
                      <a:pt x="914" y="1"/>
                      <a:pt x="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45"/>
              <p:cNvSpPr/>
              <p:nvPr/>
            </p:nvSpPr>
            <p:spPr>
              <a:xfrm>
                <a:off x="12280275" y="3204800"/>
                <a:ext cx="35725" cy="56600"/>
              </a:xfrm>
              <a:custGeom>
                <a:avLst/>
                <a:gdLst/>
                <a:ahLst/>
                <a:cxnLst/>
                <a:rect l="l" t="t" r="r" b="b"/>
                <a:pathLst>
                  <a:path w="1429" h="2264" extrusionOk="0">
                    <a:moveTo>
                      <a:pt x="259" y="1"/>
                    </a:moveTo>
                    <a:cubicBezTo>
                      <a:pt x="245" y="1"/>
                      <a:pt x="232" y="6"/>
                      <a:pt x="221" y="16"/>
                    </a:cubicBezTo>
                    <a:cubicBezTo>
                      <a:pt x="1" y="226"/>
                      <a:pt x="1408" y="2264"/>
                      <a:pt x="1408" y="2264"/>
                    </a:cubicBezTo>
                    <a:lnTo>
                      <a:pt x="1429" y="1780"/>
                    </a:lnTo>
                    <a:cubicBezTo>
                      <a:pt x="1429" y="1780"/>
                      <a:pt x="530" y="1"/>
                      <a:pt x="2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45"/>
              <p:cNvSpPr/>
              <p:nvPr/>
            </p:nvSpPr>
            <p:spPr>
              <a:xfrm>
                <a:off x="12297350" y="3336875"/>
                <a:ext cx="35975" cy="56300"/>
              </a:xfrm>
              <a:custGeom>
                <a:avLst/>
                <a:gdLst/>
                <a:ahLst/>
                <a:cxnLst/>
                <a:rect l="l" t="t" r="r" b="b"/>
                <a:pathLst>
                  <a:path w="1439" h="2252" extrusionOk="0">
                    <a:moveTo>
                      <a:pt x="260" y="0"/>
                    </a:moveTo>
                    <a:cubicBezTo>
                      <a:pt x="245" y="0"/>
                      <a:pt x="232" y="5"/>
                      <a:pt x="221" y="16"/>
                    </a:cubicBezTo>
                    <a:cubicBezTo>
                      <a:pt x="1" y="226"/>
                      <a:pt x="1408" y="2252"/>
                      <a:pt x="1408" y="2252"/>
                    </a:cubicBezTo>
                    <a:lnTo>
                      <a:pt x="1439" y="1780"/>
                    </a:lnTo>
                    <a:cubicBezTo>
                      <a:pt x="1439" y="1780"/>
                      <a:pt x="54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45"/>
              <p:cNvSpPr/>
              <p:nvPr/>
            </p:nvSpPr>
            <p:spPr>
              <a:xfrm>
                <a:off x="12000425" y="3334350"/>
                <a:ext cx="230275" cy="229200"/>
              </a:xfrm>
              <a:custGeom>
                <a:avLst/>
                <a:gdLst/>
                <a:ahLst/>
                <a:cxnLst/>
                <a:rect l="l" t="t" r="r" b="b"/>
                <a:pathLst>
                  <a:path w="9211" h="9168" extrusionOk="0">
                    <a:moveTo>
                      <a:pt x="1202" y="0"/>
                    </a:moveTo>
                    <a:cubicBezTo>
                      <a:pt x="1134" y="0"/>
                      <a:pt x="1073" y="7"/>
                      <a:pt x="1020" y="22"/>
                    </a:cubicBezTo>
                    <a:cubicBezTo>
                      <a:pt x="285" y="222"/>
                      <a:pt x="1" y="1240"/>
                      <a:pt x="2154" y="4222"/>
                    </a:cubicBezTo>
                    <a:cubicBezTo>
                      <a:pt x="4296" y="7204"/>
                      <a:pt x="6994" y="9042"/>
                      <a:pt x="6994" y="9042"/>
                    </a:cubicBezTo>
                    <a:cubicBezTo>
                      <a:pt x="6994" y="9042"/>
                      <a:pt x="7235" y="9168"/>
                      <a:pt x="7581" y="9168"/>
                    </a:cubicBezTo>
                    <a:cubicBezTo>
                      <a:pt x="7836" y="9168"/>
                      <a:pt x="8148" y="9100"/>
                      <a:pt x="8464" y="8863"/>
                    </a:cubicBezTo>
                    <a:cubicBezTo>
                      <a:pt x="9210" y="8317"/>
                      <a:pt x="8695" y="7288"/>
                      <a:pt x="8695" y="7288"/>
                    </a:cubicBezTo>
                    <a:cubicBezTo>
                      <a:pt x="8695" y="7288"/>
                      <a:pt x="6837" y="4002"/>
                      <a:pt x="5398" y="2521"/>
                    </a:cubicBezTo>
                    <a:cubicBezTo>
                      <a:pt x="4073" y="1156"/>
                      <a:pt x="2078" y="0"/>
                      <a:pt x="1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45"/>
              <p:cNvSpPr/>
              <p:nvPr/>
            </p:nvSpPr>
            <p:spPr>
              <a:xfrm>
                <a:off x="12058175" y="3385700"/>
                <a:ext cx="145750" cy="168950"/>
              </a:xfrm>
              <a:custGeom>
                <a:avLst/>
                <a:gdLst/>
                <a:ahLst/>
                <a:cxnLst/>
                <a:rect l="l" t="t" r="r" b="b"/>
                <a:pathLst>
                  <a:path w="5830" h="6758" extrusionOk="0">
                    <a:moveTo>
                      <a:pt x="200" y="0"/>
                    </a:moveTo>
                    <a:cubicBezTo>
                      <a:pt x="192" y="0"/>
                      <a:pt x="185" y="2"/>
                      <a:pt x="180" y="5"/>
                    </a:cubicBezTo>
                    <a:cubicBezTo>
                      <a:pt x="1" y="121"/>
                      <a:pt x="925" y="929"/>
                      <a:pt x="1702" y="1717"/>
                    </a:cubicBezTo>
                    <a:cubicBezTo>
                      <a:pt x="2479" y="2515"/>
                      <a:pt x="3792" y="4142"/>
                      <a:pt x="4590" y="5213"/>
                    </a:cubicBezTo>
                    <a:cubicBezTo>
                      <a:pt x="5377" y="6274"/>
                      <a:pt x="5682" y="6757"/>
                      <a:pt x="5682" y="6757"/>
                    </a:cubicBezTo>
                    <a:lnTo>
                      <a:pt x="5829" y="6568"/>
                    </a:lnTo>
                    <a:cubicBezTo>
                      <a:pt x="5356" y="5707"/>
                      <a:pt x="3414" y="3302"/>
                      <a:pt x="2626" y="2410"/>
                    </a:cubicBezTo>
                    <a:cubicBezTo>
                      <a:pt x="1873" y="1545"/>
                      <a:pt x="450"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45"/>
              <p:cNvSpPr/>
              <p:nvPr/>
            </p:nvSpPr>
            <p:spPr>
              <a:xfrm>
                <a:off x="12138800" y="3500375"/>
                <a:ext cx="37825" cy="17250"/>
              </a:xfrm>
              <a:custGeom>
                <a:avLst/>
                <a:gdLst/>
                <a:ahLst/>
                <a:cxnLst/>
                <a:rect l="l" t="t" r="r" b="b"/>
                <a:pathLst>
                  <a:path w="1513" h="690" extrusionOk="0">
                    <a:moveTo>
                      <a:pt x="106" y="1"/>
                    </a:moveTo>
                    <a:cubicBezTo>
                      <a:pt x="61" y="1"/>
                      <a:pt x="34" y="12"/>
                      <a:pt x="31" y="38"/>
                    </a:cubicBezTo>
                    <a:cubicBezTo>
                      <a:pt x="0" y="238"/>
                      <a:pt x="1512" y="689"/>
                      <a:pt x="1512" y="689"/>
                    </a:cubicBezTo>
                    <a:lnTo>
                      <a:pt x="1333" y="437"/>
                    </a:lnTo>
                    <a:cubicBezTo>
                      <a:pt x="1333" y="437"/>
                      <a:pt x="382" y="1"/>
                      <a:pt x="106" y="1"/>
                    </a:cubicBezTo>
                    <a:close/>
                  </a:path>
                </a:pathLst>
              </a:custGeom>
              <a:solidFill>
                <a:srgbClr val="2A6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45"/>
              <p:cNvSpPr/>
              <p:nvPr/>
            </p:nvSpPr>
            <p:spPr>
              <a:xfrm>
                <a:off x="12090475" y="3439650"/>
                <a:ext cx="37850" cy="17075"/>
              </a:xfrm>
              <a:custGeom>
                <a:avLst/>
                <a:gdLst/>
                <a:ahLst/>
                <a:cxnLst/>
                <a:rect l="l" t="t" r="r" b="b"/>
                <a:pathLst>
                  <a:path w="1514" h="683" extrusionOk="0">
                    <a:moveTo>
                      <a:pt x="107" y="0"/>
                    </a:moveTo>
                    <a:cubicBezTo>
                      <a:pt x="57" y="0"/>
                      <a:pt x="26" y="13"/>
                      <a:pt x="22" y="42"/>
                    </a:cubicBezTo>
                    <a:cubicBezTo>
                      <a:pt x="1" y="231"/>
                      <a:pt x="1513" y="682"/>
                      <a:pt x="1513" y="682"/>
                    </a:cubicBezTo>
                    <a:lnTo>
                      <a:pt x="1334" y="430"/>
                    </a:lnTo>
                    <a:cubicBezTo>
                      <a:pt x="1334" y="430"/>
                      <a:pt x="398"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45"/>
              <p:cNvSpPr/>
              <p:nvPr/>
            </p:nvSpPr>
            <p:spPr>
              <a:xfrm>
                <a:off x="12089700" y="3390525"/>
                <a:ext cx="18125" cy="38100"/>
              </a:xfrm>
              <a:custGeom>
                <a:avLst/>
                <a:gdLst/>
                <a:ahLst/>
                <a:cxnLst/>
                <a:rect l="l" t="t" r="r" b="b"/>
                <a:pathLst>
                  <a:path w="725" h="1524" extrusionOk="0">
                    <a:moveTo>
                      <a:pt x="191" y="1"/>
                    </a:moveTo>
                    <a:cubicBezTo>
                      <a:pt x="190" y="1"/>
                      <a:pt x="190" y="1"/>
                      <a:pt x="189" y="1"/>
                    </a:cubicBezTo>
                    <a:cubicBezTo>
                      <a:pt x="0" y="12"/>
                      <a:pt x="494" y="1335"/>
                      <a:pt x="494" y="1335"/>
                    </a:cubicBezTo>
                    <a:lnTo>
                      <a:pt x="725" y="1524"/>
                    </a:lnTo>
                    <a:cubicBezTo>
                      <a:pt x="725" y="1524"/>
                      <a:pt x="39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45"/>
              <p:cNvSpPr/>
              <p:nvPr/>
            </p:nvSpPr>
            <p:spPr>
              <a:xfrm>
                <a:off x="12144050" y="3455650"/>
                <a:ext cx="18125" cy="38100"/>
              </a:xfrm>
              <a:custGeom>
                <a:avLst/>
                <a:gdLst/>
                <a:ahLst/>
                <a:cxnLst/>
                <a:rect l="l" t="t" r="r" b="b"/>
                <a:pathLst>
                  <a:path w="725" h="1524" extrusionOk="0">
                    <a:moveTo>
                      <a:pt x="191" y="0"/>
                    </a:moveTo>
                    <a:cubicBezTo>
                      <a:pt x="190" y="0"/>
                      <a:pt x="190" y="0"/>
                      <a:pt x="189" y="0"/>
                    </a:cubicBezTo>
                    <a:cubicBezTo>
                      <a:pt x="0" y="11"/>
                      <a:pt x="483" y="1323"/>
                      <a:pt x="483" y="1323"/>
                    </a:cubicBezTo>
                    <a:lnTo>
                      <a:pt x="724" y="1523"/>
                    </a:lnTo>
                    <a:cubicBezTo>
                      <a:pt x="724" y="1523"/>
                      <a:pt x="380" y="0"/>
                      <a:pt x="191" y="0"/>
                    </a:cubicBezTo>
                    <a:close/>
                  </a:path>
                </a:pathLst>
              </a:custGeom>
              <a:solidFill>
                <a:srgbClr val="2A6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45"/>
              <p:cNvSpPr/>
              <p:nvPr/>
            </p:nvSpPr>
            <p:spPr>
              <a:xfrm>
                <a:off x="12042175" y="3116750"/>
                <a:ext cx="309800" cy="469975"/>
              </a:xfrm>
              <a:custGeom>
                <a:avLst/>
                <a:gdLst/>
                <a:ahLst/>
                <a:cxnLst/>
                <a:rect l="l" t="t" r="r" b="b"/>
                <a:pathLst>
                  <a:path w="12392" h="18799" extrusionOk="0">
                    <a:moveTo>
                      <a:pt x="2311" y="0"/>
                    </a:moveTo>
                    <a:cubicBezTo>
                      <a:pt x="956" y="0"/>
                      <a:pt x="1" y="1606"/>
                      <a:pt x="2258" y="7708"/>
                    </a:cubicBezTo>
                    <a:cubicBezTo>
                      <a:pt x="4526" y="13798"/>
                      <a:pt x="8264" y="18208"/>
                      <a:pt x="8264" y="18208"/>
                    </a:cubicBezTo>
                    <a:cubicBezTo>
                      <a:pt x="8264" y="18208"/>
                      <a:pt x="8898" y="18798"/>
                      <a:pt x="9884" y="18798"/>
                    </a:cubicBezTo>
                    <a:cubicBezTo>
                      <a:pt x="10180" y="18798"/>
                      <a:pt x="10507" y="18745"/>
                      <a:pt x="10859" y="18607"/>
                    </a:cubicBezTo>
                    <a:cubicBezTo>
                      <a:pt x="12392" y="18008"/>
                      <a:pt x="11993" y="16024"/>
                      <a:pt x="11993" y="16024"/>
                    </a:cubicBezTo>
                    <a:cubicBezTo>
                      <a:pt x="11993" y="16024"/>
                      <a:pt x="10365" y="9524"/>
                      <a:pt x="8611" y="6332"/>
                    </a:cubicBezTo>
                    <a:cubicBezTo>
                      <a:pt x="6868" y="3139"/>
                      <a:pt x="3665" y="0"/>
                      <a:pt x="23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45"/>
              <p:cNvSpPr/>
              <p:nvPr/>
            </p:nvSpPr>
            <p:spPr>
              <a:xfrm>
                <a:off x="12129600" y="3221150"/>
                <a:ext cx="173275" cy="352925"/>
              </a:xfrm>
              <a:custGeom>
                <a:avLst/>
                <a:gdLst/>
                <a:ahLst/>
                <a:cxnLst/>
                <a:rect l="l" t="t" r="r" b="b"/>
                <a:pathLst>
                  <a:path w="6931" h="14117" extrusionOk="0">
                    <a:moveTo>
                      <a:pt x="387" y="0"/>
                    </a:moveTo>
                    <a:cubicBezTo>
                      <a:pt x="380" y="0"/>
                      <a:pt x="374" y="1"/>
                      <a:pt x="368" y="3"/>
                    </a:cubicBezTo>
                    <a:cubicBezTo>
                      <a:pt x="0" y="108"/>
                      <a:pt x="1208" y="1914"/>
                      <a:pt x="2163" y="3637"/>
                    </a:cubicBezTo>
                    <a:cubicBezTo>
                      <a:pt x="3119" y="5359"/>
                      <a:pt x="4589" y="8771"/>
                      <a:pt x="5440" y="10955"/>
                    </a:cubicBezTo>
                    <a:cubicBezTo>
                      <a:pt x="6290" y="13139"/>
                      <a:pt x="6574" y="14116"/>
                      <a:pt x="6574" y="14116"/>
                    </a:cubicBezTo>
                    <a:lnTo>
                      <a:pt x="6931" y="13853"/>
                    </a:lnTo>
                    <a:cubicBezTo>
                      <a:pt x="6522" y="12163"/>
                      <a:pt x="4337" y="7144"/>
                      <a:pt x="3413" y="5254"/>
                    </a:cubicBezTo>
                    <a:cubicBezTo>
                      <a:pt x="2514" y="3394"/>
                      <a:pt x="783" y="0"/>
                      <a:pt x="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45"/>
              <p:cNvSpPr/>
              <p:nvPr/>
            </p:nvSpPr>
            <p:spPr>
              <a:xfrm>
                <a:off x="12212025" y="3453550"/>
                <a:ext cx="59100" cy="45975"/>
              </a:xfrm>
              <a:custGeom>
                <a:avLst/>
                <a:gdLst/>
                <a:ahLst/>
                <a:cxnLst/>
                <a:rect l="l" t="t" r="r" b="b"/>
                <a:pathLst>
                  <a:path w="2364" h="1839" extrusionOk="0">
                    <a:moveTo>
                      <a:pt x="212" y="1"/>
                    </a:moveTo>
                    <a:cubicBezTo>
                      <a:pt x="174" y="1"/>
                      <a:pt x="149" y="14"/>
                      <a:pt x="137" y="42"/>
                    </a:cubicBezTo>
                    <a:cubicBezTo>
                      <a:pt x="0" y="357"/>
                      <a:pt x="2363" y="1838"/>
                      <a:pt x="2363" y="1838"/>
                    </a:cubicBezTo>
                    <a:lnTo>
                      <a:pt x="2174" y="1323"/>
                    </a:lnTo>
                    <a:cubicBezTo>
                      <a:pt x="2174" y="1323"/>
                      <a:pt x="591" y="1"/>
                      <a:pt x="212" y="1"/>
                    </a:cubicBezTo>
                    <a:close/>
                  </a:path>
                </a:pathLst>
              </a:custGeom>
              <a:solidFill>
                <a:srgbClr val="367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45"/>
              <p:cNvSpPr/>
              <p:nvPr/>
            </p:nvSpPr>
            <p:spPr>
              <a:xfrm>
                <a:off x="12158225" y="3326775"/>
                <a:ext cx="59075" cy="46200"/>
              </a:xfrm>
              <a:custGeom>
                <a:avLst/>
                <a:gdLst/>
                <a:ahLst/>
                <a:cxnLst/>
                <a:rect l="l" t="t" r="r" b="b"/>
                <a:pathLst>
                  <a:path w="2363" h="1848" extrusionOk="0">
                    <a:moveTo>
                      <a:pt x="210" y="1"/>
                    </a:moveTo>
                    <a:cubicBezTo>
                      <a:pt x="173" y="1"/>
                      <a:pt x="147" y="13"/>
                      <a:pt x="136" y="42"/>
                    </a:cubicBezTo>
                    <a:cubicBezTo>
                      <a:pt x="0" y="357"/>
                      <a:pt x="2362" y="1848"/>
                      <a:pt x="2362" y="1848"/>
                    </a:cubicBezTo>
                    <a:lnTo>
                      <a:pt x="2173" y="1333"/>
                    </a:lnTo>
                    <a:cubicBezTo>
                      <a:pt x="2173" y="1333"/>
                      <a:pt x="588"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45"/>
              <p:cNvSpPr/>
              <p:nvPr/>
            </p:nvSpPr>
            <p:spPr>
              <a:xfrm>
                <a:off x="12182525" y="3244000"/>
                <a:ext cx="16675" cy="71475"/>
              </a:xfrm>
              <a:custGeom>
                <a:avLst/>
                <a:gdLst/>
                <a:ahLst/>
                <a:cxnLst/>
                <a:rect l="l" t="t" r="r" b="b"/>
                <a:pathLst>
                  <a:path w="667" h="2859" extrusionOk="0">
                    <a:moveTo>
                      <a:pt x="316" y="1"/>
                    </a:moveTo>
                    <a:cubicBezTo>
                      <a:pt x="1" y="1"/>
                      <a:pt x="214" y="2408"/>
                      <a:pt x="214" y="2408"/>
                    </a:cubicBezTo>
                    <a:lnTo>
                      <a:pt x="529" y="2859"/>
                    </a:lnTo>
                    <a:cubicBezTo>
                      <a:pt x="529" y="2859"/>
                      <a:pt x="666" y="76"/>
                      <a:pt x="330" y="2"/>
                    </a:cubicBezTo>
                    <a:cubicBezTo>
                      <a:pt x="325" y="1"/>
                      <a:pt x="321"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45"/>
              <p:cNvSpPr/>
              <p:nvPr/>
            </p:nvSpPr>
            <p:spPr>
              <a:xfrm>
                <a:off x="12244725" y="3380525"/>
                <a:ext cx="16425" cy="71475"/>
              </a:xfrm>
              <a:custGeom>
                <a:avLst/>
                <a:gdLst/>
                <a:ahLst/>
                <a:cxnLst/>
                <a:rect l="l" t="t" r="r" b="b"/>
                <a:pathLst>
                  <a:path w="657" h="2859" extrusionOk="0">
                    <a:moveTo>
                      <a:pt x="307" y="0"/>
                    </a:moveTo>
                    <a:cubicBezTo>
                      <a:pt x="1" y="0"/>
                      <a:pt x="204" y="2407"/>
                      <a:pt x="204" y="2407"/>
                    </a:cubicBezTo>
                    <a:lnTo>
                      <a:pt x="519" y="2858"/>
                    </a:lnTo>
                    <a:cubicBezTo>
                      <a:pt x="519" y="2858"/>
                      <a:pt x="656" y="76"/>
                      <a:pt x="320" y="2"/>
                    </a:cubicBezTo>
                    <a:cubicBezTo>
                      <a:pt x="316" y="1"/>
                      <a:pt x="311" y="0"/>
                      <a:pt x="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45"/>
              <p:cNvSpPr/>
              <p:nvPr/>
            </p:nvSpPr>
            <p:spPr>
              <a:xfrm>
                <a:off x="12940000" y="3062125"/>
                <a:ext cx="169075" cy="456200"/>
              </a:xfrm>
              <a:custGeom>
                <a:avLst/>
                <a:gdLst/>
                <a:ahLst/>
                <a:cxnLst/>
                <a:rect l="l" t="t" r="r" b="b"/>
                <a:pathLst>
                  <a:path w="6763" h="18248" extrusionOk="0">
                    <a:moveTo>
                      <a:pt x="4190" y="1"/>
                    </a:moveTo>
                    <a:cubicBezTo>
                      <a:pt x="3243" y="1"/>
                      <a:pt x="2088" y="1363"/>
                      <a:pt x="1155" y="5965"/>
                    </a:cubicBezTo>
                    <a:cubicBezTo>
                      <a:pt x="0" y="11625"/>
                      <a:pt x="756" y="16697"/>
                      <a:pt x="756" y="16697"/>
                    </a:cubicBezTo>
                    <a:cubicBezTo>
                      <a:pt x="756" y="16697"/>
                      <a:pt x="1092" y="17946"/>
                      <a:pt x="2521" y="18219"/>
                    </a:cubicBezTo>
                    <a:cubicBezTo>
                      <a:pt x="2624" y="18238"/>
                      <a:pt x="2724" y="18247"/>
                      <a:pt x="2819" y="18247"/>
                    </a:cubicBezTo>
                    <a:cubicBezTo>
                      <a:pt x="4038" y="18247"/>
                      <a:pt x="4589" y="16802"/>
                      <a:pt x="4589" y="16802"/>
                    </a:cubicBezTo>
                    <a:cubicBezTo>
                      <a:pt x="4589" y="16802"/>
                      <a:pt x="6406" y="11132"/>
                      <a:pt x="6584" y="7908"/>
                    </a:cubicBezTo>
                    <a:cubicBezTo>
                      <a:pt x="6763" y="4684"/>
                      <a:pt x="5828" y="820"/>
                      <a:pt x="4799" y="190"/>
                    </a:cubicBezTo>
                    <a:cubicBezTo>
                      <a:pt x="4610" y="71"/>
                      <a:pt x="4406" y="1"/>
                      <a:pt x="4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45"/>
              <p:cNvSpPr/>
              <p:nvPr/>
            </p:nvSpPr>
            <p:spPr>
              <a:xfrm>
                <a:off x="12991975" y="3163400"/>
                <a:ext cx="56450" cy="339000"/>
              </a:xfrm>
              <a:custGeom>
                <a:avLst/>
                <a:gdLst/>
                <a:ahLst/>
                <a:cxnLst/>
                <a:rect l="l" t="t" r="r" b="b"/>
                <a:pathLst>
                  <a:path w="2258" h="13560" extrusionOk="0">
                    <a:moveTo>
                      <a:pt x="1913" y="1"/>
                    </a:moveTo>
                    <a:cubicBezTo>
                      <a:pt x="1609" y="1"/>
                      <a:pt x="1668" y="1888"/>
                      <a:pt x="1576" y="3594"/>
                    </a:cubicBezTo>
                    <a:cubicBezTo>
                      <a:pt x="1492" y="5338"/>
                      <a:pt x="1009" y="8593"/>
                      <a:pt x="620" y="10640"/>
                    </a:cubicBezTo>
                    <a:cubicBezTo>
                      <a:pt x="242" y="12688"/>
                      <a:pt x="0" y="13559"/>
                      <a:pt x="0" y="13559"/>
                    </a:cubicBezTo>
                    <a:lnTo>
                      <a:pt x="389" y="13528"/>
                    </a:lnTo>
                    <a:cubicBezTo>
                      <a:pt x="872" y="12058"/>
                      <a:pt x="1576" y="7259"/>
                      <a:pt x="1775" y="5401"/>
                    </a:cubicBezTo>
                    <a:cubicBezTo>
                      <a:pt x="1964" y="3541"/>
                      <a:pt x="2258" y="97"/>
                      <a:pt x="1933" y="3"/>
                    </a:cubicBezTo>
                    <a:cubicBezTo>
                      <a:pt x="1926" y="1"/>
                      <a:pt x="1919" y="1"/>
                      <a:pt x="1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45"/>
              <p:cNvSpPr/>
              <p:nvPr/>
            </p:nvSpPr>
            <p:spPr>
              <a:xfrm>
                <a:off x="12982525" y="3375075"/>
                <a:ext cx="29675" cy="60375"/>
              </a:xfrm>
              <a:custGeom>
                <a:avLst/>
                <a:gdLst/>
                <a:ahLst/>
                <a:cxnLst/>
                <a:rect l="l" t="t" r="r" b="b"/>
                <a:pathLst>
                  <a:path w="1187" h="2415" extrusionOk="0">
                    <a:moveTo>
                      <a:pt x="273" y="0"/>
                    </a:moveTo>
                    <a:cubicBezTo>
                      <a:pt x="262" y="0"/>
                      <a:pt x="251" y="3"/>
                      <a:pt x="242" y="10"/>
                    </a:cubicBezTo>
                    <a:cubicBezTo>
                      <a:pt x="0" y="189"/>
                      <a:pt x="1082" y="2415"/>
                      <a:pt x="1082" y="2415"/>
                    </a:cubicBezTo>
                    <a:lnTo>
                      <a:pt x="1187" y="1942"/>
                    </a:lnTo>
                    <a:cubicBezTo>
                      <a:pt x="1187" y="1942"/>
                      <a:pt x="546" y="0"/>
                      <a:pt x="273" y="0"/>
                    </a:cubicBezTo>
                    <a:close/>
                  </a:path>
                </a:pathLst>
              </a:custGeom>
              <a:solidFill>
                <a:srgbClr val="2A6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5"/>
              <p:cNvSpPr/>
              <p:nvPr/>
            </p:nvSpPr>
            <p:spPr>
              <a:xfrm>
                <a:off x="13001150" y="3254550"/>
                <a:ext cx="29700" cy="60150"/>
              </a:xfrm>
              <a:custGeom>
                <a:avLst/>
                <a:gdLst/>
                <a:ahLst/>
                <a:cxnLst/>
                <a:rect l="l" t="t" r="r" b="b"/>
                <a:pathLst>
                  <a:path w="1188" h="2406" extrusionOk="0">
                    <a:moveTo>
                      <a:pt x="284" y="1"/>
                    </a:moveTo>
                    <a:cubicBezTo>
                      <a:pt x="273" y="1"/>
                      <a:pt x="263" y="4"/>
                      <a:pt x="253" y="11"/>
                    </a:cubicBezTo>
                    <a:cubicBezTo>
                      <a:pt x="1" y="179"/>
                      <a:pt x="1083" y="2406"/>
                      <a:pt x="1083" y="2406"/>
                    </a:cubicBezTo>
                    <a:lnTo>
                      <a:pt x="1188" y="1933"/>
                    </a:lnTo>
                    <a:cubicBezTo>
                      <a:pt x="1188" y="1933"/>
                      <a:pt x="550"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45"/>
              <p:cNvSpPr/>
              <p:nvPr/>
            </p:nvSpPr>
            <p:spPr>
              <a:xfrm>
                <a:off x="13038425" y="3204800"/>
                <a:ext cx="35725" cy="56600"/>
              </a:xfrm>
              <a:custGeom>
                <a:avLst/>
                <a:gdLst/>
                <a:ahLst/>
                <a:cxnLst/>
                <a:rect l="l" t="t" r="r" b="b"/>
                <a:pathLst>
                  <a:path w="1429" h="2264" extrusionOk="0">
                    <a:moveTo>
                      <a:pt x="1180" y="1"/>
                    </a:moveTo>
                    <a:cubicBezTo>
                      <a:pt x="900" y="1"/>
                      <a:pt x="1" y="1780"/>
                      <a:pt x="1" y="1780"/>
                    </a:cubicBezTo>
                    <a:lnTo>
                      <a:pt x="22" y="2264"/>
                    </a:lnTo>
                    <a:cubicBezTo>
                      <a:pt x="22" y="2264"/>
                      <a:pt x="1429" y="226"/>
                      <a:pt x="1219" y="16"/>
                    </a:cubicBezTo>
                    <a:cubicBezTo>
                      <a:pt x="1208" y="6"/>
                      <a:pt x="1195" y="1"/>
                      <a:pt x="1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45"/>
              <p:cNvSpPr/>
              <p:nvPr/>
            </p:nvSpPr>
            <p:spPr>
              <a:xfrm>
                <a:off x="13021100" y="3336875"/>
                <a:ext cx="36000" cy="56300"/>
              </a:xfrm>
              <a:custGeom>
                <a:avLst/>
                <a:gdLst/>
                <a:ahLst/>
                <a:cxnLst/>
                <a:rect l="l" t="t" r="r" b="b"/>
                <a:pathLst>
                  <a:path w="1440" h="2252" extrusionOk="0">
                    <a:moveTo>
                      <a:pt x="1180" y="0"/>
                    </a:moveTo>
                    <a:cubicBezTo>
                      <a:pt x="900" y="0"/>
                      <a:pt x="1" y="1780"/>
                      <a:pt x="1" y="1780"/>
                    </a:cubicBezTo>
                    <a:lnTo>
                      <a:pt x="33" y="2252"/>
                    </a:lnTo>
                    <a:cubicBezTo>
                      <a:pt x="33" y="2252"/>
                      <a:pt x="1440" y="226"/>
                      <a:pt x="1219" y="16"/>
                    </a:cubicBezTo>
                    <a:cubicBezTo>
                      <a:pt x="1208" y="5"/>
                      <a:pt x="1195" y="0"/>
                      <a:pt x="1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45"/>
              <p:cNvSpPr/>
              <p:nvPr/>
            </p:nvSpPr>
            <p:spPr>
              <a:xfrm>
                <a:off x="13123750" y="3334350"/>
                <a:ext cx="230250" cy="229200"/>
              </a:xfrm>
              <a:custGeom>
                <a:avLst/>
                <a:gdLst/>
                <a:ahLst/>
                <a:cxnLst/>
                <a:rect l="l" t="t" r="r" b="b"/>
                <a:pathLst>
                  <a:path w="9210" h="9168" extrusionOk="0">
                    <a:moveTo>
                      <a:pt x="8011" y="0"/>
                    </a:moveTo>
                    <a:cubicBezTo>
                      <a:pt x="7142" y="0"/>
                      <a:pt x="5138" y="1156"/>
                      <a:pt x="3812" y="2521"/>
                    </a:cubicBezTo>
                    <a:cubicBezTo>
                      <a:pt x="2374" y="4002"/>
                      <a:pt x="515" y="7288"/>
                      <a:pt x="515" y="7288"/>
                    </a:cubicBezTo>
                    <a:cubicBezTo>
                      <a:pt x="515" y="7288"/>
                      <a:pt x="1" y="8317"/>
                      <a:pt x="746" y="8863"/>
                    </a:cubicBezTo>
                    <a:cubicBezTo>
                      <a:pt x="1062" y="9100"/>
                      <a:pt x="1375" y="9168"/>
                      <a:pt x="1630" y="9168"/>
                    </a:cubicBezTo>
                    <a:cubicBezTo>
                      <a:pt x="1976" y="9168"/>
                      <a:pt x="2216" y="9042"/>
                      <a:pt x="2216" y="9042"/>
                    </a:cubicBezTo>
                    <a:cubicBezTo>
                      <a:pt x="2216" y="9042"/>
                      <a:pt x="4915" y="7204"/>
                      <a:pt x="7057" y="4222"/>
                    </a:cubicBezTo>
                    <a:cubicBezTo>
                      <a:pt x="9210" y="1240"/>
                      <a:pt x="8927" y="222"/>
                      <a:pt x="8191" y="22"/>
                    </a:cubicBezTo>
                    <a:cubicBezTo>
                      <a:pt x="8139" y="7"/>
                      <a:pt x="8078" y="0"/>
                      <a:pt x="80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45"/>
              <p:cNvSpPr/>
              <p:nvPr/>
            </p:nvSpPr>
            <p:spPr>
              <a:xfrm>
                <a:off x="13150525" y="3385700"/>
                <a:ext cx="145725" cy="168950"/>
              </a:xfrm>
              <a:custGeom>
                <a:avLst/>
                <a:gdLst/>
                <a:ahLst/>
                <a:cxnLst/>
                <a:rect l="l" t="t" r="r" b="b"/>
                <a:pathLst>
                  <a:path w="5829" h="6758" extrusionOk="0">
                    <a:moveTo>
                      <a:pt x="5630" y="0"/>
                    </a:moveTo>
                    <a:cubicBezTo>
                      <a:pt x="5379" y="0"/>
                      <a:pt x="3956" y="1545"/>
                      <a:pt x="3203" y="2410"/>
                    </a:cubicBezTo>
                    <a:cubicBezTo>
                      <a:pt x="2416" y="3302"/>
                      <a:pt x="473" y="5707"/>
                      <a:pt x="1" y="6568"/>
                    </a:cubicBezTo>
                    <a:lnTo>
                      <a:pt x="148" y="6757"/>
                    </a:lnTo>
                    <a:cubicBezTo>
                      <a:pt x="148" y="6757"/>
                      <a:pt x="452" y="6274"/>
                      <a:pt x="1240" y="5213"/>
                    </a:cubicBezTo>
                    <a:cubicBezTo>
                      <a:pt x="2038" y="4142"/>
                      <a:pt x="3350" y="2515"/>
                      <a:pt x="4127" y="1717"/>
                    </a:cubicBezTo>
                    <a:cubicBezTo>
                      <a:pt x="4904" y="929"/>
                      <a:pt x="5828" y="121"/>
                      <a:pt x="5650" y="5"/>
                    </a:cubicBezTo>
                    <a:cubicBezTo>
                      <a:pt x="5645" y="2"/>
                      <a:pt x="5638" y="0"/>
                      <a:pt x="5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45"/>
              <p:cNvSpPr/>
              <p:nvPr/>
            </p:nvSpPr>
            <p:spPr>
              <a:xfrm>
                <a:off x="13177850" y="3500375"/>
                <a:ext cx="37825" cy="17250"/>
              </a:xfrm>
              <a:custGeom>
                <a:avLst/>
                <a:gdLst/>
                <a:ahLst/>
                <a:cxnLst/>
                <a:rect l="l" t="t" r="r" b="b"/>
                <a:pathLst>
                  <a:path w="1513" h="690" extrusionOk="0">
                    <a:moveTo>
                      <a:pt x="1406" y="1"/>
                    </a:moveTo>
                    <a:cubicBezTo>
                      <a:pt x="1129" y="1"/>
                      <a:pt x="178" y="437"/>
                      <a:pt x="178" y="437"/>
                    </a:cubicBezTo>
                    <a:lnTo>
                      <a:pt x="0" y="689"/>
                    </a:lnTo>
                    <a:cubicBezTo>
                      <a:pt x="0" y="689"/>
                      <a:pt x="1512" y="238"/>
                      <a:pt x="1480" y="38"/>
                    </a:cubicBezTo>
                    <a:cubicBezTo>
                      <a:pt x="1477" y="12"/>
                      <a:pt x="1450" y="1"/>
                      <a:pt x="1406" y="1"/>
                    </a:cubicBezTo>
                    <a:close/>
                  </a:path>
                </a:pathLst>
              </a:custGeom>
              <a:solidFill>
                <a:srgbClr val="2A6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5"/>
              <p:cNvSpPr/>
              <p:nvPr/>
            </p:nvSpPr>
            <p:spPr>
              <a:xfrm>
                <a:off x="13226400" y="3439650"/>
                <a:ext cx="37575" cy="17075"/>
              </a:xfrm>
              <a:custGeom>
                <a:avLst/>
                <a:gdLst/>
                <a:ahLst/>
                <a:cxnLst/>
                <a:rect l="l" t="t" r="r" b="b"/>
                <a:pathLst>
                  <a:path w="1503" h="683" extrusionOk="0">
                    <a:moveTo>
                      <a:pt x="1396" y="0"/>
                    </a:moveTo>
                    <a:cubicBezTo>
                      <a:pt x="1104" y="0"/>
                      <a:pt x="168" y="430"/>
                      <a:pt x="168" y="430"/>
                    </a:cubicBezTo>
                    <a:lnTo>
                      <a:pt x="0" y="682"/>
                    </a:lnTo>
                    <a:cubicBezTo>
                      <a:pt x="0" y="682"/>
                      <a:pt x="1502" y="231"/>
                      <a:pt x="1481" y="42"/>
                    </a:cubicBezTo>
                    <a:cubicBezTo>
                      <a:pt x="1477" y="13"/>
                      <a:pt x="1446" y="0"/>
                      <a:pt x="1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45"/>
              <p:cNvSpPr/>
              <p:nvPr/>
            </p:nvSpPr>
            <p:spPr>
              <a:xfrm>
                <a:off x="13246625" y="3390525"/>
                <a:ext cx="18125" cy="38100"/>
              </a:xfrm>
              <a:custGeom>
                <a:avLst/>
                <a:gdLst/>
                <a:ahLst/>
                <a:cxnLst/>
                <a:rect l="l" t="t" r="r" b="b"/>
                <a:pathLst>
                  <a:path w="725" h="1524" extrusionOk="0">
                    <a:moveTo>
                      <a:pt x="533" y="1"/>
                    </a:moveTo>
                    <a:cubicBezTo>
                      <a:pt x="344" y="1"/>
                      <a:pt x="0" y="1524"/>
                      <a:pt x="0" y="1524"/>
                    </a:cubicBezTo>
                    <a:lnTo>
                      <a:pt x="231" y="1335"/>
                    </a:lnTo>
                    <a:cubicBezTo>
                      <a:pt x="231" y="1335"/>
                      <a:pt x="724" y="12"/>
                      <a:pt x="535" y="1"/>
                    </a:cubicBezTo>
                    <a:cubicBezTo>
                      <a:pt x="535" y="1"/>
                      <a:pt x="534" y="1"/>
                      <a:pt x="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45"/>
              <p:cNvSpPr/>
              <p:nvPr/>
            </p:nvSpPr>
            <p:spPr>
              <a:xfrm>
                <a:off x="13192275" y="3455650"/>
                <a:ext cx="18150" cy="38100"/>
              </a:xfrm>
              <a:custGeom>
                <a:avLst/>
                <a:gdLst/>
                <a:ahLst/>
                <a:cxnLst/>
                <a:rect l="l" t="t" r="r" b="b"/>
                <a:pathLst>
                  <a:path w="726" h="1524" extrusionOk="0">
                    <a:moveTo>
                      <a:pt x="534" y="0"/>
                    </a:moveTo>
                    <a:cubicBezTo>
                      <a:pt x="345" y="0"/>
                      <a:pt x="0" y="1523"/>
                      <a:pt x="0" y="1523"/>
                    </a:cubicBezTo>
                    <a:lnTo>
                      <a:pt x="242" y="1323"/>
                    </a:lnTo>
                    <a:cubicBezTo>
                      <a:pt x="242" y="1323"/>
                      <a:pt x="725" y="11"/>
                      <a:pt x="536" y="0"/>
                    </a:cubicBezTo>
                    <a:cubicBezTo>
                      <a:pt x="535" y="0"/>
                      <a:pt x="535" y="0"/>
                      <a:pt x="534" y="0"/>
                    </a:cubicBezTo>
                    <a:close/>
                  </a:path>
                </a:pathLst>
              </a:custGeom>
              <a:solidFill>
                <a:srgbClr val="2A6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45"/>
              <p:cNvSpPr/>
              <p:nvPr/>
            </p:nvSpPr>
            <p:spPr>
              <a:xfrm>
                <a:off x="13002725" y="3116750"/>
                <a:ext cx="309550" cy="469975"/>
              </a:xfrm>
              <a:custGeom>
                <a:avLst/>
                <a:gdLst/>
                <a:ahLst/>
                <a:cxnLst/>
                <a:rect l="l" t="t" r="r" b="b"/>
                <a:pathLst>
                  <a:path w="12382" h="18799" extrusionOk="0">
                    <a:moveTo>
                      <a:pt x="10071" y="0"/>
                    </a:moveTo>
                    <a:cubicBezTo>
                      <a:pt x="8716" y="0"/>
                      <a:pt x="5514" y="3139"/>
                      <a:pt x="3771" y="6332"/>
                    </a:cubicBezTo>
                    <a:cubicBezTo>
                      <a:pt x="2017" y="9524"/>
                      <a:pt x="390" y="16024"/>
                      <a:pt x="390" y="16024"/>
                    </a:cubicBezTo>
                    <a:cubicBezTo>
                      <a:pt x="390" y="16024"/>
                      <a:pt x="1" y="18008"/>
                      <a:pt x="1524" y="18607"/>
                    </a:cubicBezTo>
                    <a:cubicBezTo>
                      <a:pt x="1875" y="18745"/>
                      <a:pt x="2202" y="18798"/>
                      <a:pt x="2498" y="18798"/>
                    </a:cubicBezTo>
                    <a:cubicBezTo>
                      <a:pt x="3483" y="18798"/>
                      <a:pt x="4117" y="18208"/>
                      <a:pt x="4117" y="18208"/>
                    </a:cubicBezTo>
                    <a:cubicBezTo>
                      <a:pt x="4117" y="18208"/>
                      <a:pt x="7866" y="13798"/>
                      <a:pt x="10123" y="7708"/>
                    </a:cubicBezTo>
                    <a:cubicBezTo>
                      <a:pt x="12381" y="1606"/>
                      <a:pt x="11425" y="0"/>
                      <a:pt x="100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45"/>
              <p:cNvSpPr/>
              <p:nvPr/>
            </p:nvSpPr>
            <p:spPr>
              <a:xfrm>
                <a:off x="13051825" y="3221150"/>
                <a:ext cx="173025" cy="352925"/>
              </a:xfrm>
              <a:custGeom>
                <a:avLst/>
                <a:gdLst/>
                <a:ahLst/>
                <a:cxnLst/>
                <a:rect l="l" t="t" r="r" b="b"/>
                <a:pathLst>
                  <a:path w="6921" h="14117" extrusionOk="0">
                    <a:moveTo>
                      <a:pt x="6544" y="0"/>
                    </a:moveTo>
                    <a:cubicBezTo>
                      <a:pt x="6138" y="0"/>
                      <a:pt x="4406" y="3394"/>
                      <a:pt x="3508" y="5254"/>
                    </a:cubicBezTo>
                    <a:cubicBezTo>
                      <a:pt x="2584" y="7144"/>
                      <a:pt x="410" y="12163"/>
                      <a:pt x="1" y="13853"/>
                    </a:cubicBezTo>
                    <a:lnTo>
                      <a:pt x="347" y="14116"/>
                    </a:lnTo>
                    <a:cubicBezTo>
                      <a:pt x="347" y="14116"/>
                      <a:pt x="631" y="13139"/>
                      <a:pt x="1481" y="10955"/>
                    </a:cubicBezTo>
                    <a:cubicBezTo>
                      <a:pt x="2342" y="8771"/>
                      <a:pt x="3802" y="5359"/>
                      <a:pt x="4757" y="3637"/>
                    </a:cubicBezTo>
                    <a:cubicBezTo>
                      <a:pt x="5713" y="1914"/>
                      <a:pt x="6920" y="108"/>
                      <a:pt x="6563" y="3"/>
                    </a:cubicBezTo>
                    <a:cubicBezTo>
                      <a:pt x="6557" y="1"/>
                      <a:pt x="6551" y="0"/>
                      <a:pt x="65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45"/>
              <p:cNvSpPr/>
              <p:nvPr/>
            </p:nvSpPr>
            <p:spPr>
              <a:xfrm>
                <a:off x="13083325" y="3453550"/>
                <a:ext cx="59075" cy="45975"/>
              </a:xfrm>
              <a:custGeom>
                <a:avLst/>
                <a:gdLst/>
                <a:ahLst/>
                <a:cxnLst/>
                <a:rect l="l" t="t" r="r" b="b"/>
                <a:pathLst>
                  <a:path w="2363" h="1839" extrusionOk="0">
                    <a:moveTo>
                      <a:pt x="2152" y="1"/>
                    </a:moveTo>
                    <a:cubicBezTo>
                      <a:pt x="1773" y="1"/>
                      <a:pt x="190" y="1323"/>
                      <a:pt x="190" y="1323"/>
                    </a:cubicBezTo>
                    <a:lnTo>
                      <a:pt x="1" y="1838"/>
                    </a:lnTo>
                    <a:cubicBezTo>
                      <a:pt x="1" y="1838"/>
                      <a:pt x="2363" y="357"/>
                      <a:pt x="2227" y="42"/>
                    </a:cubicBezTo>
                    <a:cubicBezTo>
                      <a:pt x="2216" y="14"/>
                      <a:pt x="2190" y="1"/>
                      <a:pt x="2152" y="1"/>
                    </a:cubicBezTo>
                    <a:close/>
                  </a:path>
                </a:pathLst>
              </a:custGeom>
              <a:solidFill>
                <a:srgbClr val="367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45"/>
              <p:cNvSpPr/>
              <p:nvPr/>
            </p:nvSpPr>
            <p:spPr>
              <a:xfrm>
                <a:off x="13137400" y="3326775"/>
                <a:ext cx="58850" cy="46200"/>
              </a:xfrm>
              <a:custGeom>
                <a:avLst/>
                <a:gdLst/>
                <a:ahLst/>
                <a:cxnLst/>
                <a:rect l="l" t="t" r="r" b="b"/>
                <a:pathLst>
                  <a:path w="2354" h="1848" extrusionOk="0">
                    <a:moveTo>
                      <a:pt x="2151" y="1"/>
                    </a:moveTo>
                    <a:cubicBezTo>
                      <a:pt x="1764" y="1"/>
                      <a:pt x="179" y="1333"/>
                      <a:pt x="179" y="1333"/>
                    </a:cubicBezTo>
                    <a:lnTo>
                      <a:pt x="1" y="1848"/>
                    </a:lnTo>
                    <a:cubicBezTo>
                      <a:pt x="1" y="1848"/>
                      <a:pt x="2353" y="357"/>
                      <a:pt x="2227" y="42"/>
                    </a:cubicBezTo>
                    <a:cubicBezTo>
                      <a:pt x="2215" y="13"/>
                      <a:pt x="2188" y="1"/>
                      <a:pt x="2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45"/>
              <p:cNvSpPr/>
              <p:nvPr/>
            </p:nvSpPr>
            <p:spPr>
              <a:xfrm>
                <a:off x="13155250" y="3244000"/>
                <a:ext cx="16675" cy="71475"/>
              </a:xfrm>
              <a:custGeom>
                <a:avLst/>
                <a:gdLst/>
                <a:ahLst/>
                <a:cxnLst/>
                <a:rect l="l" t="t" r="r" b="b"/>
                <a:pathLst>
                  <a:path w="667" h="2859" extrusionOk="0">
                    <a:moveTo>
                      <a:pt x="351" y="1"/>
                    </a:moveTo>
                    <a:cubicBezTo>
                      <a:pt x="347" y="1"/>
                      <a:pt x="342" y="1"/>
                      <a:pt x="337" y="2"/>
                    </a:cubicBezTo>
                    <a:cubicBezTo>
                      <a:pt x="1" y="76"/>
                      <a:pt x="137" y="2859"/>
                      <a:pt x="137" y="2859"/>
                    </a:cubicBezTo>
                    <a:lnTo>
                      <a:pt x="452" y="2408"/>
                    </a:lnTo>
                    <a:cubicBezTo>
                      <a:pt x="452" y="2408"/>
                      <a:pt x="667" y="1"/>
                      <a:pt x="3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45"/>
              <p:cNvSpPr/>
              <p:nvPr/>
            </p:nvSpPr>
            <p:spPr>
              <a:xfrm>
                <a:off x="13093300" y="3380525"/>
                <a:ext cx="16400" cy="71475"/>
              </a:xfrm>
              <a:custGeom>
                <a:avLst/>
                <a:gdLst/>
                <a:ahLst/>
                <a:cxnLst/>
                <a:rect l="l" t="t" r="r" b="b"/>
                <a:pathLst>
                  <a:path w="656" h="2859" extrusionOk="0">
                    <a:moveTo>
                      <a:pt x="351" y="0"/>
                    </a:moveTo>
                    <a:cubicBezTo>
                      <a:pt x="346" y="0"/>
                      <a:pt x="342" y="1"/>
                      <a:pt x="337" y="2"/>
                    </a:cubicBezTo>
                    <a:cubicBezTo>
                      <a:pt x="1" y="76"/>
                      <a:pt x="137" y="2858"/>
                      <a:pt x="137" y="2858"/>
                    </a:cubicBezTo>
                    <a:lnTo>
                      <a:pt x="452" y="2407"/>
                    </a:lnTo>
                    <a:cubicBezTo>
                      <a:pt x="452" y="2407"/>
                      <a:pt x="656"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45"/>
              <p:cNvSpPr/>
              <p:nvPr/>
            </p:nvSpPr>
            <p:spPr>
              <a:xfrm>
                <a:off x="12122250" y="3304425"/>
                <a:ext cx="554725" cy="271475"/>
              </a:xfrm>
              <a:custGeom>
                <a:avLst/>
                <a:gdLst/>
                <a:ahLst/>
                <a:cxnLst/>
                <a:rect l="l" t="t" r="r" b="b"/>
                <a:pathLst>
                  <a:path w="22189" h="10859" extrusionOk="0">
                    <a:moveTo>
                      <a:pt x="22189" y="1"/>
                    </a:moveTo>
                    <a:lnTo>
                      <a:pt x="0" y="5461"/>
                    </a:lnTo>
                    <a:lnTo>
                      <a:pt x="22189" y="10858"/>
                    </a:lnTo>
                    <a:lnTo>
                      <a:pt x="22189" y="1"/>
                    </a:lnTo>
                    <a:close/>
                  </a:path>
                </a:pathLst>
              </a:custGeom>
              <a:solidFill>
                <a:srgbClr val="C5D2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45"/>
              <p:cNvSpPr/>
              <p:nvPr/>
            </p:nvSpPr>
            <p:spPr>
              <a:xfrm>
                <a:off x="12676950" y="3304425"/>
                <a:ext cx="554475" cy="271750"/>
              </a:xfrm>
              <a:custGeom>
                <a:avLst/>
                <a:gdLst/>
                <a:ahLst/>
                <a:cxnLst/>
                <a:rect l="l" t="t" r="r" b="b"/>
                <a:pathLst>
                  <a:path w="22179" h="10870" extrusionOk="0">
                    <a:moveTo>
                      <a:pt x="1" y="1"/>
                    </a:moveTo>
                    <a:lnTo>
                      <a:pt x="1" y="10869"/>
                    </a:lnTo>
                    <a:lnTo>
                      <a:pt x="22178" y="5461"/>
                    </a:lnTo>
                    <a:lnTo>
                      <a:pt x="1" y="1"/>
                    </a:lnTo>
                    <a:close/>
                  </a:path>
                </a:pathLst>
              </a:custGeom>
              <a:solidFill>
                <a:srgbClr val="ADB9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45"/>
              <p:cNvSpPr/>
              <p:nvPr/>
            </p:nvSpPr>
            <p:spPr>
              <a:xfrm>
                <a:off x="12971500" y="3304425"/>
                <a:ext cx="39650" cy="27375"/>
              </a:xfrm>
              <a:custGeom>
                <a:avLst/>
                <a:gdLst/>
                <a:ahLst/>
                <a:cxnLst/>
                <a:rect l="l" t="t" r="r" b="b"/>
                <a:pathLst>
                  <a:path w="1586" h="1095" extrusionOk="0">
                    <a:moveTo>
                      <a:pt x="1040" y="1"/>
                    </a:moveTo>
                    <a:cubicBezTo>
                      <a:pt x="693" y="400"/>
                      <a:pt x="326" y="789"/>
                      <a:pt x="0" y="1051"/>
                    </a:cubicBezTo>
                    <a:cubicBezTo>
                      <a:pt x="0" y="1051"/>
                      <a:pt x="130" y="1095"/>
                      <a:pt x="371" y="1095"/>
                    </a:cubicBezTo>
                    <a:cubicBezTo>
                      <a:pt x="643" y="1095"/>
                      <a:pt x="1057" y="1038"/>
                      <a:pt x="1586" y="799"/>
                    </a:cubicBezTo>
                    <a:cubicBezTo>
                      <a:pt x="1387" y="537"/>
                      <a:pt x="1208" y="264"/>
                      <a:pt x="1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45"/>
              <p:cNvSpPr/>
              <p:nvPr/>
            </p:nvSpPr>
            <p:spPr>
              <a:xfrm>
                <a:off x="13010075" y="3359300"/>
                <a:ext cx="55950" cy="35975"/>
              </a:xfrm>
              <a:custGeom>
                <a:avLst/>
                <a:gdLst/>
                <a:ahLst/>
                <a:cxnLst/>
                <a:rect l="l" t="t" r="r" b="b"/>
                <a:pathLst>
                  <a:path w="2238" h="1439" extrusionOk="0">
                    <a:moveTo>
                      <a:pt x="1398" y="1"/>
                    </a:moveTo>
                    <a:cubicBezTo>
                      <a:pt x="1051" y="463"/>
                      <a:pt x="547" y="1061"/>
                      <a:pt x="1" y="1418"/>
                    </a:cubicBezTo>
                    <a:cubicBezTo>
                      <a:pt x="1" y="1418"/>
                      <a:pt x="132" y="1438"/>
                      <a:pt x="347" y="1438"/>
                    </a:cubicBezTo>
                    <a:cubicBezTo>
                      <a:pt x="771" y="1438"/>
                      <a:pt x="1520" y="1360"/>
                      <a:pt x="2238" y="893"/>
                    </a:cubicBezTo>
                    <a:cubicBezTo>
                      <a:pt x="1975" y="557"/>
                      <a:pt x="1692" y="253"/>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45"/>
              <p:cNvSpPr/>
              <p:nvPr/>
            </p:nvSpPr>
            <p:spPr>
              <a:xfrm>
                <a:off x="12760425" y="3262700"/>
                <a:ext cx="357825" cy="316350"/>
              </a:xfrm>
              <a:custGeom>
                <a:avLst/>
                <a:gdLst/>
                <a:ahLst/>
                <a:cxnLst/>
                <a:rect l="l" t="t" r="r" b="b"/>
                <a:pathLst>
                  <a:path w="14313" h="12654" extrusionOk="0">
                    <a:moveTo>
                      <a:pt x="536" y="0"/>
                    </a:moveTo>
                    <a:cubicBezTo>
                      <a:pt x="263" y="1471"/>
                      <a:pt x="1" y="3865"/>
                      <a:pt x="379" y="6637"/>
                    </a:cubicBezTo>
                    <a:cubicBezTo>
                      <a:pt x="1019" y="11225"/>
                      <a:pt x="1765" y="12653"/>
                      <a:pt x="1765" y="12653"/>
                    </a:cubicBezTo>
                    <a:lnTo>
                      <a:pt x="3623" y="12097"/>
                    </a:lnTo>
                    <a:cubicBezTo>
                      <a:pt x="3056" y="9440"/>
                      <a:pt x="3424" y="5272"/>
                      <a:pt x="3424" y="5272"/>
                    </a:cubicBezTo>
                    <a:lnTo>
                      <a:pt x="4337" y="5177"/>
                    </a:lnTo>
                    <a:lnTo>
                      <a:pt x="4337" y="5177"/>
                    </a:lnTo>
                    <a:cubicBezTo>
                      <a:pt x="4211" y="7435"/>
                      <a:pt x="4673" y="10658"/>
                      <a:pt x="4852" y="11740"/>
                    </a:cubicBezTo>
                    <a:lnTo>
                      <a:pt x="7519" y="10942"/>
                    </a:lnTo>
                    <a:cubicBezTo>
                      <a:pt x="8138" y="8978"/>
                      <a:pt x="8727" y="4957"/>
                      <a:pt x="8727" y="4957"/>
                    </a:cubicBezTo>
                    <a:cubicBezTo>
                      <a:pt x="9021" y="6458"/>
                      <a:pt x="9220" y="9041"/>
                      <a:pt x="9315" y="10417"/>
                    </a:cubicBezTo>
                    <a:lnTo>
                      <a:pt x="12329" y="9514"/>
                    </a:lnTo>
                    <a:lnTo>
                      <a:pt x="14313" y="8936"/>
                    </a:lnTo>
                    <a:cubicBezTo>
                      <a:pt x="14313" y="8936"/>
                      <a:pt x="13526" y="6458"/>
                      <a:pt x="12224" y="4757"/>
                    </a:cubicBezTo>
                    <a:cubicBezTo>
                      <a:pt x="11506" y="5224"/>
                      <a:pt x="10757" y="5302"/>
                      <a:pt x="10333" y="5302"/>
                    </a:cubicBezTo>
                    <a:cubicBezTo>
                      <a:pt x="10118" y="5302"/>
                      <a:pt x="9987" y="5282"/>
                      <a:pt x="9987" y="5282"/>
                    </a:cubicBezTo>
                    <a:cubicBezTo>
                      <a:pt x="10533" y="4925"/>
                      <a:pt x="11037" y="4327"/>
                      <a:pt x="11384" y="3865"/>
                    </a:cubicBezTo>
                    <a:cubicBezTo>
                      <a:pt x="11352" y="3833"/>
                      <a:pt x="11310" y="3802"/>
                      <a:pt x="11268" y="3781"/>
                    </a:cubicBezTo>
                    <a:cubicBezTo>
                      <a:pt x="10901" y="3487"/>
                      <a:pt x="10554" y="3130"/>
                      <a:pt x="10239" y="2741"/>
                    </a:cubicBezTo>
                    <a:cubicBezTo>
                      <a:pt x="10166" y="2647"/>
                      <a:pt x="10103" y="2563"/>
                      <a:pt x="10029" y="2468"/>
                    </a:cubicBezTo>
                    <a:cubicBezTo>
                      <a:pt x="9500" y="2707"/>
                      <a:pt x="9086" y="2764"/>
                      <a:pt x="8814" y="2764"/>
                    </a:cubicBezTo>
                    <a:cubicBezTo>
                      <a:pt x="8573" y="2764"/>
                      <a:pt x="8443" y="2720"/>
                      <a:pt x="8443" y="2720"/>
                    </a:cubicBezTo>
                    <a:cubicBezTo>
                      <a:pt x="8769" y="2458"/>
                      <a:pt x="9136" y="2069"/>
                      <a:pt x="9483" y="1670"/>
                    </a:cubicBezTo>
                    <a:cubicBezTo>
                      <a:pt x="9410" y="1555"/>
                      <a:pt x="9336" y="1439"/>
                      <a:pt x="9273" y="1334"/>
                    </a:cubicBezTo>
                    <a:cubicBezTo>
                      <a:pt x="8845" y="1359"/>
                      <a:pt x="8328" y="1379"/>
                      <a:pt x="7754" y="1379"/>
                    </a:cubicBezTo>
                    <a:cubicBezTo>
                      <a:pt x="6623" y="1379"/>
                      <a:pt x="5272" y="1301"/>
                      <a:pt x="3949" y="1030"/>
                    </a:cubicBezTo>
                    <a:cubicBezTo>
                      <a:pt x="2185" y="662"/>
                      <a:pt x="1124" y="273"/>
                      <a:pt x="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45"/>
              <p:cNvSpPr/>
              <p:nvPr/>
            </p:nvSpPr>
            <p:spPr>
              <a:xfrm>
                <a:off x="12773800" y="3224625"/>
                <a:ext cx="218450" cy="72550"/>
              </a:xfrm>
              <a:custGeom>
                <a:avLst/>
                <a:gdLst/>
                <a:ahLst/>
                <a:cxnLst/>
                <a:rect l="l" t="t" r="r" b="b"/>
                <a:pathLst>
                  <a:path w="8738" h="2902" extrusionOk="0">
                    <a:moveTo>
                      <a:pt x="358" y="0"/>
                    </a:moveTo>
                    <a:cubicBezTo>
                      <a:pt x="358" y="0"/>
                      <a:pt x="169" y="557"/>
                      <a:pt x="1" y="1523"/>
                    </a:cubicBezTo>
                    <a:cubicBezTo>
                      <a:pt x="589" y="1796"/>
                      <a:pt x="1650" y="2185"/>
                      <a:pt x="3414" y="2553"/>
                    </a:cubicBezTo>
                    <a:cubicBezTo>
                      <a:pt x="4737" y="2824"/>
                      <a:pt x="6088" y="2902"/>
                      <a:pt x="7219" y="2902"/>
                    </a:cubicBezTo>
                    <a:cubicBezTo>
                      <a:pt x="7793" y="2902"/>
                      <a:pt x="8310" y="2882"/>
                      <a:pt x="8738" y="2857"/>
                    </a:cubicBezTo>
                    <a:cubicBezTo>
                      <a:pt x="8076" y="1733"/>
                      <a:pt x="7698" y="746"/>
                      <a:pt x="7698" y="746"/>
                    </a:cubicBezTo>
                    <a:lnTo>
                      <a:pt x="3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45"/>
              <p:cNvSpPr/>
              <p:nvPr/>
            </p:nvSpPr>
            <p:spPr>
              <a:xfrm>
                <a:off x="12948400" y="3386600"/>
                <a:ext cx="44900" cy="149675"/>
              </a:xfrm>
              <a:custGeom>
                <a:avLst/>
                <a:gdLst/>
                <a:ahLst/>
                <a:cxnLst/>
                <a:rect l="l" t="t" r="r" b="b"/>
                <a:pathLst>
                  <a:path w="1796" h="5987" extrusionOk="0">
                    <a:moveTo>
                      <a:pt x="1208" y="1"/>
                    </a:moveTo>
                    <a:cubicBezTo>
                      <a:pt x="1208" y="1"/>
                      <a:pt x="619" y="4022"/>
                      <a:pt x="0" y="5986"/>
                    </a:cubicBezTo>
                    <a:lnTo>
                      <a:pt x="1796" y="5461"/>
                    </a:lnTo>
                    <a:cubicBezTo>
                      <a:pt x="1701" y="4085"/>
                      <a:pt x="1502" y="1502"/>
                      <a:pt x="1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45"/>
              <p:cNvSpPr/>
              <p:nvPr/>
            </p:nvSpPr>
            <p:spPr>
              <a:xfrm>
                <a:off x="12836825" y="3392100"/>
                <a:ext cx="44925" cy="173050"/>
              </a:xfrm>
              <a:custGeom>
                <a:avLst/>
                <a:gdLst/>
                <a:ahLst/>
                <a:cxnLst/>
                <a:rect l="l" t="t" r="r" b="b"/>
                <a:pathLst>
                  <a:path w="1797" h="6922" extrusionOk="0">
                    <a:moveTo>
                      <a:pt x="1281" y="1"/>
                    </a:moveTo>
                    <a:lnTo>
                      <a:pt x="368" y="96"/>
                    </a:lnTo>
                    <a:cubicBezTo>
                      <a:pt x="368" y="96"/>
                      <a:pt x="0" y="4264"/>
                      <a:pt x="567" y="6921"/>
                    </a:cubicBezTo>
                    <a:lnTo>
                      <a:pt x="1796" y="6564"/>
                    </a:lnTo>
                    <a:cubicBezTo>
                      <a:pt x="1617" y="5482"/>
                      <a:pt x="1155" y="2259"/>
                      <a:pt x="1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45"/>
              <p:cNvSpPr/>
              <p:nvPr/>
            </p:nvSpPr>
            <p:spPr>
              <a:xfrm>
                <a:off x="13084900" y="3199425"/>
                <a:ext cx="90875" cy="74975"/>
              </a:xfrm>
              <a:custGeom>
                <a:avLst/>
                <a:gdLst/>
                <a:ahLst/>
                <a:cxnLst/>
                <a:rect l="l" t="t" r="r" b="b"/>
                <a:pathLst>
                  <a:path w="3635" h="2999" extrusionOk="0">
                    <a:moveTo>
                      <a:pt x="473" y="0"/>
                    </a:moveTo>
                    <a:cubicBezTo>
                      <a:pt x="253" y="494"/>
                      <a:pt x="95" y="1050"/>
                      <a:pt x="1" y="1628"/>
                    </a:cubicBezTo>
                    <a:cubicBezTo>
                      <a:pt x="543" y="2219"/>
                      <a:pt x="1500" y="2998"/>
                      <a:pt x="2792" y="2998"/>
                    </a:cubicBezTo>
                    <a:cubicBezTo>
                      <a:pt x="2926" y="2998"/>
                      <a:pt x="3063" y="2990"/>
                      <a:pt x="3203" y="2972"/>
                    </a:cubicBezTo>
                    <a:cubicBezTo>
                      <a:pt x="3266" y="2605"/>
                      <a:pt x="3350" y="2258"/>
                      <a:pt x="3455" y="1995"/>
                    </a:cubicBezTo>
                    <a:cubicBezTo>
                      <a:pt x="3508" y="1869"/>
                      <a:pt x="3571" y="1733"/>
                      <a:pt x="3634" y="1586"/>
                    </a:cubicBezTo>
                    <a:lnTo>
                      <a:pt x="3634" y="1586"/>
                    </a:lnTo>
                    <a:cubicBezTo>
                      <a:pt x="3557" y="1591"/>
                      <a:pt x="3482" y="1593"/>
                      <a:pt x="3408" y="1593"/>
                    </a:cubicBezTo>
                    <a:cubicBezTo>
                      <a:pt x="1893" y="1593"/>
                      <a:pt x="964" y="701"/>
                      <a:pt x="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45"/>
              <p:cNvSpPr/>
              <p:nvPr/>
            </p:nvSpPr>
            <p:spPr>
              <a:xfrm>
                <a:off x="13096700" y="3138375"/>
                <a:ext cx="114250" cy="100875"/>
              </a:xfrm>
              <a:custGeom>
                <a:avLst/>
                <a:gdLst/>
                <a:ahLst/>
                <a:cxnLst/>
                <a:rect l="l" t="t" r="r" b="b"/>
                <a:pathLst>
                  <a:path w="4570" h="4035" extrusionOk="0">
                    <a:moveTo>
                      <a:pt x="2498" y="1"/>
                    </a:moveTo>
                    <a:cubicBezTo>
                      <a:pt x="1836" y="1"/>
                      <a:pt x="1140" y="512"/>
                      <a:pt x="432" y="1623"/>
                    </a:cubicBezTo>
                    <a:cubicBezTo>
                      <a:pt x="264" y="1875"/>
                      <a:pt x="127" y="2148"/>
                      <a:pt x="1" y="2442"/>
                    </a:cubicBezTo>
                    <a:cubicBezTo>
                      <a:pt x="492" y="3143"/>
                      <a:pt x="1421" y="4035"/>
                      <a:pt x="2936" y="4035"/>
                    </a:cubicBezTo>
                    <a:cubicBezTo>
                      <a:pt x="3010" y="4035"/>
                      <a:pt x="3085" y="4033"/>
                      <a:pt x="3162" y="4028"/>
                    </a:cubicBezTo>
                    <a:cubicBezTo>
                      <a:pt x="3676" y="2915"/>
                      <a:pt x="4569" y="1424"/>
                      <a:pt x="3676" y="563"/>
                    </a:cubicBezTo>
                    <a:cubicBezTo>
                      <a:pt x="3300" y="195"/>
                      <a:pt x="2905" y="1"/>
                      <a:pt x="2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45"/>
              <p:cNvSpPr/>
              <p:nvPr/>
            </p:nvSpPr>
            <p:spPr>
              <a:xfrm>
                <a:off x="13123750" y="3381350"/>
                <a:ext cx="66200" cy="108975"/>
              </a:xfrm>
              <a:custGeom>
                <a:avLst/>
                <a:gdLst/>
                <a:ahLst/>
                <a:cxnLst/>
                <a:rect l="l" t="t" r="r" b="b"/>
                <a:pathLst>
                  <a:path w="2648" h="4359" extrusionOk="0">
                    <a:moveTo>
                      <a:pt x="2258" y="1"/>
                    </a:moveTo>
                    <a:cubicBezTo>
                      <a:pt x="1526" y="623"/>
                      <a:pt x="855" y="794"/>
                      <a:pt x="347" y="794"/>
                    </a:cubicBezTo>
                    <a:cubicBezTo>
                      <a:pt x="221" y="794"/>
                      <a:pt x="105" y="784"/>
                      <a:pt x="1" y="767"/>
                    </a:cubicBezTo>
                    <a:lnTo>
                      <a:pt x="1" y="767"/>
                    </a:lnTo>
                    <a:cubicBezTo>
                      <a:pt x="652" y="2752"/>
                      <a:pt x="358" y="4358"/>
                      <a:pt x="358" y="4358"/>
                    </a:cubicBezTo>
                    <a:lnTo>
                      <a:pt x="2437" y="3413"/>
                    </a:lnTo>
                    <a:cubicBezTo>
                      <a:pt x="2647" y="2258"/>
                      <a:pt x="2563" y="988"/>
                      <a:pt x="2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45"/>
              <p:cNvSpPr/>
              <p:nvPr/>
            </p:nvSpPr>
            <p:spPr>
              <a:xfrm>
                <a:off x="13103800" y="3350625"/>
                <a:ext cx="76425" cy="50600"/>
              </a:xfrm>
              <a:custGeom>
                <a:avLst/>
                <a:gdLst/>
                <a:ahLst/>
                <a:cxnLst/>
                <a:rect l="l" t="t" r="r" b="b"/>
                <a:pathLst>
                  <a:path w="3057" h="2024" extrusionOk="0">
                    <a:moveTo>
                      <a:pt x="2552" y="1"/>
                    </a:moveTo>
                    <a:cubicBezTo>
                      <a:pt x="1926" y="289"/>
                      <a:pt x="1363" y="394"/>
                      <a:pt x="877" y="394"/>
                    </a:cubicBezTo>
                    <a:cubicBezTo>
                      <a:pt x="548" y="394"/>
                      <a:pt x="255" y="346"/>
                      <a:pt x="1" y="274"/>
                    </a:cubicBezTo>
                    <a:lnTo>
                      <a:pt x="1" y="274"/>
                    </a:lnTo>
                    <a:cubicBezTo>
                      <a:pt x="43" y="358"/>
                      <a:pt x="95" y="442"/>
                      <a:pt x="148" y="537"/>
                    </a:cubicBezTo>
                    <a:cubicBezTo>
                      <a:pt x="431" y="1030"/>
                      <a:pt x="641" y="1524"/>
                      <a:pt x="799" y="1996"/>
                    </a:cubicBezTo>
                    <a:cubicBezTo>
                      <a:pt x="903" y="2013"/>
                      <a:pt x="1019" y="2023"/>
                      <a:pt x="1145" y="2023"/>
                    </a:cubicBezTo>
                    <a:cubicBezTo>
                      <a:pt x="1653" y="2023"/>
                      <a:pt x="2324" y="1852"/>
                      <a:pt x="3056" y="1230"/>
                    </a:cubicBezTo>
                    <a:cubicBezTo>
                      <a:pt x="2962" y="904"/>
                      <a:pt x="2846" y="610"/>
                      <a:pt x="2699" y="348"/>
                    </a:cubicBezTo>
                    <a:cubicBezTo>
                      <a:pt x="2647" y="243"/>
                      <a:pt x="2594" y="127"/>
                      <a:pt x="2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45"/>
              <p:cNvSpPr/>
              <p:nvPr/>
            </p:nvSpPr>
            <p:spPr>
              <a:xfrm>
                <a:off x="13079125" y="3240125"/>
                <a:ext cx="88500" cy="120375"/>
              </a:xfrm>
              <a:custGeom>
                <a:avLst/>
                <a:gdLst/>
                <a:ahLst/>
                <a:cxnLst/>
                <a:rect l="l" t="t" r="r" b="b"/>
                <a:pathLst>
                  <a:path w="3540" h="4815" extrusionOk="0">
                    <a:moveTo>
                      <a:pt x="232" y="0"/>
                    </a:moveTo>
                    <a:lnTo>
                      <a:pt x="232" y="0"/>
                    </a:lnTo>
                    <a:cubicBezTo>
                      <a:pt x="1" y="1470"/>
                      <a:pt x="190" y="3140"/>
                      <a:pt x="988" y="4694"/>
                    </a:cubicBezTo>
                    <a:cubicBezTo>
                      <a:pt x="1242" y="4766"/>
                      <a:pt x="1535" y="4814"/>
                      <a:pt x="1864" y="4814"/>
                    </a:cubicBezTo>
                    <a:cubicBezTo>
                      <a:pt x="2350" y="4814"/>
                      <a:pt x="2913" y="4709"/>
                      <a:pt x="3539" y="4421"/>
                    </a:cubicBezTo>
                    <a:cubicBezTo>
                      <a:pt x="3256" y="3602"/>
                      <a:pt x="3256" y="2353"/>
                      <a:pt x="3434" y="1344"/>
                    </a:cubicBezTo>
                    <a:lnTo>
                      <a:pt x="3434" y="1344"/>
                    </a:lnTo>
                    <a:cubicBezTo>
                      <a:pt x="3294" y="1362"/>
                      <a:pt x="3157" y="1370"/>
                      <a:pt x="3023" y="1370"/>
                    </a:cubicBezTo>
                    <a:cubicBezTo>
                      <a:pt x="1731" y="1370"/>
                      <a:pt x="774" y="591"/>
                      <a:pt x="2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45"/>
              <p:cNvSpPr/>
              <p:nvPr/>
            </p:nvSpPr>
            <p:spPr>
              <a:xfrm>
                <a:off x="12763825" y="2865500"/>
                <a:ext cx="63050" cy="106600"/>
              </a:xfrm>
              <a:custGeom>
                <a:avLst/>
                <a:gdLst/>
                <a:ahLst/>
                <a:cxnLst/>
                <a:rect l="l" t="t" r="r" b="b"/>
                <a:pathLst>
                  <a:path w="2522" h="4264" extrusionOk="0">
                    <a:moveTo>
                      <a:pt x="810" y="0"/>
                    </a:moveTo>
                    <a:cubicBezTo>
                      <a:pt x="810" y="0"/>
                      <a:pt x="1" y="2269"/>
                      <a:pt x="631" y="4264"/>
                    </a:cubicBezTo>
                    <a:cubicBezTo>
                      <a:pt x="1261" y="3603"/>
                      <a:pt x="1986" y="3109"/>
                      <a:pt x="2521" y="2794"/>
                    </a:cubicBezTo>
                    <a:cubicBezTo>
                      <a:pt x="2353" y="2027"/>
                      <a:pt x="1912" y="704"/>
                      <a:pt x="8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45"/>
              <p:cNvSpPr/>
              <p:nvPr/>
            </p:nvSpPr>
            <p:spPr>
              <a:xfrm>
                <a:off x="12734700" y="2836100"/>
                <a:ext cx="111600" cy="162775"/>
              </a:xfrm>
              <a:custGeom>
                <a:avLst/>
                <a:gdLst/>
                <a:ahLst/>
                <a:cxnLst/>
                <a:rect l="l" t="t" r="r" b="b"/>
                <a:pathLst>
                  <a:path w="4464" h="6511" extrusionOk="0">
                    <a:moveTo>
                      <a:pt x="1586" y="0"/>
                    </a:moveTo>
                    <a:cubicBezTo>
                      <a:pt x="1" y="2930"/>
                      <a:pt x="998" y="6511"/>
                      <a:pt x="998" y="6511"/>
                    </a:cubicBezTo>
                    <a:cubicBezTo>
                      <a:pt x="1219" y="6123"/>
                      <a:pt x="1492" y="5766"/>
                      <a:pt x="1796" y="5440"/>
                    </a:cubicBezTo>
                    <a:cubicBezTo>
                      <a:pt x="1166" y="3445"/>
                      <a:pt x="1975" y="1176"/>
                      <a:pt x="1975" y="1176"/>
                    </a:cubicBezTo>
                    <a:cubicBezTo>
                      <a:pt x="3077" y="1880"/>
                      <a:pt x="3518" y="3203"/>
                      <a:pt x="3686" y="3970"/>
                    </a:cubicBezTo>
                    <a:cubicBezTo>
                      <a:pt x="4138" y="3697"/>
                      <a:pt x="4463" y="3560"/>
                      <a:pt x="4463" y="3560"/>
                    </a:cubicBezTo>
                    <a:cubicBezTo>
                      <a:pt x="4337" y="683"/>
                      <a:pt x="1586" y="0"/>
                      <a:pt x="15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45"/>
              <p:cNvSpPr/>
              <p:nvPr/>
            </p:nvSpPr>
            <p:spPr>
              <a:xfrm>
                <a:off x="12703975" y="2905925"/>
                <a:ext cx="366775" cy="350750"/>
              </a:xfrm>
              <a:custGeom>
                <a:avLst/>
                <a:gdLst/>
                <a:ahLst/>
                <a:cxnLst/>
                <a:rect l="l" t="t" r="r" b="b"/>
                <a:pathLst>
                  <a:path w="14671" h="14030" extrusionOk="0">
                    <a:moveTo>
                      <a:pt x="7057" y="0"/>
                    </a:moveTo>
                    <a:lnTo>
                      <a:pt x="7057" y="0"/>
                    </a:lnTo>
                    <a:cubicBezTo>
                      <a:pt x="4380" y="42"/>
                      <a:pt x="2616" y="1755"/>
                      <a:pt x="1555" y="3844"/>
                    </a:cubicBezTo>
                    <a:cubicBezTo>
                      <a:pt x="379" y="6186"/>
                      <a:pt x="1" y="9241"/>
                      <a:pt x="516" y="10491"/>
                    </a:cubicBezTo>
                    <a:cubicBezTo>
                      <a:pt x="1030" y="11740"/>
                      <a:pt x="2112" y="13294"/>
                      <a:pt x="6522" y="13893"/>
                    </a:cubicBezTo>
                    <a:cubicBezTo>
                      <a:pt x="7204" y="13987"/>
                      <a:pt x="7840" y="14030"/>
                      <a:pt x="8431" y="14030"/>
                    </a:cubicBezTo>
                    <a:cubicBezTo>
                      <a:pt x="11666" y="14030"/>
                      <a:pt x="13524" y="12754"/>
                      <a:pt x="14030" y="11688"/>
                    </a:cubicBezTo>
                    <a:cubicBezTo>
                      <a:pt x="14618" y="10417"/>
                      <a:pt x="14671" y="6732"/>
                      <a:pt x="14114" y="4684"/>
                    </a:cubicBezTo>
                    <a:cubicBezTo>
                      <a:pt x="13579" y="2700"/>
                      <a:pt x="12340" y="725"/>
                      <a:pt x="8443" y="116"/>
                    </a:cubicBezTo>
                    <a:cubicBezTo>
                      <a:pt x="7729" y="988"/>
                      <a:pt x="7047" y="1954"/>
                      <a:pt x="7047" y="1954"/>
                    </a:cubicBezTo>
                    <a:cubicBezTo>
                      <a:pt x="6984" y="1345"/>
                      <a:pt x="7015" y="599"/>
                      <a:pt x="7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45"/>
              <p:cNvSpPr/>
              <p:nvPr/>
            </p:nvSpPr>
            <p:spPr>
              <a:xfrm>
                <a:off x="12878575" y="2905925"/>
                <a:ext cx="36500" cy="48850"/>
              </a:xfrm>
              <a:custGeom>
                <a:avLst/>
                <a:gdLst/>
                <a:ahLst/>
                <a:cxnLst/>
                <a:rect l="l" t="t" r="r" b="b"/>
                <a:pathLst>
                  <a:path w="1460" h="1954" extrusionOk="0">
                    <a:moveTo>
                      <a:pt x="73" y="0"/>
                    </a:moveTo>
                    <a:cubicBezTo>
                      <a:pt x="31" y="599"/>
                      <a:pt x="0" y="1345"/>
                      <a:pt x="63" y="1954"/>
                    </a:cubicBezTo>
                    <a:cubicBezTo>
                      <a:pt x="63" y="1954"/>
                      <a:pt x="745" y="988"/>
                      <a:pt x="1459" y="116"/>
                    </a:cubicBezTo>
                    <a:cubicBezTo>
                      <a:pt x="1323" y="95"/>
                      <a:pt x="1186" y="74"/>
                      <a:pt x="1039" y="63"/>
                    </a:cubicBezTo>
                    <a:cubicBezTo>
                      <a:pt x="703" y="21"/>
                      <a:pt x="388"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45"/>
              <p:cNvSpPr/>
              <p:nvPr/>
            </p:nvSpPr>
            <p:spPr>
              <a:xfrm>
                <a:off x="12979100" y="2891500"/>
                <a:ext cx="81675" cy="113150"/>
              </a:xfrm>
              <a:custGeom>
                <a:avLst/>
                <a:gdLst/>
                <a:ahLst/>
                <a:cxnLst/>
                <a:rect l="l" t="t" r="r" b="b"/>
                <a:pathLst>
                  <a:path w="3267" h="4526" extrusionOk="0">
                    <a:moveTo>
                      <a:pt x="3004" y="0"/>
                    </a:moveTo>
                    <a:cubicBezTo>
                      <a:pt x="1419" y="441"/>
                      <a:pt x="452" y="1712"/>
                      <a:pt x="1" y="2458"/>
                    </a:cubicBezTo>
                    <a:cubicBezTo>
                      <a:pt x="557" y="2941"/>
                      <a:pt x="1282" y="3655"/>
                      <a:pt x="1839" y="4526"/>
                    </a:cubicBezTo>
                    <a:cubicBezTo>
                      <a:pt x="3267" y="2605"/>
                      <a:pt x="3004" y="0"/>
                      <a:pt x="3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45"/>
              <p:cNvSpPr/>
              <p:nvPr/>
            </p:nvSpPr>
            <p:spPr>
              <a:xfrm>
                <a:off x="12958375" y="2863675"/>
                <a:ext cx="142300" cy="174850"/>
              </a:xfrm>
              <a:custGeom>
                <a:avLst/>
                <a:gdLst/>
                <a:ahLst/>
                <a:cxnLst/>
                <a:rect l="l" t="t" r="r" b="b"/>
                <a:pathLst>
                  <a:path w="5692" h="6994" extrusionOk="0">
                    <a:moveTo>
                      <a:pt x="4681" y="0"/>
                    </a:moveTo>
                    <a:cubicBezTo>
                      <a:pt x="4449" y="0"/>
                      <a:pt x="1044" y="50"/>
                      <a:pt x="0" y="2930"/>
                    </a:cubicBezTo>
                    <a:cubicBezTo>
                      <a:pt x="0" y="2930"/>
                      <a:pt x="347" y="3161"/>
                      <a:pt x="830" y="3571"/>
                    </a:cubicBezTo>
                    <a:cubicBezTo>
                      <a:pt x="1281" y="2825"/>
                      <a:pt x="2248" y="1554"/>
                      <a:pt x="3833" y="1113"/>
                    </a:cubicBezTo>
                    <a:lnTo>
                      <a:pt x="3833" y="1113"/>
                    </a:lnTo>
                    <a:cubicBezTo>
                      <a:pt x="3833" y="1113"/>
                      <a:pt x="4096" y="3718"/>
                      <a:pt x="2668" y="5639"/>
                    </a:cubicBezTo>
                    <a:cubicBezTo>
                      <a:pt x="2930" y="6059"/>
                      <a:pt x="3161" y="6511"/>
                      <a:pt x="3308" y="6994"/>
                    </a:cubicBezTo>
                    <a:cubicBezTo>
                      <a:pt x="3308" y="6994"/>
                      <a:pt x="5692" y="3508"/>
                      <a:pt x="4694" y="0"/>
                    </a:cubicBezTo>
                    <a:cubicBezTo>
                      <a:pt x="4694" y="0"/>
                      <a:pt x="4690" y="0"/>
                      <a:pt x="46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45"/>
              <p:cNvSpPr/>
              <p:nvPr/>
            </p:nvSpPr>
            <p:spPr>
              <a:xfrm>
                <a:off x="12901900" y="3019250"/>
                <a:ext cx="42275" cy="48475"/>
              </a:xfrm>
              <a:custGeom>
                <a:avLst/>
                <a:gdLst/>
                <a:ahLst/>
                <a:cxnLst/>
                <a:rect l="l" t="t" r="r" b="b"/>
                <a:pathLst>
                  <a:path w="1691" h="1939" extrusionOk="0">
                    <a:moveTo>
                      <a:pt x="1017" y="1"/>
                    </a:moveTo>
                    <a:cubicBezTo>
                      <a:pt x="401" y="1"/>
                      <a:pt x="0" y="1865"/>
                      <a:pt x="831" y="1936"/>
                    </a:cubicBezTo>
                    <a:cubicBezTo>
                      <a:pt x="847" y="1937"/>
                      <a:pt x="863" y="1938"/>
                      <a:pt x="878" y="1938"/>
                    </a:cubicBezTo>
                    <a:cubicBezTo>
                      <a:pt x="1672" y="1938"/>
                      <a:pt x="1690" y="97"/>
                      <a:pt x="1062" y="4"/>
                    </a:cubicBezTo>
                    <a:cubicBezTo>
                      <a:pt x="1047" y="2"/>
                      <a:pt x="1032" y="1"/>
                      <a:pt x="1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45"/>
              <p:cNvSpPr/>
              <p:nvPr/>
            </p:nvSpPr>
            <p:spPr>
              <a:xfrm>
                <a:off x="12769000" y="3007450"/>
                <a:ext cx="36600" cy="42150"/>
              </a:xfrm>
              <a:custGeom>
                <a:avLst/>
                <a:gdLst/>
                <a:ahLst/>
                <a:cxnLst/>
                <a:rect l="l" t="t" r="r" b="b"/>
                <a:pathLst>
                  <a:path w="1464" h="1686" extrusionOk="0">
                    <a:moveTo>
                      <a:pt x="878" y="1"/>
                    </a:moveTo>
                    <a:cubicBezTo>
                      <a:pt x="343" y="1"/>
                      <a:pt x="1" y="1622"/>
                      <a:pt x="718" y="1684"/>
                    </a:cubicBezTo>
                    <a:cubicBezTo>
                      <a:pt x="732" y="1685"/>
                      <a:pt x="745" y="1686"/>
                      <a:pt x="758" y="1686"/>
                    </a:cubicBezTo>
                    <a:cubicBezTo>
                      <a:pt x="1454" y="1686"/>
                      <a:pt x="1464" y="86"/>
                      <a:pt x="918" y="4"/>
                    </a:cubicBezTo>
                    <a:cubicBezTo>
                      <a:pt x="905" y="2"/>
                      <a:pt x="891" y="1"/>
                      <a:pt x="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45"/>
              <p:cNvSpPr/>
              <p:nvPr/>
            </p:nvSpPr>
            <p:spPr>
              <a:xfrm>
                <a:off x="12810300" y="3067750"/>
                <a:ext cx="65400" cy="42725"/>
              </a:xfrm>
              <a:custGeom>
                <a:avLst/>
                <a:gdLst/>
                <a:ahLst/>
                <a:cxnLst/>
                <a:rect l="l" t="t" r="r" b="b"/>
                <a:pathLst>
                  <a:path w="2616" h="1709" extrusionOk="0">
                    <a:moveTo>
                      <a:pt x="1075" y="1"/>
                    </a:moveTo>
                    <a:cubicBezTo>
                      <a:pt x="604" y="1"/>
                      <a:pt x="308" y="118"/>
                      <a:pt x="169" y="301"/>
                    </a:cubicBezTo>
                    <a:cubicBezTo>
                      <a:pt x="1" y="532"/>
                      <a:pt x="578" y="1687"/>
                      <a:pt x="1187" y="1708"/>
                    </a:cubicBezTo>
                    <a:cubicBezTo>
                      <a:pt x="1196" y="1708"/>
                      <a:pt x="1205" y="1708"/>
                      <a:pt x="1214" y="1708"/>
                    </a:cubicBezTo>
                    <a:cubicBezTo>
                      <a:pt x="1810" y="1708"/>
                      <a:pt x="2584" y="1032"/>
                      <a:pt x="2594" y="773"/>
                    </a:cubicBezTo>
                    <a:cubicBezTo>
                      <a:pt x="2615" y="500"/>
                      <a:pt x="2227" y="112"/>
                      <a:pt x="1397" y="17"/>
                    </a:cubicBezTo>
                    <a:cubicBezTo>
                      <a:pt x="1282" y="6"/>
                      <a:pt x="1175" y="1"/>
                      <a:pt x="10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45"/>
              <p:cNvSpPr/>
              <p:nvPr/>
            </p:nvSpPr>
            <p:spPr>
              <a:xfrm>
                <a:off x="12839875" y="3075550"/>
                <a:ext cx="30000" cy="17650"/>
              </a:xfrm>
              <a:custGeom>
                <a:avLst/>
                <a:gdLst/>
                <a:ahLst/>
                <a:cxnLst/>
                <a:rect l="l" t="t" r="r" b="b"/>
                <a:pathLst>
                  <a:path w="1200" h="706" extrusionOk="0">
                    <a:moveTo>
                      <a:pt x="398" y="1"/>
                    </a:moveTo>
                    <a:cubicBezTo>
                      <a:pt x="291" y="1"/>
                      <a:pt x="200" y="35"/>
                      <a:pt x="151" y="115"/>
                    </a:cubicBezTo>
                    <a:cubicBezTo>
                      <a:pt x="0" y="362"/>
                      <a:pt x="501" y="705"/>
                      <a:pt x="830" y="705"/>
                    </a:cubicBezTo>
                    <a:cubicBezTo>
                      <a:pt x="935" y="705"/>
                      <a:pt x="1022" y="671"/>
                      <a:pt x="1065" y="587"/>
                    </a:cubicBezTo>
                    <a:cubicBezTo>
                      <a:pt x="1199" y="318"/>
                      <a:pt x="725" y="1"/>
                      <a:pt x="3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45"/>
              <p:cNvSpPr/>
              <p:nvPr/>
            </p:nvSpPr>
            <p:spPr>
              <a:xfrm>
                <a:off x="12818450" y="3147450"/>
                <a:ext cx="12375" cy="19450"/>
              </a:xfrm>
              <a:custGeom>
                <a:avLst/>
                <a:gdLst/>
                <a:ahLst/>
                <a:cxnLst/>
                <a:rect l="l" t="t" r="r" b="b"/>
                <a:pathLst>
                  <a:path w="495" h="778" extrusionOk="0">
                    <a:moveTo>
                      <a:pt x="494" y="0"/>
                    </a:moveTo>
                    <a:cubicBezTo>
                      <a:pt x="403" y="13"/>
                      <a:pt x="307" y="22"/>
                      <a:pt x="202" y="22"/>
                    </a:cubicBezTo>
                    <a:cubicBezTo>
                      <a:pt x="138" y="22"/>
                      <a:pt x="71" y="19"/>
                      <a:pt x="0" y="11"/>
                    </a:cubicBezTo>
                    <a:lnTo>
                      <a:pt x="0" y="11"/>
                    </a:lnTo>
                    <a:lnTo>
                      <a:pt x="294" y="777"/>
                    </a:lnTo>
                    <a:lnTo>
                      <a:pt x="4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45"/>
              <p:cNvSpPr/>
              <p:nvPr/>
            </p:nvSpPr>
            <p:spPr>
              <a:xfrm>
                <a:off x="12872800" y="3152450"/>
                <a:ext cx="10775" cy="15775"/>
              </a:xfrm>
              <a:custGeom>
                <a:avLst/>
                <a:gdLst/>
                <a:ahLst/>
                <a:cxnLst/>
                <a:rect l="l" t="t" r="r" b="b"/>
                <a:pathLst>
                  <a:path w="431" h="631" extrusionOk="0">
                    <a:moveTo>
                      <a:pt x="0" y="0"/>
                    </a:moveTo>
                    <a:lnTo>
                      <a:pt x="136" y="630"/>
                    </a:lnTo>
                    <a:lnTo>
                      <a:pt x="430" y="21"/>
                    </a:lnTo>
                    <a:lnTo>
                      <a:pt x="430" y="21"/>
                    </a:lnTo>
                    <a:cubicBezTo>
                      <a:pt x="381" y="25"/>
                      <a:pt x="330" y="27"/>
                      <a:pt x="278" y="27"/>
                    </a:cubicBezTo>
                    <a:cubicBezTo>
                      <a:pt x="187" y="27"/>
                      <a:pt x="94" y="2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45"/>
              <p:cNvSpPr/>
              <p:nvPr/>
            </p:nvSpPr>
            <p:spPr>
              <a:xfrm>
                <a:off x="12806625" y="3135650"/>
                <a:ext cx="104250" cy="47800"/>
              </a:xfrm>
              <a:custGeom>
                <a:avLst/>
                <a:gdLst/>
                <a:ahLst/>
                <a:cxnLst/>
                <a:rect l="l" t="t" r="r" b="b"/>
                <a:pathLst>
                  <a:path w="4170" h="1912" extrusionOk="0">
                    <a:moveTo>
                      <a:pt x="1786" y="0"/>
                    </a:moveTo>
                    <a:cubicBezTo>
                      <a:pt x="1786" y="0"/>
                      <a:pt x="1555" y="367"/>
                      <a:pt x="967" y="472"/>
                    </a:cubicBezTo>
                    <a:lnTo>
                      <a:pt x="767" y="1249"/>
                    </a:lnTo>
                    <a:lnTo>
                      <a:pt x="473" y="483"/>
                    </a:lnTo>
                    <a:cubicBezTo>
                      <a:pt x="326" y="472"/>
                      <a:pt x="169" y="451"/>
                      <a:pt x="1" y="399"/>
                    </a:cubicBezTo>
                    <a:lnTo>
                      <a:pt x="1" y="399"/>
                    </a:lnTo>
                    <a:cubicBezTo>
                      <a:pt x="1" y="399"/>
                      <a:pt x="53" y="1333"/>
                      <a:pt x="694" y="1911"/>
                    </a:cubicBezTo>
                    <a:cubicBezTo>
                      <a:pt x="1173" y="1612"/>
                      <a:pt x="1624" y="1508"/>
                      <a:pt x="2020" y="1508"/>
                    </a:cubicBezTo>
                    <a:cubicBezTo>
                      <a:pt x="2597" y="1508"/>
                      <a:pt x="3058" y="1728"/>
                      <a:pt x="3319" y="1890"/>
                    </a:cubicBezTo>
                    <a:cubicBezTo>
                      <a:pt x="4043" y="1270"/>
                      <a:pt x="4169" y="273"/>
                      <a:pt x="4169" y="273"/>
                    </a:cubicBezTo>
                    <a:lnTo>
                      <a:pt x="4169" y="273"/>
                    </a:lnTo>
                    <a:cubicBezTo>
                      <a:pt x="4169" y="273"/>
                      <a:pt x="3665" y="640"/>
                      <a:pt x="3077" y="693"/>
                    </a:cubicBezTo>
                    <a:lnTo>
                      <a:pt x="2783" y="1302"/>
                    </a:lnTo>
                    <a:lnTo>
                      <a:pt x="2647" y="672"/>
                    </a:lnTo>
                    <a:cubicBezTo>
                      <a:pt x="2332" y="609"/>
                      <a:pt x="2027" y="409"/>
                      <a:pt x="17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5"/>
              <p:cNvSpPr/>
              <p:nvPr/>
            </p:nvSpPr>
            <p:spPr>
              <a:xfrm>
                <a:off x="12823975" y="3173325"/>
                <a:ext cx="65650" cy="21150"/>
              </a:xfrm>
              <a:custGeom>
                <a:avLst/>
                <a:gdLst/>
                <a:ahLst/>
                <a:cxnLst/>
                <a:rect l="l" t="t" r="r" b="b"/>
                <a:pathLst>
                  <a:path w="2626" h="846" extrusionOk="0">
                    <a:moveTo>
                      <a:pt x="1326" y="1"/>
                    </a:moveTo>
                    <a:cubicBezTo>
                      <a:pt x="930" y="1"/>
                      <a:pt x="479" y="105"/>
                      <a:pt x="0" y="404"/>
                    </a:cubicBezTo>
                    <a:cubicBezTo>
                      <a:pt x="296" y="660"/>
                      <a:pt x="703" y="846"/>
                      <a:pt x="1278" y="846"/>
                    </a:cubicBezTo>
                    <a:cubicBezTo>
                      <a:pt x="1293" y="846"/>
                      <a:pt x="1308" y="845"/>
                      <a:pt x="1323" y="845"/>
                    </a:cubicBezTo>
                    <a:cubicBezTo>
                      <a:pt x="1890" y="834"/>
                      <a:pt x="2310" y="645"/>
                      <a:pt x="2625" y="383"/>
                    </a:cubicBezTo>
                    <a:cubicBezTo>
                      <a:pt x="2364" y="221"/>
                      <a:pt x="1903" y="1"/>
                      <a:pt x="1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45"/>
              <p:cNvSpPr/>
              <p:nvPr/>
            </p:nvSpPr>
            <p:spPr>
              <a:xfrm>
                <a:off x="12940775" y="3092650"/>
                <a:ext cx="86125" cy="17550"/>
              </a:xfrm>
              <a:custGeom>
                <a:avLst/>
                <a:gdLst/>
                <a:ahLst/>
                <a:cxnLst/>
                <a:rect l="l" t="t" r="r" b="b"/>
                <a:pathLst>
                  <a:path w="3445" h="702" extrusionOk="0">
                    <a:moveTo>
                      <a:pt x="2108" y="1"/>
                    </a:moveTo>
                    <a:cubicBezTo>
                      <a:pt x="984" y="1"/>
                      <a:pt x="131" y="447"/>
                      <a:pt x="84" y="470"/>
                    </a:cubicBezTo>
                    <a:cubicBezTo>
                      <a:pt x="32" y="502"/>
                      <a:pt x="0" y="575"/>
                      <a:pt x="42" y="638"/>
                    </a:cubicBezTo>
                    <a:cubicBezTo>
                      <a:pt x="63" y="680"/>
                      <a:pt x="105" y="701"/>
                      <a:pt x="147" y="701"/>
                    </a:cubicBezTo>
                    <a:cubicBezTo>
                      <a:pt x="168" y="701"/>
                      <a:pt x="189" y="701"/>
                      <a:pt x="200" y="691"/>
                    </a:cubicBezTo>
                    <a:cubicBezTo>
                      <a:pt x="216" y="683"/>
                      <a:pt x="1042" y="246"/>
                      <a:pt x="2117" y="246"/>
                    </a:cubicBezTo>
                    <a:cubicBezTo>
                      <a:pt x="2479" y="246"/>
                      <a:pt x="2870" y="296"/>
                      <a:pt x="3267" y="428"/>
                    </a:cubicBezTo>
                    <a:cubicBezTo>
                      <a:pt x="3280" y="432"/>
                      <a:pt x="3294" y="435"/>
                      <a:pt x="3307" y="435"/>
                    </a:cubicBezTo>
                    <a:cubicBezTo>
                      <a:pt x="3358" y="435"/>
                      <a:pt x="3407" y="405"/>
                      <a:pt x="3424" y="355"/>
                    </a:cubicBezTo>
                    <a:cubicBezTo>
                      <a:pt x="3445" y="292"/>
                      <a:pt x="3414" y="218"/>
                      <a:pt x="3351" y="197"/>
                    </a:cubicBezTo>
                    <a:cubicBezTo>
                      <a:pt x="2919" y="54"/>
                      <a:pt x="2497"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45"/>
              <p:cNvSpPr/>
              <p:nvPr/>
            </p:nvSpPr>
            <p:spPr>
              <a:xfrm>
                <a:off x="12940775" y="3120025"/>
                <a:ext cx="85600" cy="19850"/>
              </a:xfrm>
              <a:custGeom>
                <a:avLst/>
                <a:gdLst/>
                <a:ahLst/>
                <a:cxnLst/>
                <a:rect l="l" t="t" r="r" b="b"/>
                <a:pathLst>
                  <a:path w="3424" h="794" extrusionOk="0">
                    <a:moveTo>
                      <a:pt x="1199" y="0"/>
                    </a:moveTo>
                    <a:cubicBezTo>
                      <a:pt x="577" y="0"/>
                      <a:pt x="137" y="120"/>
                      <a:pt x="105" y="131"/>
                    </a:cubicBezTo>
                    <a:cubicBezTo>
                      <a:pt x="32" y="152"/>
                      <a:pt x="0" y="215"/>
                      <a:pt x="11" y="289"/>
                    </a:cubicBezTo>
                    <a:cubicBezTo>
                      <a:pt x="32" y="331"/>
                      <a:pt x="63" y="362"/>
                      <a:pt x="105" y="373"/>
                    </a:cubicBezTo>
                    <a:lnTo>
                      <a:pt x="168" y="373"/>
                    </a:lnTo>
                    <a:cubicBezTo>
                      <a:pt x="174" y="367"/>
                      <a:pt x="593" y="253"/>
                      <a:pt x="1191" y="253"/>
                    </a:cubicBezTo>
                    <a:cubicBezTo>
                      <a:pt x="1768" y="253"/>
                      <a:pt x="2512" y="360"/>
                      <a:pt x="3214" y="772"/>
                    </a:cubicBezTo>
                    <a:cubicBezTo>
                      <a:pt x="3236" y="787"/>
                      <a:pt x="3260" y="794"/>
                      <a:pt x="3282" y="794"/>
                    </a:cubicBezTo>
                    <a:cubicBezTo>
                      <a:pt x="3324" y="794"/>
                      <a:pt x="3362" y="771"/>
                      <a:pt x="3382" y="730"/>
                    </a:cubicBezTo>
                    <a:cubicBezTo>
                      <a:pt x="3424" y="677"/>
                      <a:pt x="3403" y="604"/>
                      <a:pt x="3340" y="562"/>
                    </a:cubicBezTo>
                    <a:cubicBezTo>
                      <a:pt x="2592" y="115"/>
                      <a:pt x="1808" y="0"/>
                      <a:pt x="1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45"/>
              <p:cNvSpPr/>
              <p:nvPr/>
            </p:nvSpPr>
            <p:spPr>
              <a:xfrm>
                <a:off x="12693225" y="3063250"/>
                <a:ext cx="62500" cy="24100"/>
              </a:xfrm>
              <a:custGeom>
                <a:avLst/>
                <a:gdLst/>
                <a:ahLst/>
                <a:cxnLst/>
                <a:rect l="l" t="t" r="r" b="b"/>
                <a:pathLst>
                  <a:path w="2500" h="964" extrusionOk="0">
                    <a:moveTo>
                      <a:pt x="622" y="1"/>
                    </a:moveTo>
                    <a:cubicBezTo>
                      <a:pt x="454" y="1"/>
                      <a:pt x="278" y="19"/>
                      <a:pt x="95" y="61"/>
                    </a:cubicBezTo>
                    <a:cubicBezTo>
                      <a:pt x="43" y="71"/>
                      <a:pt x="1" y="134"/>
                      <a:pt x="11" y="197"/>
                    </a:cubicBezTo>
                    <a:cubicBezTo>
                      <a:pt x="11" y="254"/>
                      <a:pt x="54" y="293"/>
                      <a:pt x="100" y="293"/>
                    </a:cubicBezTo>
                    <a:cubicBezTo>
                      <a:pt x="105" y="293"/>
                      <a:pt x="111" y="293"/>
                      <a:pt x="116" y="292"/>
                    </a:cubicBezTo>
                    <a:cubicBezTo>
                      <a:pt x="286" y="252"/>
                      <a:pt x="450" y="235"/>
                      <a:pt x="607" y="235"/>
                    </a:cubicBezTo>
                    <a:cubicBezTo>
                      <a:pt x="1608" y="235"/>
                      <a:pt x="2322" y="933"/>
                      <a:pt x="2332" y="943"/>
                    </a:cubicBezTo>
                    <a:cubicBezTo>
                      <a:pt x="2353" y="953"/>
                      <a:pt x="2363" y="964"/>
                      <a:pt x="2374" y="964"/>
                    </a:cubicBezTo>
                    <a:cubicBezTo>
                      <a:pt x="2405" y="964"/>
                      <a:pt x="2447" y="953"/>
                      <a:pt x="2468" y="911"/>
                    </a:cubicBezTo>
                    <a:cubicBezTo>
                      <a:pt x="2500" y="859"/>
                      <a:pt x="2500" y="785"/>
                      <a:pt x="2458" y="754"/>
                    </a:cubicBezTo>
                    <a:cubicBezTo>
                      <a:pt x="2422" y="718"/>
                      <a:pt x="1682"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45"/>
              <p:cNvSpPr/>
              <p:nvPr/>
            </p:nvSpPr>
            <p:spPr>
              <a:xfrm>
                <a:off x="12687450" y="3092025"/>
                <a:ext cx="65375" cy="13450"/>
              </a:xfrm>
              <a:custGeom>
                <a:avLst/>
                <a:gdLst/>
                <a:ahLst/>
                <a:cxnLst/>
                <a:rect l="l" t="t" r="r" b="b"/>
                <a:pathLst>
                  <a:path w="2615" h="538" extrusionOk="0">
                    <a:moveTo>
                      <a:pt x="1283" y="0"/>
                    </a:moveTo>
                    <a:cubicBezTo>
                      <a:pt x="921" y="0"/>
                      <a:pt x="509" y="75"/>
                      <a:pt x="85" y="296"/>
                    </a:cubicBezTo>
                    <a:cubicBezTo>
                      <a:pt x="32" y="327"/>
                      <a:pt x="1" y="390"/>
                      <a:pt x="22" y="453"/>
                    </a:cubicBezTo>
                    <a:cubicBezTo>
                      <a:pt x="37" y="500"/>
                      <a:pt x="71" y="524"/>
                      <a:pt x="104" y="524"/>
                    </a:cubicBezTo>
                    <a:cubicBezTo>
                      <a:pt x="115" y="524"/>
                      <a:pt x="126" y="521"/>
                      <a:pt x="137" y="516"/>
                    </a:cubicBezTo>
                    <a:cubicBezTo>
                      <a:pt x="531" y="312"/>
                      <a:pt x="918" y="244"/>
                      <a:pt x="1259" y="244"/>
                    </a:cubicBezTo>
                    <a:cubicBezTo>
                      <a:pt x="1954" y="244"/>
                      <a:pt x="2461" y="527"/>
                      <a:pt x="2468" y="527"/>
                    </a:cubicBezTo>
                    <a:cubicBezTo>
                      <a:pt x="2479" y="537"/>
                      <a:pt x="2489" y="537"/>
                      <a:pt x="2510" y="537"/>
                    </a:cubicBezTo>
                    <a:cubicBezTo>
                      <a:pt x="2542" y="537"/>
                      <a:pt x="2573" y="506"/>
                      <a:pt x="2594" y="464"/>
                    </a:cubicBezTo>
                    <a:cubicBezTo>
                      <a:pt x="2615" y="411"/>
                      <a:pt x="2594" y="338"/>
                      <a:pt x="2552" y="317"/>
                    </a:cubicBezTo>
                    <a:cubicBezTo>
                      <a:pt x="2524" y="296"/>
                      <a:pt x="2003" y="0"/>
                      <a:pt x="1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45"/>
              <p:cNvSpPr/>
              <p:nvPr/>
            </p:nvSpPr>
            <p:spPr>
              <a:xfrm>
                <a:off x="12311000" y="3235125"/>
                <a:ext cx="292725" cy="317675"/>
              </a:xfrm>
              <a:custGeom>
                <a:avLst/>
                <a:gdLst/>
                <a:ahLst/>
                <a:cxnLst/>
                <a:rect l="l" t="t" r="r" b="b"/>
                <a:pathLst>
                  <a:path w="11709" h="12707" extrusionOk="0">
                    <a:moveTo>
                      <a:pt x="10784" y="0"/>
                    </a:moveTo>
                    <a:cubicBezTo>
                      <a:pt x="10217" y="326"/>
                      <a:pt x="9209" y="819"/>
                      <a:pt x="7498" y="1355"/>
                    </a:cubicBezTo>
                    <a:cubicBezTo>
                      <a:pt x="5545" y="1975"/>
                      <a:pt x="3487" y="2154"/>
                      <a:pt x="2227" y="2206"/>
                    </a:cubicBezTo>
                    <a:cubicBezTo>
                      <a:pt x="1996" y="2700"/>
                      <a:pt x="1723" y="3214"/>
                      <a:pt x="1397" y="3708"/>
                    </a:cubicBezTo>
                    <a:cubicBezTo>
                      <a:pt x="1765" y="4600"/>
                      <a:pt x="2122" y="5976"/>
                      <a:pt x="1807" y="7456"/>
                    </a:cubicBezTo>
                    <a:cubicBezTo>
                      <a:pt x="1450" y="9126"/>
                      <a:pt x="767" y="10018"/>
                      <a:pt x="1" y="10659"/>
                    </a:cubicBezTo>
                    <a:lnTo>
                      <a:pt x="3098" y="11247"/>
                    </a:lnTo>
                    <a:cubicBezTo>
                      <a:pt x="3046" y="9871"/>
                      <a:pt x="2983" y="7278"/>
                      <a:pt x="3130" y="5755"/>
                    </a:cubicBezTo>
                    <a:cubicBezTo>
                      <a:pt x="3130" y="5755"/>
                      <a:pt x="4117" y="9693"/>
                      <a:pt x="4936" y="11593"/>
                    </a:cubicBezTo>
                    <a:lnTo>
                      <a:pt x="7676" y="12108"/>
                    </a:lnTo>
                    <a:cubicBezTo>
                      <a:pt x="7739" y="11026"/>
                      <a:pt x="7876" y="7761"/>
                      <a:pt x="7529" y="5535"/>
                    </a:cubicBezTo>
                    <a:lnTo>
                      <a:pt x="8443" y="5535"/>
                    </a:lnTo>
                    <a:cubicBezTo>
                      <a:pt x="8443" y="5535"/>
                      <a:pt x="9230" y="9640"/>
                      <a:pt x="8926" y="12349"/>
                    </a:cubicBezTo>
                    <a:lnTo>
                      <a:pt x="10826" y="12706"/>
                    </a:lnTo>
                    <a:cubicBezTo>
                      <a:pt x="10826" y="12706"/>
                      <a:pt x="11425" y="11215"/>
                      <a:pt x="11603" y="6585"/>
                    </a:cubicBezTo>
                    <a:cubicBezTo>
                      <a:pt x="11708" y="3781"/>
                      <a:pt x="11204" y="1429"/>
                      <a:pt x="107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45"/>
              <p:cNvSpPr/>
              <p:nvPr/>
            </p:nvSpPr>
            <p:spPr>
              <a:xfrm>
                <a:off x="12260325" y="3327800"/>
                <a:ext cx="103725" cy="173825"/>
              </a:xfrm>
              <a:custGeom>
                <a:avLst/>
                <a:gdLst/>
                <a:ahLst/>
                <a:cxnLst/>
                <a:rect l="l" t="t" r="r" b="b"/>
                <a:pathLst>
                  <a:path w="4149" h="6953" extrusionOk="0">
                    <a:moveTo>
                      <a:pt x="3424" y="1"/>
                    </a:moveTo>
                    <a:cubicBezTo>
                      <a:pt x="3151" y="410"/>
                      <a:pt x="2847" y="799"/>
                      <a:pt x="2500" y="1124"/>
                    </a:cubicBezTo>
                    <a:cubicBezTo>
                      <a:pt x="799" y="2773"/>
                      <a:pt x="0" y="6563"/>
                      <a:pt x="0" y="6563"/>
                    </a:cubicBezTo>
                    <a:lnTo>
                      <a:pt x="2028" y="6952"/>
                    </a:lnTo>
                    <a:cubicBezTo>
                      <a:pt x="2794" y="6311"/>
                      <a:pt x="3477" y="5419"/>
                      <a:pt x="3834" y="3749"/>
                    </a:cubicBezTo>
                    <a:cubicBezTo>
                      <a:pt x="4149" y="2269"/>
                      <a:pt x="3792" y="893"/>
                      <a:pt x="34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45"/>
              <p:cNvSpPr/>
              <p:nvPr/>
            </p:nvSpPr>
            <p:spPr>
              <a:xfrm>
                <a:off x="12366650" y="3198125"/>
                <a:ext cx="213975" cy="92150"/>
              </a:xfrm>
              <a:custGeom>
                <a:avLst/>
                <a:gdLst/>
                <a:ahLst/>
                <a:cxnLst/>
                <a:rect l="l" t="t" r="r" b="b"/>
                <a:pathLst>
                  <a:path w="8559" h="3686" extrusionOk="0">
                    <a:moveTo>
                      <a:pt x="8044" y="0"/>
                    </a:moveTo>
                    <a:lnTo>
                      <a:pt x="820" y="1480"/>
                    </a:lnTo>
                    <a:cubicBezTo>
                      <a:pt x="820" y="1480"/>
                      <a:pt x="547" y="2499"/>
                      <a:pt x="1" y="3686"/>
                    </a:cubicBezTo>
                    <a:cubicBezTo>
                      <a:pt x="1261" y="3634"/>
                      <a:pt x="3319" y="3455"/>
                      <a:pt x="5272" y="2835"/>
                    </a:cubicBezTo>
                    <a:cubicBezTo>
                      <a:pt x="6983" y="2299"/>
                      <a:pt x="7991" y="1806"/>
                      <a:pt x="8558" y="1480"/>
                    </a:cubicBezTo>
                    <a:cubicBezTo>
                      <a:pt x="8285" y="535"/>
                      <a:pt x="8044" y="0"/>
                      <a:pt x="80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45"/>
              <p:cNvSpPr/>
              <p:nvPr/>
            </p:nvSpPr>
            <p:spPr>
              <a:xfrm>
                <a:off x="12385550" y="3378975"/>
                <a:ext cx="48850" cy="146000"/>
              </a:xfrm>
              <a:custGeom>
                <a:avLst/>
                <a:gdLst/>
                <a:ahLst/>
                <a:cxnLst/>
                <a:rect l="l" t="t" r="r" b="b"/>
                <a:pathLst>
                  <a:path w="1954" h="5840" extrusionOk="0">
                    <a:moveTo>
                      <a:pt x="148" y="1"/>
                    </a:moveTo>
                    <a:cubicBezTo>
                      <a:pt x="1" y="1524"/>
                      <a:pt x="64" y="4107"/>
                      <a:pt x="116" y="5493"/>
                    </a:cubicBezTo>
                    <a:lnTo>
                      <a:pt x="1954" y="5839"/>
                    </a:lnTo>
                    <a:cubicBezTo>
                      <a:pt x="1135" y="3939"/>
                      <a:pt x="148" y="1"/>
                      <a:pt x="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45"/>
              <p:cNvSpPr/>
              <p:nvPr/>
            </p:nvSpPr>
            <p:spPr>
              <a:xfrm>
                <a:off x="12499225" y="3373475"/>
                <a:ext cx="42550" cy="170400"/>
              </a:xfrm>
              <a:custGeom>
                <a:avLst/>
                <a:gdLst/>
                <a:ahLst/>
                <a:cxnLst/>
                <a:rect l="l" t="t" r="r" b="b"/>
                <a:pathLst>
                  <a:path w="1702" h="6816" extrusionOk="0">
                    <a:moveTo>
                      <a:pt x="0" y="1"/>
                    </a:moveTo>
                    <a:cubicBezTo>
                      <a:pt x="347" y="2227"/>
                      <a:pt x="210" y="5492"/>
                      <a:pt x="147" y="6574"/>
                    </a:cubicBezTo>
                    <a:lnTo>
                      <a:pt x="1397" y="6815"/>
                    </a:lnTo>
                    <a:cubicBezTo>
                      <a:pt x="1701" y="4106"/>
                      <a:pt x="914" y="1"/>
                      <a:pt x="9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45"/>
              <p:cNvSpPr/>
              <p:nvPr/>
            </p:nvSpPr>
            <p:spPr>
              <a:xfrm>
                <a:off x="12144300" y="3341950"/>
                <a:ext cx="106075" cy="139725"/>
              </a:xfrm>
              <a:custGeom>
                <a:avLst/>
                <a:gdLst/>
                <a:ahLst/>
                <a:cxnLst/>
                <a:rect l="l" t="t" r="r" b="b"/>
                <a:pathLst>
                  <a:path w="4243" h="5589" extrusionOk="0">
                    <a:moveTo>
                      <a:pt x="3375" y="1"/>
                    </a:moveTo>
                    <a:cubicBezTo>
                      <a:pt x="2833" y="1"/>
                      <a:pt x="2562" y="1262"/>
                      <a:pt x="2562" y="1262"/>
                    </a:cubicBezTo>
                    <a:cubicBezTo>
                      <a:pt x="2562" y="1262"/>
                      <a:pt x="2440" y="518"/>
                      <a:pt x="1900" y="518"/>
                    </a:cubicBezTo>
                    <a:cubicBezTo>
                      <a:pt x="1808" y="518"/>
                      <a:pt x="1704" y="539"/>
                      <a:pt x="1586" y="590"/>
                    </a:cubicBezTo>
                    <a:cubicBezTo>
                      <a:pt x="777" y="947"/>
                      <a:pt x="1586" y="2795"/>
                      <a:pt x="1586" y="2795"/>
                    </a:cubicBezTo>
                    <a:cubicBezTo>
                      <a:pt x="1586" y="2795"/>
                      <a:pt x="1210" y="2276"/>
                      <a:pt x="835" y="2276"/>
                    </a:cubicBezTo>
                    <a:cubicBezTo>
                      <a:pt x="702" y="2276"/>
                      <a:pt x="568" y="2342"/>
                      <a:pt x="452" y="2522"/>
                    </a:cubicBezTo>
                    <a:cubicBezTo>
                      <a:pt x="0" y="3204"/>
                      <a:pt x="1145" y="4832"/>
                      <a:pt x="1145" y="4832"/>
                    </a:cubicBezTo>
                    <a:lnTo>
                      <a:pt x="3864" y="5588"/>
                    </a:lnTo>
                    <a:cubicBezTo>
                      <a:pt x="3864" y="5588"/>
                      <a:pt x="3192" y="4590"/>
                      <a:pt x="3287" y="2963"/>
                    </a:cubicBezTo>
                    <a:cubicBezTo>
                      <a:pt x="3381" y="1335"/>
                      <a:pt x="4242" y="422"/>
                      <a:pt x="3570" y="54"/>
                    </a:cubicBezTo>
                    <a:cubicBezTo>
                      <a:pt x="3502" y="17"/>
                      <a:pt x="3436" y="1"/>
                      <a:pt x="3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45"/>
              <p:cNvSpPr/>
              <p:nvPr/>
            </p:nvSpPr>
            <p:spPr>
              <a:xfrm>
                <a:off x="12543325" y="2925825"/>
                <a:ext cx="124450" cy="194350"/>
              </a:xfrm>
              <a:custGeom>
                <a:avLst/>
                <a:gdLst/>
                <a:ahLst/>
                <a:cxnLst/>
                <a:rect l="l" t="t" r="r" b="b"/>
                <a:pathLst>
                  <a:path w="4978" h="7774" extrusionOk="0">
                    <a:moveTo>
                      <a:pt x="700" y="1"/>
                    </a:moveTo>
                    <a:cubicBezTo>
                      <a:pt x="227" y="1"/>
                      <a:pt x="0" y="234"/>
                      <a:pt x="0" y="234"/>
                    </a:cubicBezTo>
                    <a:lnTo>
                      <a:pt x="3770" y="7773"/>
                    </a:lnTo>
                    <a:cubicBezTo>
                      <a:pt x="3770" y="7773"/>
                      <a:pt x="4978" y="7080"/>
                      <a:pt x="4926" y="5768"/>
                    </a:cubicBezTo>
                    <a:cubicBezTo>
                      <a:pt x="4873" y="4466"/>
                      <a:pt x="4180" y="2208"/>
                      <a:pt x="2489" y="822"/>
                    </a:cubicBezTo>
                    <a:cubicBezTo>
                      <a:pt x="1701" y="175"/>
                      <a:pt x="1109" y="1"/>
                      <a:pt x="7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45"/>
              <p:cNvSpPr/>
              <p:nvPr/>
            </p:nvSpPr>
            <p:spPr>
              <a:xfrm>
                <a:off x="12486100" y="2907500"/>
                <a:ext cx="151500" cy="159400"/>
              </a:xfrm>
              <a:custGeom>
                <a:avLst/>
                <a:gdLst/>
                <a:ahLst/>
                <a:cxnLst/>
                <a:rect l="l" t="t" r="r" b="b"/>
                <a:pathLst>
                  <a:path w="6060" h="6376" extrusionOk="0">
                    <a:moveTo>
                      <a:pt x="0" y="0"/>
                    </a:moveTo>
                    <a:lnTo>
                      <a:pt x="0" y="0"/>
                    </a:lnTo>
                    <a:cubicBezTo>
                      <a:pt x="357" y="1440"/>
                      <a:pt x="1124" y="3981"/>
                      <a:pt x="2415" y="5241"/>
                    </a:cubicBezTo>
                    <a:cubicBezTo>
                      <a:pt x="3352" y="6148"/>
                      <a:pt x="4394" y="6376"/>
                      <a:pt x="5202" y="6376"/>
                    </a:cubicBezTo>
                    <a:cubicBezTo>
                      <a:pt x="5536" y="6376"/>
                      <a:pt x="5829" y="6337"/>
                      <a:pt x="6059" y="6291"/>
                    </a:cubicBezTo>
                    <a:cubicBezTo>
                      <a:pt x="5671" y="4674"/>
                      <a:pt x="4935" y="3340"/>
                      <a:pt x="3822" y="1975"/>
                    </a:cubicBezTo>
                    <a:cubicBezTo>
                      <a:pt x="2762" y="662"/>
                      <a:pt x="1901" y="11"/>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45"/>
              <p:cNvSpPr/>
              <p:nvPr/>
            </p:nvSpPr>
            <p:spPr>
              <a:xfrm>
                <a:off x="12280800" y="2907475"/>
                <a:ext cx="369125" cy="345975"/>
              </a:xfrm>
              <a:custGeom>
                <a:avLst/>
                <a:gdLst/>
                <a:ahLst/>
                <a:cxnLst/>
                <a:rect l="l" t="t" r="r" b="b"/>
                <a:pathLst>
                  <a:path w="14765" h="13839" extrusionOk="0">
                    <a:moveTo>
                      <a:pt x="8079" y="0"/>
                    </a:moveTo>
                    <a:cubicBezTo>
                      <a:pt x="7574" y="0"/>
                      <a:pt x="6998" y="51"/>
                      <a:pt x="6333" y="138"/>
                    </a:cubicBezTo>
                    <a:cubicBezTo>
                      <a:pt x="6049" y="180"/>
                      <a:pt x="5787" y="222"/>
                      <a:pt x="5524" y="264"/>
                    </a:cubicBezTo>
                    <a:cubicBezTo>
                      <a:pt x="5986" y="1188"/>
                      <a:pt x="6616" y="2669"/>
                      <a:pt x="6774" y="4160"/>
                    </a:cubicBezTo>
                    <a:cubicBezTo>
                      <a:pt x="7026" y="6565"/>
                      <a:pt x="6364" y="7342"/>
                      <a:pt x="4684" y="8686"/>
                    </a:cubicBezTo>
                    <a:cubicBezTo>
                      <a:pt x="3319" y="9788"/>
                      <a:pt x="1828" y="10376"/>
                      <a:pt x="1" y="10376"/>
                    </a:cubicBezTo>
                    <a:cubicBezTo>
                      <a:pt x="32" y="10796"/>
                      <a:pt x="85" y="11132"/>
                      <a:pt x="179" y="11353"/>
                    </a:cubicBezTo>
                    <a:cubicBezTo>
                      <a:pt x="575" y="12256"/>
                      <a:pt x="2463" y="13838"/>
                      <a:pt x="5568" y="13838"/>
                    </a:cubicBezTo>
                    <a:cubicBezTo>
                      <a:pt x="6582" y="13838"/>
                      <a:pt x="7725" y="13670"/>
                      <a:pt x="8989" y="13253"/>
                    </a:cubicBezTo>
                    <a:cubicBezTo>
                      <a:pt x="14124" y="11573"/>
                      <a:pt x="14765" y="9631"/>
                      <a:pt x="14482" y="7447"/>
                    </a:cubicBezTo>
                    <a:cubicBezTo>
                      <a:pt x="14429" y="7048"/>
                      <a:pt x="14355" y="6670"/>
                      <a:pt x="14271" y="6292"/>
                    </a:cubicBezTo>
                    <a:cubicBezTo>
                      <a:pt x="14041" y="6338"/>
                      <a:pt x="13748" y="6377"/>
                      <a:pt x="13414" y="6377"/>
                    </a:cubicBezTo>
                    <a:cubicBezTo>
                      <a:pt x="12606" y="6377"/>
                      <a:pt x="11564" y="6149"/>
                      <a:pt x="10627" y="5242"/>
                    </a:cubicBezTo>
                    <a:cubicBezTo>
                      <a:pt x="9336" y="3982"/>
                      <a:pt x="8569" y="1441"/>
                      <a:pt x="8212" y="1"/>
                    </a:cubicBezTo>
                    <a:cubicBezTo>
                      <a:pt x="8168" y="1"/>
                      <a:pt x="8124" y="0"/>
                      <a:pt x="80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45"/>
              <p:cNvSpPr/>
              <p:nvPr/>
            </p:nvSpPr>
            <p:spPr>
              <a:xfrm>
                <a:off x="12277400" y="2914075"/>
                <a:ext cx="179050" cy="252825"/>
              </a:xfrm>
              <a:custGeom>
                <a:avLst/>
                <a:gdLst/>
                <a:ahLst/>
                <a:cxnLst/>
                <a:rect l="l" t="t" r="r" b="b"/>
                <a:pathLst>
                  <a:path w="7162" h="10113" extrusionOk="0">
                    <a:moveTo>
                      <a:pt x="5660" y="0"/>
                    </a:moveTo>
                    <a:cubicBezTo>
                      <a:pt x="3203" y="441"/>
                      <a:pt x="1576" y="1292"/>
                      <a:pt x="1009" y="2972"/>
                    </a:cubicBezTo>
                    <a:cubicBezTo>
                      <a:pt x="504" y="4505"/>
                      <a:pt x="0" y="8180"/>
                      <a:pt x="137" y="10112"/>
                    </a:cubicBezTo>
                    <a:cubicBezTo>
                      <a:pt x="1964" y="10112"/>
                      <a:pt x="3455" y="9524"/>
                      <a:pt x="4820" y="8422"/>
                    </a:cubicBezTo>
                    <a:cubicBezTo>
                      <a:pt x="6500" y="7078"/>
                      <a:pt x="7162" y="6301"/>
                      <a:pt x="6910" y="3896"/>
                    </a:cubicBezTo>
                    <a:cubicBezTo>
                      <a:pt x="6752" y="2405"/>
                      <a:pt x="6122" y="924"/>
                      <a:pt x="56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45"/>
              <p:cNvSpPr/>
              <p:nvPr/>
            </p:nvSpPr>
            <p:spPr>
              <a:xfrm>
                <a:off x="12254250" y="3019225"/>
                <a:ext cx="32850" cy="29325"/>
              </a:xfrm>
              <a:custGeom>
                <a:avLst/>
                <a:gdLst/>
                <a:ahLst/>
                <a:cxnLst/>
                <a:rect l="l" t="t" r="r" b="b"/>
                <a:pathLst>
                  <a:path w="1314" h="1173" extrusionOk="0">
                    <a:moveTo>
                      <a:pt x="828" y="0"/>
                    </a:moveTo>
                    <a:cubicBezTo>
                      <a:pt x="421" y="0"/>
                      <a:pt x="0" y="963"/>
                      <a:pt x="412" y="1150"/>
                    </a:cubicBezTo>
                    <a:cubicBezTo>
                      <a:pt x="445" y="1165"/>
                      <a:pt x="479" y="1172"/>
                      <a:pt x="513" y="1172"/>
                    </a:cubicBezTo>
                    <a:cubicBezTo>
                      <a:pt x="915" y="1172"/>
                      <a:pt x="1313" y="161"/>
                      <a:pt x="916" y="16"/>
                    </a:cubicBezTo>
                    <a:cubicBezTo>
                      <a:pt x="887" y="5"/>
                      <a:pt x="858" y="0"/>
                      <a:pt x="8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45"/>
              <p:cNvSpPr/>
              <p:nvPr/>
            </p:nvSpPr>
            <p:spPr>
              <a:xfrm>
                <a:off x="12232175" y="3059300"/>
                <a:ext cx="42100" cy="93525"/>
              </a:xfrm>
              <a:custGeom>
                <a:avLst/>
                <a:gdLst/>
                <a:ahLst/>
                <a:cxnLst/>
                <a:rect l="l" t="t" r="r" b="b"/>
                <a:pathLst>
                  <a:path w="1684" h="3741" extrusionOk="0">
                    <a:moveTo>
                      <a:pt x="1128" y="0"/>
                    </a:moveTo>
                    <a:cubicBezTo>
                      <a:pt x="718" y="0"/>
                      <a:pt x="334" y="715"/>
                      <a:pt x="171" y="1878"/>
                    </a:cubicBezTo>
                    <a:cubicBezTo>
                      <a:pt x="0" y="3092"/>
                      <a:pt x="242" y="3740"/>
                      <a:pt x="622" y="3740"/>
                    </a:cubicBezTo>
                    <a:cubicBezTo>
                      <a:pt x="639" y="3740"/>
                      <a:pt x="657" y="3739"/>
                      <a:pt x="675" y="3736"/>
                    </a:cubicBezTo>
                    <a:cubicBezTo>
                      <a:pt x="1084" y="3673"/>
                      <a:pt x="1168" y="3148"/>
                      <a:pt x="1242" y="2119"/>
                    </a:cubicBezTo>
                    <a:cubicBezTo>
                      <a:pt x="1305" y="1090"/>
                      <a:pt x="1683" y="177"/>
                      <a:pt x="1242" y="19"/>
                    </a:cubicBezTo>
                    <a:cubicBezTo>
                      <a:pt x="1204" y="6"/>
                      <a:pt x="1166" y="0"/>
                      <a:pt x="11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45"/>
              <p:cNvSpPr/>
              <p:nvPr/>
            </p:nvSpPr>
            <p:spPr>
              <a:xfrm>
                <a:off x="12203100" y="2973350"/>
                <a:ext cx="136275" cy="207750"/>
              </a:xfrm>
              <a:custGeom>
                <a:avLst/>
                <a:gdLst/>
                <a:ahLst/>
                <a:cxnLst/>
                <a:rect l="l" t="t" r="r" b="b"/>
                <a:pathLst>
                  <a:path w="5451" h="8310" extrusionOk="0">
                    <a:moveTo>
                      <a:pt x="3997" y="1"/>
                    </a:moveTo>
                    <a:cubicBezTo>
                      <a:pt x="2910" y="1"/>
                      <a:pt x="1695" y="1775"/>
                      <a:pt x="1113" y="3300"/>
                    </a:cubicBezTo>
                    <a:cubicBezTo>
                      <a:pt x="515" y="4896"/>
                      <a:pt x="0" y="6754"/>
                      <a:pt x="987" y="7615"/>
                    </a:cubicBezTo>
                    <a:cubicBezTo>
                      <a:pt x="1503" y="8060"/>
                      <a:pt x="2260" y="8309"/>
                      <a:pt x="2960" y="8309"/>
                    </a:cubicBezTo>
                    <a:cubicBezTo>
                      <a:pt x="3614" y="8309"/>
                      <a:pt x="4217" y="8092"/>
                      <a:pt x="4527" y="7615"/>
                    </a:cubicBezTo>
                    <a:cubicBezTo>
                      <a:pt x="5157" y="6628"/>
                      <a:pt x="5451" y="4444"/>
                      <a:pt x="5146" y="3090"/>
                    </a:cubicBezTo>
                    <a:cubicBezTo>
                      <a:pt x="4831" y="1725"/>
                      <a:pt x="5346" y="202"/>
                      <a:pt x="4149" y="13"/>
                    </a:cubicBezTo>
                    <a:cubicBezTo>
                      <a:pt x="4098" y="5"/>
                      <a:pt x="4048" y="1"/>
                      <a:pt x="39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45"/>
              <p:cNvSpPr/>
              <p:nvPr/>
            </p:nvSpPr>
            <p:spPr>
              <a:xfrm>
                <a:off x="12493200" y="3157225"/>
                <a:ext cx="74575" cy="26000"/>
              </a:xfrm>
              <a:custGeom>
                <a:avLst/>
                <a:gdLst/>
                <a:ahLst/>
                <a:cxnLst/>
                <a:rect l="l" t="t" r="r" b="b"/>
                <a:pathLst>
                  <a:path w="2983" h="1040" extrusionOk="0">
                    <a:moveTo>
                      <a:pt x="1441" y="1"/>
                    </a:moveTo>
                    <a:cubicBezTo>
                      <a:pt x="883" y="1"/>
                      <a:pt x="383" y="174"/>
                      <a:pt x="0" y="365"/>
                    </a:cubicBezTo>
                    <a:cubicBezTo>
                      <a:pt x="330" y="724"/>
                      <a:pt x="829" y="1040"/>
                      <a:pt x="1567" y="1040"/>
                    </a:cubicBezTo>
                    <a:cubicBezTo>
                      <a:pt x="1650" y="1040"/>
                      <a:pt x="1737" y="1036"/>
                      <a:pt x="1827" y="1027"/>
                    </a:cubicBezTo>
                    <a:cubicBezTo>
                      <a:pt x="2362" y="985"/>
                      <a:pt x="2730" y="775"/>
                      <a:pt x="2982" y="491"/>
                    </a:cubicBezTo>
                    <a:cubicBezTo>
                      <a:pt x="2451" y="131"/>
                      <a:pt x="1924" y="1"/>
                      <a:pt x="1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45"/>
              <p:cNvSpPr/>
              <p:nvPr/>
            </p:nvSpPr>
            <p:spPr>
              <a:xfrm>
                <a:off x="12478225" y="3115425"/>
                <a:ext cx="107650" cy="54100"/>
              </a:xfrm>
              <a:custGeom>
                <a:avLst/>
                <a:gdLst/>
                <a:ahLst/>
                <a:cxnLst/>
                <a:rect l="l" t="t" r="r" b="b"/>
                <a:pathLst>
                  <a:path w="4306" h="2164" extrusionOk="0">
                    <a:moveTo>
                      <a:pt x="4116" y="0"/>
                    </a:moveTo>
                    <a:cubicBezTo>
                      <a:pt x="4116" y="0"/>
                      <a:pt x="3711" y="559"/>
                      <a:pt x="3088" y="559"/>
                    </a:cubicBezTo>
                    <a:cubicBezTo>
                      <a:pt x="2819" y="559"/>
                      <a:pt x="2509" y="455"/>
                      <a:pt x="2174" y="158"/>
                    </a:cubicBezTo>
                    <a:cubicBezTo>
                      <a:pt x="2174" y="158"/>
                      <a:pt x="2142" y="851"/>
                      <a:pt x="1313" y="1113"/>
                    </a:cubicBezTo>
                    <a:cubicBezTo>
                      <a:pt x="1139" y="1165"/>
                      <a:pt x="981" y="1186"/>
                      <a:pt x="840" y="1186"/>
                    </a:cubicBezTo>
                    <a:cubicBezTo>
                      <a:pt x="298" y="1186"/>
                      <a:pt x="0" y="882"/>
                      <a:pt x="0" y="882"/>
                    </a:cubicBezTo>
                    <a:lnTo>
                      <a:pt x="0" y="882"/>
                    </a:lnTo>
                    <a:cubicBezTo>
                      <a:pt x="0" y="882"/>
                      <a:pt x="126" y="1512"/>
                      <a:pt x="599" y="2037"/>
                    </a:cubicBezTo>
                    <a:cubicBezTo>
                      <a:pt x="982" y="1846"/>
                      <a:pt x="1482" y="1673"/>
                      <a:pt x="2040" y="1673"/>
                    </a:cubicBezTo>
                    <a:cubicBezTo>
                      <a:pt x="2523" y="1673"/>
                      <a:pt x="3050" y="1803"/>
                      <a:pt x="3581" y="2163"/>
                    </a:cubicBezTo>
                    <a:cubicBezTo>
                      <a:pt x="4305" y="1376"/>
                      <a:pt x="4116" y="0"/>
                      <a:pt x="4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45"/>
              <p:cNvSpPr/>
              <p:nvPr/>
            </p:nvSpPr>
            <p:spPr>
              <a:xfrm>
                <a:off x="12395750" y="3019550"/>
                <a:ext cx="46900" cy="47675"/>
              </a:xfrm>
              <a:custGeom>
                <a:avLst/>
                <a:gdLst/>
                <a:ahLst/>
                <a:cxnLst/>
                <a:rect l="l" t="t" r="r" b="b"/>
                <a:pathLst>
                  <a:path w="1876" h="1907" extrusionOk="0">
                    <a:moveTo>
                      <a:pt x="675" y="1"/>
                    </a:moveTo>
                    <a:cubicBezTo>
                      <a:pt x="647" y="1"/>
                      <a:pt x="618" y="5"/>
                      <a:pt x="590" y="13"/>
                    </a:cubicBezTo>
                    <a:cubicBezTo>
                      <a:pt x="0" y="183"/>
                      <a:pt x="229" y="1906"/>
                      <a:pt x="969" y="1906"/>
                    </a:cubicBezTo>
                    <a:cubicBezTo>
                      <a:pt x="1006" y="1906"/>
                      <a:pt x="1044" y="1902"/>
                      <a:pt x="1084" y="1893"/>
                    </a:cubicBezTo>
                    <a:cubicBezTo>
                      <a:pt x="1876" y="1722"/>
                      <a:pt x="1279" y="1"/>
                      <a:pt x="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45"/>
              <p:cNvSpPr/>
              <p:nvPr/>
            </p:nvSpPr>
            <p:spPr>
              <a:xfrm>
                <a:off x="12535550" y="2987050"/>
                <a:ext cx="40850" cy="41500"/>
              </a:xfrm>
              <a:custGeom>
                <a:avLst/>
                <a:gdLst/>
                <a:ahLst/>
                <a:cxnLst/>
                <a:rect l="l" t="t" r="r" b="b"/>
                <a:pathLst>
                  <a:path w="1634" h="1660" extrusionOk="0">
                    <a:moveTo>
                      <a:pt x="595" y="0"/>
                    </a:moveTo>
                    <a:cubicBezTo>
                      <a:pt x="570" y="0"/>
                      <a:pt x="546" y="4"/>
                      <a:pt x="521" y="11"/>
                    </a:cubicBezTo>
                    <a:cubicBezTo>
                      <a:pt x="0" y="161"/>
                      <a:pt x="206" y="1660"/>
                      <a:pt x="846" y="1660"/>
                    </a:cubicBezTo>
                    <a:cubicBezTo>
                      <a:pt x="877" y="1660"/>
                      <a:pt x="909" y="1656"/>
                      <a:pt x="941" y="1649"/>
                    </a:cubicBezTo>
                    <a:cubicBezTo>
                      <a:pt x="1633" y="1499"/>
                      <a:pt x="1110" y="0"/>
                      <a:pt x="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45"/>
              <p:cNvSpPr/>
              <p:nvPr/>
            </p:nvSpPr>
            <p:spPr>
              <a:xfrm>
                <a:off x="12480075" y="3050425"/>
                <a:ext cx="78775" cy="52775"/>
              </a:xfrm>
              <a:custGeom>
                <a:avLst/>
                <a:gdLst/>
                <a:ahLst/>
                <a:cxnLst/>
                <a:rect l="l" t="t" r="r" b="b"/>
                <a:pathLst>
                  <a:path w="3151" h="2111" extrusionOk="0">
                    <a:moveTo>
                      <a:pt x="2138" y="1"/>
                    </a:moveTo>
                    <a:cubicBezTo>
                      <a:pt x="1927" y="1"/>
                      <a:pt x="1680" y="32"/>
                      <a:pt x="1396" y="101"/>
                    </a:cubicBezTo>
                    <a:cubicBezTo>
                      <a:pt x="409" y="343"/>
                      <a:pt x="0" y="878"/>
                      <a:pt x="63" y="1193"/>
                    </a:cubicBezTo>
                    <a:cubicBezTo>
                      <a:pt x="121" y="1483"/>
                      <a:pt x="1033" y="2111"/>
                      <a:pt x="1734" y="2111"/>
                    </a:cubicBezTo>
                    <a:cubicBezTo>
                      <a:pt x="1795" y="2111"/>
                      <a:pt x="1854" y="2106"/>
                      <a:pt x="1911" y="2096"/>
                    </a:cubicBezTo>
                    <a:cubicBezTo>
                      <a:pt x="2635" y="1970"/>
                      <a:pt x="3150" y="490"/>
                      <a:pt x="2908" y="248"/>
                    </a:cubicBezTo>
                    <a:cubicBezTo>
                      <a:pt x="2762" y="95"/>
                      <a:pt x="2505" y="1"/>
                      <a:pt x="2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45"/>
              <p:cNvSpPr/>
              <p:nvPr/>
            </p:nvSpPr>
            <p:spPr>
              <a:xfrm>
                <a:off x="12487400" y="3062475"/>
                <a:ext cx="36625" cy="23025"/>
              </a:xfrm>
              <a:custGeom>
                <a:avLst/>
                <a:gdLst/>
                <a:ahLst/>
                <a:cxnLst/>
                <a:rect l="l" t="t" r="r" b="b"/>
                <a:pathLst>
                  <a:path w="1465" h="921" extrusionOk="0">
                    <a:moveTo>
                      <a:pt x="987" y="1"/>
                    </a:moveTo>
                    <a:cubicBezTo>
                      <a:pt x="592" y="1"/>
                      <a:pt x="0" y="494"/>
                      <a:pt x="211" y="806"/>
                    </a:cubicBezTo>
                    <a:cubicBezTo>
                      <a:pt x="266" y="886"/>
                      <a:pt x="352" y="920"/>
                      <a:pt x="452" y="920"/>
                    </a:cubicBezTo>
                    <a:cubicBezTo>
                      <a:pt x="849" y="920"/>
                      <a:pt x="1464" y="387"/>
                      <a:pt x="1229" y="102"/>
                    </a:cubicBezTo>
                    <a:cubicBezTo>
                      <a:pt x="1171" y="31"/>
                      <a:pt x="1085" y="1"/>
                      <a:pt x="9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45"/>
              <p:cNvSpPr/>
              <p:nvPr/>
            </p:nvSpPr>
            <p:spPr>
              <a:xfrm>
                <a:off x="12122250" y="3558300"/>
                <a:ext cx="554725" cy="188225"/>
              </a:xfrm>
              <a:custGeom>
                <a:avLst/>
                <a:gdLst/>
                <a:ahLst/>
                <a:cxnLst/>
                <a:rect l="l" t="t" r="r" b="b"/>
                <a:pathLst>
                  <a:path w="22189" h="7529" extrusionOk="0">
                    <a:moveTo>
                      <a:pt x="0" y="0"/>
                    </a:moveTo>
                    <a:lnTo>
                      <a:pt x="0" y="1985"/>
                    </a:lnTo>
                    <a:lnTo>
                      <a:pt x="19311" y="7529"/>
                    </a:lnTo>
                    <a:lnTo>
                      <a:pt x="22189" y="3907"/>
                    </a:lnTo>
                    <a:lnTo>
                      <a:pt x="22189" y="714"/>
                    </a:lnTo>
                    <a:lnTo>
                      <a:pt x="18649" y="5167"/>
                    </a:lnTo>
                    <a:lnTo>
                      <a:pt x="0" y="0"/>
                    </a:lnTo>
                    <a:close/>
                  </a:path>
                </a:pathLst>
              </a:custGeom>
              <a:solidFill>
                <a:srgbClr val="C5D2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45"/>
              <p:cNvSpPr/>
              <p:nvPr/>
            </p:nvSpPr>
            <p:spPr>
              <a:xfrm>
                <a:off x="12122250" y="3607900"/>
                <a:ext cx="554725" cy="280925"/>
              </a:xfrm>
              <a:custGeom>
                <a:avLst/>
                <a:gdLst/>
                <a:ahLst/>
                <a:cxnLst/>
                <a:rect l="l" t="t" r="r" b="b"/>
                <a:pathLst>
                  <a:path w="22189" h="11237" extrusionOk="0">
                    <a:moveTo>
                      <a:pt x="0" y="1"/>
                    </a:moveTo>
                    <a:lnTo>
                      <a:pt x="0" y="5010"/>
                    </a:lnTo>
                    <a:lnTo>
                      <a:pt x="22189" y="11236"/>
                    </a:lnTo>
                    <a:lnTo>
                      <a:pt x="22189" y="1923"/>
                    </a:lnTo>
                    <a:lnTo>
                      <a:pt x="19311" y="554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45"/>
              <p:cNvSpPr/>
              <p:nvPr/>
            </p:nvSpPr>
            <p:spPr>
              <a:xfrm>
                <a:off x="12676950" y="3558300"/>
                <a:ext cx="554475" cy="188225"/>
              </a:xfrm>
              <a:custGeom>
                <a:avLst/>
                <a:gdLst/>
                <a:ahLst/>
                <a:cxnLst/>
                <a:rect l="l" t="t" r="r" b="b"/>
                <a:pathLst>
                  <a:path w="22179" h="7529" extrusionOk="0">
                    <a:moveTo>
                      <a:pt x="22178" y="0"/>
                    </a:moveTo>
                    <a:lnTo>
                      <a:pt x="3539" y="5167"/>
                    </a:lnTo>
                    <a:lnTo>
                      <a:pt x="1" y="714"/>
                    </a:lnTo>
                    <a:lnTo>
                      <a:pt x="1" y="3907"/>
                    </a:lnTo>
                    <a:lnTo>
                      <a:pt x="2867" y="7529"/>
                    </a:lnTo>
                    <a:lnTo>
                      <a:pt x="22178" y="1985"/>
                    </a:lnTo>
                    <a:lnTo>
                      <a:pt x="22178" y="0"/>
                    </a:lnTo>
                    <a:close/>
                  </a:path>
                </a:pathLst>
              </a:custGeom>
              <a:solidFill>
                <a:srgbClr val="C5D2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45"/>
              <p:cNvSpPr/>
              <p:nvPr/>
            </p:nvSpPr>
            <p:spPr>
              <a:xfrm>
                <a:off x="12676950" y="3607900"/>
                <a:ext cx="554475" cy="280925"/>
              </a:xfrm>
              <a:custGeom>
                <a:avLst/>
                <a:gdLst/>
                <a:ahLst/>
                <a:cxnLst/>
                <a:rect l="l" t="t" r="r" b="b"/>
                <a:pathLst>
                  <a:path w="22179" h="11237" extrusionOk="0">
                    <a:moveTo>
                      <a:pt x="22178" y="1"/>
                    </a:moveTo>
                    <a:lnTo>
                      <a:pt x="2867" y="5545"/>
                    </a:lnTo>
                    <a:lnTo>
                      <a:pt x="1" y="1923"/>
                    </a:lnTo>
                    <a:lnTo>
                      <a:pt x="1" y="11236"/>
                    </a:lnTo>
                    <a:lnTo>
                      <a:pt x="22178" y="5010"/>
                    </a:lnTo>
                    <a:lnTo>
                      <a:pt x="221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45"/>
              <p:cNvSpPr/>
              <p:nvPr/>
            </p:nvSpPr>
            <p:spPr>
              <a:xfrm>
                <a:off x="12053450" y="3440950"/>
                <a:ext cx="623525" cy="246525"/>
              </a:xfrm>
              <a:custGeom>
                <a:avLst/>
                <a:gdLst/>
                <a:ahLst/>
                <a:cxnLst/>
                <a:rect l="l" t="t" r="r" b="b"/>
                <a:pathLst>
                  <a:path w="24941" h="9861" extrusionOk="0">
                    <a:moveTo>
                      <a:pt x="2752" y="0"/>
                    </a:moveTo>
                    <a:lnTo>
                      <a:pt x="1" y="3938"/>
                    </a:lnTo>
                    <a:lnTo>
                      <a:pt x="21401" y="9861"/>
                    </a:lnTo>
                    <a:lnTo>
                      <a:pt x="24941" y="5408"/>
                    </a:lnTo>
                    <a:lnTo>
                      <a:pt x="27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45"/>
              <p:cNvSpPr/>
              <p:nvPr/>
            </p:nvSpPr>
            <p:spPr>
              <a:xfrm>
                <a:off x="12676950" y="3440950"/>
                <a:ext cx="623250" cy="246525"/>
              </a:xfrm>
              <a:custGeom>
                <a:avLst/>
                <a:gdLst/>
                <a:ahLst/>
                <a:cxnLst/>
                <a:rect l="l" t="t" r="r" b="b"/>
                <a:pathLst>
                  <a:path w="24930" h="9861" extrusionOk="0">
                    <a:moveTo>
                      <a:pt x="22178" y="0"/>
                    </a:moveTo>
                    <a:lnTo>
                      <a:pt x="1" y="5408"/>
                    </a:lnTo>
                    <a:lnTo>
                      <a:pt x="3539" y="9861"/>
                    </a:lnTo>
                    <a:lnTo>
                      <a:pt x="24929" y="3938"/>
                    </a:lnTo>
                    <a:lnTo>
                      <a:pt x="221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978" name="Google Shape;978;p45"/>
          <p:cNvGrpSpPr/>
          <p:nvPr/>
        </p:nvGrpSpPr>
        <p:grpSpPr>
          <a:xfrm>
            <a:off x="6548642" y="982625"/>
            <a:ext cx="822243" cy="677725"/>
            <a:chOff x="6624842" y="906425"/>
            <a:chExt cx="822243" cy="677725"/>
          </a:xfrm>
        </p:grpSpPr>
        <p:sp>
          <p:nvSpPr>
            <p:cNvPr id="979" name="Google Shape;979;p45"/>
            <p:cNvSpPr/>
            <p:nvPr/>
          </p:nvSpPr>
          <p:spPr>
            <a:xfrm>
              <a:off x="6624850" y="906425"/>
              <a:ext cx="822224" cy="677725"/>
            </a:xfrm>
            <a:custGeom>
              <a:avLst/>
              <a:gdLst/>
              <a:ahLst/>
              <a:cxnLst/>
              <a:rect l="l" t="t" r="r" b="b"/>
              <a:pathLst>
                <a:path w="7824" h="6449" extrusionOk="0">
                  <a:moveTo>
                    <a:pt x="2070" y="1"/>
                  </a:moveTo>
                  <a:cubicBezTo>
                    <a:pt x="1902" y="1"/>
                    <a:pt x="1713" y="22"/>
                    <a:pt x="1534" y="64"/>
                  </a:cubicBezTo>
                  <a:cubicBezTo>
                    <a:pt x="683" y="253"/>
                    <a:pt x="190" y="1020"/>
                    <a:pt x="85" y="1797"/>
                  </a:cubicBezTo>
                  <a:cubicBezTo>
                    <a:pt x="1" y="2406"/>
                    <a:pt x="253" y="3193"/>
                    <a:pt x="1093" y="4023"/>
                  </a:cubicBezTo>
                  <a:cubicBezTo>
                    <a:pt x="1881" y="4789"/>
                    <a:pt x="3183" y="5892"/>
                    <a:pt x="3771" y="6312"/>
                  </a:cubicBezTo>
                  <a:lnTo>
                    <a:pt x="3949" y="6448"/>
                  </a:lnTo>
                  <a:lnTo>
                    <a:pt x="4054" y="6396"/>
                  </a:lnTo>
                  <a:cubicBezTo>
                    <a:pt x="4642" y="5976"/>
                    <a:pt x="5944" y="4947"/>
                    <a:pt x="6721" y="4180"/>
                  </a:cubicBezTo>
                  <a:cubicBezTo>
                    <a:pt x="7561" y="3351"/>
                    <a:pt x="7824" y="2406"/>
                    <a:pt x="7740" y="1797"/>
                  </a:cubicBezTo>
                  <a:cubicBezTo>
                    <a:pt x="7635" y="1020"/>
                    <a:pt x="7068" y="253"/>
                    <a:pt x="6207" y="64"/>
                  </a:cubicBezTo>
                  <a:cubicBezTo>
                    <a:pt x="6028" y="22"/>
                    <a:pt x="5850" y="1"/>
                    <a:pt x="5671" y="1"/>
                  </a:cubicBezTo>
                  <a:cubicBezTo>
                    <a:pt x="5188" y="1"/>
                    <a:pt x="4758" y="169"/>
                    <a:pt x="4306" y="516"/>
                  </a:cubicBezTo>
                  <a:cubicBezTo>
                    <a:pt x="4107" y="663"/>
                    <a:pt x="3970" y="841"/>
                    <a:pt x="3876" y="999"/>
                  </a:cubicBezTo>
                  <a:lnTo>
                    <a:pt x="3865" y="999"/>
                  </a:lnTo>
                  <a:cubicBezTo>
                    <a:pt x="3771" y="841"/>
                    <a:pt x="3634" y="663"/>
                    <a:pt x="3445" y="516"/>
                  </a:cubicBezTo>
                  <a:cubicBezTo>
                    <a:pt x="2994" y="169"/>
                    <a:pt x="2553" y="1"/>
                    <a:pt x="2070" y="1"/>
                  </a:cubicBezTo>
                  <a:close/>
                </a:path>
              </a:pathLst>
            </a:custGeom>
            <a:solidFill>
              <a:schemeClr val="lt1"/>
            </a:solidFill>
            <a:ln w="114300" cap="flat" cmpd="sng">
              <a:solidFill>
                <a:schemeClr val="lt1"/>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80" name="Google Shape;980;p45"/>
            <p:cNvGrpSpPr/>
            <p:nvPr/>
          </p:nvGrpSpPr>
          <p:grpSpPr>
            <a:xfrm>
              <a:off x="6624842" y="906958"/>
              <a:ext cx="822243" cy="676720"/>
              <a:chOff x="-1286075" y="1264350"/>
              <a:chExt cx="399050" cy="328425"/>
            </a:xfrm>
          </p:grpSpPr>
          <p:sp>
            <p:nvSpPr>
              <p:cNvPr id="981" name="Google Shape;981;p45"/>
              <p:cNvSpPr/>
              <p:nvPr/>
            </p:nvSpPr>
            <p:spPr>
              <a:xfrm>
                <a:off x="-1286075" y="1264350"/>
                <a:ext cx="399050" cy="328425"/>
              </a:xfrm>
              <a:custGeom>
                <a:avLst/>
                <a:gdLst/>
                <a:ahLst/>
                <a:cxnLst/>
                <a:rect l="l" t="t" r="r" b="b"/>
                <a:pathLst>
                  <a:path w="15962" h="13137" extrusionOk="0">
                    <a:moveTo>
                      <a:pt x="4222" y="1"/>
                    </a:moveTo>
                    <a:cubicBezTo>
                      <a:pt x="3875" y="1"/>
                      <a:pt x="3508" y="53"/>
                      <a:pt x="3130" y="127"/>
                    </a:cubicBezTo>
                    <a:cubicBezTo>
                      <a:pt x="1397" y="515"/>
                      <a:pt x="399" y="2069"/>
                      <a:pt x="178" y="3665"/>
                    </a:cubicBezTo>
                    <a:cubicBezTo>
                      <a:pt x="0" y="4894"/>
                      <a:pt x="535" y="6490"/>
                      <a:pt x="2247" y="8180"/>
                    </a:cubicBezTo>
                    <a:cubicBezTo>
                      <a:pt x="3833" y="9755"/>
                      <a:pt x="6490" y="11992"/>
                      <a:pt x="7697" y="12853"/>
                    </a:cubicBezTo>
                    <a:lnTo>
                      <a:pt x="8065" y="13137"/>
                    </a:lnTo>
                    <a:lnTo>
                      <a:pt x="8264" y="13011"/>
                    </a:lnTo>
                    <a:cubicBezTo>
                      <a:pt x="9472" y="12160"/>
                      <a:pt x="12128" y="10081"/>
                      <a:pt x="13714" y="8516"/>
                    </a:cubicBezTo>
                    <a:cubicBezTo>
                      <a:pt x="15426" y="6815"/>
                      <a:pt x="15961" y="4894"/>
                      <a:pt x="15783" y="3665"/>
                    </a:cubicBezTo>
                    <a:cubicBezTo>
                      <a:pt x="15562" y="2069"/>
                      <a:pt x="14396" y="515"/>
                      <a:pt x="12664" y="127"/>
                    </a:cubicBezTo>
                    <a:cubicBezTo>
                      <a:pt x="12296" y="53"/>
                      <a:pt x="11918" y="1"/>
                      <a:pt x="11572" y="1"/>
                    </a:cubicBezTo>
                    <a:cubicBezTo>
                      <a:pt x="10585" y="1"/>
                      <a:pt x="9692" y="337"/>
                      <a:pt x="8779" y="1040"/>
                    </a:cubicBezTo>
                    <a:cubicBezTo>
                      <a:pt x="8380" y="1345"/>
                      <a:pt x="8096" y="1702"/>
                      <a:pt x="7907" y="2027"/>
                    </a:cubicBezTo>
                    <a:cubicBezTo>
                      <a:pt x="7897" y="2027"/>
                      <a:pt x="7897" y="2027"/>
                      <a:pt x="7897" y="2017"/>
                    </a:cubicBezTo>
                    <a:lnTo>
                      <a:pt x="7897" y="2027"/>
                    </a:lnTo>
                    <a:cubicBezTo>
                      <a:pt x="7708" y="1702"/>
                      <a:pt x="7424" y="1345"/>
                      <a:pt x="7015" y="1040"/>
                    </a:cubicBezTo>
                    <a:cubicBezTo>
                      <a:pt x="6101" y="337"/>
                      <a:pt x="5219" y="1"/>
                      <a:pt x="42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45"/>
              <p:cNvSpPr/>
              <p:nvPr/>
            </p:nvSpPr>
            <p:spPr>
              <a:xfrm>
                <a:off x="-1143025" y="1429750"/>
                <a:ext cx="112925" cy="59075"/>
              </a:xfrm>
              <a:custGeom>
                <a:avLst/>
                <a:gdLst/>
                <a:ahLst/>
                <a:cxnLst/>
                <a:rect l="l" t="t" r="r" b="b"/>
                <a:pathLst>
                  <a:path w="4517" h="2363" extrusionOk="0">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45"/>
              <p:cNvSpPr/>
              <p:nvPr/>
            </p:nvSpPr>
            <p:spPr>
              <a:xfrm>
                <a:off x="-1130150" y="1368300"/>
                <a:ext cx="40700" cy="48325"/>
              </a:xfrm>
              <a:custGeom>
                <a:avLst/>
                <a:gdLst/>
                <a:ahLst/>
                <a:cxnLst/>
                <a:rect l="l" t="t" r="r" b="b"/>
                <a:pathLst>
                  <a:path w="1628" h="1933" extrusionOk="0">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45"/>
              <p:cNvSpPr/>
              <p:nvPr/>
            </p:nvSpPr>
            <p:spPr>
              <a:xfrm>
                <a:off x="-1165325" y="1396375"/>
                <a:ext cx="33875" cy="40475"/>
              </a:xfrm>
              <a:custGeom>
                <a:avLst/>
                <a:gdLst/>
                <a:ahLst/>
                <a:cxnLst/>
                <a:rect l="l" t="t" r="r" b="b"/>
                <a:pathLst>
                  <a:path w="1355" h="1619" extrusionOk="0">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45"/>
              <p:cNvSpPr/>
              <p:nvPr/>
            </p:nvSpPr>
            <p:spPr>
              <a:xfrm>
                <a:off x="-1083700" y="1368300"/>
                <a:ext cx="40750" cy="48325"/>
              </a:xfrm>
              <a:custGeom>
                <a:avLst/>
                <a:gdLst/>
                <a:ahLst/>
                <a:cxnLst/>
                <a:rect l="l" t="t" r="r" b="b"/>
                <a:pathLst>
                  <a:path w="1630" h="1933" extrusionOk="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45"/>
              <p:cNvSpPr/>
              <p:nvPr/>
            </p:nvSpPr>
            <p:spPr>
              <a:xfrm>
                <a:off x="-1041675" y="1396375"/>
                <a:ext cx="33900" cy="40475"/>
              </a:xfrm>
              <a:custGeom>
                <a:avLst/>
                <a:gdLst/>
                <a:ahLst/>
                <a:cxnLst/>
                <a:rect l="l" t="t" r="r" b="b"/>
                <a:pathLst>
                  <a:path w="1356" h="1619" extrusionOk="0">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28" name="Shape 1128"/>
        <p:cNvGrpSpPr/>
        <p:nvPr/>
      </p:nvGrpSpPr>
      <p:grpSpPr>
        <a:xfrm>
          <a:off x="0" y="0"/>
          <a:ext cx="0" cy="0"/>
          <a:chOff x="0" y="0"/>
          <a:chExt cx="0" cy="0"/>
        </a:xfrm>
      </p:grpSpPr>
      <p:sp>
        <p:nvSpPr>
          <p:cNvPr id="1129" name="Google Shape;1129;p49"/>
          <p:cNvSpPr/>
          <p:nvPr/>
        </p:nvSpPr>
        <p:spPr>
          <a:xfrm>
            <a:off x="401527" y="576255"/>
            <a:ext cx="1997650" cy="1182794"/>
          </a:xfrm>
          <a:custGeom>
            <a:avLst/>
            <a:gdLst/>
            <a:ahLst/>
            <a:cxnLst/>
            <a:rect l="l" t="t" r="r" b="b"/>
            <a:pathLst>
              <a:path w="3398" h="2012" extrusionOk="0">
                <a:moveTo>
                  <a:pt x="1500" y="1"/>
                </a:moveTo>
                <a:cubicBezTo>
                  <a:pt x="654" y="1"/>
                  <a:pt x="0" y="2012"/>
                  <a:pt x="1262" y="2012"/>
                </a:cubicBezTo>
                <a:cubicBezTo>
                  <a:pt x="1369" y="2012"/>
                  <a:pt x="1488" y="1997"/>
                  <a:pt x="1623" y="1966"/>
                </a:cubicBezTo>
                <a:cubicBezTo>
                  <a:pt x="3030" y="1641"/>
                  <a:pt x="3398" y="527"/>
                  <a:pt x="1655" y="23"/>
                </a:cubicBezTo>
                <a:cubicBezTo>
                  <a:pt x="1603" y="8"/>
                  <a:pt x="1551" y="1"/>
                  <a:pt x="1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49"/>
          <p:cNvSpPr txBox="1"/>
          <p:nvPr>
            <p:ph type="title"/>
          </p:nvPr>
        </p:nvSpPr>
        <p:spPr>
          <a:xfrm>
            <a:off x="713100" y="1624030"/>
            <a:ext cx="3515700" cy="211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sz="2400"/>
              <a:t>Submit the form to receive suggested remedies instantly.</a:t>
            </a:r>
            <a:endParaRPr lang="en-US" altLang="en-US" sz="2400"/>
          </a:p>
        </p:txBody>
      </p:sp>
      <p:sp>
        <p:nvSpPr>
          <p:cNvPr id="1132" name="Google Shape;1132;p49"/>
          <p:cNvSpPr txBox="1"/>
          <p:nvPr>
            <p:ph type="title" idx="2"/>
          </p:nvPr>
        </p:nvSpPr>
        <p:spPr>
          <a:xfrm>
            <a:off x="713100" y="785175"/>
            <a:ext cx="3515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a:t>
            </a:r>
            <a:r>
              <a:rPr lang="en-US" altLang="en-GB"/>
              <a:t>2</a:t>
            </a:r>
            <a:r>
              <a:rPr lang="en-GB"/>
              <a:t>.</a:t>
            </a:r>
            <a:endParaRPr lang="en-GB"/>
          </a:p>
        </p:txBody>
      </p:sp>
      <p:grpSp>
        <p:nvGrpSpPr>
          <p:cNvPr id="1379" name="Google Shape;1379;p49"/>
          <p:cNvGrpSpPr/>
          <p:nvPr/>
        </p:nvGrpSpPr>
        <p:grpSpPr>
          <a:xfrm rot="-2394364">
            <a:off x="5941188" y="1064681"/>
            <a:ext cx="269136" cy="205931"/>
            <a:chOff x="-1165325" y="1368300"/>
            <a:chExt cx="157550" cy="120525"/>
          </a:xfrm>
        </p:grpSpPr>
        <p:sp>
          <p:nvSpPr>
            <p:cNvPr id="1380" name="Google Shape;1380;p49"/>
            <p:cNvSpPr/>
            <p:nvPr/>
          </p:nvSpPr>
          <p:spPr>
            <a:xfrm>
              <a:off x="-1143025" y="1429750"/>
              <a:ext cx="112925" cy="59075"/>
            </a:xfrm>
            <a:custGeom>
              <a:avLst/>
              <a:gdLst/>
              <a:ahLst/>
              <a:cxnLst/>
              <a:rect l="l" t="t" r="r" b="b"/>
              <a:pathLst>
                <a:path w="4517" h="2363" extrusionOk="0">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49"/>
            <p:cNvSpPr/>
            <p:nvPr/>
          </p:nvSpPr>
          <p:spPr>
            <a:xfrm>
              <a:off x="-1130150" y="1368300"/>
              <a:ext cx="40700" cy="48325"/>
            </a:xfrm>
            <a:custGeom>
              <a:avLst/>
              <a:gdLst/>
              <a:ahLst/>
              <a:cxnLst/>
              <a:rect l="l" t="t" r="r" b="b"/>
              <a:pathLst>
                <a:path w="1628" h="1933" extrusionOk="0">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49"/>
            <p:cNvSpPr/>
            <p:nvPr/>
          </p:nvSpPr>
          <p:spPr>
            <a:xfrm>
              <a:off x="-1165325" y="1396375"/>
              <a:ext cx="33875" cy="40475"/>
            </a:xfrm>
            <a:custGeom>
              <a:avLst/>
              <a:gdLst/>
              <a:ahLst/>
              <a:cxnLst/>
              <a:rect l="l" t="t" r="r" b="b"/>
              <a:pathLst>
                <a:path w="1355" h="1619" extrusionOk="0">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49"/>
            <p:cNvSpPr/>
            <p:nvPr/>
          </p:nvSpPr>
          <p:spPr>
            <a:xfrm>
              <a:off x="-1083700" y="1368300"/>
              <a:ext cx="40750" cy="48325"/>
            </a:xfrm>
            <a:custGeom>
              <a:avLst/>
              <a:gdLst/>
              <a:ahLst/>
              <a:cxnLst/>
              <a:rect l="l" t="t" r="r" b="b"/>
              <a:pathLst>
                <a:path w="1630" h="1933" extrusionOk="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49"/>
            <p:cNvSpPr/>
            <p:nvPr/>
          </p:nvSpPr>
          <p:spPr>
            <a:xfrm>
              <a:off x="-1041675" y="1396375"/>
              <a:ext cx="33900" cy="40475"/>
            </a:xfrm>
            <a:custGeom>
              <a:avLst/>
              <a:gdLst/>
              <a:ahLst/>
              <a:cxnLst/>
              <a:rect l="l" t="t" r="r" b="b"/>
              <a:pathLst>
                <a:path w="1356" h="1619" extrusionOk="0">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5" name="Google Shape;1385;p49"/>
          <p:cNvGrpSpPr/>
          <p:nvPr/>
        </p:nvGrpSpPr>
        <p:grpSpPr>
          <a:xfrm rot="2699715">
            <a:off x="8265922" y="845715"/>
            <a:ext cx="269131" cy="205935"/>
            <a:chOff x="-1165325" y="1368300"/>
            <a:chExt cx="157550" cy="120525"/>
          </a:xfrm>
        </p:grpSpPr>
        <p:sp>
          <p:nvSpPr>
            <p:cNvPr id="1386" name="Google Shape;1386;p49"/>
            <p:cNvSpPr/>
            <p:nvPr/>
          </p:nvSpPr>
          <p:spPr>
            <a:xfrm>
              <a:off x="-1143025" y="1429750"/>
              <a:ext cx="112925" cy="59075"/>
            </a:xfrm>
            <a:custGeom>
              <a:avLst/>
              <a:gdLst/>
              <a:ahLst/>
              <a:cxnLst/>
              <a:rect l="l" t="t" r="r" b="b"/>
              <a:pathLst>
                <a:path w="4517" h="2363" extrusionOk="0">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49"/>
            <p:cNvSpPr/>
            <p:nvPr/>
          </p:nvSpPr>
          <p:spPr>
            <a:xfrm>
              <a:off x="-1130150" y="1368300"/>
              <a:ext cx="40700" cy="48325"/>
            </a:xfrm>
            <a:custGeom>
              <a:avLst/>
              <a:gdLst/>
              <a:ahLst/>
              <a:cxnLst/>
              <a:rect l="l" t="t" r="r" b="b"/>
              <a:pathLst>
                <a:path w="1628" h="1933" extrusionOk="0">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49"/>
            <p:cNvSpPr/>
            <p:nvPr/>
          </p:nvSpPr>
          <p:spPr>
            <a:xfrm>
              <a:off x="-1165325" y="1396375"/>
              <a:ext cx="33875" cy="40475"/>
            </a:xfrm>
            <a:custGeom>
              <a:avLst/>
              <a:gdLst/>
              <a:ahLst/>
              <a:cxnLst/>
              <a:rect l="l" t="t" r="r" b="b"/>
              <a:pathLst>
                <a:path w="1355" h="1619" extrusionOk="0">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49"/>
            <p:cNvSpPr/>
            <p:nvPr/>
          </p:nvSpPr>
          <p:spPr>
            <a:xfrm>
              <a:off x="-1083700" y="1368300"/>
              <a:ext cx="40750" cy="48325"/>
            </a:xfrm>
            <a:custGeom>
              <a:avLst/>
              <a:gdLst/>
              <a:ahLst/>
              <a:cxnLst/>
              <a:rect l="l" t="t" r="r" b="b"/>
              <a:pathLst>
                <a:path w="1630" h="1933" extrusionOk="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49"/>
            <p:cNvSpPr/>
            <p:nvPr/>
          </p:nvSpPr>
          <p:spPr>
            <a:xfrm>
              <a:off x="-1041675" y="1396375"/>
              <a:ext cx="33900" cy="40475"/>
            </a:xfrm>
            <a:custGeom>
              <a:avLst/>
              <a:gdLst/>
              <a:ahLst/>
              <a:cxnLst/>
              <a:rect l="l" t="t" r="r" b="b"/>
              <a:pathLst>
                <a:path w="1356" h="1619" extrusionOk="0">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1"/>
          <a:stretch>
            <a:fillRect/>
          </a:stretch>
        </p:blipFill>
        <p:spPr>
          <a:xfrm>
            <a:off x="3747770" y="1953895"/>
            <a:ext cx="5013960" cy="14554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28" name="Shape 1128"/>
        <p:cNvGrpSpPr/>
        <p:nvPr/>
      </p:nvGrpSpPr>
      <p:grpSpPr>
        <a:xfrm>
          <a:off x="0" y="0"/>
          <a:ext cx="0" cy="0"/>
          <a:chOff x="0" y="0"/>
          <a:chExt cx="0" cy="0"/>
        </a:xfrm>
      </p:grpSpPr>
      <p:sp>
        <p:nvSpPr>
          <p:cNvPr id="1129" name="Google Shape;1129;p49"/>
          <p:cNvSpPr/>
          <p:nvPr/>
        </p:nvSpPr>
        <p:spPr>
          <a:xfrm>
            <a:off x="401527" y="576255"/>
            <a:ext cx="1997650" cy="1182794"/>
          </a:xfrm>
          <a:custGeom>
            <a:avLst/>
            <a:gdLst/>
            <a:ahLst/>
            <a:cxnLst/>
            <a:rect l="l" t="t" r="r" b="b"/>
            <a:pathLst>
              <a:path w="3398" h="2012" extrusionOk="0">
                <a:moveTo>
                  <a:pt x="1500" y="1"/>
                </a:moveTo>
                <a:cubicBezTo>
                  <a:pt x="654" y="1"/>
                  <a:pt x="0" y="2012"/>
                  <a:pt x="1262" y="2012"/>
                </a:cubicBezTo>
                <a:cubicBezTo>
                  <a:pt x="1369" y="2012"/>
                  <a:pt x="1488" y="1997"/>
                  <a:pt x="1623" y="1966"/>
                </a:cubicBezTo>
                <a:cubicBezTo>
                  <a:pt x="3030" y="1641"/>
                  <a:pt x="3398" y="527"/>
                  <a:pt x="1655" y="23"/>
                </a:cubicBezTo>
                <a:cubicBezTo>
                  <a:pt x="1603" y="8"/>
                  <a:pt x="1551" y="1"/>
                  <a:pt x="1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49"/>
          <p:cNvSpPr txBox="1"/>
          <p:nvPr>
            <p:ph type="title"/>
          </p:nvPr>
        </p:nvSpPr>
        <p:spPr>
          <a:xfrm>
            <a:off x="713100" y="1624030"/>
            <a:ext cx="3515700" cy="211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sz="2400"/>
              <a:t>View and manage your pet’s health records in the editable table.</a:t>
            </a:r>
            <a:endParaRPr lang="en-US" altLang="en-US" sz="2400"/>
          </a:p>
        </p:txBody>
      </p:sp>
      <p:sp>
        <p:nvSpPr>
          <p:cNvPr id="1132" name="Google Shape;1132;p49"/>
          <p:cNvSpPr txBox="1"/>
          <p:nvPr>
            <p:ph type="title" idx="2"/>
          </p:nvPr>
        </p:nvSpPr>
        <p:spPr>
          <a:xfrm>
            <a:off x="713100" y="785175"/>
            <a:ext cx="3515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a:t>
            </a:r>
            <a:r>
              <a:rPr lang="en-US" altLang="en-GB"/>
              <a:t>3</a:t>
            </a:r>
            <a:r>
              <a:rPr lang="en-GB"/>
              <a:t>.</a:t>
            </a:r>
            <a:endParaRPr lang="en-GB"/>
          </a:p>
        </p:txBody>
      </p:sp>
      <p:grpSp>
        <p:nvGrpSpPr>
          <p:cNvPr id="1379" name="Google Shape;1379;p49"/>
          <p:cNvGrpSpPr/>
          <p:nvPr/>
        </p:nvGrpSpPr>
        <p:grpSpPr>
          <a:xfrm rot="-2394364">
            <a:off x="5941188" y="1064681"/>
            <a:ext cx="269136" cy="205931"/>
            <a:chOff x="-1165325" y="1368300"/>
            <a:chExt cx="157550" cy="120525"/>
          </a:xfrm>
        </p:grpSpPr>
        <p:sp>
          <p:nvSpPr>
            <p:cNvPr id="1380" name="Google Shape;1380;p49"/>
            <p:cNvSpPr/>
            <p:nvPr/>
          </p:nvSpPr>
          <p:spPr>
            <a:xfrm>
              <a:off x="-1143025" y="1429750"/>
              <a:ext cx="112925" cy="59075"/>
            </a:xfrm>
            <a:custGeom>
              <a:avLst/>
              <a:gdLst/>
              <a:ahLst/>
              <a:cxnLst/>
              <a:rect l="l" t="t" r="r" b="b"/>
              <a:pathLst>
                <a:path w="4517" h="2363" extrusionOk="0">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49"/>
            <p:cNvSpPr/>
            <p:nvPr/>
          </p:nvSpPr>
          <p:spPr>
            <a:xfrm>
              <a:off x="-1130150" y="1368300"/>
              <a:ext cx="40700" cy="48325"/>
            </a:xfrm>
            <a:custGeom>
              <a:avLst/>
              <a:gdLst/>
              <a:ahLst/>
              <a:cxnLst/>
              <a:rect l="l" t="t" r="r" b="b"/>
              <a:pathLst>
                <a:path w="1628" h="1933" extrusionOk="0">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49"/>
            <p:cNvSpPr/>
            <p:nvPr/>
          </p:nvSpPr>
          <p:spPr>
            <a:xfrm>
              <a:off x="-1165325" y="1396375"/>
              <a:ext cx="33875" cy="40475"/>
            </a:xfrm>
            <a:custGeom>
              <a:avLst/>
              <a:gdLst/>
              <a:ahLst/>
              <a:cxnLst/>
              <a:rect l="l" t="t" r="r" b="b"/>
              <a:pathLst>
                <a:path w="1355" h="1619" extrusionOk="0">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49"/>
            <p:cNvSpPr/>
            <p:nvPr/>
          </p:nvSpPr>
          <p:spPr>
            <a:xfrm>
              <a:off x="-1083700" y="1368300"/>
              <a:ext cx="40750" cy="48325"/>
            </a:xfrm>
            <a:custGeom>
              <a:avLst/>
              <a:gdLst/>
              <a:ahLst/>
              <a:cxnLst/>
              <a:rect l="l" t="t" r="r" b="b"/>
              <a:pathLst>
                <a:path w="1630" h="1933" extrusionOk="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49"/>
            <p:cNvSpPr/>
            <p:nvPr/>
          </p:nvSpPr>
          <p:spPr>
            <a:xfrm>
              <a:off x="-1041675" y="1396375"/>
              <a:ext cx="33900" cy="40475"/>
            </a:xfrm>
            <a:custGeom>
              <a:avLst/>
              <a:gdLst/>
              <a:ahLst/>
              <a:cxnLst/>
              <a:rect l="l" t="t" r="r" b="b"/>
              <a:pathLst>
                <a:path w="1356" h="1619" extrusionOk="0">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5" name="Google Shape;1385;p49"/>
          <p:cNvGrpSpPr/>
          <p:nvPr/>
        </p:nvGrpSpPr>
        <p:grpSpPr>
          <a:xfrm rot="2699715">
            <a:off x="8265922" y="845715"/>
            <a:ext cx="269131" cy="205935"/>
            <a:chOff x="-1165325" y="1368300"/>
            <a:chExt cx="157550" cy="120525"/>
          </a:xfrm>
        </p:grpSpPr>
        <p:sp>
          <p:nvSpPr>
            <p:cNvPr id="1386" name="Google Shape;1386;p49"/>
            <p:cNvSpPr/>
            <p:nvPr/>
          </p:nvSpPr>
          <p:spPr>
            <a:xfrm>
              <a:off x="-1143025" y="1429750"/>
              <a:ext cx="112925" cy="59075"/>
            </a:xfrm>
            <a:custGeom>
              <a:avLst/>
              <a:gdLst/>
              <a:ahLst/>
              <a:cxnLst/>
              <a:rect l="l" t="t" r="r" b="b"/>
              <a:pathLst>
                <a:path w="4517" h="2363" extrusionOk="0">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49"/>
            <p:cNvSpPr/>
            <p:nvPr/>
          </p:nvSpPr>
          <p:spPr>
            <a:xfrm>
              <a:off x="-1130150" y="1368300"/>
              <a:ext cx="40700" cy="48325"/>
            </a:xfrm>
            <a:custGeom>
              <a:avLst/>
              <a:gdLst/>
              <a:ahLst/>
              <a:cxnLst/>
              <a:rect l="l" t="t" r="r" b="b"/>
              <a:pathLst>
                <a:path w="1628" h="1933" extrusionOk="0">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49"/>
            <p:cNvSpPr/>
            <p:nvPr/>
          </p:nvSpPr>
          <p:spPr>
            <a:xfrm>
              <a:off x="-1165325" y="1396375"/>
              <a:ext cx="33875" cy="40475"/>
            </a:xfrm>
            <a:custGeom>
              <a:avLst/>
              <a:gdLst/>
              <a:ahLst/>
              <a:cxnLst/>
              <a:rect l="l" t="t" r="r" b="b"/>
              <a:pathLst>
                <a:path w="1355" h="1619" extrusionOk="0">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49"/>
            <p:cNvSpPr/>
            <p:nvPr/>
          </p:nvSpPr>
          <p:spPr>
            <a:xfrm>
              <a:off x="-1083700" y="1368300"/>
              <a:ext cx="40750" cy="48325"/>
            </a:xfrm>
            <a:custGeom>
              <a:avLst/>
              <a:gdLst/>
              <a:ahLst/>
              <a:cxnLst/>
              <a:rect l="l" t="t" r="r" b="b"/>
              <a:pathLst>
                <a:path w="1630" h="1933" extrusionOk="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49"/>
            <p:cNvSpPr/>
            <p:nvPr/>
          </p:nvSpPr>
          <p:spPr>
            <a:xfrm>
              <a:off x="-1041675" y="1396375"/>
              <a:ext cx="33900" cy="40475"/>
            </a:xfrm>
            <a:custGeom>
              <a:avLst/>
              <a:gdLst/>
              <a:ahLst/>
              <a:cxnLst/>
              <a:rect l="l" t="t" r="r" b="b"/>
              <a:pathLst>
                <a:path w="1356" h="1619" extrusionOk="0">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 name="Picture 0"/>
          <p:cNvPicPr>
            <a:picLocks noChangeAspect="1"/>
          </p:cNvPicPr>
          <p:nvPr/>
        </p:nvPicPr>
        <p:blipFill>
          <a:blip r:embed="rId1"/>
          <a:stretch>
            <a:fillRect/>
          </a:stretch>
        </p:blipFill>
        <p:spPr>
          <a:xfrm>
            <a:off x="758825" y="3458210"/>
            <a:ext cx="6313170" cy="1060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94" name="Shape 1394"/>
        <p:cNvGrpSpPr/>
        <p:nvPr/>
      </p:nvGrpSpPr>
      <p:grpSpPr>
        <a:xfrm>
          <a:off x="0" y="0"/>
          <a:ext cx="0" cy="0"/>
          <a:chOff x="0" y="0"/>
          <a:chExt cx="0" cy="0"/>
        </a:xfrm>
      </p:grpSpPr>
      <p:sp>
        <p:nvSpPr>
          <p:cNvPr id="1395" name="Google Shape;1395;p50"/>
          <p:cNvSpPr txBox="1"/>
          <p:nvPr>
            <p:ph type="title"/>
          </p:nvPr>
        </p:nvSpPr>
        <p:spPr>
          <a:xfrm>
            <a:off x="720000" y="569479"/>
            <a:ext cx="4294800" cy="85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a:t>Technology Stack Used</a:t>
            </a:r>
            <a:endParaRPr lang="en-US" altLang="en-US"/>
          </a:p>
        </p:txBody>
      </p:sp>
      <p:sp>
        <p:nvSpPr>
          <p:cNvPr id="1396" name="Google Shape;1396;p50"/>
          <p:cNvSpPr txBox="1"/>
          <p:nvPr>
            <p:ph type="body" idx="1"/>
          </p:nvPr>
        </p:nvSpPr>
        <p:spPr>
          <a:xfrm>
            <a:off x="720000" y="1843250"/>
            <a:ext cx="4117800" cy="26166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altLang="en-US" b="1">
                <a:solidFill>
                  <a:schemeClr val="dk1"/>
                </a:solidFill>
              </a:rPr>
              <a:t>Frontend:</a:t>
            </a:r>
            <a:endParaRPr lang="en-US" altLang="en-US" b="1">
              <a:solidFill>
                <a:schemeClr val="dk1"/>
              </a:solidFill>
            </a:endParaRPr>
          </a:p>
          <a:p>
            <a:pPr marL="0" lvl="0" indent="0" algn="l" rtl="0">
              <a:lnSpc>
                <a:spcPct val="90000"/>
              </a:lnSpc>
              <a:spcBef>
                <a:spcPts val="0"/>
              </a:spcBef>
              <a:spcAft>
                <a:spcPts val="0"/>
              </a:spcAft>
              <a:buNone/>
            </a:pPr>
            <a:endParaRPr lang="en-US" altLang="en-US">
              <a:solidFill>
                <a:schemeClr val="dk1"/>
              </a:solidFill>
            </a:endParaRPr>
          </a:p>
          <a:p>
            <a:pPr marL="0" lvl="0" indent="0" algn="l" rtl="0">
              <a:lnSpc>
                <a:spcPct val="90000"/>
              </a:lnSpc>
              <a:spcBef>
                <a:spcPts val="0"/>
              </a:spcBef>
              <a:spcAft>
                <a:spcPts val="0"/>
              </a:spcAft>
              <a:buNone/>
            </a:pPr>
            <a:r>
              <a:rPr lang="en-US" altLang="en-US">
                <a:solidFill>
                  <a:schemeClr val="dk1"/>
                </a:solidFill>
              </a:rPr>
              <a:t>    HTML5 &amp; CSS3</a:t>
            </a:r>
            <a:endParaRPr lang="en-US" altLang="en-US">
              <a:solidFill>
                <a:schemeClr val="dk1"/>
              </a:solidFill>
            </a:endParaRPr>
          </a:p>
          <a:p>
            <a:pPr marL="0" lvl="0" indent="0" algn="l" rtl="0">
              <a:lnSpc>
                <a:spcPct val="90000"/>
              </a:lnSpc>
              <a:spcBef>
                <a:spcPts val="0"/>
              </a:spcBef>
              <a:spcAft>
                <a:spcPts val="0"/>
              </a:spcAft>
              <a:buNone/>
            </a:pPr>
            <a:r>
              <a:rPr lang="en-US" altLang="en-US">
                <a:solidFill>
                  <a:schemeClr val="dk1"/>
                </a:solidFill>
              </a:rPr>
              <a:t>    Bootstrap for responsive design</a:t>
            </a:r>
            <a:endParaRPr lang="en-US" altLang="en-US">
              <a:solidFill>
                <a:schemeClr val="dk1"/>
              </a:solidFill>
            </a:endParaRPr>
          </a:p>
          <a:p>
            <a:pPr marL="0" lvl="0" indent="0" algn="l" rtl="0">
              <a:lnSpc>
                <a:spcPct val="90000"/>
              </a:lnSpc>
              <a:spcBef>
                <a:spcPts val="0"/>
              </a:spcBef>
              <a:spcAft>
                <a:spcPts val="0"/>
              </a:spcAft>
              <a:buNone/>
            </a:pPr>
            <a:endParaRPr lang="en-US" altLang="en-US">
              <a:solidFill>
                <a:schemeClr val="dk1"/>
              </a:solidFill>
            </a:endParaRPr>
          </a:p>
          <a:p>
            <a:pPr marL="0" lvl="0" indent="0" algn="l" rtl="0">
              <a:lnSpc>
                <a:spcPct val="90000"/>
              </a:lnSpc>
              <a:spcBef>
                <a:spcPts val="0"/>
              </a:spcBef>
              <a:spcAft>
                <a:spcPts val="0"/>
              </a:spcAft>
              <a:buNone/>
            </a:pPr>
            <a:r>
              <a:rPr lang="en-US" altLang="en-US" b="1">
                <a:solidFill>
                  <a:schemeClr val="dk1"/>
                </a:solidFill>
              </a:rPr>
              <a:t>Backend:</a:t>
            </a:r>
            <a:endParaRPr lang="en-US" altLang="en-US" b="1">
              <a:solidFill>
                <a:schemeClr val="dk1"/>
              </a:solidFill>
            </a:endParaRPr>
          </a:p>
          <a:p>
            <a:pPr marL="0" lvl="0" indent="0" algn="l" rtl="0">
              <a:lnSpc>
                <a:spcPct val="90000"/>
              </a:lnSpc>
              <a:spcBef>
                <a:spcPts val="0"/>
              </a:spcBef>
              <a:spcAft>
                <a:spcPts val="0"/>
              </a:spcAft>
              <a:buNone/>
            </a:pPr>
            <a:endParaRPr lang="en-US" altLang="en-US">
              <a:solidFill>
                <a:schemeClr val="dk1"/>
              </a:solidFill>
            </a:endParaRPr>
          </a:p>
          <a:p>
            <a:pPr marL="0" lvl="0" indent="0" algn="l" rtl="0">
              <a:lnSpc>
                <a:spcPct val="90000"/>
              </a:lnSpc>
              <a:spcBef>
                <a:spcPts val="0"/>
              </a:spcBef>
              <a:spcAft>
                <a:spcPts val="0"/>
              </a:spcAft>
              <a:buNone/>
            </a:pPr>
            <a:r>
              <a:rPr lang="en-US" altLang="en-US">
                <a:solidFill>
                  <a:schemeClr val="dk1"/>
                </a:solidFill>
              </a:rPr>
              <a:t>    JavaScript for dynamic functionality</a:t>
            </a:r>
            <a:endParaRPr lang="en-US" altLang="en-US">
              <a:solidFill>
                <a:schemeClr val="dk1"/>
              </a:solidFill>
            </a:endParaRPr>
          </a:p>
          <a:p>
            <a:pPr marL="0" lvl="0" indent="0" algn="l" rtl="0">
              <a:lnSpc>
                <a:spcPct val="90000"/>
              </a:lnSpc>
              <a:spcBef>
                <a:spcPts val="0"/>
              </a:spcBef>
              <a:spcAft>
                <a:spcPts val="0"/>
              </a:spcAft>
              <a:buNone/>
            </a:pPr>
            <a:endParaRPr lang="en-US" altLang="en-US">
              <a:solidFill>
                <a:schemeClr val="dk1"/>
              </a:solidFill>
            </a:endParaRPr>
          </a:p>
          <a:p>
            <a:pPr marL="0" lvl="0" indent="0" algn="l" rtl="0">
              <a:lnSpc>
                <a:spcPct val="90000"/>
              </a:lnSpc>
              <a:spcBef>
                <a:spcPts val="0"/>
              </a:spcBef>
              <a:spcAft>
                <a:spcPts val="0"/>
              </a:spcAft>
              <a:buNone/>
            </a:pPr>
            <a:r>
              <a:rPr lang="en-US" altLang="en-US" b="1">
                <a:solidFill>
                  <a:schemeClr val="dk1"/>
                </a:solidFill>
              </a:rPr>
              <a:t>Additional Tools:</a:t>
            </a:r>
            <a:endParaRPr lang="en-US" altLang="en-US" b="1">
              <a:solidFill>
                <a:schemeClr val="dk1"/>
              </a:solidFill>
            </a:endParaRPr>
          </a:p>
          <a:p>
            <a:pPr marL="0" lvl="0" indent="0" algn="l" rtl="0">
              <a:lnSpc>
                <a:spcPct val="90000"/>
              </a:lnSpc>
              <a:spcBef>
                <a:spcPts val="0"/>
              </a:spcBef>
              <a:spcAft>
                <a:spcPts val="0"/>
              </a:spcAft>
              <a:buNone/>
            </a:pPr>
            <a:endParaRPr lang="en-US" altLang="en-US">
              <a:solidFill>
                <a:schemeClr val="dk1"/>
              </a:solidFill>
            </a:endParaRPr>
          </a:p>
          <a:p>
            <a:pPr marL="0" lvl="0" indent="0" algn="l" rtl="0">
              <a:lnSpc>
                <a:spcPct val="90000"/>
              </a:lnSpc>
              <a:spcBef>
                <a:spcPts val="0"/>
              </a:spcBef>
              <a:spcAft>
                <a:spcPts val="0"/>
              </a:spcAft>
              <a:buNone/>
            </a:pPr>
            <a:r>
              <a:rPr lang="en-US" altLang="en-US">
                <a:solidFill>
                  <a:schemeClr val="dk1"/>
                </a:solidFill>
              </a:rPr>
              <a:t>    Font Awesome for icons</a:t>
            </a:r>
            <a:endParaRPr lang="en-US" altLang="en-US">
              <a:solidFill>
                <a:schemeClr val="dk1"/>
              </a:solidFill>
            </a:endParaRPr>
          </a:p>
        </p:txBody>
      </p:sp>
      <p:grpSp>
        <p:nvGrpSpPr>
          <p:cNvPr id="1397" name="Google Shape;1397;p50"/>
          <p:cNvGrpSpPr/>
          <p:nvPr/>
        </p:nvGrpSpPr>
        <p:grpSpPr>
          <a:xfrm>
            <a:off x="7695479" y="2664321"/>
            <a:ext cx="343947" cy="366672"/>
            <a:chOff x="1803100" y="543100"/>
            <a:chExt cx="145475" cy="155100"/>
          </a:xfrm>
        </p:grpSpPr>
        <p:sp>
          <p:nvSpPr>
            <p:cNvPr id="1398" name="Google Shape;1398;p50"/>
            <p:cNvSpPr/>
            <p:nvPr/>
          </p:nvSpPr>
          <p:spPr>
            <a:xfrm>
              <a:off x="1833025" y="543100"/>
              <a:ext cx="36500" cy="46250"/>
            </a:xfrm>
            <a:custGeom>
              <a:avLst/>
              <a:gdLst/>
              <a:ahLst/>
              <a:cxnLst/>
              <a:rect l="l" t="t" r="r" b="b"/>
              <a:pathLst>
                <a:path w="1460" h="1850" extrusionOk="0">
                  <a:moveTo>
                    <a:pt x="623" y="1"/>
                  </a:moveTo>
                  <a:cubicBezTo>
                    <a:pt x="524" y="1"/>
                    <a:pt x="424" y="33"/>
                    <a:pt x="337" y="108"/>
                  </a:cubicBezTo>
                  <a:cubicBezTo>
                    <a:pt x="316" y="129"/>
                    <a:pt x="295" y="161"/>
                    <a:pt x="274" y="182"/>
                  </a:cubicBezTo>
                  <a:cubicBezTo>
                    <a:pt x="221" y="234"/>
                    <a:pt x="179" y="287"/>
                    <a:pt x="158" y="360"/>
                  </a:cubicBezTo>
                  <a:cubicBezTo>
                    <a:pt x="95" y="539"/>
                    <a:pt x="64" y="728"/>
                    <a:pt x="43" y="917"/>
                  </a:cubicBezTo>
                  <a:cubicBezTo>
                    <a:pt x="1" y="1221"/>
                    <a:pt x="43" y="1547"/>
                    <a:pt x="295" y="1736"/>
                  </a:cubicBezTo>
                  <a:cubicBezTo>
                    <a:pt x="399" y="1815"/>
                    <a:pt x="515" y="1849"/>
                    <a:pt x="632" y="1849"/>
                  </a:cubicBezTo>
                  <a:cubicBezTo>
                    <a:pt x="950" y="1849"/>
                    <a:pt x="1271" y="1594"/>
                    <a:pt x="1355" y="1295"/>
                  </a:cubicBezTo>
                  <a:cubicBezTo>
                    <a:pt x="1460" y="917"/>
                    <a:pt x="1324" y="455"/>
                    <a:pt x="1040" y="182"/>
                  </a:cubicBezTo>
                  <a:cubicBezTo>
                    <a:pt x="926" y="74"/>
                    <a:pt x="774"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50"/>
            <p:cNvSpPr/>
            <p:nvPr/>
          </p:nvSpPr>
          <p:spPr>
            <a:xfrm>
              <a:off x="1882650" y="548050"/>
              <a:ext cx="43075" cy="44050"/>
            </a:xfrm>
            <a:custGeom>
              <a:avLst/>
              <a:gdLst/>
              <a:ahLst/>
              <a:cxnLst/>
              <a:rect l="l" t="t" r="r" b="b"/>
              <a:pathLst>
                <a:path w="1723" h="1762" extrusionOk="0">
                  <a:moveTo>
                    <a:pt x="844" y="0"/>
                  </a:moveTo>
                  <a:cubicBezTo>
                    <a:pt x="636" y="0"/>
                    <a:pt x="440" y="122"/>
                    <a:pt x="357" y="330"/>
                  </a:cubicBezTo>
                  <a:cubicBezTo>
                    <a:pt x="200" y="761"/>
                    <a:pt x="0" y="1496"/>
                    <a:pt x="588" y="1716"/>
                  </a:cubicBezTo>
                  <a:cubicBezTo>
                    <a:pt x="670" y="1747"/>
                    <a:pt x="758" y="1762"/>
                    <a:pt x="846" y="1762"/>
                  </a:cubicBezTo>
                  <a:cubicBezTo>
                    <a:pt x="1173" y="1762"/>
                    <a:pt x="1505" y="1558"/>
                    <a:pt x="1596" y="1244"/>
                  </a:cubicBezTo>
                  <a:cubicBezTo>
                    <a:pt x="1722" y="866"/>
                    <a:pt x="1512" y="509"/>
                    <a:pt x="1302" y="204"/>
                  </a:cubicBezTo>
                  <a:cubicBezTo>
                    <a:pt x="1239" y="120"/>
                    <a:pt x="1145" y="68"/>
                    <a:pt x="1040" y="47"/>
                  </a:cubicBezTo>
                  <a:cubicBezTo>
                    <a:pt x="1029" y="36"/>
                    <a:pt x="1019" y="36"/>
                    <a:pt x="1008" y="26"/>
                  </a:cubicBezTo>
                  <a:cubicBezTo>
                    <a:pt x="954" y="8"/>
                    <a:pt x="898" y="0"/>
                    <a:pt x="8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50"/>
            <p:cNvSpPr/>
            <p:nvPr/>
          </p:nvSpPr>
          <p:spPr>
            <a:xfrm>
              <a:off x="1861900" y="596300"/>
              <a:ext cx="38350" cy="43925"/>
            </a:xfrm>
            <a:custGeom>
              <a:avLst/>
              <a:gdLst/>
              <a:ahLst/>
              <a:cxnLst/>
              <a:rect l="l" t="t" r="r" b="b"/>
              <a:pathLst>
                <a:path w="1534" h="1757" extrusionOk="0">
                  <a:moveTo>
                    <a:pt x="669" y="1"/>
                  </a:moveTo>
                  <a:cubicBezTo>
                    <a:pt x="464" y="1"/>
                    <a:pt x="272" y="116"/>
                    <a:pt x="190" y="322"/>
                  </a:cubicBezTo>
                  <a:cubicBezTo>
                    <a:pt x="127" y="500"/>
                    <a:pt x="64" y="679"/>
                    <a:pt x="43" y="878"/>
                  </a:cubicBezTo>
                  <a:cubicBezTo>
                    <a:pt x="1" y="1193"/>
                    <a:pt x="127" y="1508"/>
                    <a:pt x="421" y="1666"/>
                  </a:cubicBezTo>
                  <a:cubicBezTo>
                    <a:pt x="538" y="1726"/>
                    <a:pt x="667" y="1757"/>
                    <a:pt x="795" y="1757"/>
                  </a:cubicBezTo>
                  <a:cubicBezTo>
                    <a:pt x="1069" y="1757"/>
                    <a:pt x="1335" y="1617"/>
                    <a:pt x="1450" y="1330"/>
                  </a:cubicBezTo>
                  <a:cubicBezTo>
                    <a:pt x="1534" y="1141"/>
                    <a:pt x="1534" y="931"/>
                    <a:pt x="1450" y="742"/>
                  </a:cubicBezTo>
                  <a:cubicBezTo>
                    <a:pt x="1387" y="584"/>
                    <a:pt x="1271" y="458"/>
                    <a:pt x="1177" y="322"/>
                  </a:cubicBezTo>
                  <a:cubicBezTo>
                    <a:pt x="1156" y="290"/>
                    <a:pt x="1124" y="269"/>
                    <a:pt x="1093" y="238"/>
                  </a:cubicBezTo>
                  <a:cubicBezTo>
                    <a:pt x="1040" y="143"/>
                    <a:pt x="946" y="59"/>
                    <a:pt x="841" y="28"/>
                  </a:cubicBezTo>
                  <a:cubicBezTo>
                    <a:pt x="784" y="10"/>
                    <a:pt x="726" y="1"/>
                    <a:pt x="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50"/>
            <p:cNvSpPr/>
            <p:nvPr/>
          </p:nvSpPr>
          <p:spPr>
            <a:xfrm>
              <a:off x="1911275" y="601950"/>
              <a:ext cx="37300" cy="46550"/>
            </a:xfrm>
            <a:custGeom>
              <a:avLst/>
              <a:gdLst/>
              <a:ahLst/>
              <a:cxnLst/>
              <a:rect l="l" t="t" r="r" b="b"/>
              <a:pathLst>
                <a:path w="1492" h="1862" extrusionOk="0">
                  <a:moveTo>
                    <a:pt x="611" y="1"/>
                  </a:moveTo>
                  <a:cubicBezTo>
                    <a:pt x="373" y="1"/>
                    <a:pt x="84" y="187"/>
                    <a:pt x="94" y="463"/>
                  </a:cubicBezTo>
                  <a:cubicBezTo>
                    <a:pt x="105" y="715"/>
                    <a:pt x="0" y="946"/>
                    <a:pt x="42" y="1198"/>
                  </a:cubicBezTo>
                  <a:cubicBezTo>
                    <a:pt x="89" y="1547"/>
                    <a:pt x="373" y="1862"/>
                    <a:pt x="727" y="1862"/>
                  </a:cubicBezTo>
                  <a:cubicBezTo>
                    <a:pt x="767" y="1862"/>
                    <a:pt x="808" y="1858"/>
                    <a:pt x="850" y="1849"/>
                  </a:cubicBezTo>
                  <a:cubicBezTo>
                    <a:pt x="1249" y="1765"/>
                    <a:pt x="1491" y="1377"/>
                    <a:pt x="1438" y="978"/>
                  </a:cubicBezTo>
                  <a:cubicBezTo>
                    <a:pt x="1407" y="726"/>
                    <a:pt x="1249" y="526"/>
                    <a:pt x="1102" y="316"/>
                  </a:cubicBezTo>
                  <a:cubicBezTo>
                    <a:pt x="1071" y="274"/>
                    <a:pt x="1039" y="243"/>
                    <a:pt x="987" y="211"/>
                  </a:cubicBezTo>
                  <a:cubicBezTo>
                    <a:pt x="913" y="96"/>
                    <a:pt x="798" y="12"/>
                    <a:pt x="630" y="1"/>
                  </a:cubicBezTo>
                  <a:cubicBezTo>
                    <a:pt x="624" y="1"/>
                    <a:pt x="618" y="1"/>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50"/>
            <p:cNvSpPr/>
            <p:nvPr/>
          </p:nvSpPr>
          <p:spPr>
            <a:xfrm>
              <a:off x="1803100" y="599550"/>
              <a:ext cx="41225" cy="48950"/>
            </a:xfrm>
            <a:custGeom>
              <a:avLst/>
              <a:gdLst/>
              <a:ahLst/>
              <a:cxnLst/>
              <a:rect l="l" t="t" r="r" b="b"/>
              <a:pathLst>
                <a:path w="1649" h="1958" extrusionOk="0">
                  <a:moveTo>
                    <a:pt x="859" y="0"/>
                  </a:moveTo>
                  <a:cubicBezTo>
                    <a:pt x="706" y="0"/>
                    <a:pt x="559" y="64"/>
                    <a:pt x="473" y="202"/>
                  </a:cubicBezTo>
                  <a:cubicBezTo>
                    <a:pt x="295" y="496"/>
                    <a:pt x="43" y="759"/>
                    <a:pt x="22" y="1126"/>
                  </a:cubicBezTo>
                  <a:cubicBezTo>
                    <a:pt x="1" y="1599"/>
                    <a:pt x="463" y="1924"/>
                    <a:pt x="893" y="1956"/>
                  </a:cubicBezTo>
                  <a:cubicBezTo>
                    <a:pt x="910" y="1957"/>
                    <a:pt x="928" y="1958"/>
                    <a:pt x="945" y="1958"/>
                  </a:cubicBezTo>
                  <a:cubicBezTo>
                    <a:pt x="1367" y="1958"/>
                    <a:pt x="1639" y="1593"/>
                    <a:pt x="1649" y="1189"/>
                  </a:cubicBezTo>
                  <a:cubicBezTo>
                    <a:pt x="1649" y="864"/>
                    <a:pt x="1576" y="444"/>
                    <a:pt x="1345" y="202"/>
                  </a:cubicBezTo>
                  <a:cubicBezTo>
                    <a:pt x="1282" y="139"/>
                    <a:pt x="1198" y="97"/>
                    <a:pt x="1124" y="66"/>
                  </a:cubicBezTo>
                  <a:cubicBezTo>
                    <a:pt x="1042" y="23"/>
                    <a:pt x="949" y="0"/>
                    <a:pt x="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50"/>
            <p:cNvSpPr/>
            <p:nvPr/>
          </p:nvSpPr>
          <p:spPr>
            <a:xfrm>
              <a:off x="1836700" y="649000"/>
              <a:ext cx="42300" cy="48575"/>
            </a:xfrm>
            <a:custGeom>
              <a:avLst/>
              <a:gdLst/>
              <a:ahLst/>
              <a:cxnLst/>
              <a:rect l="l" t="t" r="r" b="b"/>
              <a:pathLst>
                <a:path w="1692" h="1943" extrusionOk="0">
                  <a:moveTo>
                    <a:pt x="798" y="1"/>
                  </a:moveTo>
                  <a:cubicBezTo>
                    <a:pt x="642" y="1"/>
                    <a:pt x="486" y="67"/>
                    <a:pt x="400" y="209"/>
                  </a:cubicBezTo>
                  <a:cubicBezTo>
                    <a:pt x="295" y="387"/>
                    <a:pt x="211" y="576"/>
                    <a:pt x="127" y="776"/>
                  </a:cubicBezTo>
                  <a:cubicBezTo>
                    <a:pt x="64" y="933"/>
                    <a:pt x="1" y="1080"/>
                    <a:pt x="11" y="1259"/>
                  </a:cubicBezTo>
                  <a:cubicBezTo>
                    <a:pt x="22" y="1679"/>
                    <a:pt x="484" y="1920"/>
                    <a:pt x="862" y="1941"/>
                  </a:cubicBezTo>
                  <a:cubicBezTo>
                    <a:pt x="876" y="1942"/>
                    <a:pt x="891" y="1942"/>
                    <a:pt x="905" y="1942"/>
                  </a:cubicBezTo>
                  <a:cubicBezTo>
                    <a:pt x="1316" y="1942"/>
                    <a:pt x="1650" y="1654"/>
                    <a:pt x="1670" y="1238"/>
                  </a:cubicBezTo>
                  <a:cubicBezTo>
                    <a:pt x="1691" y="891"/>
                    <a:pt x="1534" y="555"/>
                    <a:pt x="1355" y="272"/>
                  </a:cubicBezTo>
                  <a:cubicBezTo>
                    <a:pt x="1303" y="209"/>
                    <a:pt x="1229" y="156"/>
                    <a:pt x="1156" y="135"/>
                  </a:cubicBezTo>
                  <a:cubicBezTo>
                    <a:pt x="1135" y="114"/>
                    <a:pt x="1124" y="104"/>
                    <a:pt x="1103" y="93"/>
                  </a:cubicBezTo>
                  <a:cubicBezTo>
                    <a:pt x="1017" y="33"/>
                    <a:pt x="907"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50"/>
            <p:cNvSpPr/>
            <p:nvPr/>
          </p:nvSpPr>
          <p:spPr>
            <a:xfrm>
              <a:off x="1889475" y="653725"/>
              <a:ext cx="42025" cy="44475"/>
            </a:xfrm>
            <a:custGeom>
              <a:avLst/>
              <a:gdLst/>
              <a:ahLst/>
              <a:cxnLst/>
              <a:rect l="l" t="t" r="r" b="b"/>
              <a:pathLst>
                <a:path w="1681" h="1779" extrusionOk="0">
                  <a:moveTo>
                    <a:pt x="818" y="0"/>
                  </a:moveTo>
                  <a:cubicBezTo>
                    <a:pt x="769" y="0"/>
                    <a:pt x="719" y="7"/>
                    <a:pt x="672" y="20"/>
                  </a:cubicBezTo>
                  <a:cubicBezTo>
                    <a:pt x="515" y="51"/>
                    <a:pt x="378" y="167"/>
                    <a:pt x="305" y="335"/>
                  </a:cubicBezTo>
                  <a:cubicBezTo>
                    <a:pt x="168" y="650"/>
                    <a:pt x="0" y="986"/>
                    <a:pt x="179" y="1322"/>
                  </a:cubicBezTo>
                  <a:cubicBezTo>
                    <a:pt x="326" y="1602"/>
                    <a:pt x="630" y="1778"/>
                    <a:pt x="935" y="1778"/>
                  </a:cubicBezTo>
                  <a:cubicBezTo>
                    <a:pt x="1042" y="1778"/>
                    <a:pt x="1149" y="1757"/>
                    <a:pt x="1250" y="1710"/>
                  </a:cubicBezTo>
                  <a:cubicBezTo>
                    <a:pt x="1638" y="1532"/>
                    <a:pt x="1680" y="1080"/>
                    <a:pt x="1533" y="734"/>
                  </a:cubicBezTo>
                  <a:cubicBezTo>
                    <a:pt x="1460" y="534"/>
                    <a:pt x="1313" y="356"/>
                    <a:pt x="1197" y="177"/>
                  </a:cubicBezTo>
                  <a:cubicBezTo>
                    <a:pt x="1111" y="59"/>
                    <a:pt x="965"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5" name="Google Shape;1405;p50"/>
          <p:cNvGrpSpPr/>
          <p:nvPr/>
        </p:nvGrpSpPr>
        <p:grpSpPr>
          <a:xfrm rot="-2394364">
            <a:off x="6306288" y="939443"/>
            <a:ext cx="269136" cy="205931"/>
            <a:chOff x="-1165325" y="1368300"/>
            <a:chExt cx="157550" cy="120525"/>
          </a:xfrm>
        </p:grpSpPr>
        <p:sp>
          <p:nvSpPr>
            <p:cNvPr id="1406" name="Google Shape;1406;p50"/>
            <p:cNvSpPr/>
            <p:nvPr/>
          </p:nvSpPr>
          <p:spPr>
            <a:xfrm>
              <a:off x="-1143025" y="1429750"/>
              <a:ext cx="112925" cy="59075"/>
            </a:xfrm>
            <a:custGeom>
              <a:avLst/>
              <a:gdLst/>
              <a:ahLst/>
              <a:cxnLst/>
              <a:rect l="l" t="t" r="r" b="b"/>
              <a:pathLst>
                <a:path w="4517" h="2363" extrusionOk="0">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50"/>
            <p:cNvSpPr/>
            <p:nvPr/>
          </p:nvSpPr>
          <p:spPr>
            <a:xfrm>
              <a:off x="-1130150" y="1368300"/>
              <a:ext cx="40700" cy="48325"/>
            </a:xfrm>
            <a:custGeom>
              <a:avLst/>
              <a:gdLst/>
              <a:ahLst/>
              <a:cxnLst/>
              <a:rect l="l" t="t" r="r" b="b"/>
              <a:pathLst>
                <a:path w="1628" h="1933" extrusionOk="0">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50"/>
            <p:cNvSpPr/>
            <p:nvPr/>
          </p:nvSpPr>
          <p:spPr>
            <a:xfrm>
              <a:off x="-1165325" y="1396375"/>
              <a:ext cx="33875" cy="40475"/>
            </a:xfrm>
            <a:custGeom>
              <a:avLst/>
              <a:gdLst/>
              <a:ahLst/>
              <a:cxnLst/>
              <a:rect l="l" t="t" r="r" b="b"/>
              <a:pathLst>
                <a:path w="1355" h="1619" extrusionOk="0">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50"/>
            <p:cNvSpPr/>
            <p:nvPr/>
          </p:nvSpPr>
          <p:spPr>
            <a:xfrm>
              <a:off x="-1083700" y="1368300"/>
              <a:ext cx="40750" cy="48325"/>
            </a:xfrm>
            <a:custGeom>
              <a:avLst/>
              <a:gdLst/>
              <a:ahLst/>
              <a:cxnLst/>
              <a:rect l="l" t="t" r="r" b="b"/>
              <a:pathLst>
                <a:path w="1630" h="1933" extrusionOk="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50"/>
            <p:cNvSpPr/>
            <p:nvPr/>
          </p:nvSpPr>
          <p:spPr>
            <a:xfrm>
              <a:off x="-1041675" y="1396375"/>
              <a:ext cx="33900" cy="40475"/>
            </a:xfrm>
            <a:custGeom>
              <a:avLst/>
              <a:gdLst/>
              <a:ahLst/>
              <a:cxnLst/>
              <a:rect l="l" t="t" r="r" b="b"/>
              <a:pathLst>
                <a:path w="1356" h="1619" extrusionOk="0">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1" name="Google Shape;1411;p50"/>
          <p:cNvGrpSpPr/>
          <p:nvPr/>
        </p:nvGrpSpPr>
        <p:grpSpPr>
          <a:xfrm rot="2529599">
            <a:off x="8127464" y="2049381"/>
            <a:ext cx="269139" cy="205933"/>
            <a:chOff x="-1165325" y="1368300"/>
            <a:chExt cx="157550" cy="120525"/>
          </a:xfrm>
        </p:grpSpPr>
        <p:sp>
          <p:nvSpPr>
            <p:cNvPr id="1412" name="Google Shape;1412;p50"/>
            <p:cNvSpPr/>
            <p:nvPr/>
          </p:nvSpPr>
          <p:spPr>
            <a:xfrm>
              <a:off x="-1143025" y="1429750"/>
              <a:ext cx="112925" cy="59075"/>
            </a:xfrm>
            <a:custGeom>
              <a:avLst/>
              <a:gdLst/>
              <a:ahLst/>
              <a:cxnLst/>
              <a:rect l="l" t="t" r="r" b="b"/>
              <a:pathLst>
                <a:path w="4517" h="2363" extrusionOk="0">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50"/>
            <p:cNvSpPr/>
            <p:nvPr/>
          </p:nvSpPr>
          <p:spPr>
            <a:xfrm>
              <a:off x="-1130150" y="1368300"/>
              <a:ext cx="40700" cy="48325"/>
            </a:xfrm>
            <a:custGeom>
              <a:avLst/>
              <a:gdLst/>
              <a:ahLst/>
              <a:cxnLst/>
              <a:rect l="l" t="t" r="r" b="b"/>
              <a:pathLst>
                <a:path w="1628" h="1933" extrusionOk="0">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50"/>
            <p:cNvSpPr/>
            <p:nvPr/>
          </p:nvSpPr>
          <p:spPr>
            <a:xfrm>
              <a:off x="-1165325" y="1396375"/>
              <a:ext cx="33875" cy="40475"/>
            </a:xfrm>
            <a:custGeom>
              <a:avLst/>
              <a:gdLst/>
              <a:ahLst/>
              <a:cxnLst/>
              <a:rect l="l" t="t" r="r" b="b"/>
              <a:pathLst>
                <a:path w="1355" h="1619" extrusionOk="0">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50"/>
            <p:cNvSpPr/>
            <p:nvPr/>
          </p:nvSpPr>
          <p:spPr>
            <a:xfrm>
              <a:off x="-1083700" y="1368300"/>
              <a:ext cx="40750" cy="48325"/>
            </a:xfrm>
            <a:custGeom>
              <a:avLst/>
              <a:gdLst/>
              <a:ahLst/>
              <a:cxnLst/>
              <a:rect l="l" t="t" r="r" b="b"/>
              <a:pathLst>
                <a:path w="1630" h="1933" extrusionOk="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50"/>
            <p:cNvSpPr/>
            <p:nvPr/>
          </p:nvSpPr>
          <p:spPr>
            <a:xfrm>
              <a:off x="-1041675" y="1396375"/>
              <a:ext cx="33900" cy="40475"/>
            </a:xfrm>
            <a:custGeom>
              <a:avLst/>
              <a:gdLst/>
              <a:ahLst/>
              <a:cxnLst/>
              <a:rect l="l" t="t" r="r" b="b"/>
              <a:pathLst>
                <a:path w="1356" h="1619" extrusionOk="0">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7" name="Google Shape;1417;p50"/>
          <p:cNvGrpSpPr/>
          <p:nvPr/>
        </p:nvGrpSpPr>
        <p:grpSpPr>
          <a:xfrm>
            <a:off x="5246828" y="1055766"/>
            <a:ext cx="2484422" cy="2951256"/>
            <a:chOff x="5549963" y="1644574"/>
            <a:chExt cx="1877870" cy="2230730"/>
          </a:xfrm>
        </p:grpSpPr>
        <p:sp>
          <p:nvSpPr>
            <p:cNvPr id="1418" name="Google Shape;1418;p50"/>
            <p:cNvSpPr/>
            <p:nvPr/>
          </p:nvSpPr>
          <p:spPr>
            <a:xfrm>
              <a:off x="5549963" y="1645100"/>
              <a:ext cx="1877870" cy="2229671"/>
            </a:xfrm>
            <a:custGeom>
              <a:avLst/>
              <a:gdLst/>
              <a:ahLst/>
              <a:cxnLst/>
              <a:rect l="l" t="t" r="r" b="b"/>
              <a:pathLst>
                <a:path w="16857" h="20015" extrusionOk="0">
                  <a:moveTo>
                    <a:pt x="13145" y="0"/>
                  </a:moveTo>
                  <a:cubicBezTo>
                    <a:pt x="13020" y="0"/>
                    <a:pt x="12895" y="8"/>
                    <a:pt x="12770" y="15"/>
                  </a:cubicBezTo>
                  <a:cubicBezTo>
                    <a:pt x="12749" y="15"/>
                    <a:pt x="12728" y="15"/>
                    <a:pt x="12708" y="25"/>
                  </a:cubicBezTo>
                  <a:cubicBezTo>
                    <a:pt x="12272" y="67"/>
                    <a:pt x="11857" y="191"/>
                    <a:pt x="11442" y="389"/>
                  </a:cubicBezTo>
                  <a:cubicBezTo>
                    <a:pt x="11214" y="502"/>
                    <a:pt x="10986" y="648"/>
                    <a:pt x="10758" y="814"/>
                  </a:cubicBezTo>
                  <a:cubicBezTo>
                    <a:pt x="10581" y="928"/>
                    <a:pt x="10426" y="1063"/>
                    <a:pt x="10260" y="1198"/>
                  </a:cubicBezTo>
                  <a:cubicBezTo>
                    <a:pt x="10135" y="1302"/>
                    <a:pt x="10021" y="1405"/>
                    <a:pt x="9886" y="1509"/>
                  </a:cubicBezTo>
                  <a:cubicBezTo>
                    <a:pt x="9762" y="1623"/>
                    <a:pt x="9617" y="1716"/>
                    <a:pt x="9471" y="1799"/>
                  </a:cubicBezTo>
                  <a:cubicBezTo>
                    <a:pt x="9243" y="1945"/>
                    <a:pt x="8994" y="2058"/>
                    <a:pt x="8745" y="2162"/>
                  </a:cubicBezTo>
                  <a:lnTo>
                    <a:pt x="8527" y="2224"/>
                  </a:lnTo>
                  <a:cubicBezTo>
                    <a:pt x="8423" y="2256"/>
                    <a:pt x="8310" y="2277"/>
                    <a:pt x="8206" y="2287"/>
                  </a:cubicBezTo>
                  <a:cubicBezTo>
                    <a:pt x="8164" y="2297"/>
                    <a:pt x="8123" y="2297"/>
                    <a:pt x="8071" y="2297"/>
                  </a:cubicBezTo>
                  <a:cubicBezTo>
                    <a:pt x="7978" y="2307"/>
                    <a:pt x="7884" y="2318"/>
                    <a:pt x="7822" y="2318"/>
                  </a:cubicBezTo>
                  <a:cubicBezTo>
                    <a:pt x="7755" y="2321"/>
                    <a:pt x="7688" y="2322"/>
                    <a:pt x="7619" y="2322"/>
                  </a:cubicBezTo>
                  <a:cubicBezTo>
                    <a:pt x="7450" y="2322"/>
                    <a:pt x="7268" y="2315"/>
                    <a:pt x="7054" y="2307"/>
                  </a:cubicBezTo>
                  <a:lnTo>
                    <a:pt x="7065" y="2307"/>
                  </a:lnTo>
                  <a:cubicBezTo>
                    <a:pt x="6888" y="2297"/>
                    <a:pt x="6701" y="2277"/>
                    <a:pt x="6525" y="2266"/>
                  </a:cubicBezTo>
                  <a:lnTo>
                    <a:pt x="6505" y="2266"/>
                  </a:lnTo>
                  <a:cubicBezTo>
                    <a:pt x="6307" y="2245"/>
                    <a:pt x="6079" y="2224"/>
                    <a:pt x="5851" y="2214"/>
                  </a:cubicBezTo>
                  <a:cubicBezTo>
                    <a:pt x="5696" y="2207"/>
                    <a:pt x="5552" y="2199"/>
                    <a:pt x="5411" y="2199"/>
                  </a:cubicBezTo>
                  <a:cubicBezTo>
                    <a:pt x="5353" y="2199"/>
                    <a:pt x="5296" y="2201"/>
                    <a:pt x="5239" y="2204"/>
                  </a:cubicBezTo>
                  <a:cubicBezTo>
                    <a:pt x="5166" y="2204"/>
                    <a:pt x="5083" y="2214"/>
                    <a:pt x="5011" y="2224"/>
                  </a:cubicBezTo>
                  <a:cubicBezTo>
                    <a:pt x="4876" y="2235"/>
                    <a:pt x="4741" y="2245"/>
                    <a:pt x="4617" y="2277"/>
                  </a:cubicBezTo>
                  <a:cubicBezTo>
                    <a:pt x="4409" y="2307"/>
                    <a:pt x="4191" y="2370"/>
                    <a:pt x="3984" y="2443"/>
                  </a:cubicBezTo>
                  <a:cubicBezTo>
                    <a:pt x="3828" y="2494"/>
                    <a:pt x="3662" y="2567"/>
                    <a:pt x="3486" y="2650"/>
                  </a:cubicBezTo>
                  <a:cubicBezTo>
                    <a:pt x="3185" y="2805"/>
                    <a:pt x="2895" y="2992"/>
                    <a:pt x="2646" y="3199"/>
                  </a:cubicBezTo>
                  <a:cubicBezTo>
                    <a:pt x="2376" y="3428"/>
                    <a:pt x="2158" y="3677"/>
                    <a:pt x="1982" y="3946"/>
                  </a:cubicBezTo>
                  <a:cubicBezTo>
                    <a:pt x="1899" y="4091"/>
                    <a:pt x="1826" y="4237"/>
                    <a:pt x="1764" y="4382"/>
                  </a:cubicBezTo>
                  <a:cubicBezTo>
                    <a:pt x="1712" y="4538"/>
                    <a:pt x="1671" y="4693"/>
                    <a:pt x="1650" y="4859"/>
                  </a:cubicBezTo>
                  <a:cubicBezTo>
                    <a:pt x="1619" y="5025"/>
                    <a:pt x="1619" y="5202"/>
                    <a:pt x="1629" y="5378"/>
                  </a:cubicBezTo>
                  <a:cubicBezTo>
                    <a:pt x="1650" y="5554"/>
                    <a:pt x="1692" y="5741"/>
                    <a:pt x="1743" y="5938"/>
                  </a:cubicBezTo>
                  <a:cubicBezTo>
                    <a:pt x="1775" y="6021"/>
                    <a:pt x="1805" y="6094"/>
                    <a:pt x="1837" y="6187"/>
                  </a:cubicBezTo>
                  <a:lnTo>
                    <a:pt x="1847" y="6208"/>
                  </a:lnTo>
                  <a:cubicBezTo>
                    <a:pt x="1888" y="6311"/>
                    <a:pt x="1920" y="6394"/>
                    <a:pt x="1950" y="6477"/>
                  </a:cubicBezTo>
                  <a:cubicBezTo>
                    <a:pt x="2013" y="6654"/>
                    <a:pt x="2054" y="6809"/>
                    <a:pt x="2096" y="6954"/>
                  </a:cubicBezTo>
                  <a:cubicBezTo>
                    <a:pt x="2086" y="6996"/>
                    <a:pt x="2075" y="7037"/>
                    <a:pt x="2075" y="7079"/>
                  </a:cubicBezTo>
                  <a:cubicBezTo>
                    <a:pt x="2054" y="7203"/>
                    <a:pt x="2054" y="7328"/>
                    <a:pt x="2054" y="7452"/>
                  </a:cubicBezTo>
                  <a:cubicBezTo>
                    <a:pt x="2054" y="7588"/>
                    <a:pt x="2065" y="7722"/>
                    <a:pt x="2075" y="7857"/>
                  </a:cubicBezTo>
                  <a:cubicBezTo>
                    <a:pt x="2054" y="7909"/>
                    <a:pt x="2033" y="7961"/>
                    <a:pt x="2003" y="8012"/>
                  </a:cubicBezTo>
                  <a:cubicBezTo>
                    <a:pt x="1940" y="8116"/>
                    <a:pt x="1867" y="8220"/>
                    <a:pt x="1764" y="8324"/>
                  </a:cubicBezTo>
                  <a:cubicBezTo>
                    <a:pt x="1712" y="8376"/>
                    <a:pt x="1650" y="8427"/>
                    <a:pt x="1577" y="8490"/>
                  </a:cubicBezTo>
                  <a:cubicBezTo>
                    <a:pt x="1536" y="8521"/>
                    <a:pt x="1494" y="8552"/>
                    <a:pt x="1453" y="8593"/>
                  </a:cubicBezTo>
                  <a:cubicBezTo>
                    <a:pt x="1411" y="8614"/>
                    <a:pt x="1380" y="8646"/>
                    <a:pt x="1339" y="8676"/>
                  </a:cubicBezTo>
                  <a:cubicBezTo>
                    <a:pt x="1204" y="8780"/>
                    <a:pt x="1079" y="8905"/>
                    <a:pt x="955" y="9050"/>
                  </a:cubicBezTo>
                  <a:cubicBezTo>
                    <a:pt x="726" y="9289"/>
                    <a:pt x="540" y="9579"/>
                    <a:pt x="385" y="9911"/>
                  </a:cubicBezTo>
                  <a:cubicBezTo>
                    <a:pt x="249" y="10202"/>
                    <a:pt x="156" y="10544"/>
                    <a:pt x="83" y="10928"/>
                  </a:cubicBezTo>
                  <a:cubicBezTo>
                    <a:pt x="32" y="11260"/>
                    <a:pt x="0" y="11633"/>
                    <a:pt x="11" y="12058"/>
                  </a:cubicBezTo>
                  <a:cubicBezTo>
                    <a:pt x="11" y="12369"/>
                    <a:pt x="32" y="12691"/>
                    <a:pt x="63" y="13033"/>
                  </a:cubicBezTo>
                  <a:cubicBezTo>
                    <a:pt x="94" y="13397"/>
                    <a:pt x="136" y="13759"/>
                    <a:pt x="198" y="14123"/>
                  </a:cubicBezTo>
                  <a:cubicBezTo>
                    <a:pt x="260" y="14506"/>
                    <a:pt x="332" y="14879"/>
                    <a:pt x="426" y="15232"/>
                  </a:cubicBezTo>
                  <a:cubicBezTo>
                    <a:pt x="530" y="15616"/>
                    <a:pt x="643" y="15969"/>
                    <a:pt x="779" y="16301"/>
                  </a:cubicBezTo>
                  <a:cubicBezTo>
                    <a:pt x="872" y="16529"/>
                    <a:pt x="975" y="16747"/>
                    <a:pt x="1079" y="16944"/>
                  </a:cubicBezTo>
                  <a:cubicBezTo>
                    <a:pt x="1090" y="16965"/>
                    <a:pt x="1111" y="16996"/>
                    <a:pt x="1121" y="17016"/>
                  </a:cubicBezTo>
                  <a:cubicBezTo>
                    <a:pt x="862" y="17245"/>
                    <a:pt x="726" y="17484"/>
                    <a:pt x="726" y="17732"/>
                  </a:cubicBezTo>
                  <a:cubicBezTo>
                    <a:pt x="726" y="18987"/>
                    <a:pt x="4233" y="20015"/>
                    <a:pt x="8548" y="20015"/>
                  </a:cubicBezTo>
                  <a:cubicBezTo>
                    <a:pt x="12874" y="20015"/>
                    <a:pt x="16380" y="18987"/>
                    <a:pt x="16380" y="17732"/>
                  </a:cubicBezTo>
                  <a:cubicBezTo>
                    <a:pt x="16380" y="17535"/>
                    <a:pt x="16297" y="17348"/>
                    <a:pt x="16131" y="17162"/>
                  </a:cubicBezTo>
                  <a:lnTo>
                    <a:pt x="16131" y="17152"/>
                  </a:lnTo>
                  <a:cubicBezTo>
                    <a:pt x="16172" y="17089"/>
                    <a:pt x="16203" y="17016"/>
                    <a:pt x="16244" y="16933"/>
                  </a:cubicBezTo>
                  <a:cubicBezTo>
                    <a:pt x="16276" y="16861"/>
                    <a:pt x="16307" y="16778"/>
                    <a:pt x="16327" y="16674"/>
                  </a:cubicBezTo>
                  <a:cubicBezTo>
                    <a:pt x="16380" y="16477"/>
                    <a:pt x="16410" y="16269"/>
                    <a:pt x="16421" y="16011"/>
                  </a:cubicBezTo>
                  <a:cubicBezTo>
                    <a:pt x="16431" y="15730"/>
                    <a:pt x="16410" y="15450"/>
                    <a:pt x="16359" y="15128"/>
                  </a:cubicBezTo>
                  <a:cubicBezTo>
                    <a:pt x="16307" y="14817"/>
                    <a:pt x="16214" y="14506"/>
                    <a:pt x="16152" y="14268"/>
                  </a:cubicBezTo>
                  <a:cubicBezTo>
                    <a:pt x="16120" y="14143"/>
                    <a:pt x="16079" y="14029"/>
                    <a:pt x="16048" y="13915"/>
                  </a:cubicBezTo>
                  <a:lnTo>
                    <a:pt x="16048" y="13904"/>
                  </a:lnTo>
                  <a:lnTo>
                    <a:pt x="16037" y="13894"/>
                  </a:lnTo>
                  <a:lnTo>
                    <a:pt x="16037" y="13874"/>
                  </a:lnTo>
                  <a:cubicBezTo>
                    <a:pt x="16027" y="13842"/>
                    <a:pt x="16016" y="13821"/>
                    <a:pt x="16006" y="13791"/>
                  </a:cubicBezTo>
                  <a:cubicBezTo>
                    <a:pt x="16016" y="13728"/>
                    <a:pt x="16027" y="13676"/>
                    <a:pt x="16037" y="13614"/>
                  </a:cubicBezTo>
                  <a:cubicBezTo>
                    <a:pt x="16079" y="13293"/>
                    <a:pt x="16099" y="12971"/>
                    <a:pt x="16099" y="12650"/>
                  </a:cubicBezTo>
                  <a:cubicBezTo>
                    <a:pt x="16099" y="12348"/>
                    <a:pt x="16079" y="12048"/>
                    <a:pt x="16048" y="11778"/>
                  </a:cubicBezTo>
                  <a:cubicBezTo>
                    <a:pt x="16037" y="11695"/>
                    <a:pt x="16027" y="11633"/>
                    <a:pt x="16016" y="11581"/>
                  </a:cubicBezTo>
                  <a:cubicBezTo>
                    <a:pt x="15996" y="11509"/>
                    <a:pt x="15986" y="11436"/>
                    <a:pt x="15954" y="11353"/>
                  </a:cubicBezTo>
                  <a:cubicBezTo>
                    <a:pt x="15923" y="11239"/>
                    <a:pt x="15871" y="11135"/>
                    <a:pt x="15820" y="11021"/>
                  </a:cubicBezTo>
                  <a:cubicBezTo>
                    <a:pt x="15830" y="10979"/>
                    <a:pt x="15840" y="10948"/>
                    <a:pt x="15850" y="10907"/>
                  </a:cubicBezTo>
                  <a:lnTo>
                    <a:pt x="15850" y="10896"/>
                  </a:lnTo>
                  <a:lnTo>
                    <a:pt x="15850" y="10886"/>
                  </a:lnTo>
                  <a:cubicBezTo>
                    <a:pt x="15954" y="10534"/>
                    <a:pt x="16069" y="10181"/>
                    <a:pt x="16182" y="9838"/>
                  </a:cubicBezTo>
                  <a:lnTo>
                    <a:pt x="16203" y="9807"/>
                  </a:lnTo>
                  <a:cubicBezTo>
                    <a:pt x="16255" y="9631"/>
                    <a:pt x="16307" y="9476"/>
                    <a:pt x="16359" y="9320"/>
                  </a:cubicBezTo>
                  <a:cubicBezTo>
                    <a:pt x="16452" y="9040"/>
                    <a:pt x="16525" y="8791"/>
                    <a:pt x="16587" y="8542"/>
                  </a:cubicBezTo>
                  <a:cubicBezTo>
                    <a:pt x="16659" y="8272"/>
                    <a:pt x="16722" y="7992"/>
                    <a:pt x="16753" y="7722"/>
                  </a:cubicBezTo>
                  <a:cubicBezTo>
                    <a:pt x="16784" y="7535"/>
                    <a:pt x="16795" y="7349"/>
                    <a:pt x="16805" y="7183"/>
                  </a:cubicBezTo>
                  <a:cubicBezTo>
                    <a:pt x="16825" y="7037"/>
                    <a:pt x="16836" y="6871"/>
                    <a:pt x="16836" y="6705"/>
                  </a:cubicBezTo>
                  <a:cubicBezTo>
                    <a:pt x="16846" y="6374"/>
                    <a:pt x="16857" y="6032"/>
                    <a:pt x="16836" y="5689"/>
                  </a:cubicBezTo>
                  <a:cubicBezTo>
                    <a:pt x="16815" y="4963"/>
                    <a:pt x="16732" y="4257"/>
                    <a:pt x="16576" y="3594"/>
                  </a:cubicBezTo>
                  <a:cubicBezTo>
                    <a:pt x="16421" y="2878"/>
                    <a:pt x="16182" y="2245"/>
                    <a:pt x="15882" y="1716"/>
                  </a:cubicBezTo>
                  <a:cubicBezTo>
                    <a:pt x="15726" y="1436"/>
                    <a:pt x="15539" y="1187"/>
                    <a:pt x="15332" y="959"/>
                  </a:cubicBezTo>
                  <a:cubicBezTo>
                    <a:pt x="15135" y="741"/>
                    <a:pt x="14896" y="555"/>
                    <a:pt x="14647" y="399"/>
                  </a:cubicBezTo>
                  <a:cubicBezTo>
                    <a:pt x="14388" y="253"/>
                    <a:pt x="14098" y="140"/>
                    <a:pt x="13787" y="67"/>
                  </a:cubicBezTo>
                  <a:cubicBezTo>
                    <a:pt x="13641" y="36"/>
                    <a:pt x="13475" y="15"/>
                    <a:pt x="13299" y="4"/>
                  </a:cubicBezTo>
                  <a:cubicBezTo>
                    <a:pt x="13247" y="2"/>
                    <a:pt x="13196" y="0"/>
                    <a:pt x="13145" y="0"/>
                  </a:cubicBezTo>
                  <a:close/>
                </a:path>
              </a:pathLst>
            </a:custGeom>
            <a:solidFill>
              <a:schemeClr val="lt1"/>
            </a:solidFill>
            <a:ln w="114300" cap="flat" cmpd="sng">
              <a:solidFill>
                <a:schemeClr val="lt1"/>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19" name="Google Shape;1419;p50"/>
            <p:cNvGrpSpPr/>
            <p:nvPr/>
          </p:nvGrpSpPr>
          <p:grpSpPr>
            <a:xfrm>
              <a:off x="5549978" y="1644574"/>
              <a:ext cx="1877852" cy="2230730"/>
              <a:chOff x="4121750" y="2762400"/>
              <a:chExt cx="818450" cy="972250"/>
            </a:xfrm>
          </p:grpSpPr>
          <p:sp>
            <p:nvSpPr>
              <p:cNvPr id="1420" name="Google Shape;1420;p50"/>
              <p:cNvSpPr/>
              <p:nvPr/>
            </p:nvSpPr>
            <p:spPr>
              <a:xfrm>
                <a:off x="4121750" y="2762400"/>
                <a:ext cx="818450" cy="909500"/>
              </a:xfrm>
              <a:custGeom>
                <a:avLst/>
                <a:gdLst/>
                <a:ahLst/>
                <a:cxnLst/>
                <a:rect l="l" t="t" r="r" b="b"/>
                <a:pathLst>
                  <a:path w="32738" h="36380" extrusionOk="0">
                    <a:moveTo>
                      <a:pt x="799" y="28526"/>
                    </a:moveTo>
                    <a:cubicBezTo>
                      <a:pt x="809" y="28589"/>
                      <a:pt x="820" y="28651"/>
                      <a:pt x="841" y="28713"/>
                    </a:cubicBezTo>
                    <a:cubicBezTo>
                      <a:pt x="820" y="28651"/>
                      <a:pt x="809" y="28599"/>
                      <a:pt x="799" y="28537"/>
                    </a:cubicBezTo>
                    <a:lnTo>
                      <a:pt x="799" y="28526"/>
                    </a:lnTo>
                    <a:close/>
                    <a:moveTo>
                      <a:pt x="25456" y="0"/>
                    </a:moveTo>
                    <a:cubicBezTo>
                      <a:pt x="25238" y="0"/>
                      <a:pt x="25020" y="0"/>
                      <a:pt x="24802" y="21"/>
                    </a:cubicBezTo>
                    <a:cubicBezTo>
                      <a:pt x="24761" y="32"/>
                      <a:pt x="24719" y="32"/>
                      <a:pt x="24678" y="32"/>
                    </a:cubicBezTo>
                    <a:cubicBezTo>
                      <a:pt x="23848" y="125"/>
                      <a:pt x="23018" y="364"/>
                      <a:pt x="22219" y="758"/>
                    </a:cubicBezTo>
                    <a:cubicBezTo>
                      <a:pt x="21774" y="975"/>
                      <a:pt x="21327" y="1256"/>
                      <a:pt x="20902" y="1577"/>
                    </a:cubicBezTo>
                    <a:cubicBezTo>
                      <a:pt x="20559" y="1795"/>
                      <a:pt x="20238" y="2054"/>
                      <a:pt x="19927" y="2324"/>
                    </a:cubicBezTo>
                    <a:cubicBezTo>
                      <a:pt x="19688" y="2521"/>
                      <a:pt x="19450" y="2739"/>
                      <a:pt x="19201" y="2936"/>
                    </a:cubicBezTo>
                    <a:cubicBezTo>
                      <a:pt x="18952" y="3144"/>
                      <a:pt x="18682" y="3331"/>
                      <a:pt x="18402" y="3497"/>
                    </a:cubicBezTo>
                    <a:cubicBezTo>
                      <a:pt x="17945" y="3766"/>
                      <a:pt x="17468" y="3994"/>
                      <a:pt x="16981" y="4202"/>
                    </a:cubicBezTo>
                    <a:cubicBezTo>
                      <a:pt x="16846" y="4243"/>
                      <a:pt x="16701" y="4285"/>
                      <a:pt x="16566" y="4326"/>
                    </a:cubicBezTo>
                    <a:cubicBezTo>
                      <a:pt x="16348" y="4368"/>
                      <a:pt x="16141" y="4409"/>
                      <a:pt x="15933" y="4440"/>
                    </a:cubicBezTo>
                    <a:cubicBezTo>
                      <a:pt x="15850" y="4451"/>
                      <a:pt x="15767" y="4461"/>
                      <a:pt x="15674" y="4461"/>
                    </a:cubicBezTo>
                    <a:cubicBezTo>
                      <a:pt x="15487" y="4482"/>
                      <a:pt x="15301" y="4492"/>
                      <a:pt x="15176" y="4492"/>
                    </a:cubicBezTo>
                    <a:cubicBezTo>
                      <a:pt x="15031" y="4502"/>
                      <a:pt x="14875" y="4502"/>
                      <a:pt x="14709" y="4502"/>
                    </a:cubicBezTo>
                    <a:cubicBezTo>
                      <a:pt x="14409" y="4502"/>
                      <a:pt x="14077" y="4492"/>
                      <a:pt x="13692" y="4472"/>
                    </a:cubicBezTo>
                    <a:lnTo>
                      <a:pt x="13713" y="4472"/>
                    </a:lnTo>
                    <a:cubicBezTo>
                      <a:pt x="13361" y="4451"/>
                      <a:pt x="13008" y="4419"/>
                      <a:pt x="12666" y="4389"/>
                    </a:cubicBezTo>
                    <a:lnTo>
                      <a:pt x="12634" y="4389"/>
                    </a:lnTo>
                    <a:cubicBezTo>
                      <a:pt x="12240" y="4357"/>
                      <a:pt x="11795" y="4316"/>
                      <a:pt x="11359" y="4295"/>
                    </a:cubicBezTo>
                    <a:cubicBezTo>
                      <a:pt x="11089" y="4285"/>
                      <a:pt x="10840" y="4274"/>
                      <a:pt x="10601" y="4274"/>
                    </a:cubicBezTo>
                    <a:cubicBezTo>
                      <a:pt x="10456" y="4274"/>
                      <a:pt x="10311" y="4274"/>
                      <a:pt x="10166" y="4285"/>
                    </a:cubicBezTo>
                    <a:cubicBezTo>
                      <a:pt x="10020" y="4285"/>
                      <a:pt x="9865" y="4295"/>
                      <a:pt x="9720" y="4306"/>
                    </a:cubicBezTo>
                    <a:cubicBezTo>
                      <a:pt x="9460" y="4326"/>
                      <a:pt x="9211" y="4368"/>
                      <a:pt x="8952" y="4409"/>
                    </a:cubicBezTo>
                    <a:cubicBezTo>
                      <a:pt x="8547" y="4482"/>
                      <a:pt x="8133" y="4596"/>
                      <a:pt x="7718" y="4741"/>
                    </a:cubicBezTo>
                    <a:cubicBezTo>
                      <a:pt x="7417" y="4845"/>
                      <a:pt x="7106" y="4979"/>
                      <a:pt x="6774" y="5145"/>
                    </a:cubicBezTo>
                    <a:cubicBezTo>
                      <a:pt x="6172" y="5447"/>
                      <a:pt x="5612" y="5809"/>
                      <a:pt x="5124" y="6224"/>
                    </a:cubicBezTo>
                    <a:cubicBezTo>
                      <a:pt x="4596" y="6650"/>
                      <a:pt x="4170" y="7137"/>
                      <a:pt x="3838" y="7667"/>
                    </a:cubicBezTo>
                    <a:cubicBezTo>
                      <a:pt x="3672" y="7936"/>
                      <a:pt x="3538" y="8227"/>
                      <a:pt x="3423" y="8517"/>
                    </a:cubicBezTo>
                    <a:cubicBezTo>
                      <a:pt x="3309" y="8808"/>
                      <a:pt x="3227" y="9119"/>
                      <a:pt x="3185" y="9451"/>
                    </a:cubicBezTo>
                    <a:cubicBezTo>
                      <a:pt x="3144" y="9762"/>
                      <a:pt x="3133" y="10104"/>
                      <a:pt x="3164" y="10456"/>
                    </a:cubicBezTo>
                    <a:cubicBezTo>
                      <a:pt x="3185" y="10788"/>
                      <a:pt x="3257" y="11152"/>
                      <a:pt x="3382" y="11535"/>
                    </a:cubicBezTo>
                    <a:cubicBezTo>
                      <a:pt x="3434" y="11691"/>
                      <a:pt x="3485" y="11846"/>
                      <a:pt x="3558" y="12012"/>
                    </a:cubicBezTo>
                    <a:lnTo>
                      <a:pt x="3568" y="12065"/>
                    </a:lnTo>
                    <a:cubicBezTo>
                      <a:pt x="3651" y="12251"/>
                      <a:pt x="3714" y="12427"/>
                      <a:pt x="3766" y="12583"/>
                    </a:cubicBezTo>
                    <a:cubicBezTo>
                      <a:pt x="3900" y="12936"/>
                      <a:pt x="3983" y="13226"/>
                      <a:pt x="4056" y="13517"/>
                    </a:cubicBezTo>
                    <a:cubicBezTo>
                      <a:pt x="4066" y="13568"/>
                      <a:pt x="4077" y="13610"/>
                      <a:pt x="4098" y="13662"/>
                    </a:cubicBezTo>
                    <a:cubicBezTo>
                      <a:pt x="4160" y="13973"/>
                      <a:pt x="4181" y="14243"/>
                      <a:pt x="4181" y="14502"/>
                    </a:cubicBezTo>
                    <a:cubicBezTo>
                      <a:pt x="4170" y="14689"/>
                      <a:pt x="4139" y="14875"/>
                      <a:pt x="4098" y="15052"/>
                    </a:cubicBezTo>
                    <a:cubicBezTo>
                      <a:pt x="4046" y="15228"/>
                      <a:pt x="3973" y="15394"/>
                      <a:pt x="3880" y="15560"/>
                    </a:cubicBezTo>
                    <a:cubicBezTo>
                      <a:pt x="3755" y="15767"/>
                      <a:pt x="3610" y="15965"/>
                      <a:pt x="3413" y="16162"/>
                    </a:cubicBezTo>
                    <a:cubicBezTo>
                      <a:pt x="3309" y="16276"/>
                      <a:pt x="3185" y="16380"/>
                      <a:pt x="3061" y="16494"/>
                    </a:cubicBezTo>
                    <a:cubicBezTo>
                      <a:pt x="2978" y="16556"/>
                      <a:pt x="2895" y="16618"/>
                      <a:pt x="2801" y="16691"/>
                    </a:cubicBezTo>
                    <a:cubicBezTo>
                      <a:pt x="2729" y="16743"/>
                      <a:pt x="2666" y="16795"/>
                      <a:pt x="2593" y="16857"/>
                    </a:cubicBezTo>
                    <a:cubicBezTo>
                      <a:pt x="2334" y="17065"/>
                      <a:pt x="2075" y="17313"/>
                      <a:pt x="1837" y="17572"/>
                    </a:cubicBezTo>
                    <a:cubicBezTo>
                      <a:pt x="1401" y="18050"/>
                      <a:pt x="1027" y="18620"/>
                      <a:pt x="737" y="19253"/>
                    </a:cubicBezTo>
                    <a:cubicBezTo>
                      <a:pt x="477" y="19834"/>
                      <a:pt x="281" y="20498"/>
                      <a:pt x="156" y="21224"/>
                    </a:cubicBezTo>
                    <a:cubicBezTo>
                      <a:pt x="42" y="21878"/>
                      <a:pt x="0" y="22604"/>
                      <a:pt x="11" y="23434"/>
                    </a:cubicBezTo>
                    <a:cubicBezTo>
                      <a:pt x="21" y="24035"/>
                      <a:pt x="52" y="24658"/>
                      <a:pt x="104" y="25331"/>
                    </a:cubicBezTo>
                    <a:cubicBezTo>
                      <a:pt x="166" y="26037"/>
                      <a:pt x="249" y="26742"/>
                      <a:pt x="364" y="27448"/>
                    </a:cubicBezTo>
                    <a:cubicBezTo>
                      <a:pt x="488" y="28184"/>
                      <a:pt x="643" y="28911"/>
                      <a:pt x="820" y="29605"/>
                    </a:cubicBezTo>
                    <a:cubicBezTo>
                      <a:pt x="1007" y="30342"/>
                      <a:pt x="1235" y="31037"/>
                      <a:pt x="1494" y="31670"/>
                    </a:cubicBezTo>
                    <a:cubicBezTo>
                      <a:pt x="1671" y="32115"/>
                      <a:pt x="1867" y="32530"/>
                      <a:pt x="2085" y="32915"/>
                    </a:cubicBezTo>
                    <a:cubicBezTo>
                      <a:pt x="2148" y="33039"/>
                      <a:pt x="2210" y="33164"/>
                      <a:pt x="2282" y="33288"/>
                    </a:cubicBezTo>
                    <a:cubicBezTo>
                      <a:pt x="2593" y="33837"/>
                      <a:pt x="2967" y="34346"/>
                      <a:pt x="3361" y="34823"/>
                    </a:cubicBezTo>
                    <a:cubicBezTo>
                      <a:pt x="3776" y="35456"/>
                      <a:pt x="4222" y="35953"/>
                      <a:pt x="4720" y="36358"/>
                    </a:cubicBezTo>
                    <a:cubicBezTo>
                      <a:pt x="4741" y="36379"/>
                      <a:pt x="4762" y="36379"/>
                      <a:pt x="4792" y="36379"/>
                    </a:cubicBezTo>
                    <a:lnTo>
                      <a:pt x="4803" y="36379"/>
                    </a:lnTo>
                    <a:cubicBezTo>
                      <a:pt x="4834" y="36379"/>
                      <a:pt x="4855" y="36368"/>
                      <a:pt x="4875" y="36338"/>
                    </a:cubicBezTo>
                    <a:cubicBezTo>
                      <a:pt x="4896" y="36317"/>
                      <a:pt x="4907" y="36275"/>
                      <a:pt x="4907" y="36234"/>
                    </a:cubicBezTo>
                    <a:cubicBezTo>
                      <a:pt x="4896" y="36202"/>
                      <a:pt x="4886" y="36182"/>
                      <a:pt x="4865" y="36161"/>
                    </a:cubicBezTo>
                    <a:cubicBezTo>
                      <a:pt x="4824" y="36130"/>
                      <a:pt x="4792" y="36099"/>
                      <a:pt x="4762" y="36078"/>
                    </a:cubicBezTo>
                    <a:cubicBezTo>
                      <a:pt x="4762" y="36068"/>
                      <a:pt x="4772" y="36047"/>
                      <a:pt x="4772" y="36036"/>
                    </a:cubicBezTo>
                    <a:cubicBezTo>
                      <a:pt x="4772" y="36006"/>
                      <a:pt x="4762" y="35964"/>
                      <a:pt x="4741" y="35943"/>
                    </a:cubicBezTo>
                    <a:cubicBezTo>
                      <a:pt x="4730" y="35933"/>
                      <a:pt x="4720" y="35933"/>
                      <a:pt x="4709" y="35923"/>
                    </a:cubicBezTo>
                    <a:lnTo>
                      <a:pt x="4709" y="35923"/>
                    </a:lnTo>
                    <a:cubicBezTo>
                      <a:pt x="5301" y="36057"/>
                      <a:pt x="5975" y="36119"/>
                      <a:pt x="6763" y="36119"/>
                    </a:cubicBezTo>
                    <a:cubicBezTo>
                      <a:pt x="6919" y="36119"/>
                      <a:pt x="7074" y="36119"/>
                      <a:pt x="7240" y="36109"/>
                    </a:cubicBezTo>
                    <a:cubicBezTo>
                      <a:pt x="7604" y="36099"/>
                      <a:pt x="7987" y="36078"/>
                      <a:pt x="8444" y="36036"/>
                    </a:cubicBezTo>
                    <a:cubicBezTo>
                      <a:pt x="8683" y="36016"/>
                      <a:pt x="8932" y="35995"/>
                      <a:pt x="9149" y="35974"/>
                    </a:cubicBezTo>
                    <a:lnTo>
                      <a:pt x="9232" y="35964"/>
                    </a:lnTo>
                    <a:lnTo>
                      <a:pt x="9305" y="35953"/>
                    </a:lnTo>
                    <a:lnTo>
                      <a:pt x="9347" y="35953"/>
                    </a:lnTo>
                    <a:cubicBezTo>
                      <a:pt x="9668" y="35923"/>
                      <a:pt x="9937" y="35891"/>
                      <a:pt x="10207" y="35870"/>
                    </a:cubicBezTo>
                    <a:lnTo>
                      <a:pt x="10269" y="35861"/>
                    </a:lnTo>
                    <a:cubicBezTo>
                      <a:pt x="12500" y="35663"/>
                      <a:pt x="14730" y="35632"/>
                      <a:pt x="16804" y="35622"/>
                    </a:cubicBezTo>
                    <a:lnTo>
                      <a:pt x="17811" y="35612"/>
                    </a:lnTo>
                    <a:lnTo>
                      <a:pt x="17945" y="35612"/>
                    </a:lnTo>
                    <a:cubicBezTo>
                      <a:pt x="19740" y="35601"/>
                      <a:pt x="21587" y="35601"/>
                      <a:pt x="23412" y="35508"/>
                    </a:cubicBezTo>
                    <a:cubicBezTo>
                      <a:pt x="24159" y="35476"/>
                      <a:pt x="24875" y="35425"/>
                      <a:pt x="25559" y="35373"/>
                    </a:cubicBezTo>
                    <a:cubicBezTo>
                      <a:pt x="25912" y="35342"/>
                      <a:pt x="26296" y="35300"/>
                      <a:pt x="26690" y="35259"/>
                    </a:cubicBezTo>
                    <a:cubicBezTo>
                      <a:pt x="27105" y="35207"/>
                      <a:pt x="27592" y="35144"/>
                      <a:pt x="28080" y="35061"/>
                    </a:cubicBezTo>
                    <a:cubicBezTo>
                      <a:pt x="28454" y="35010"/>
                      <a:pt x="28786" y="34937"/>
                      <a:pt x="29107" y="34844"/>
                    </a:cubicBezTo>
                    <a:cubicBezTo>
                      <a:pt x="29802" y="34657"/>
                      <a:pt x="30342" y="34377"/>
                      <a:pt x="30767" y="34014"/>
                    </a:cubicBezTo>
                    <a:cubicBezTo>
                      <a:pt x="30985" y="33817"/>
                      <a:pt x="31181" y="33588"/>
                      <a:pt x="31347" y="33319"/>
                    </a:cubicBezTo>
                    <a:cubicBezTo>
                      <a:pt x="31420" y="33194"/>
                      <a:pt x="31483" y="33060"/>
                      <a:pt x="31555" y="32904"/>
                    </a:cubicBezTo>
                    <a:cubicBezTo>
                      <a:pt x="31617" y="32769"/>
                      <a:pt x="31669" y="32603"/>
                      <a:pt x="31721" y="32396"/>
                    </a:cubicBezTo>
                    <a:cubicBezTo>
                      <a:pt x="31825" y="32022"/>
                      <a:pt x="31887" y="31618"/>
                      <a:pt x="31898" y="31110"/>
                    </a:cubicBezTo>
                    <a:cubicBezTo>
                      <a:pt x="31918" y="30580"/>
                      <a:pt x="31877" y="30010"/>
                      <a:pt x="31773" y="29388"/>
                    </a:cubicBezTo>
                    <a:cubicBezTo>
                      <a:pt x="31669" y="28786"/>
                      <a:pt x="31503" y="28184"/>
                      <a:pt x="31379" y="27728"/>
                    </a:cubicBezTo>
                    <a:cubicBezTo>
                      <a:pt x="31306" y="27489"/>
                      <a:pt x="31234" y="27261"/>
                      <a:pt x="31171" y="27033"/>
                    </a:cubicBezTo>
                    <a:lnTo>
                      <a:pt x="31161" y="27023"/>
                    </a:lnTo>
                    <a:lnTo>
                      <a:pt x="31151" y="26991"/>
                    </a:lnTo>
                    <a:lnTo>
                      <a:pt x="31140" y="26960"/>
                    </a:lnTo>
                    <a:cubicBezTo>
                      <a:pt x="31057" y="26670"/>
                      <a:pt x="30964" y="26359"/>
                      <a:pt x="30881" y="26037"/>
                    </a:cubicBezTo>
                    <a:cubicBezTo>
                      <a:pt x="30808" y="25799"/>
                      <a:pt x="30746" y="25550"/>
                      <a:pt x="30694" y="25280"/>
                    </a:cubicBezTo>
                    <a:cubicBezTo>
                      <a:pt x="30611" y="24907"/>
                      <a:pt x="30559" y="24564"/>
                      <a:pt x="30518" y="24222"/>
                    </a:cubicBezTo>
                    <a:cubicBezTo>
                      <a:pt x="30476" y="23858"/>
                      <a:pt x="30466" y="23485"/>
                      <a:pt x="30476" y="23102"/>
                    </a:cubicBezTo>
                    <a:cubicBezTo>
                      <a:pt x="30487" y="22790"/>
                      <a:pt x="30518" y="22468"/>
                      <a:pt x="30570" y="22157"/>
                    </a:cubicBezTo>
                    <a:cubicBezTo>
                      <a:pt x="30611" y="21857"/>
                      <a:pt x="30684" y="21546"/>
                      <a:pt x="30787" y="21182"/>
                    </a:cubicBezTo>
                    <a:lnTo>
                      <a:pt x="30787" y="21172"/>
                    </a:lnTo>
                    <a:cubicBezTo>
                      <a:pt x="30787" y="21161"/>
                      <a:pt x="30798" y="21161"/>
                      <a:pt x="30798" y="21161"/>
                    </a:cubicBezTo>
                    <a:cubicBezTo>
                      <a:pt x="30995" y="20467"/>
                      <a:pt x="31223" y="19782"/>
                      <a:pt x="31441" y="19118"/>
                    </a:cubicBezTo>
                    <a:lnTo>
                      <a:pt x="31472" y="19056"/>
                    </a:lnTo>
                    <a:cubicBezTo>
                      <a:pt x="31576" y="18724"/>
                      <a:pt x="31679" y="18423"/>
                      <a:pt x="31783" y="18112"/>
                    </a:cubicBezTo>
                    <a:cubicBezTo>
                      <a:pt x="31960" y="17572"/>
                      <a:pt x="32105" y="17074"/>
                      <a:pt x="32230" y="16608"/>
                    </a:cubicBezTo>
                    <a:cubicBezTo>
                      <a:pt x="32364" y="16058"/>
                      <a:pt x="32478" y="15519"/>
                      <a:pt x="32551" y="15000"/>
                    </a:cubicBezTo>
                    <a:cubicBezTo>
                      <a:pt x="32603" y="14637"/>
                      <a:pt x="32634" y="14274"/>
                      <a:pt x="32654" y="13963"/>
                    </a:cubicBezTo>
                    <a:cubicBezTo>
                      <a:pt x="32675" y="13662"/>
                      <a:pt x="32696" y="13361"/>
                      <a:pt x="32707" y="13029"/>
                    </a:cubicBezTo>
                    <a:cubicBezTo>
                      <a:pt x="32737" y="12376"/>
                      <a:pt x="32737" y="11722"/>
                      <a:pt x="32717" y="11058"/>
                    </a:cubicBezTo>
                    <a:cubicBezTo>
                      <a:pt x="32665" y="9637"/>
                      <a:pt x="32499" y="8268"/>
                      <a:pt x="32209" y="6982"/>
                    </a:cubicBezTo>
                    <a:cubicBezTo>
                      <a:pt x="31898" y="5581"/>
                      <a:pt x="31441" y="4347"/>
                      <a:pt x="30850" y="3320"/>
                    </a:cubicBezTo>
                    <a:cubicBezTo>
                      <a:pt x="30549" y="2780"/>
                      <a:pt x="30186" y="2293"/>
                      <a:pt x="29791" y="1868"/>
                    </a:cubicBezTo>
                    <a:cubicBezTo>
                      <a:pt x="29397" y="1432"/>
                      <a:pt x="28941" y="1069"/>
                      <a:pt x="28443" y="768"/>
                    </a:cubicBezTo>
                    <a:cubicBezTo>
                      <a:pt x="27945" y="478"/>
                      <a:pt x="27385" y="260"/>
                      <a:pt x="26783" y="136"/>
                    </a:cubicBezTo>
                    <a:cubicBezTo>
                      <a:pt x="26493" y="63"/>
                      <a:pt x="26172" y="21"/>
                      <a:pt x="25840" y="11"/>
                    </a:cubicBezTo>
                    <a:cubicBezTo>
                      <a:pt x="25704" y="0"/>
                      <a:pt x="25580" y="0"/>
                      <a:pt x="25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50"/>
              <p:cNvSpPr/>
              <p:nvPr/>
            </p:nvSpPr>
            <p:spPr>
              <a:xfrm>
                <a:off x="4156500" y="3513400"/>
                <a:ext cx="760875" cy="221250"/>
              </a:xfrm>
              <a:custGeom>
                <a:avLst/>
                <a:gdLst/>
                <a:ahLst/>
                <a:cxnLst/>
                <a:rect l="l" t="t" r="r" b="b"/>
                <a:pathLst>
                  <a:path w="30435" h="8850" extrusionOk="0">
                    <a:moveTo>
                      <a:pt x="15218" y="1"/>
                    </a:moveTo>
                    <a:cubicBezTo>
                      <a:pt x="6826" y="1"/>
                      <a:pt x="0" y="1982"/>
                      <a:pt x="0" y="4431"/>
                    </a:cubicBezTo>
                    <a:cubicBezTo>
                      <a:pt x="0" y="6868"/>
                      <a:pt x="6826" y="8849"/>
                      <a:pt x="15218" y="8849"/>
                    </a:cubicBezTo>
                    <a:cubicBezTo>
                      <a:pt x="23620" y="8849"/>
                      <a:pt x="30435" y="6868"/>
                      <a:pt x="30435" y="4431"/>
                    </a:cubicBezTo>
                    <a:cubicBezTo>
                      <a:pt x="30435" y="1982"/>
                      <a:pt x="23620" y="1"/>
                      <a:pt x="15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50"/>
              <p:cNvSpPr/>
              <p:nvPr/>
            </p:nvSpPr>
            <p:spPr>
              <a:xfrm>
                <a:off x="4174650" y="3048975"/>
                <a:ext cx="253400" cy="432825"/>
              </a:xfrm>
              <a:custGeom>
                <a:avLst/>
                <a:gdLst/>
                <a:ahLst/>
                <a:cxnLst/>
                <a:rect l="l" t="t" r="r" b="b"/>
                <a:pathLst>
                  <a:path w="10136" h="17313" extrusionOk="0">
                    <a:moveTo>
                      <a:pt x="3621" y="0"/>
                    </a:moveTo>
                    <a:cubicBezTo>
                      <a:pt x="3340" y="0"/>
                      <a:pt x="3040" y="145"/>
                      <a:pt x="2739" y="446"/>
                    </a:cubicBezTo>
                    <a:cubicBezTo>
                      <a:pt x="2427" y="747"/>
                      <a:pt x="2199" y="1130"/>
                      <a:pt x="2054" y="1607"/>
                    </a:cubicBezTo>
                    <a:cubicBezTo>
                      <a:pt x="1982" y="1815"/>
                      <a:pt x="1930" y="2033"/>
                      <a:pt x="1899" y="2292"/>
                    </a:cubicBezTo>
                    <a:cubicBezTo>
                      <a:pt x="1867" y="2520"/>
                      <a:pt x="1857" y="2769"/>
                      <a:pt x="1857" y="3018"/>
                    </a:cubicBezTo>
                    <a:cubicBezTo>
                      <a:pt x="1857" y="3485"/>
                      <a:pt x="1920" y="3983"/>
                      <a:pt x="2033" y="4470"/>
                    </a:cubicBezTo>
                    <a:cubicBezTo>
                      <a:pt x="2096" y="4761"/>
                      <a:pt x="2179" y="5041"/>
                      <a:pt x="2282" y="5300"/>
                    </a:cubicBezTo>
                    <a:cubicBezTo>
                      <a:pt x="2220" y="5249"/>
                      <a:pt x="2137" y="5197"/>
                      <a:pt x="2065" y="5155"/>
                    </a:cubicBezTo>
                    <a:cubicBezTo>
                      <a:pt x="1961" y="5104"/>
                      <a:pt x="1857" y="5072"/>
                      <a:pt x="1754" y="5051"/>
                    </a:cubicBezTo>
                    <a:cubicBezTo>
                      <a:pt x="1701" y="5041"/>
                      <a:pt x="1650" y="5041"/>
                      <a:pt x="1598" y="5041"/>
                    </a:cubicBezTo>
                    <a:lnTo>
                      <a:pt x="1588" y="5041"/>
                    </a:lnTo>
                    <a:cubicBezTo>
                      <a:pt x="1535" y="5041"/>
                      <a:pt x="1494" y="5041"/>
                      <a:pt x="1432" y="5051"/>
                    </a:cubicBezTo>
                    <a:cubicBezTo>
                      <a:pt x="1339" y="5072"/>
                      <a:pt x="1235" y="5104"/>
                      <a:pt x="1141" y="5166"/>
                    </a:cubicBezTo>
                    <a:cubicBezTo>
                      <a:pt x="1048" y="5228"/>
                      <a:pt x="965" y="5311"/>
                      <a:pt x="892" y="5415"/>
                    </a:cubicBezTo>
                    <a:cubicBezTo>
                      <a:pt x="830" y="5508"/>
                      <a:pt x="779" y="5611"/>
                      <a:pt x="737" y="5747"/>
                    </a:cubicBezTo>
                    <a:cubicBezTo>
                      <a:pt x="696" y="5840"/>
                      <a:pt x="675" y="5954"/>
                      <a:pt x="664" y="6079"/>
                    </a:cubicBezTo>
                    <a:cubicBezTo>
                      <a:pt x="643" y="6286"/>
                      <a:pt x="654" y="6504"/>
                      <a:pt x="716" y="6753"/>
                    </a:cubicBezTo>
                    <a:cubicBezTo>
                      <a:pt x="768" y="6971"/>
                      <a:pt x="851" y="7188"/>
                      <a:pt x="965" y="7448"/>
                    </a:cubicBezTo>
                    <a:cubicBezTo>
                      <a:pt x="1193" y="7914"/>
                      <a:pt x="1494" y="8361"/>
                      <a:pt x="1764" y="8755"/>
                    </a:cubicBezTo>
                    <a:lnTo>
                      <a:pt x="1826" y="8848"/>
                    </a:lnTo>
                    <a:lnTo>
                      <a:pt x="1899" y="8952"/>
                    </a:lnTo>
                    <a:cubicBezTo>
                      <a:pt x="1805" y="8859"/>
                      <a:pt x="1701" y="8786"/>
                      <a:pt x="1598" y="8713"/>
                    </a:cubicBezTo>
                    <a:cubicBezTo>
                      <a:pt x="1411" y="8578"/>
                      <a:pt x="1235" y="8495"/>
                      <a:pt x="1079" y="8454"/>
                    </a:cubicBezTo>
                    <a:cubicBezTo>
                      <a:pt x="1017" y="8444"/>
                      <a:pt x="954" y="8433"/>
                      <a:pt x="903" y="8433"/>
                    </a:cubicBezTo>
                    <a:cubicBezTo>
                      <a:pt x="872" y="8433"/>
                      <a:pt x="841" y="8444"/>
                      <a:pt x="809" y="8444"/>
                    </a:cubicBezTo>
                    <a:cubicBezTo>
                      <a:pt x="726" y="8454"/>
                      <a:pt x="643" y="8485"/>
                      <a:pt x="581" y="8527"/>
                    </a:cubicBezTo>
                    <a:cubicBezTo>
                      <a:pt x="426" y="8630"/>
                      <a:pt x="322" y="8806"/>
                      <a:pt x="249" y="9066"/>
                    </a:cubicBezTo>
                    <a:cubicBezTo>
                      <a:pt x="208" y="9253"/>
                      <a:pt x="187" y="9460"/>
                      <a:pt x="208" y="9678"/>
                    </a:cubicBezTo>
                    <a:cubicBezTo>
                      <a:pt x="228" y="9896"/>
                      <a:pt x="281" y="10113"/>
                      <a:pt x="364" y="10352"/>
                    </a:cubicBezTo>
                    <a:cubicBezTo>
                      <a:pt x="426" y="10570"/>
                      <a:pt x="519" y="10798"/>
                      <a:pt x="643" y="11047"/>
                    </a:cubicBezTo>
                    <a:cubicBezTo>
                      <a:pt x="851" y="11452"/>
                      <a:pt x="1100" y="11867"/>
                      <a:pt x="1422" y="12303"/>
                    </a:cubicBezTo>
                    <a:lnTo>
                      <a:pt x="1463" y="12365"/>
                    </a:lnTo>
                    <a:cubicBezTo>
                      <a:pt x="1339" y="12292"/>
                      <a:pt x="1214" y="12240"/>
                      <a:pt x="1079" y="12220"/>
                    </a:cubicBezTo>
                    <a:cubicBezTo>
                      <a:pt x="1007" y="12199"/>
                      <a:pt x="934" y="12188"/>
                      <a:pt x="862" y="12188"/>
                    </a:cubicBezTo>
                    <a:cubicBezTo>
                      <a:pt x="747" y="12188"/>
                      <a:pt x="643" y="12209"/>
                      <a:pt x="550" y="12250"/>
                    </a:cubicBezTo>
                    <a:cubicBezTo>
                      <a:pt x="467" y="12282"/>
                      <a:pt x="384" y="12323"/>
                      <a:pt x="322" y="12386"/>
                    </a:cubicBezTo>
                    <a:cubicBezTo>
                      <a:pt x="249" y="12437"/>
                      <a:pt x="198" y="12510"/>
                      <a:pt x="145" y="12593"/>
                    </a:cubicBezTo>
                    <a:cubicBezTo>
                      <a:pt x="52" y="12759"/>
                      <a:pt x="0" y="12966"/>
                      <a:pt x="0" y="13225"/>
                    </a:cubicBezTo>
                    <a:cubicBezTo>
                      <a:pt x="0" y="13340"/>
                      <a:pt x="11" y="13464"/>
                      <a:pt x="42" y="13630"/>
                    </a:cubicBezTo>
                    <a:cubicBezTo>
                      <a:pt x="62" y="13755"/>
                      <a:pt x="94" y="13879"/>
                      <a:pt x="135" y="14014"/>
                    </a:cubicBezTo>
                    <a:cubicBezTo>
                      <a:pt x="291" y="14470"/>
                      <a:pt x="560" y="14937"/>
                      <a:pt x="965" y="15424"/>
                    </a:cubicBezTo>
                    <a:cubicBezTo>
                      <a:pt x="1432" y="15995"/>
                      <a:pt x="2003" y="16482"/>
                      <a:pt x="2542" y="16960"/>
                    </a:cubicBezTo>
                    <a:lnTo>
                      <a:pt x="2791" y="17178"/>
                    </a:lnTo>
                    <a:cubicBezTo>
                      <a:pt x="2801" y="17178"/>
                      <a:pt x="2812" y="17188"/>
                      <a:pt x="2822" y="17188"/>
                    </a:cubicBezTo>
                    <a:cubicBezTo>
                      <a:pt x="2832" y="17209"/>
                      <a:pt x="2863" y="17219"/>
                      <a:pt x="2884" y="17219"/>
                    </a:cubicBezTo>
                    <a:cubicBezTo>
                      <a:pt x="3081" y="17229"/>
                      <a:pt x="3268" y="17240"/>
                      <a:pt x="3465" y="17250"/>
                    </a:cubicBezTo>
                    <a:cubicBezTo>
                      <a:pt x="3870" y="17282"/>
                      <a:pt x="4285" y="17302"/>
                      <a:pt x="4700" y="17312"/>
                    </a:cubicBezTo>
                    <a:lnTo>
                      <a:pt x="4928" y="17312"/>
                    </a:lnTo>
                    <a:cubicBezTo>
                      <a:pt x="5488" y="17312"/>
                      <a:pt x="5944" y="17271"/>
                      <a:pt x="6359" y="17178"/>
                    </a:cubicBezTo>
                    <a:cubicBezTo>
                      <a:pt x="6629" y="17116"/>
                      <a:pt x="6878" y="17022"/>
                      <a:pt x="7106" y="16908"/>
                    </a:cubicBezTo>
                    <a:cubicBezTo>
                      <a:pt x="7344" y="16794"/>
                      <a:pt x="7552" y="16638"/>
                      <a:pt x="7729" y="16452"/>
                    </a:cubicBezTo>
                    <a:cubicBezTo>
                      <a:pt x="7832" y="16348"/>
                      <a:pt x="7915" y="16224"/>
                      <a:pt x="8008" y="16120"/>
                    </a:cubicBezTo>
                    <a:cubicBezTo>
                      <a:pt x="8081" y="16005"/>
                      <a:pt x="8164" y="15892"/>
                      <a:pt x="8257" y="15746"/>
                    </a:cubicBezTo>
                    <a:cubicBezTo>
                      <a:pt x="8413" y="15497"/>
                      <a:pt x="8558" y="15238"/>
                      <a:pt x="8704" y="14937"/>
                    </a:cubicBezTo>
                    <a:cubicBezTo>
                      <a:pt x="8953" y="14408"/>
                      <a:pt x="9170" y="13817"/>
                      <a:pt x="9367" y="13132"/>
                    </a:cubicBezTo>
                    <a:cubicBezTo>
                      <a:pt x="9513" y="12593"/>
                      <a:pt x="9658" y="12001"/>
                      <a:pt x="9792" y="11317"/>
                    </a:cubicBezTo>
                    <a:cubicBezTo>
                      <a:pt x="9907" y="10726"/>
                      <a:pt x="9990" y="10186"/>
                      <a:pt x="10041" y="9668"/>
                    </a:cubicBezTo>
                    <a:cubicBezTo>
                      <a:pt x="10114" y="8962"/>
                      <a:pt x="10135" y="8381"/>
                      <a:pt x="10094" y="7842"/>
                    </a:cubicBezTo>
                    <a:cubicBezTo>
                      <a:pt x="10062" y="7541"/>
                      <a:pt x="10021" y="7271"/>
                      <a:pt x="9958" y="7022"/>
                    </a:cubicBezTo>
                    <a:cubicBezTo>
                      <a:pt x="9917" y="6898"/>
                      <a:pt x="9875" y="6773"/>
                      <a:pt x="9834" y="6660"/>
                    </a:cubicBezTo>
                    <a:cubicBezTo>
                      <a:pt x="9803" y="6597"/>
                      <a:pt x="9772" y="6535"/>
                      <a:pt x="9741" y="6483"/>
                    </a:cubicBezTo>
                    <a:cubicBezTo>
                      <a:pt x="9720" y="6431"/>
                      <a:pt x="9679" y="6379"/>
                      <a:pt x="9637" y="6317"/>
                    </a:cubicBezTo>
                    <a:cubicBezTo>
                      <a:pt x="9502" y="6151"/>
                      <a:pt x="9315" y="6037"/>
                      <a:pt x="9118" y="6006"/>
                    </a:cubicBezTo>
                    <a:cubicBezTo>
                      <a:pt x="9066" y="5996"/>
                      <a:pt x="9015" y="5985"/>
                      <a:pt x="8962" y="5985"/>
                    </a:cubicBezTo>
                    <a:cubicBezTo>
                      <a:pt x="8817" y="5985"/>
                      <a:pt x="8662" y="6016"/>
                      <a:pt x="8506" y="6079"/>
                    </a:cubicBezTo>
                    <a:cubicBezTo>
                      <a:pt x="8247" y="6182"/>
                      <a:pt x="7987" y="6358"/>
                      <a:pt x="7729" y="6597"/>
                    </a:cubicBezTo>
                    <a:cubicBezTo>
                      <a:pt x="7614" y="6711"/>
                      <a:pt x="7510" y="6826"/>
                      <a:pt x="7407" y="6960"/>
                    </a:cubicBezTo>
                    <a:lnTo>
                      <a:pt x="7397" y="6971"/>
                    </a:lnTo>
                    <a:lnTo>
                      <a:pt x="7376" y="7001"/>
                    </a:lnTo>
                    <a:cubicBezTo>
                      <a:pt x="7469" y="6722"/>
                      <a:pt x="7542" y="6441"/>
                      <a:pt x="7604" y="6162"/>
                    </a:cubicBezTo>
                    <a:cubicBezTo>
                      <a:pt x="7655" y="5923"/>
                      <a:pt x="7687" y="5674"/>
                      <a:pt x="7708" y="5446"/>
                    </a:cubicBezTo>
                    <a:cubicBezTo>
                      <a:pt x="7738" y="5197"/>
                      <a:pt x="7738" y="4968"/>
                      <a:pt x="7708" y="4761"/>
                    </a:cubicBezTo>
                    <a:cubicBezTo>
                      <a:pt x="7687" y="4533"/>
                      <a:pt x="7625" y="4346"/>
                      <a:pt x="7542" y="4180"/>
                    </a:cubicBezTo>
                    <a:cubicBezTo>
                      <a:pt x="7448" y="3993"/>
                      <a:pt x="7293" y="3848"/>
                      <a:pt x="7116" y="3765"/>
                    </a:cubicBezTo>
                    <a:cubicBezTo>
                      <a:pt x="7033" y="3724"/>
                      <a:pt x="6940" y="3703"/>
                      <a:pt x="6836" y="3693"/>
                    </a:cubicBezTo>
                    <a:lnTo>
                      <a:pt x="6795" y="3693"/>
                    </a:lnTo>
                    <a:cubicBezTo>
                      <a:pt x="6722" y="3693"/>
                      <a:pt x="6650" y="3703"/>
                      <a:pt x="6567" y="3724"/>
                    </a:cubicBezTo>
                    <a:cubicBezTo>
                      <a:pt x="6401" y="3776"/>
                      <a:pt x="6235" y="3880"/>
                      <a:pt x="6058" y="4035"/>
                    </a:cubicBezTo>
                    <a:cubicBezTo>
                      <a:pt x="5954" y="4129"/>
                      <a:pt x="5861" y="4232"/>
                      <a:pt x="5768" y="4357"/>
                    </a:cubicBezTo>
                    <a:cubicBezTo>
                      <a:pt x="5675" y="4460"/>
                      <a:pt x="5592" y="4585"/>
                      <a:pt x="5519" y="4719"/>
                    </a:cubicBezTo>
                    <a:cubicBezTo>
                      <a:pt x="5456" y="4813"/>
                      <a:pt x="5405" y="4917"/>
                      <a:pt x="5353" y="5021"/>
                    </a:cubicBezTo>
                    <a:cubicBezTo>
                      <a:pt x="5353" y="4387"/>
                      <a:pt x="5311" y="3776"/>
                      <a:pt x="5239" y="3195"/>
                    </a:cubicBezTo>
                    <a:cubicBezTo>
                      <a:pt x="5197" y="2831"/>
                      <a:pt x="5156" y="2541"/>
                      <a:pt x="5104" y="2271"/>
                    </a:cubicBezTo>
                    <a:cubicBezTo>
                      <a:pt x="5073" y="2095"/>
                      <a:pt x="5032" y="1929"/>
                      <a:pt x="4979" y="1753"/>
                    </a:cubicBezTo>
                    <a:cubicBezTo>
                      <a:pt x="4928" y="1566"/>
                      <a:pt x="4866" y="1369"/>
                      <a:pt x="4803" y="1193"/>
                    </a:cubicBezTo>
                    <a:cubicBezTo>
                      <a:pt x="4720" y="985"/>
                      <a:pt x="4637" y="819"/>
                      <a:pt x="4544" y="664"/>
                    </a:cubicBezTo>
                    <a:cubicBezTo>
                      <a:pt x="4326" y="291"/>
                      <a:pt x="4066" y="72"/>
                      <a:pt x="3787" y="10"/>
                    </a:cubicBezTo>
                    <a:cubicBezTo>
                      <a:pt x="3734" y="0"/>
                      <a:pt x="3683"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50"/>
              <p:cNvSpPr/>
              <p:nvPr/>
            </p:nvSpPr>
            <p:spPr>
              <a:xfrm>
                <a:off x="4255300" y="3059575"/>
                <a:ext cx="60200" cy="468550"/>
              </a:xfrm>
              <a:custGeom>
                <a:avLst/>
                <a:gdLst/>
                <a:ahLst/>
                <a:cxnLst/>
                <a:rect l="l" t="t" r="r" b="b"/>
                <a:pathLst>
                  <a:path w="2408" h="18742" extrusionOk="0">
                    <a:moveTo>
                      <a:pt x="52" y="1"/>
                    </a:moveTo>
                    <a:cubicBezTo>
                      <a:pt x="21" y="1"/>
                      <a:pt x="1" y="22"/>
                      <a:pt x="1" y="42"/>
                    </a:cubicBezTo>
                    <a:cubicBezTo>
                      <a:pt x="52" y="655"/>
                      <a:pt x="94" y="1266"/>
                      <a:pt x="125" y="1879"/>
                    </a:cubicBezTo>
                    <a:cubicBezTo>
                      <a:pt x="135" y="2179"/>
                      <a:pt x="146" y="2490"/>
                      <a:pt x="156" y="2792"/>
                    </a:cubicBezTo>
                    <a:cubicBezTo>
                      <a:pt x="167" y="3103"/>
                      <a:pt x="177" y="3403"/>
                      <a:pt x="187" y="3714"/>
                    </a:cubicBezTo>
                    <a:cubicBezTo>
                      <a:pt x="218" y="4939"/>
                      <a:pt x="239" y="6163"/>
                      <a:pt x="280" y="7387"/>
                    </a:cubicBezTo>
                    <a:cubicBezTo>
                      <a:pt x="312" y="7999"/>
                      <a:pt x="342" y="8611"/>
                      <a:pt x="384" y="9223"/>
                    </a:cubicBezTo>
                    <a:cubicBezTo>
                      <a:pt x="425" y="9825"/>
                      <a:pt x="478" y="10426"/>
                      <a:pt x="540" y="11028"/>
                    </a:cubicBezTo>
                    <a:cubicBezTo>
                      <a:pt x="674" y="12210"/>
                      <a:pt x="840" y="13382"/>
                      <a:pt x="1059" y="14544"/>
                    </a:cubicBezTo>
                    <a:cubicBezTo>
                      <a:pt x="1193" y="15239"/>
                      <a:pt x="1338" y="15934"/>
                      <a:pt x="1515" y="16619"/>
                    </a:cubicBezTo>
                    <a:cubicBezTo>
                      <a:pt x="1598" y="16961"/>
                      <a:pt x="1691" y="17303"/>
                      <a:pt x="1785" y="17646"/>
                    </a:cubicBezTo>
                    <a:cubicBezTo>
                      <a:pt x="1836" y="17822"/>
                      <a:pt x="1878" y="17988"/>
                      <a:pt x="1940" y="18154"/>
                    </a:cubicBezTo>
                    <a:cubicBezTo>
                      <a:pt x="1992" y="18331"/>
                      <a:pt x="2044" y="18506"/>
                      <a:pt x="2127" y="18663"/>
                    </a:cubicBezTo>
                    <a:cubicBezTo>
                      <a:pt x="2137" y="18693"/>
                      <a:pt x="2158" y="18704"/>
                      <a:pt x="2179" y="18725"/>
                    </a:cubicBezTo>
                    <a:cubicBezTo>
                      <a:pt x="2197" y="18737"/>
                      <a:pt x="2222" y="18742"/>
                      <a:pt x="2246" y="18742"/>
                    </a:cubicBezTo>
                    <a:cubicBezTo>
                      <a:pt x="2263" y="18742"/>
                      <a:pt x="2280" y="18739"/>
                      <a:pt x="2293" y="18735"/>
                    </a:cubicBezTo>
                    <a:cubicBezTo>
                      <a:pt x="2334" y="18725"/>
                      <a:pt x="2366" y="18704"/>
                      <a:pt x="2386" y="18663"/>
                    </a:cubicBezTo>
                    <a:cubicBezTo>
                      <a:pt x="2396" y="18652"/>
                      <a:pt x="2396" y="18642"/>
                      <a:pt x="2407" y="18631"/>
                    </a:cubicBezTo>
                    <a:lnTo>
                      <a:pt x="2407" y="18548"/>
                    </a:lnTo>
                    <a:cubicBezTo>
                      <a:pt x="2376" y="18403"/>
                      <a:pt x="2345" y="18268"/>
                      <a:pt x="2303" y="18133"/>
                    </a:cubicBezTo>
                    <a:cubicBezTo>
                      <a:pt x="2262" y="17978"/>
                      <a:pt x="2220" y="17833"/>
                      <a:pt x="2179" y="17687"/>
                    </a:cubicBezTo>
                    <a:cubicBezTo>
                      <a:pt x="2106" y="17397"/>
                      <a:pt x="2023" y="17116"/>
                      <a:pt x="1951" y="16826"/>
                    </a:cubicBezTo>
                    <a:cubicBezTo>
                      <a:pt x="1806" y="16256"/>
                      <a:pt x="1670" y="15685"/>
                      <a:pt x="1536" y="15104"/>
                    </a:cubicBezTo>
                    <a:cubicBezTo>
                      <a:pt x="1411" y="14534"/>
                      <a:pt x="1308" y="13953"/>
                      <a:pt x="1204" y="13372"/>
                    </a:cubicBezTo>
                    <a:cubicBezTo>
                      <a:pt x="1089" y="12791"/>
                      <a:pt x="1006" y="12210"/>
                      <a:pt x="923" y="11619"/>
                    </a:cubicBezTo>
                    <a:cubicBezTo>
                      <a:pt x="913" y="11547"/>
                      <a:pt x="903" y="11464"/>
                      <a:pt x="893" y="11391"/>
                    </a:cubicBezTo>
                    <a:lnTo>
                      <a:pt x="893" y="11422"/>
                    </a:lnTo>
                    <a:cubicBezTo>
                      <a:pt x="810" y="10820"/>
                      <a:pt x="737" y="10219"/>
                      <a:pt x="685" y="9617"/>
                    </a:cubicBezTo>
                    <a:cubicBezTo>
                      <a:pt x="623" y="9016"/>
                      <a:pt x="581" y="8403"/>
                      <a:pt x="540" y="7792"/>
                    </a:cubicBezTo>
                    <a:cubicBezTo>
                      <a:pt x="467" y="6568"/>
                      <a:pt x="416" y="5343"/>
                      <a:pt x="363" y="4119"/>
                    </a:cubicBezTo>
                    <a:cubicBezTo>
                      <a:pt x="342" y="3788"/>
                      <a:pt x="333" y="3456"/>
                      <a:pt x="312" y="3124"/>
                    </a:cubicBezTo>
                    <a:cubicBezTo>
                      <a:pt x="291" y="2781"/>
                      <a:pt x="280" y="2439"/>
                      <a:pt x="250" y="2096"/>
                    </a:cubicBezTo>
                    <a:cubicBezTo>
                      <a:pt x="208" y="1412"/>
                      <a:pt x="156" y="727"/>
                      <a:pt x="94" y="42"/>
                    </a:cubicBezTo>
                    <a:cubicBezTo>
                      <a:pt x="94" y="22"/>
                      <a:pt x="73" y="1"/>
                      <a:pt x="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50"/>
              <p:cNvSpPr/>
              <p:nvPr/>
            </p:nvSpPr>
            <p:spPr>
              <a:xfrm>
                <a:off x="4208100" y="3190050"/>
                <a:ext cx="61750" cy="93025"/>
              </a:xfrm>
              <a:custGeom>
                <a:avLst/>
                <a:gdLst/>
                <a:ahLst/>
                <a:cxnLst/>
                <a:rect l="l" t="t" r="r" b="b"/>
                <a:pathLst>
                  <a:path w="2470" h="3721" extrusionOk="0">
                    <a:moveTo>
                      <a:pt x="31" y="0"/>
                    </a:moveTo>
                    <a:cubicBezTo>
                      <a:pt x="21" y="0"/>
                      <a:pt x="1" y="21"/>
                      <a:pt x="11" y="41"/>
                    </a:cubicBezTo>
                    <a:cubicBezTo>
                      <a:pt x="114" y="342"/>
                      <a:pt x="239" y="632"/>
                      <a:pt x="384" y="913"/>
                    </a:cubicBezTo>
                    <a:cubicBezTo>
                      <a:pt x="519" y="1203"/>
                      <a:pt x="675" y="1473"/>
                      <a:pt x="831" y="1743"/>
                    </a:cubicBezTo>
                    <a:lnTo>
                      <a:pt x="1080" y="2147"/>
                    </a:lnTo>
                    <a:cubicBezTo>
                      <a:pt x="1162" y="2271"/>
                      <a:pt x="1255" y="2407"/>
                      <a:pt x="1349" y="2531"/>
                    </a:cubicBezTo>
                    <a:cubicBezTo>
                      <a:pt x="1525" y="2790"/>
                      <a:pt x="1723" y="3039"/>
                      <a:pt x="1919" y="3288"/>
                    </a:cubicBezTo>
                    <a:cubicBezTo>
                      <a:pt x="1972" y="3361"/>
                      <a:pt x="2034" y="3433"/>
                      <a:pt x="2096" y="3495"/>
                    </a:cubicBezTo>
                    <a:cubicBezTo>
                      <a:pt x="2158" y="3568"/>
                      <a:pt x="2221" y="3631"/>
                      <a:pt x="2293" y="3693"/>
                    </a:cubicBezTo>
                    <a:cubicBezTo>
                      <a:pt x="2313" y="3703"/>
                      <a:pt x="2324" y="3714"/>
                      <a:pt x="2334" y="3714"/>
                    </a:cubicBezTo>
                    <a:cubicBezTo>
                      <a:pt x="2347" y="3718"/>
                      <a:pt x="2358" y="3720"/>
                      <a:pt x="2368" y="3720"/>
                    </a:cubicBezTo>
                    <a:cubicBezTo>
                      <a:pt x="2383" y="3720"/>
                      <a:pt x="2395" y="3715"/>
                      <a:pt x="2407" y="3703"/>
                    </a:cubicBezTo>
                    <a:cubicBezTo>
                      <a:pt x="2449" y="3682"/>
                      <a:pt x="2469" y="3620"/>
                      <a:pt x="2438" y="3578"/>
                    </a:cubicBezTo>
                    <a:cubicBezTo>
                      <a:pt x="2407" y="3527"/>
                      <a:pt x="2366" y="3475"/>
                      <a:pt x="2324" y="3423"/>
                    </a:cubicBezTo>
                    <a:cubicBezTo>
                      <a:pt x="2283" y="3371"/>
                      <a:pt x="2241" y="3329"/>
                      <a:pt x="2200" y="3278"/>
                    </a:cubicBezTo>
                    <a:lnTo>
                      <a:pt x="1951" y="2997"/>
                    </a:lnTo>
                    <a:cubicBezTo>
                      <a:pt x="1785" y="2801"/>
                      <a:pt x="1619" y="2614"/>
                      <a:pt x="1463" y="2417"/>
                    </a:cubicBezTo>
                    <a:cubicBezTo>
                      <a:pt x="1474" y="2417"/>
                      <a:pt x="1474" y="2427"/>
                      <a:pt x="1484" y="2427"/>
                    </a:cubicBezTo>
                    <a:cubicBezTo>
                      <a:pt x="1225" y="2105"/>
                      <a:pt x="986" y="1763"/>
                      <a:pt x="768" y="1411"/>
                    </a:cubicBezTo>
                    <a:cubicBezTo>
                      <a:pt x="654" y="1234"/>
                      <a:pt x="561" y="1047"/>
                      <a:pt x="467" y="871"/>
                    </a:cubicBezTo>
                    <a:cubicBezTo>
                      <a:pt x="363" y="685"/>
                      <a:pt x="280" y="498"/>
                      <a:pt x="197" y="300"/>
                    </a:cubicBezTo>
                    <a:lnTo>
                      <a:pt x="197" y="311"/>
                    </a:lnTo>
                    <a:cubicBezTo>
                      <a:pt x="156" y="217"/>
                      <a:pt x="125" y="124"/>
                      <a:pt x="84" y="21"/>
                    </a:cubicBezTo>
                    <a:cubicBezTo>
                      <a:pt x="84" y="10"/>
                      <a:pt x="63" y="0"/>
                      <a:pt x="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50"/>
              <p:cNvSpPr/>
              <p:nvPr/>
            </p:nvSpPr>
            <p:spPr>
              <a:xfrm>
                <a:off x="4195400" y="3277950"/>
                <a:ext cx="82750" cy="92875"/>
              </a:xfrm>
              <a:custGeom>
                <a:avLst/>
                <a:gdLst/>
                <a:ahLst/>
                <a:cxnLst/>
                <a:rect l="l" t="t" r="r" b="b"/>
                <a:pathLst>
                  <a:path w="3310" h="3715" extrusionOk="0">
                    <a:moveTo>
                      <a:pt x="780" y="1183"/>
                    </a:moveTo>
                    <a:cubicBezTo>
                      <a:pt x="783" y="1186"/>
                      <a:pt x="786" y="1190"/>
                      <a:pt x="788" y="1193"/>
                    </a:cubicBezTo>
                    <a:cubicBezTo>
                      <a:pt x="788" y="1193"/>
                      <a:pt x="788" y="1184"/>
                      <a:pt x="780" y="1183"/>
                    </a:cubicBezTo>
                    <a:close/>
                    <a:moveTo>
                      <a:pt x="11" y="0"/>
                    </a:moveTo>
                    <a:cubicBezTo>
                      <a:pt x="0" y="11"/>
                      <a:pt x="0" y="32"/>
                      <a:pt x="0" y="52"/>
                    </a:cubicBezTo>
                    <a:cubicBezTo>
                      <a:pt x="135" y="322"/>
                      <a:pt x="281" y="592"/>
                      <a:pt x="446" y="851"/>
                    </a:cubicBezTo>
                    <a:cubicBezTo>
                      <a:pt x="602" y="1100"/>
                      <a:pt x="788" y="1339"/>
                      <a:pt x="986" y="1577"/>
                    </a:cubicBezTo>
                    <a:cubicBezTo>
                      <a:pt x="1173" y="1805"/>
                      <a:pt x="1380" y="2033"/>
                      <a:pt x="1588" y="2251"/>
                    </a:cubicBezTo>
                    <a:cubicBezTo>
                      <a:pt x="1805" y="2480"/>
                      <a:pt x="2023" y="2687"/>
                      <a:pt x="2251" y="2895"/>
                    </a:cubicBezTo>
                    <a:cubicBezTo>
                      <a:pt x="2397" y="3029"/>
                      <a:pt x="2542" y="3174"/>
                      <a:pt x="2687" y="3309"/>
                    </a:cubicBezTo>
                    <a:cubicBezTo>
                      <a:pt x="2832" y="3444"/>
                      <a:pt x="2977" y="3589"/>
                      <a:pt x="3143" y="3704"/>
                    </a:cubicBezTo>
                    <a:cubicBezTo>
                      <a:pt x="3158" y="3711"/>
                      <a:pt x="3174" y="3714"/>
                      <a:pt x="3190" y="3714"/>
                    </a:cubicBezTo>
                    <a:cubicBezTo>
                      <a:pt x="3219" y="3714"/>
                      <a:pt x="3247" y="3703"/>
                      <a:pt x="3268" y="3683"/>
                    </a:cubicBezTo>
                    <a:cubicBezTo>
                      <a:pt x="3309" y="3641"/>
                      <a:pt x="3309" y="3579"/>
                      <a:pt x="3268" y="3538"/>
                    </a:cubicBezTo>
                    <a:cubicBezTo>
                      <a:pt x="3226" y="3485"/>
                      <a:pt x="3174" y="3444"/>
                      <a:pt x="3133" y="3402"/>
                    </a:cubicBezTo>
                    <a:cubicBezTo>
                      <a:pt x="3070" y="3351"/>
                      <a:pt x="3019" y="3309"/>
                      <a:pt x="2957" y="3268"/>
                    </a:cubicBezTo>
                    <a:lnTo>
                      <a:pt x="2614" y="2988"/>
                    </a:lnTo>
                    <a:cubicBezTo>
                      <a:pt x="2397" y="2812"/>
                      <a:pt x="2178" y="2625"/>
                      <a:pt x="1961" y="2427"/>
                    </a:cubicBezTo>
                    <a:cubicBezTo>
                      <a:pt x="1753" y="2241"/>
                      <a:pt x="1535" y="2044"/>
                      <a:pt x="1339" y="1837"/>
                    </a:cubicBezTo>
                    <a:cubicBezTo>
                      <a:pt x="1141" y="1629"/>
                      <a:pt x="954" y="1411"/>
                      <a:pt x="778" y="1183"/>
                    </a:cubicBezTo>
                    <a:cubicBezTo>
                      <a:pt x="779" y="1183"/>
                      <a:pt x="780" y="1183"/>
                      <a:pt x="780" y="1183"/>
                    </a:cubicBezTo>
                    <a:lnTo>
                      <a:pt x="780" y="1183"/>
                    </a:lnTo>
                    <a:cubicBezTo>
                      <a:pt x="504" y="822"/>
                      <a:pt x="258" y="432"/>
                      <a:pt x="62" y="11"/>
                    </a:cubicBezTo>
                    <a:cubicBezTo>
                      <a:pt x="62" y="0"/>
                      <a:pt x="42" y="0"/>
                      <a:pt x="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50"/>
              <p:cNvSpPr/>
              <p:nvPr/>
            </p:nvSpPr>
            <p:spPr>
              <a:xfrm>
                <a:off x="4191750" y="3373650"/>
                <a:ext cx="98050" cy="76975"/>
              </a:xfrm>
              <a:custGeom>
                <a:avLst/>
                <a:gdLst/>
                <a:ahLst/>
                <a:cxnLst/>
                <a:rect l="l" t="t" r="r" b="b"/>
                <a:pathLst>
                  <a:path w="3922" h="3079" extrusionOk="0">
                    <a:moveTo>
                      <a:pt x="32" y="0"/>
                    </a:moveTo>
                    <a:cubicBezTo>
                      <a:pt x="12" y="10"/>
                      <a:pt x="1" y="42"/>
                      <a:pt x="12" y="62"/>
                    </a:cubicBezTo>
                    <a:cubicBezTo>
                      <a:pt x="344" y="549"/>
                      <a:pt x="748" y="985"/>
                      <a:pt x="1183" y="1369"/>
                    </a:cubicBezTo>
                    <a:cubicBezTo>
                      <a:pt x="1412" y="1577"/>
                      <a:pt x="1651" y="1764"/>
                      <a:pt x="1899" y="1950"/>
                    </a:cubicBezTo>
                    <a:cubicBezTo>
                      <a:pt x="2148" y="2126"/>
                      <a:pt x="2397" y="2303"/>
                      <a:pt x="2656" y="2469"/>
                    </a:cubicBezTo>
                    <a:cubicBezTo>
                      <a:pt x="2833" y="2583"/>
                      <a:pt x="3009" y="2686"/>
                      <a:pt x="3196" y="2801"/>
                    </a:cubicBezTo>
                    <a:cubicBezTo>
                      <a:pt x="3372" y="2905"/>
                      <a:pt x="3559" y="2998"/>
                      <a:pt x="3756" y="3071"/>
                    </a:cubicBezTo>
                    <a:lnTo>
                      <a:pt x="3767" y="3071"/>
                    </a:lnTo>
                    <a:cubicBezTo>
                      <a:pt x="3777" y="3076"/>
                      <a:pt x="3787" y="3078"/>
                      <a:pt x="3798" y="3078"/>
                    </a:cubicBezTo>
                    <a:cubicBezTo>
                      <a:pt x="3808" y="3078"/>
                      <a:pt x="3818" y="3076"/>
                      <a:pt x="3829" y="3071"/>
                    </a:cubicBezTo>
                    <a:cubicBezTo>
                      <a:pt x="3860" y="3060"/>
                      <a:pt x="3891" y="3050"/>
                      <a:pt x="3901" y="3018"/>
                    </a:cubicBezTo>
                    <a:cubicBezTo>
                      <a:pt x="3922" y="2988"/>
                      <a:pt x="3922" y="2956"/>
                      <a:pt x="3922" y="2925"/>
                    </a:cubicBezTo>
                    <a:cubicBezTo>
                      <a:pt x="3912" y="2894"/>
                      <a:pt x="3891" y="2863"/>
                      <a:pt x="3860" y="2852"/>
                    </a:cubicBezTo>
                    <a:cubicBezTo>
                      <a:pt x="3839" y="2842"/>
                      <a:pt x="3818" y="2832"/>
                      <a:pt x="3808" y="2822"/>
                    </a:cubicBezTo>
                    <a:cubicBezTo>
                      <a:pt x="3777" y="2801"/>
                      <a:pt x="3756" y="2790"/>
                      <a:pt x="3725" y="2780"/>
                    </a:cubicBezTo>
                    <a:cubicBezTo>
                      <a:pt x="3684" y="2759"/>
                      <a:pt x="3631" y="2728"/>
                      <a:pt x="3590" y="2707"/>
                    </a:cubicBezTo>
                    <a:cubicBezTo>
                      <a:pt x="3486" y="2656"/>
                      <a:pt x="3393" y="2614"/>
                      <a:pt x="3289" y="2562"/>
                    </a:cubicBezTo>
                    <a:cubicBezTo>
                      <a:pt x="3082" y="2469"/>
                      <a:pt x="2875" y="2365"/>
                      <a:pt x="2677" y="2251"/>
                    </a:cubicBezTo>
                    <a:cubicBezTo>
                      <a:pt x="2480" y="2137"/>
                      <a:pt x="2283" y="2022"/>
                      <a:pt x="2096" y="1898"/>
                    </a:cubicBezTo>
                    <a:cubicBezTo>
                      <a:pt x="1899" y="1774"/>
                      <a:pt x="1713" y="1639"/>
                      <a:pt x="1536" y="1504"/>
                    </a:cubicBezTo>
                    <a:cubicBezTo>
                      <a:pt x="1070" y="1141"/>
                      <a:pt x="644" y="736"/>
                      <a:pt x="281" y="280"/>
                    </a:cubicBezTo>
                    <a:lnTo>
                      <a:pt x="270" y="270"/>
                    </a:lnTo>
                    <a:lnTo>
                      <a:pt x="281" y="270"/>
                    </a:lnTo>
                    <a:cubicBezTo>
                      <a:pt x="208" y="187"/>
                      <a:pt x="146" y="104"/>
                      <a:pt x="95" y="21"/>
                    </a:cubicBezTo>
                    <a:cubicBezTo>
                      <a:pt x="84" y="0"/>
                      <a:pt x="63" y="0"/>
                      <a:pt x="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50"/>
              <p:cNvSpPr/>
              <p:nvPr/>
            </p:nvSpPr>
            <p:spPr>
              <a:xfrm>
                <a:off x="4231450" y="3101350"/>
                <a:ext cx="34250" cy="78950"/>
              </a:xfrm>
              <a:custGeom>
                <a:avLst/>
                <a:gdLst/>
                <a:ahLst/>
                <a:cxnLst/>
                <a:rect l="l" t="t" r="r" b="b"/>
                <a:pathLst>
                  <a:path w="1370" h="3158" extrusionOk="0">
                    <a:moveTo>
                      <a:pt x="31" y="0"/>
                    </a:moveTo>
                    <a:cubicBezTo>
                      <a:pt x="21" y="0"/>
                      <a:pt x="0" y="10"/>
                      <a:pt x="0" y="31"/>
                    </a:cubicBezTo>
                    <a:cubicBezTo>
                      <a:pt x="21" y="156"/>
                      <a:pt x="42" y="291"/>
                      <a:pt x="63" y="415"/>
                    </a:cubicBezTo>
                    <a:cubicBezTo>
                      <a:pt x="93" y="550"/>
                      <a:pt x="125" y="685"/>
                      <a:pt x="155" y="810"/>
                    </a:cubicBezTo>
                    <a:cubicBezTo>
                      <a:pt x="187" y="944"/>
                      <a:pt x="228" y="1079"/>
                      <a:pt x="270" y="1214"/>
                    </a:cubicBezTo>
                    <a:cubicBezTo>
                      <a:pt x="321" y="1349"/>
                      <a:pt x="363" y="1483"/>
                      <a:pt x="415" y="1619"/>
                    </a:cubicBezTo>
                    <a:cubicBezTo>
                      <a:pt x="519" y="1878"/>
                      <a:pt x="643" y="2137"/>
                      <a:pt x="768" y="2386"/>
                    </a:cubicBezTo>
                    <a:cubicBezTo>
                      <a:pt x="830" y="2511"/>
                      <a:pt x="892" y="2635"/>
                      <a:pt x="965" y="2749"/>
                    </a:cubicBezTo>
                    <a:cubicBezTo>
                      <a:pt x="1027" y="2873"/>
                      <a:pt x="1100" y="2998"/>
                      <a:pt x="1183" y="3112"/>
                    </a:cubicBezTo>
                    <a:cubicBezTo>
                      <a:pt x="1204" y="3133"/>
                      <a:pt x="1214" y="3143"/>
                      <a:pt x="1234" y="3154"/>
                    </a:cubicBezTo>
                    <a:cubicBezTo>
                      <a:pt x="1243" y="3157"/>
                      <a:pt x="1252" y="3158"/>
                      <a:pt x="1259" y="3158"/>
                    </a:cubicBezTo>
                    <a:cubicBezTo>
                      <a:pt x="1278" y="3158"/>
                      <a:pt x="1293" y="3151"/>
                      <a:pt x="1307" y="3143"/>
                    </a:cubicBezTo>
                    <a:cubicBezTo>
                      <a:pt x="1349" y="3122"/>
                      <a:pt x="1370" y="3060"/>
                      <a:pt x="1338" y="3019"/>
                    </a:cubicBezTo>
                    <a:cubicBezTo>
                      <a:pt x="1266" y="2905"/>
                      <a:pt x="1183" y="2790"/>
                      <a:pt x="1100" y="2666"/>
                    </a:cubicBezTo>
                    <a:cubicBezTo>
                      <a:pt x="1017" y="2541"/>
                      <a:pt x="944" y="2417"/>
                      <a:pt x="872" y="2282"/>
                    </a:cubicBezTo>
                    <a:cubicBezTo>
                      <a:pt x="789" y="2158"/>
                      <a:pt x="716" y="2023"/>
                      <a:pt x="653" y="1888"/>
                    </a:cubicBezTo>
                    <a:cubicBezTo>
                      <a:pt x="581" y="1753"/>
                      <a:pt x="529" y="1619"/>
                      <a:pt x="467" y="1483"/>
                    </a:cubicBezTo>
                    <a:cubicBezTo>
                      <a:pt x="415" y="1370"/>
                      <a:pt x="374" y="1255"/>
                      <a:pt x="332" y="1131"/>
                    </a:cubicBezTo>
                    <a:cubicBezTo>
                      <a:pt x="291" y="1017"/>
                      <a:pt x="249" y="893"/>
                      <a:pt x="218" y="778"/>
                    </a:cubicBezTo>
                    <a:cubicBezTo>
                      <a:pt x="146" y="540"/>
                      <a:pt x="93" y="301"/>
                      <a:pt x="63" y="63"/>
                    </a:cubicBezTo>
                    <a:lnTo>
                      <a:pt x="63" y="31"/>
                    </a:lnTo>
                    <a:cubicBezTo>
                      <a:pt x="63" y="10"/>
                      <a:pt x="52"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50"/>
              <p:cNvSpPr/>
              <p:nvPr/>
            </p:nvSpPr>
            <p:spPr>
              <a:xfrm>
                <a:off x="4259700" y="3075425"/>
                <a:ext cx="23875" cy="55500"/>
              </a:xfrm>
              <a:custGeom>
                <a:avLst/>
                <a:gdLst/>
                <a:ahLst/>
                <a:cxnLst/>
                <a:rect l="l" t="t" r="r" b="b"/>
                <a:pathLst>
                  <a:path w="955" h="2220" extrusionOk="0">
                    <a:moveTo>
                      <a:pt x="924" y="0"/>
                    </a:moveTo>
                    <a:cubicBezTo>
                      <a:pt x="913" y="0"/>
                      <a:pt x="903" y="0"/>
                      <a:pt x="893" y="21"/>
                    </a:cubicBezTo>
                    <a:cubicBezTo>
                      <a:pt x="820" y="270"/>
                      <a:pt x="737" y="529"/>
                      <a:pt x="644" y="768"/>
                    </a:cubicBezTo>
                    <a:cubicBezTo>
                      <a:pt x="561" y="1006"/>
                      <a:pt x="468" y="1234"/>
                      <a:pt x="364" y="1452"/>
                    </a:cubicBezTo>
                    <a:cubicBezTo>
                      <a:pt x="312" y="1566"/>
                      <a:pt x="249" y="1670"/>
                      <a:pt x="198" y="1784"/>
                    </a:cubicBezTo>
                    <a:cubicBezTo>
                      <a:pt x="136" y="1898"/>
                      <a:pt x="74" y="2012"/>
                      <a:pt x="21" y="2126"/>
                    </a:cubicBezTo>
                    <a:cubicBezTo>
                      <a:pt x="1" y="2158"/>
                      <a:pt x="11" y="2199"/>
                      <a:pt x="42" y="2220"/>
                    </a:cubicBezTo>
                    <a:lnTo>
                      <a:pt x="94" y="2220"/>
                    </a:lnTo>
                    <a:cubicBezTo>
                      <a:pt x="115" y="2220"/>
                      <a:pt x="125" y="2199"/>
                      <a:pt x="136" y="2188"/>
                    </a:cubicBezTo>
                    <a:cubicBezTo>
                      <a:pt x="240" y="2022"/>
                      <a:pt x="323" y="1856"/>
                      <a:pt x="395" y="1681"/>
                    </a:cubicBezTo>
                    <a:cubicBezTo>
                      <a:pt x="426" y="1587"/>
                      <a:pt x="468" y="1504"/>
                      <a:pt x="498" y="1411"/>
                    </a:cubicBezTo>
                    <a:cubicBezTo>
                      <a:pt x="540" y="1317"/>
                      <a:pt x="571" y="1224"/>
                      <a:pt x="602" y="1130"/>
                    </a:cubicBezTo>
                    <a:cubicBezTo>
                      <a:pt x="737" y="768"/>
                      <a:pt x="841" y="404"/>
                      <a:pt x="945" y="31"/>
                    </a:cubicBezTo>
                    <a:cubicBezTo>
                      <a:pt x="955" y="10"/>
                      <a:pt x="945" y="0"/>
                      <a:pt x="9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50"/>
              <p:cNvSpPr/>
              <p:nvPr/>
            </p:nvSpPr>
            <p:spPr>
              <a:xfrm>
                <a:off x="4264650" y="3155300"/>
                <a:ext cx="84550" cy="114175"/>
              </a:xfrm>
              <a:custGeom>
                <a:avLst/>
                <a:gdLst/>
                <a:ahLst/>
                <a:cxnLst/>
                <a:rect l="l" t="t" r="r" b="b"/>
                <a:pathLst>
                  <a:path w="3382" h="4567" extrusionOk="0">
                    <a:moveTo>
                      <a:pt x="3350" y="0"/>
                    </a:moveTo>
                    <a:cubicBezTo>
                      <a:pt x="3340" y="0"/>
                      <a:pt x="3329" y="0"/>
                      <a:pt x="3319" y="10"/>
                    </a:cubicBezTo>
                    <a:cubicBezTo>
                      <a:pt x="2967" y="768"/>
                      <a:pt x="2531" y="1483"/>
                      <a:pt x="2054" y="2158"/>
                    </a:cubicBezTo>
                    <a:lnTo>
                      <a:pt x="2054" y="2137"/>
                    </a:lnTo>
                    <a:cubicBezTo>
                      <a:pt x="1909" y="2344"/>
                      <a:pt x="1763" y="2541"/>
                      <a:pt x="1597" y="2739"/>
                    </a:cubicBezTo>
                    <a:cubicBezTo>
                      <a:pt x="1441" y="2946"/>
                      <a:pt x="1276" y="3133"/>
                      <a:pt x="1100" y="3329"/>
                    </a:cubicBezTo>
                    <a:cubicBezTo>
                      <a:pt x="1017" y="3423"/>
                      <a:pt x="934" y="3506"/>
                      <a:pt x="840" y="3599"/>
                    </a:cubicBezTo>
                    <a:cubicBezTo>
                      <a:pt x="757" y="3693"/>
                      <a:pt x="664" y="3776"/>
                      <a:pt x="581" y="3869"/>
                    </a:cubicBezTo>
                    <a:cubicBezTo>
                      <a:pt x="404" y="4035"/>
                      <a:pt x="217" y="4201"/>
                      <a:pt x="42" y="4357"/>
                    </a:cubicBezTo>
                    <a:cubicBezTo>
                      <a:pt x="10" y="4377"/>
                      <a:pt x="0" y="4419"/>
                      <a:pt x="0" y="4450"/>
                    </a:cubicBezTo>
                    <a:cubicBezTo>
                      <a:pt x="10" y="4481"/>
                      <a:pt x="21" y="4512"/>
                      <a:pt x="42" y="4533"/>
                    </a:cubicBezTo>
                    <a:cubicBezTo>
                      <a:pt x="59" y="4550"/>
                      <a:pt x="90" y="4567"/>
                      <a:pt x="117" y="4567"/>
                    </a:cubicBezTo>
                    <a:cubicBezTo>
                      <a:pt x="123" y="4567"/>
                      <a:pt x="129" y="4566"/>
                      <a:pt x="134" y="4564"/>
                    </a:cubicBezTo>
                    <a:cubicBezTo>
                      <a:pt x="166" y="4564"/>
                      <a:pt x="197" y="4553"/>
                      <a:pt x="217" y="4533"/>
                    </a:cubicBezTo>
                    <a:cubicBezTo>
                      <a:pt x="446" y="4325"/>
                      <a:pt x="653" y="4108"/>
                      <a:pt x="861" y="3880"/>
                    </a:cubicBezTo>
                    <a:cubicBezTo>
                      <a:pt x="1068" y="3641"/>
                      <a:pt x="1266" y="3392"/>
                      <a:pt x="1462" y="3143"/>
                    </a:cubicBezTo>
                    <a:cubicBezTo>
                      <a:pt x="1856" y="2635"/>
                      <a:pt x="2220" y="2105"/>
                      <a:pt x="2562" y="1556"/>
                    </a:cubicBezTo>
                    <a:cubicBezTo>
                      <a:pt x="2852" y="1068"/>
                      <a:pt x="3133" y="560"/>
                      <a:pt x="3382" y="42"/>
                    </a:cubicBezTo>
                    <a:cubicBezTo>
                      <a:pt x="3382" y="31"/>
                      <a:pt x="3382" y="10"/>
                      <a:pt x="3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50"/>
              <p:cNvSpPr/>
              <p:nvPr/>
            </p:nvSpPr>
            <p:spPr>
              <a:xfrm>
                <a:off x="4271375" y="3231250"/>
                <a:ext cx="107900" cy="132300"/>
              </a:xfrm>
              <a:custGeom>
                <a:avLst/>
                <a:gdLst/>
                <a:ahLst/>
                <a:cxnLst/>
                <a:rect l="l" t="t" r="r" b="b"/>
                <a:pathLst>
                  <a:path w="4316" h="5292" extrusionOk="0">
                    <a:moveTo>
                      <a:pt x="4274" y="1"/>
                    </a:moveTo>
                    <a:cubicBezTo>
                      <a:pt x="4264" y="1"/>
                      <a:pt x="4254" y="12"/>
                      <a:pt x="4254" y="22"/>
                    </a:cubicBezTo>
                    <a:cubicBezTo>
                      <a:pt x="4077" y="312"/>
                      <a:pt x="3901" y="603"/>
                      <a:pt x="3714" y="883"/>
                    </a:cubicBezTo>
                    <a:cubicBezTo>
                      <a:pt x="3528" y="1173"/>
                      <a:pt x="3341" y="1443"/>
                      <a:pt x="3143" y="1723"/>
                    </a:cubicBezTo>
                    <a:lnTo>
                      <a:pt x="3143" y="1713"/>
                    </a:lnTo>
                    <a:cubicBezTo>
                      <a:pt x="2967" y="1972"/>
                      <a:pt x="2770" y="2232"/>
                      <a:pt x="2573" y="2480"/>
                    </a:cubicBezTo>
                    <a:cubicBezTo>
                      <a:pt x="2376" y="2729"/>
                      <a:pt x="2168" y="2968"/>
                      <a:pt x="1961" y="3207"/>
                    </a:cubicBezTo>
                    <a:cubicBezTo>
                      <a:pt x="1536" y="3684"/>
                      <a:pt x="1080" y="4140"/>
                      <a:pt x="602" y="4555"/>
                    </a:cubicBezTo>
                    <a:lnTo>
                      <a:pt x="322" y="4804"/>
                    </a:lnTo>
                    <a:cubicBezTo>
                      <a:pt x="229" y="4876"/>
                      <a:pt x="135" y="4959"/>
                      <a:pt x="52" y="5042"/>
                    </a:cubicBezTo>
                    <a:cubicBezTo>
                      <a:pt x="1" y="5084"/>
                      <a:pt x="1" y="5167"/>
                      <a:pt x="31" y="5219"/>
                    </a:cubicBezTo>
                    <a:cubicBezTo>
                      <a:pt x="52" y="5250"/>
                      <a:pt x="84" y="5281"/>
                      <a:pt x="125" y="5291"/>
                    </a:cubicBezTo>
                    <a:cubicBezTo>
                      <a:pt x="156" y="5291"/>
                      <a:pt x="208" y="5291"/>
                      <a:pt x="229" y="5270"/>
                    </a:cubicBezTo>
                    <a:cubicBezTo>
                      <a:pt x="301" y="5219"/>
                      <a:pt x="363" y="5167"/>
                      <a:pt x="426" y="5104"/>
                    </a:cubicBezTo>
                    <a:cubicBezTo>
                      <a:pt x="488" y="5053"/>
                      <a:pt x="550" y="5001"/>
                      <a:pt x="612" y="4938"/>
                    </a:cubicBezTo>
                    <a:cubicBezTo>
                      <a:pt x="727" y="4835"/>
                      <a:pt x="841" y="4721"/>
                      <a:pt x="955" y="4607"/>
                    </a:cubicBezTo>
                    <a:cubicBezTo>
                      <a:pt x="1183" y="4378"/>
                      <a:pt x="1391" y="4140"/>
                      <a:pt x="1608" y="3901"/>
                    </a:cubicBezTo>
                    <a:cubicBezTo>
                      <a:pt x="1712" y="3777"/>
                      <a:pt x="1816" y="3652"/>
                      <a:pt x="1909" y="3528"/>
                    </a:cubicBezTo>
                    <a:cubicBezTo>
                      <a:pt x="2013" y="3414"/>
                      <a:pt x="2117" y="3290"/>
                      <a:pt x="2221" y="3165"/>
                    </a:cubicBezTo>
                    <a:cubicBezTo>
                      <a:pt x="2417" y="2905"/>
                      <a:pt x="2604" y="2656"/>
                      <a:pt x="2791" y="2398"/>
                    </a:cubicBezTo>
                    <a:cubicBezTo>
                      <a:pt x="3341" y="1640"/>
                      <a:pt x="3828" y="851"/>
                      <a:pt x="4305" y="42"/>
                    </a:cubicBezTo>
                    <a:cubicBezTo>
                      <a:pt x="4316" y="22"/>
                      <a:pt x="4295" y="1"/>
                      <a:pt x="4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50"/>
              <p:cNvSpPr/>
              <p:nvPr/>
            </p:nvSpPr>
            <p:spPr>
              <a:xfrm>
                <a:off x="4288225" y="3320750"/>
                <a:ext cx="107150" cy="137875"/>
              </a:xfrm>
              <a:custGeom>
                <a:avLst/>
                <a:gdLst/>
                <a:ahLst/>
                <a:cxnLst/>
                <a:rect l="l" t="t" r="r" b="b"/>
                <a:pathLst>
                  <a:path w="4286" h="5515" extrusionOk="0">
                    <a:moveTo>
                      <a:pt x="4254" y="0"/>
                    </a:moveTo>
                    <a:cubicBezTo>
                      <a:pt x="4233" y="0"/>
                      <a:pt x="4223" y="10"/>
                      <a:pt x="4223" y="21"/>
                    </a:cubicBezTo>
                    <a:cubicBezTo>
                      <a:pt x="3953" y="539"/>
                      <a:pt x="3663" y="1058"/>
                      <a:pt x="3361" y="1556"/>
                    </a:cubicBezTo>
                    <a:cubicBezTo>
                      <a:pt x="3040" y="2075"/>
                      <a:pt x="2698" y="2583"/>
                      <a:pt x="2324" y="3060"/>
                    </a:cubicBezTo>
                    <a:cubicBezTo>
                      <a:pt x="2179" y="3236"/>
                      <a:pt x="2034" y="3412"/>
                      <a:pt x="1879" y="3589"/>
                    </a:cubicBezTo>
                    <a:cubicBezTo>
                      <a:pt x="1754" y="3734"/>
                      <a:pt x="1619" y="3880"/>
                      <a:pt x="1474" y="4014"/>
                    </a:cubicBezTo>
                    <a:cubicBezTo>
                      <a:pt x="1328" y="4170"/>
                      <a:pt x="1183" y="4315"/>
                      <a:pt x="1028" y="4450"/>
                    </a:cubicBezTo>
                    <a:cubicBezTo>
                      <a:pt x="872" y="4585"/>
                      <a:pt x="706" y="4719"/>
                      <a:pt x="551" y="4855"/>
                    </a:cubicBezTo>
                    <a:cubicBezTo>
                      <a:pt x="468" y="4917"/>
                      <a:pt x="385" y="4979"/>
                      <a:pt x="312" y="5041"/>
                    </a:cubicBezTo>
                    <a:lnTo>
                      <a:pt x="187" y="5134"/>
                    </a:lnTo>
                    <a:cubicBezTo>
                      <a:pt x="146" y="5166"/>
                      <a:pt x="104" y="5207"/>
                      <a:pt x="63" y="5238"/>
                    </a:cubicBezTo>
                    <a:cubicBezTo>
                      <a:pt x="11" y="5280"/>
                      <a:pt x="1" y="5373"/>
                      <a:pt x="32" y="5436"/>
                    </a:cubicBezTo>
                    <a:cubicBezTo>
                      <a:pt x="53" y="5466"/>
                      <a:pt x="84" y="5498"/>
                      <a:pt x="125" y="5508"/>
                    </a:cubicBezTo>
                    <a:cubicBezTo>
                      <a:pt x="138" y="5512"/>
                      <a:pt x="155" y="5515"/>
                      <a:pt x="173" y="5515"/>
                    </a:cubicBezTo>
                    <a:cubicBezTo>
                      <a:pt x="198" y="5515"/>
                      <a:pt x="225" y="5510"/>
                      <a:pt x="250" y="5498"/>
                    </a:cubicBezTo>
                    <a:cubicBezTo>
                      <a:pt x="312" y="5456"/>
                      <a:pt x="374" y="5415"/>
                      <a:pt x="447" y="5373"/>
                    </a:cubicBezTo>
                    <a:cubicBezTo>
                      <a:pt x="509" y="5332"/>
                      <a:pt x="571" y="5280"/>
                      <a:pt x="623" y="5238"/>
                    </a:cubicBezTo>
                    <a:cubicBezTo>
                      <a:pt x="737" y="5145"/>
                      <a:pt x="851" y="5041"/>
                      <a:pt x="955" y="4948"/>
                    </a:cubicBezTo>
                    <a:cubicBezTo>
                      <a:pt x="1069" y="4844"/>
                      <a:pt x="1173" y="4730"/>
                      <a:pt x="1277" y="4626"/>
                    </a:cubicBezTo>
                    <a:cubicBezTo>
                      <a:pt x="1381" y="4523"/>
                      <a:pt x="1484" y="4408"/>
                      <a:pt x="1577" y="4294"/>
                    </a:cubicBezTo>
                    <a:cubicBezTo>
                      <a:pt x="1785" y="4066"/>
                      <a:pt x="1971" y="3827"/>
                      <a:pt x="2158" y="3578"/>
                    </a:cubicBezTo>
                    <a:cubicBezTo>
                      <a:pt x="2345" y="3340"/>
                      <a:pt x="2522" y="3091"/>
                      <a:pt x="2688" y="2842"/>
                    </a:cubicBezTo>
                    <a:cubicBezTo>
                      <a:pt x="2988" y="2386"/>
                      <a:pt x="3268" y="1929"/>
                      <a:pt x="3527" y="1462"/>
                    </a:cubicBezTo>
                    <a:cubicBezTo>
                      <a:pt x="3797" y="996"/>
                      <a:pt x="4036" y="529"/>
                      <a:pt x="4274" y="51"/>
                    </a:cubicBezTo>
                    <a:cubicBezTo>
                      <a:pt x="4285" y="42"/>
                      <a:pt x="4285" y="21"/>
                      <a:pt x="4274" y="10"/>
                    </a:cubicBezTo>
                    <a:cubicBezTo>
                      <a:pt x="4264" y="0"/>
                      <a:pt x="4254" y="0"/>
                      <a:pt x="4254" y="0"/>
                    </a:cubicBezTo>
                    <a:close/>
                  </a:path>
                </a:pathLst>
              </a:custGeom>
              <a:solidFill>
                <a:srgbClr val="59AA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50"/>
              <p:cNvSpPr/>
              <p:nvPr/>
            </p:nvSpPr>
            <p:spPr>
              <a:xfrm>
                <a:off x="4204200" y="3459975"/>
                <a:ext cx="180800" cy="120625"/>
              </a:xfrm>
              <a:custGeom>
                <a:avLst/>
                <a:gdLst/>
                <a:ahLst/>
                <a:cxnLst/>
                <a:rect l="l" t="t" r="r" b="b"/>
                <a:pathLst>
                  <a:path w="7232" h="4825" extrusionOk="0">
                    <a:moveTo>
                      <a:pt x="1" y="1"/>
                    </a:moveTo>
                    <a:cubicBezTo>
                      <a:pt x="84" y="1993"/>
                      <a:pt x="675" y="3735"/>
                      <a:pt x="1536" y="4825"/>
                    </a:cubicBezTo>
                    <a:lnTo>
                      <a:pt x="5696" y="4825"/>
                    </a:lnTo>
                    <a:cubicBezTo>
                      <a:pt x="6556" y="3735"/>
                      <a:pt x="7148" y="1993"/>
                      <a:pt x="72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50"/>
              <p:cNvSpPr/>
              <p:nvPr/>
            </p:nvSpPr>
            <p:spPr>
              <a:xfrm>
                <a:off x="4234800" y="3459975"/>
                <a:ext cx="150450" cy="120625"/>
              </a:xfrm>
              <a:custGeom>
                <a:avLst/>
                <a:gdLst/>
                <a:ahLst/>
                <a:cxnLst/>
                <a:rect l="l" t="t" r="r" b="b"/>
                <a:pathLst>
                  <a:path w="6018" h="4825" extrusionOk="0">
                    <a:moveTo>
                      <a:pt x="4088" y="1"/>
                    </a:moveTo>
                    <a:cubicBezTo>
                      <a:pt x="4067" y="136"/>
                      <a:pt x="4046" y="261"/>
                      <a:pt x="4016" y="385"/>
                    </a:cubicBezTo>
                    <a:cubicBezTo>
                      <a:pt x="3891" y="883"/>
                      <a:pt x="3673" y="1349"/>
                      <a:pt x="3393" y="1775"/>
                    </a:cubicBezTo>
                    <a:cubicBezTo>
                      <a:pt x="3092" y="2221"/>
                      <a:pt x="2739" y="2626"/>
                      <a:pt x="2335" y="2988"/>
                    </a:cubicBezTo>
                    <a:cubicBezTo>
                      <a:pt x="2138" y="3165"/>
                      <a:pt x="1930" y="3331"/>
                      <a:pt x="1713" y="3497"/>
                    </a:cubicBezTo>
                    <a:cubicBezTo>
                      <a:pt x="1505" y="3642"/>
                      <a:pt x="1287" y="3788"/>
                      <a:pt x="1049" y="3922"/>
                    </a:cubicBezTo>
                    <a:cubicBezTo>
                      <a:pt x="717" y="4109"/>
                      <a:pt x="374" y="4275"/>
                      <a:pt x="1" y="4399"/>
                    </a:cubicBezTo>
                    <a:cubicBezTo>
                      <a:pt x="104" y="4555"/>
                      <a:pt x="208" y="4690"/>
                      <a:pt x="312" y="4825"/>
                    </a:cubicBezTo>
                    <a:lnTo>
                      <a:pt x="4472" y="4825"/>
                    </a:lnTo>
                    <a:cubicBezTo>
                      <a:pt x="5364" y="3705"/>
                      <a:pt x="5924" y="1941"/>
                      <a:pt x="6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50"/>
              <p:cNvSpPr/>
              <p:nvPr/>
            </p:nvSpPr>
            <p:spPr>
              <a:xfrm>
                <a:off x="4690450" y="3226350"/>
                <a:ext cx="213200" cy="344925"/>
              </a:xfrm>
              <a:custGeom>
                <a:avLst/>
                <a:gdLst/>
                <a:ahLst/>
                <a:cxnLst/>
                <a:rect l="l" t="t" r="r" b="b"/>
                <a:pathLst>
                  <a:path w="8528" h="13797" extrusionOk="0">
                    <a:moveTo>
                      <a:pt x="3226" y="0"/>
                    </a:moveTo>
                    <a:cubicBezTo>
                      <a:pt x="2915" y="10"/>
                      <a:pt x="2594" y="52"/>
                      <a:pt x="2283" y="135"/>
                    </a:cubicBezTo>
                    <a:cubicBezTo>
                      <a:pt x="1971" y="228"/>
                      <a:pt x="1670" y="353"/>
                      <a:pt x="1380" y="519"/>
                    </a:cubicBezTo>
                    <a:cubicBezTo>
                      <a:pt x="1359" y="529"/>
                      <a:pt x="1349" y="550"/>
                      <a:pt x="1338" y="570"/>
                    </a:cubicBezTo>
                    <a:cubicBezTo>
                      <a:pt x="1338" y="591"/>
                      <a:pt x="1338" y="612"/>
                      <a:pt x="1349" y="633"/>
                    </a:cubicBezTo>
                    <a:cubicBezTo>
                      <a:pt x="1359" y="664"/>
                      <a:pt x="1391" y="674"/>
                      <a:pt x="1421" y="674"/>
                    </a:cubicBezTo>
                    <a:cubicBezTo>
                      <a:pt x="1442" y="674"/>
                      <a:pt x="1453" y="674"/>
                      <a:pt x="1463" y="664"/>
                    </a:cubicBezTo>
                    <a:cubicBezTo>
                      <a:pt x="1598" y="591"/>
                      <a:pt x="1732" y="519"/>
                      <a:pt x="1868" y="457"/>
                    </a:cubicBezTo>
                    <a:cubicBezTo>
                      <a:pt x="2096" y="363"/>
                      <a:pt x="2345" y="291"/>
                      <a:pt x="2594" y="238"/>
                    </a:cubicBezTo>
                    <a:lnTo>
                      <a:pt x="2594" y="238"/>
                    </a:lnTo>
                    <a:cubicBezTo>
                      <a:pt x="2459" y="301"/>
                      <a:pt x="2334" y="384"/>
                      <a:pt x="2220" y="467"/>
                    </a:cubicBezTo>
                    <a:cubicBezTo>
                      <a:pt x="2096" y="560"/>
                      <a:pt x="1971" y="664"/>
                      <a:pt x="1857" y="778"/>
                    </a:cubicBezTo>
                    <a:cubicBezTo>
                      <a:pt x="1753" y="882"/>
                      <a:pt x="1649" y="1006"/>
                      <a:pt x="1536" y="1141"/>
                    </a:cubicBezTo>
                    <a:cubicBezTo>
                      <a:pt x="1100" y="1722"/>
                      <a:pt x="872" y="2437"/>
                      <a:pt x="685" y="3060"/>
                    </a:cubicBezTo>
                    <a:cubicBezTo>
                      <a:pt x="457" y="3786"/>
                      <a:pt x="291" y="4554"/>
                      <a:pt x="177" y="5342"/>
                    </a:cubicBezTo>
                    <a:cubicBezTo>
                      <a:pt x="52" y="6162"/>
                      <a:pt x="1" y="6971"/>
                      <a:pt x="11" y="7759"/>
                    </a:cubicBezTo>
                    <a:cubicBezTo>
                      <a:pt x="21" y="8578"/>
                      <a:pt x="104" y="9367"/>
                      <a:pt x="259" y="10104"/>
                    </a:cubicBezTo>
                    <a:cubicBezTo>
                      <a:pt x="425" y="10830"/>
                      <a:pt x="674" y="11524"/>
                      <a:pt x="1006" y="12157"/>
                    </a:cubicBezTo>
                    <a:cubicBezTo>
                      <a:pt x="1172" y="12469"/>
                      <a:pt x="1349" y="12738"/>
                      <a:pt x="1546" y="12956"/>
                    </a:cubicBezTo>
                    <a:cubicBezTo>
                      <a:pt x="1764" y="13195"/>
                      <a:pt x="2013" y="13391"/>
                      <a:pt x="2293" y="13527"/>
                    </a:cubicBezTo>
                    <a:cubicBezTo>
                      <a:pt x="2449" y="13599"/>
                      <a:pt x="2604" y="13651"/>
                      <a:pt x="2781" y="13693"/>
                    </a:cubicBezTo>
                    <a:cubicBezTo>
                      <a:pt x="2967" y="13744"/>
                      <a:pt x="3164" y="13765"/>
                      <a:pt x="3320" y="13776"/>
                    </a:cubicBezTo>
                    <a:cubicBezTo>
                      <a:pt x="3454" y="13786"/>
                      <a:pt x="3600" y="13796"/>
                      <a:pt x="3745" y="13796"/>
                    </a:cubicBezTo>
                    <a:cubicBezTo>
                      <a:pt x="3984" y="13796"/>
                      <a:pt x="4233" y="13776"/>
                      <a:pt x="4471" y="13744"/>
                    </a:cubicBezTo>
                    <a:cubicBezTo>
                      <a:pt x="4876" y="13682"/>
                      <a:pt x="5239" y="13568"/>
                      <a:pt x="5550" y="13391"/>
                    </a:cubicBezTo>
                    <a:cubicBezTo>
                      <a:pt x="5664" y="13329"/>
                      <a:pt x="5789" y="13246"/>
                      <a:pt x="5923" y="13142"/>
                    </a:cubicBezTo>
                    <a:cubicBezTo>
                      <a:pt x="6038" y="13060"/>
                      <a:pt x="6141" y="12977"/>
                      <a:pt x="6245" y="12873"/>
                    </a:cubicBezTo>
                    <a:cubicBezTo>
                      <a:pt x="6639" y="12520"/>
                      <a:pt x="6992" y="12054"/>
                      <a:pt x="7292" y="11504"/>
                    </a:cubicBezTo>
                    <a:cubicBezTo>
                      <a:pt x="7573" y="11006"/>
                      <a:pt x="7801" y="10436"/>
                      <a:pt x="7998" y="9792"/>
                    </a:cubicBezTo>
                    <a:cubicBezTo>
                      <a:pt x="8175" y="9212"/>
                      <a:pt x="8309" y="8568"/>
                      <a:pt x="8392" y="7905"/>
                    </a:cubicBezTo>
                    <a:cubicBezTo>
                      <a:pt x="8475" y="7271"/>
                      <a:pt x="8527" y="6639"/>
                      <a:pt x="8527" y="6017"/>
                    </a:cubicBezTo>
                    <a:cubicBezTo>
                      <a:pt x="8527" y="5425"/>
                      <a:pt x="8496" y="4855"/>
                      <a:pt x="8423" y="4325"/>
                    </a:cubicBezTo>
                    <a:cubicBezTo>
                      <a:pt x="8403" y="4170"/>
                      <a:pt x="8382" y="4046"/>
                      <a:pt x="8361" y="3942"/>
                    </a:cubicBezTo>
                    <a:cubicBezTo>
                      <a:pt x="8330" y="3797"/>
                      <a:pt x="8288" y="3652"/>
                      <a:pt x="8247" y="3506"/>
                    </a:cubicBezTo>
                    <a:cubicBezTo>
                      <a:pt x="8154" y="3226"/>
                      <a:pt x="8029" y="2946"/>
                      <a:pt x="7873" y="2676"/>
                    </a:cubicBezTo>
                    <a:cubicBezTo>
                      <a:pt x="7728" y="2417"/>
                      <a:pt x="7552" y="2168"/>
                      <a:pt x="7345" y="1919"/>
                    </a:cubicBezTo>
                    <a:cubicBezTo>
                      <a:pt x="7147" y="1691"/>
                      <a:pt x="6930" y="1462"/>
                      <a:pt x="6681" y="1255"/>
                    </a:cubicBezTo>
                    <a:cubicBezTo>
                      <a:pt x="6193" y="851"/>
                      <a:pt x="5644" y="540"/>
                      <a:pt x="5052" y="311"/>
                    </a:cubicBezTo>
                    <a:cubicBezTo>
                      <a:pt x="4492" y="104"/>
                      <a:pt x="3922" y="0"/>
                      <a:pt x="33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50"/>
              <p:cNvSpPr/>
              <p:nvPr/>
            </p:nvSpPr>
            <p:spPr>
              <a:xfrm>
                <a:off x="4765900" y="3235675"/>
                <a:ext cx="137750" cy="335600"/>
              </a:xfrm>
              <a:custGeom>
                <a:avLst/>
                <a:gdLst/>
                <a:ahLst/>
                <a:cxnLst/>
                <a:rect l="l" t="t" r="r" b="b"/>
                <a:pathLst>
                  <a:path w="5510" h="13424" extrusionOk="0">
                    <a:moveTo>
                      <a:pt x="2190" y="1"/>
                    </a:moveTo>
                    <a:lnTo>
                      <a:pt x="2190" y="1"/>
                    </a:lnTo>
                    <a:cubicBezTo>
                      <a:pt x="2221" y="31"/>
                      <a:pt x="2262" y="63"/>
                      <a:pt x="2294" y="94"/>
                    </a:cubicBezTo>
                    <a:cubicBezTo>
                      <a:pt x="2511" y="312"/>
                      <a:pt x="2718" y="540"/>
                      <a:pt x="2905" y="778"/>
                    </a:cubicBezTo>
                    <a:cubicBezTo>
                      <a:pt x="3123" y="1079"/>
                      <a:pt x="3331" y="1391"/>
                      <a:pt x="3476" y="1733"/>
                    </a:cubicBezTo>
                    <a:cubicBezTo>
                      <a:pt x="3559" y="1930"/>
                      <a:pt x="3642" y="2138"/>
                      <a:pt x="3704" y="2345"/>
                    </a:cubicBezTo>
                    <a:cubicBezTo>
                      <a:pt x="3777" y="2562"/>
                      <a:pt x="3839" y="2791"/>
                      <a:pt x="3891" y="3009"/>
                    </a:cubicBezTo>
                    <a:cubicBezTo>
                      <a:pt x="3995" y="3465"/>
                      <a:pt x="4067" y="3922"/>
                      <a:pt x="4098" y="4388"/>
                    </a:cubicBezTo>
                    <a:cubicBezTo>
                      <a:pt x="4129" y="4855"/>
                      <a:pt x="4129" y="5332"/>
                      <a:pt x="4088" y="5799"/>
                    </a:cubicBezTo>
                    <a:cubicBezTo>
                      <a:pt x="4057" y="6255"/>
                      <a:pt x="3995" y="6712"/>
                      <a:pt x="3891" y="7158"/>
                    </a:cubicBezTo>
                    <a:cubicBezTo>
                      <a:pt x="3839" y="7376"/>
                      <a:pt x="3787" y="7583"/>
                      <a:pt x="3725" y="7790"/>
                    </a:cubicBezTo>
                    <a:cubicBezTo>
                      <a:pt x="3663" y="7988"/>
                      <a:pt x="3601" y="8185"/>
                      <a:pt x="3528" y="8371"/>
                    </a:cubicBezTo>
                    <a:cubicBezTo>
                      <a:pt x="3248" y="9139"/>
                      <a:pt x="2874" y="9886"/>
                      <a:pt x="2428" y="10581"/>
                    </a:cubicBezTo>
                    <a:cubicBezTo>
                      <a:pt x="1972" y="11287"/>
                      <a:pt x="1453" y="11950"/>
                      <a:pt x="872" y="12562"/>
                    </a:cubicBezTo>
                    <a:cubicBezTo>
                      <a:pt x="592" y="12843"/>
                      <a:pt x="302" y="13112"/>
                      <a:pt x="1" y="13371"/>
                    </a:cubicBezTo>
                    <a:cubicBezTo>
                      <a:pt x="104" y="13392"/>
                      <a:pt x="208" y="13403"/>
                      <a:pt x="302" y="13403"/>
                    </a:cubicBezTo>
                    <a:cubicBezTo>
                      <a:pt x="436" y="13423"/>
                      <a:pt x="582" y="13423"/>
                      <a:pt x="727" y="13423"/>
                    </a:cubicBezTo>
                    <a:cubicBezTo>
                      <a:pt x="966" y="13423"/>
                      <a:pt x="1215" y="13403"/>
                      <a:pt x="1453" y="13371"/>
                    </a:cubicBezTo>
                    <a:cubicBezTo>
                      <a:pt x="1858" y="13309"/>
                      <a:pt x="2221" y="13195"/>
                      <a:pt x="2532" y="13018"/>
                    </a:cubicBezTo>
                    <a:cubicBezTo>
                      <a:pt x="2646" y="12956"/>
                      <a:pt x="2771" y="12884"/>
                      <a:pt x="2905" y="12769"/>
                    </a:cubicBezTo>
                    <a:cubicBezTo>
                      <a:pt x="3020" y="12687"/>
                      <a:pt x="3123" y="12604"/>
                      <a:pt x="3227" y="12500"/>
                    </a:cubicBezTo>
                    <a:cubicBezTo>
                      <a:pt x="3621" y="12147"/>
                      <a:pt x="3974" y="11691"/>
                      <a:pt x="4274" y="11131"/>
                    </a:cubicBezTo>
                    <a:cubicBezTo>
                      <a:pt x="4555" y="10633"/>
                      <a:pt x="4783" y="10072"/>
                      <a:pt x="4980" y="9419"/>
                    </a:cubicBezTo>
                    <a:cubicBezTo>
                      <a:pt x="5157" y="8828"/>
                      <a:pt x="5291" y="8195"/>
                      <a:pt x="5385" y="7521"/>
                    </a:cubicBezTo>
                    <a:cubicBezTo>
                      <a:pt x="5468" y="6898"/>
                      <a:pt x="5509" y="6266"/>
                      <a:pt x="5509" y="5644"/>
                    </a:cubicBezTo>
                    <a:cubicBezTo>
                      <a:pt x="5509" y="5052"/>
                      <a:pt x="5478" y="4482"/>
                      <a:pt x="5405" y="3952"/>
                    </a:cubicBezTo>
                    <a:cubicBezTo>
                      <a:pt x="5385" y="3786"/>
                      <a:pt x="5364" y="3673"/>
                      <a:pt x="5343" y="3569"/>
                    </a:cubicBezTo>
                    <a:cubicBezTo>
                      <a:pt x="5312" y="3424"/>
                      <a:pt x="5281" y="3279"/>
                      <a:pt x="5229" y="3133"/>
                    </a:cubicBezTo>
                    <a:cubicBezTo>
                      <a:pt x="5146" y="2853"/>
                      <a:pt x="5021" y="2573"/>
                      <a:pt x="4866" y="2293"/>
                    </a:cubicBezTo>
                    <a:cubicBezTo>
                      <a:pt x="4721" y="2044"/>
                      <a:pt x="4544" y="1795"/>
                      <a:pt x="4327" y="1546"/>
                    </a:cubicBezTo>
                    <a:cubicBezTo>
                      <a:pt x="4140" y="1318"/>
                      <a:pt x="3912" y="1089"/>
                      <a:pt x="3663" y="882"/>
                    </a:cubicBezTo>
                    <a:cubicBezTo>
                      <a:pt x="3216" y="519"/>
                      <a:pt x="2729" y="218"/>
                      <a:pt x="2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50"/>
              <p:cNvSpPr/>
              <p:nvPr/>
            </p:nvSpPr>
            <p:spPr>
              <a:xfrm>
                <a:off x="4838775" y="3256675"/>
                <a:ext cx="10400" cy="14025"/>
              </a:xfrm>
              <a:custGeom>
                <a:avLst/>
                <a:gdLst/>
                <a:ahLst/>
                <a:cxnLst/>
                <a:rect l="l" t="t" r="r" b="b"/>
                <a:pathLst>
                  <a:path w="416" h="561" extrusionOk="0">
                    <a:moveTo>
                      <a:pt x="94" y="0"/>
                    </a:moveTo>
                    <a:cubicBezTo>
                      <a:pt x="84" y="0"/>
                      <a:pt x="63" y="0"/>
                      <a:pt x="52" y="11"/>
                    </a:cubicBezTo>
                    <a:cubicBezTo>
                      <a:pt x="11" y="32"/>
                      <a:pt x="1" y="83"/>
                      <a:pt x="22" y="125"/>
                    </a:cubicBezTo>
                    <a:cubicBezTo>
                      <a:pt x="105" y="249"/>
                      <a:pt x="188" y="385"/>
                      <a:pt x="250" y="519"/>
                    </a:cubicBezTo>
                    <a:cubicBezTo>
                      <a:pt x="264" y="547"/>
                      <a:pt x="296" y="561"/>
                      <a:pt x="325" y="561"/>
                    </a:cubicBezTo>
                    <a:cubicBezTo>
                      <a:pt x="340" y="561"/>
                      <a:pt x="353" y="558"/>
                      <a:pt x="364" y="551"/>
                    </a:cubicBezTo>
                    <a:cubicBezTo>
                      <a:pt x="405" y="519"/>
                      <a:pt x="416" y="478"/>
                      <a:pt x="395" y="436"/>
                    </a:cubicBezTo>
                    <a:cubicBezTo>
                      <a:pt x="333" y="291"/>
                      <a:pt x="250" y="166"/>
                      <a:pt x="167" y="42"/>
                    </a:cubicBezTo>
                    <a:cubicBezTo>
                      <a:pt x="146" y="11"/>
                      <a:pt x="125"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50"/>
              <p:cNvSpPr/>
              <p:nvPr/>
            </p:nvSpPr>
            <p:spPr>
              <a:xfrm>
                <a:off x="4853050" y="3282100"/>
                <a:ext cx="8300" cy="14175"/>
              </a:xfrm>
              <a:custGeom>
                <a:avLst/>
                <a:gdLst/>
                <a:ahLst/>
                <a:cxnLst/>
                <a:rect l="l" t="t" r="r" b="b"/>
                <a:pathLst>
                  <a:path w="332" h="567" extrusionOk="0">
                    <a:moveTo>
                      <a:pt x="73" y="0"/>
                    </a:moveTo>
                    <a:cubicBezTo>
                      <a:pt x="32" y="11"/>
                      <a:pt x="0" y="62"/>
                      <a:pt x="11" y="104"/>
                    </a:cubicBezTo>
                    <a:cubicBezTo>
                      <a:pt x="62" y="239"/>
                      <a:pt x="115" y="373"/>
                      <a:pt x="156" y="509"/>
                    </a:cubicBezTo>
                    <a:cubicBezTo>
                      <a:pt x="164" y="541"/>
                      <a:pt x="191" y="567"/>
                      <a:pt x="227" y="567"/>
                    </a:cubicBezTo>
                    <a:cubicBezTo>
                      <a:pt x="237" y="567"/>
                      <a:pt x="248" y="565"/>
                      <a:pt x="260" y="560"/>
                    </a:cubicBezTo>
                    <a:cubicBezTo>
                      <a:pt x="301" y="550"/>
                      <a:pt x="332" y="509"/>
                      <a:pt x="311" y="456"/>
                    </a:cubicBezTo>
                    <a:cubicBezTo>
                      <a:pt x="270" y="332"/>
                      <a:pt x="228" y="198"/>
                      <a:pt x="177" y="62"/>
                    </a:cubicBezTo>
                    <a:cubicBezTo>
                      <a:pt x="166" y="42"/>
                      <a:pt x="156" y="21"/>
                      <a:pt x="135" y="11"/>
                    </a:cubicBezTo>
                    <a:cubicBezTo>
                      <a:pt x="125" y="0"/>
                      <a:pt x="10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50"/>
              <p:cNvSpPr/>
              <p:nvPr/>
            </p:nvSpPr>
            <p:spPr>
              <a:xfrm>
                <a:off x="4860825" y="3311125"/>
                <a:ext cx="8325" cy="14625"/>
              </a:xfrm>
              <a:custGeom>
                <a:avLst/>
                <a:gdLst/>
                <a:ahLst/>
                <a:cxnLst/>
                <a:rect l="l" t="t" r="r" b="b"/>
                <a:pathLst>
                  <a:path w="333" h="585" extrusionOk="0">
                    <a:moveTo>
                      <a:pt x="94" y="1"/>
                    </a:moveTo>
                    <a:cubicBezTo>
                      <a:pt x="73" y="1"/>
                      <a:pt x="62" y="12"/>
                      <a:pt x="42" y="22"/>
                    </a:cubicBezTo>
                    <a:cubicBezTo>
                      <a:pt x="11" y="42"/>
                      <a:pt x="0" y="95"/>
                      <a:pt x="21" y="136"/>
                    </a:cubicBezTo>
                    <a:cubicBezTo>
                      <a:pt x="42" y="178"/>
                      <a:pt x="62" y="219"/>
                      <a:pt x="73" y="261"/>
                    </a:cubicBezTo>
                    <a:cubicBezTo>
                      <a:pt x="115" y="344"/>
                      <a:pt x="145" y="436"/>
                      <a:pt x="166" y="530"/>
                    </a:cubicBezTo>
                    <a:cubicBezTo>
                      <a:pt x="175" y="564"/>
                      <a:pt x="212" y="585"/>
                      <a:pt x="247" y="585"/>
                    </a:cubicBezTo>
                    <a:cubicBezTo>
                      <a:pt x="255" y="585"/>
                      <a:pt x="263" y="584"/>
                      <a:pt x="270" y="582"/>
                    </a:cubicBezTo>
                    <a:cubicBezTo>
                      <a:pt x="311" y="572"/>
                      <a:pt x="332" y="530"/>
                      <a:pt x="322" y="478"/>
                    </a:cubicBezTo>
                    <a:cubicBezTo>
                      <a:pt x="291" y="333"/>
                      <a:pt x="228" y="188"/>
                      <a:pt x="156" y="42"/>
                    </a:cubicBezTo>
                    <a:cubicBezTo>
                      <a:pt x="145" y="22"/>
                      <a:pt x="115"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50"/>
              <p:cNvSpPr/>
              <p:nvPr/>
            </p:nvSpPr>
            <p:spPr>
              <a:xfrm>
                <a:off x="4865750" y="3340450"/>
                <a:ext cx="5975" cy="18425"/>
              </a:xfrm>
              <a:custGeom>
                <a:avLst/>
                <a:gdLst/>
                <a:ahLst/>
                <a:cxnLst/>
                <a:rect l="l" t="t" r="r" b="b"/>
                <a:pathLst>
                  <a:path w="239" h="737" extrusionOk="0">
                    <a:moveTo>
                      <a:pt x="63" y="0"/>
                    </a:moveTo>
                    <a:cubicBezTo>
                      <a:pt x="42" y="10"/>
                      <a:pt x="22" y="21"/>
                      <a:pt x="11" y="42"/>
                    </a:cubicBezTo>
                    <a:cubicBezTo>
                      <a:pt x="1" y="63"/>
                      <a:pt x="1" y="83"/>
                      <a:pt x="1" y="104"/>
                    </a:cubicBezTo>
                    <a:cubicBezTo>
                      <a:pt x="11" y="125"/>
                      <a:pt x="11" y="146"/>
                      <a:pt x="11" y="166"/>
                    </a:cubicBezTo>
                    <a:lnTo>
                      <a:pt x="11" y="176"/>
                    </a:lnTo>
                    <a:cubicBezTo>
                      <a:pt x="11" y="176"/>
                      <a:pt x="11" y="187"/>
                      <a:pt x="22" y="187"/>
                    </a:cubicBezTo>
                    <a:lnTo>
                      <a:pt x="11" y="187"/>
                    </a:lnTo>
                    <a:cubicBezTo>
                      <a:pt x="31" y="342"/>
                      <a:pt x="52" y="498"/>
                      <a:pt x="63" y="653"/>
                    </a:cubicBezTo>
                    <a:cubicBezTo>
                      <a:pt x="73" y="674"/>
                      <a:pt x="73" y="695"/>
                      <a:pt x="94" y="716"/>
                    </a:cubicBezTo>
                    <a:cubicBezTo>
                      <a:pt x="104" y="727"/>
                      <a:pt x="125" y="736"/>
                      <a:pt x="146" y="736"/>
                    </a:cubicBezTo>
                    <a:cubicBezTo>
                      <a:pt x="197" y="736"/>
                      <a:pt x="239" y="706"/>
                      <a:pt x="229" y="653"/>
                    </a:cubicBezTo>
                    <a:cubicBezTo>
                      <a:pt x="218" y="457"/>
                      <a:pt x="197" y="259"/>
                      <a:pt x="167" y="63"/>
                    </a:cubicBezTo>
                    <a:cubicBezTo>
                      <a:pt x="167" y="42"/>
                      <a:pt x="146" y="21"/>
                      <a:pt x="125" y="10"/>
                    </a:cubicBezTo>
                    <a:cubicBezTo>
                      <a:pt x="114" y="0"/>
                      <a:pt x="104"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50"/>
              <p:cNvSpPr/>
              <p:nvPr/>
            </p:nvSpPr>
            <p:spPr>
              <a:xfrm>
                <a:off x="4866525" y="3374150"/>
                <a:ext cx="4700" cy="16100"/>
              </a:xfrm>
              <a:custGeom>
                <a:avLst/>
                <a:gdLst/>
                <a:ahLst/>
                <a:cxnLst/>
                <a:rect l="l" t="t" r="r" b="b"/>
                <a:pathLst>
                  <a:path w="188" h="644" extrusionOk="0">
                    <a:moveTo>
                      <a:pt x="104" y="1"/>
                    </a:moveTo>
                    <a:cubicBezTo>
                      <a:pt x="63" y="1"/>
                      <a:pt x="21" y="32"/>
                      <a:pt x="21" y="84"/>
                    </a:cubicBezTo>
                    <a:cubicBezTo>
                      <a:pt x="21" y="239"/>
                      <a:pt x="11" y="395"/>
                      <a:pt x="0" y="550"/>
                    </a:cubicBezTo>
                    <a:cubicBezTo>
                      <a:pt x="0" y="603"/>
                      <a:pt x="42" y="644"/>
                      <a:pt x="83" y="644"/>
                    </a:cubicBezTo>
                    <a:cubicBezTo>
                      <a:pt x="136" y="644"/>
                      <a:pt x="166" y="603"/>
                      <a:pt x="166" y="550"/>
                    </a:cubicBezTo>
                    <a:cubicBezTo>
                      <a:pt x="177" y="395"/>
                      <a:pt x="187" y="239"/>
                      <a:pt x="187" y="84"/>
                    </a:cubicBezTo>
                    <a:cubicBezTo>
                      <a:pt x="187" y="32"/>
                      <a:pt x="146"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50"/>
              <p:cNvSpPr/>
              <p:nvPr/>
            </p:nvSpPr>
            <p:spPr>
              <a:xfrm>
                <a:off x="4861100" y="3402925"/>
                <a:ext cx="5975" cy="15400"/>
              </a:xfrm>
              <a:custGeom>
                <a:avLst/>
                <a:gdLst/>
                <a:ahLst/>
                <a:cxnLst/>
                <a:rect l="l" t="t" r="r" b="b"/>
                <a:pathLst>
                  <a:path w="239" h="616" extrusionOk="0">
                    <a:moveTo>
                      <a:pt x="155" y="1"/>
                    </a:moveTo>
                    <a:cubicBezTo>
                      <a:pt x="134" y="1"/>
                      <a:pt x="104" y="12"/>
                      <a:pt x="93" y="22"/>
                    </a:cubicBezTo>
                    <a:cubicBezTo>
                      <a:pt x="72" y="42"/>
                      <a:pt x="72" y="63"/>
                      <a:pt x="72" y="84"/>
                    </a:cubicBezTo>
                    <a:cubicBezTo>
                      <a:pt x="62" y="105"/>
                      <a:pt x="62" y="136"/>
                      <a:pt x="62" y="157"/>
                    </a:cubicBezTo>
                    <a:lnTo>
                      <a:pt x="62" y="167"/>
                    </a:lnTo>
                    <a:lnTo>
                      <a:pt x="0" y="510"/>
                    </a:lnTo>
                    <a:cubicBezTo>
                      <a:pt x="0" y="530"/>
                      <a:pt x="0" y="551"/>
                      <a:pt x="10" y="572"/>
                    </a:cubicBezTo>
                    <a:cubicBezTo>
                      <a:pt x="21" y="593"/>
                      <a:pt x="42" y="603"/>
                      <a:pt x="62" y="613"/>
                    </a:cubicBezTo>
                    <a:cubicBezTo>
                      <a:pt x="68" y="615"/>
                      <a:pt x="73" y="615"/>
                      <a:pt x="79" y="615"/>
                    </a:cubicBezTo>
                    <a:cubicBezTo>
                      <a:pt x="116" y="615"/>
                      <a:pt x="157" y="587"/>
                      <a:pt x="166" y="551"/>
                    </a:cubicBezTo>
                    <a:cubicBezTo>
                      <a:pt x="197" y="395"/>
                      <a:pt x="217" y="240"/>
                      <a:pt x="238" y="84"/>
                    </a:cubicBezTo>
                    <a:cubicBezTo>
                      <a:pt x="238" y="63"/>
                      <a:pt x="228" y="42"/>
                      <a:pt x="208" y="22"/>
                    </a:cubicBezTo>
                    <a:cubicBezTo>
                      <a:pt x="197" y="12"/>
                      <a:pt x="176"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50"/>
              <p:cNvSpPr/>
              <p:nvPr/>
            </p:nvSpPr>
            <p:spPr>
              <a:xfrm>
                <a:off x="4853550" y="3431725"/>
                <a:ext cx="7300" cy="14625"/>
              </a:xfrm>
              <a:custGeom>
                <a:avLst/>
                <a:gdLst/>
                <a:ahLst/>
                <a:cxnLst/>
                <a:rect l="l" t="t" r="r" b="b"/>
                <a:pathLst>
                  <a:path w="292" h="585" extrusionOk="0">
                    <a:moveTo>
                      <a:pt x="208" y="1"/>
                    </a:moveTo>
                    <a:cubicBezTo>
                      <a:pt x="167" y="1"/>
                      <a:pt x="136" y="21"/>
                      <a:pt x="125" y="52"/>
                    </a:cubicBezTo>
                    <a:cubicBezTo>
                      <a:pt x="84" y="197"/>
                      <a:pt x="53" y="343"/>
                      <a:pt x="12" y="478"/>
                    </a:cubicBezTo>
                    <a:cubicBezTo>
                      <a:pt x="1" y="529"/>
                      <a:pt x="32" y="571"/>
                      <a:pt x="74" y="582"/>
                    </a:cubicBezTo>
                    <a:cubicBezTo>
                      <a:pt x="81" y="583"/>
                      <a:pt x="88" y="584"/>
                      <a:pt x="95" y="584"/>
                    </a:cubicBezTo>
                    <a:cubicBezTo>
                      <a:pt x="131" y="584"/>
                      <a:pt x="169" y="564"/>
                      <a:pt x="178" y="529"/>
                    </a:cubicBezTo>
                    <a:cubicBezTo>
                      <a:pt x="208" y="384"/>
                      <a:pt x="250" y="239"/>
                      <a:pt x="281" y="104"/>
                    </a:cubicBezTo>
                    <a:cubicBezTo>
                      <a:pt x="291" y="52"/>
                      <a:pt x="271" y="11"/>
                      <a:pt x="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50"/>
              <p:cNvSpPr/>
              <p:nvPr/>
            </p:nvSpPr>
            <p:spPr>
              <a:xfrm>
                <a:off x="4837750" y="3463875"/>
                <a:ext cx="9875" cy="15875"/>
              </a:xfrm>
              <a:custGeom>
                <a:avLst/>
                <a:gdLst/>
                <a:ahLst/>
                <a:cxnLst/>
                <a:rect l="l" t="t" r="r" b="b"/>
                <a:pathLst>
                  <a:path w="395" h="635" extrusionOk="0">
                    <a:moveTo>
                      <a:pt x="301" y="1"/>
                    </a:moveTo>
                    <a:cubicBezTo>
                      <a:pt x="259" y="1"/>
                      <a:pt x="229" y="22"/>
                      <a:pt x="218" y="63"/>
                    </a:cubicBezTo>
                    <a:cubicBezTo>
                      <a:pt x="197" y="125"/>
                      <a:pt x="176" y="188"/>
                      <a:pt x="146" y="250"/>
                    </a:cubicBezTo>
                    <a:cubicBezTo>
                      <a:pt x="104" y="333"/>
                      <a:pt x="63" y="426"/>
                      <a:pt x="21" y="509"/>
                    </a:cubicBezTo>
                    <a:cubicBezTo>
                      <a:pt x="0" y="550"/>
                      <a:pt x="10" y="603"/>
                      <a:pt x="52" y="623"/>
                    </a:cubicBezTo>
                    <a:cubicBezTo>
                      <a:pt x="67" y="631"/>
                      <a:pt x="82" y="634"/>
                      <a:pt x="98" y="634"/>
                    </a:cubicBezTo>
                    <a:cubicBezTo>
                      <a:pt x="126" y="634"/>
                      <a:pt x="153" y="623"/>
                      <a:pt x="166" y="603"/>
                    </a:cubicBezTo>
                    <a:cubicBezTo>
                      <a:pt x="249" y="437"/>
                      <a:pt x="322" y="271"/>
                      <a:pt x="384" y="105"/>
                    </a:cubicBezTo>
                    <a:cubicBezTo>
                      <a:pt x="395" y="63"/>
                      <a:pt x="363" y="1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0"/>
              <p:cNvSpPr/>
              <p:nvPr/>
            </p:nvSpPr>
            <p:spPr>
              <a:xfrm>
                <a:off x="4434475" y="2904775"/>
                <a:ext cx="299825" cy="219150"/>
              </a:xfrm>
              <a:custGeom>
                <a:avLst/>
                <a:gdLst/>
                <a:ahLst/>
                <a:cxnLst/>
                <a:rect l="l" t="t" r="r" b="b"/>
                <a:pathLst>
                  <a:path w="11993" h="8766" extrusionOk="0">
                    <a:moveTo>
                      <a:pt x="4212" y="1"/>
                    </a:moveTo>
                    <a:cubicBezTo>
                      <a:pt x="4099" y="1"/>
                      <a:pt x="3995" y="21"/>
                      <a:pt x="3891" y="63"/>
                    </a:cubicBezTo>
                    <a:cubicBezTo>
                      <a:pt x="3839" y="84"/>
                      <a:pt x="3788" y="114"/>
                      <a:pt x="3756" y="135"/>
                    </a:cubicBezTo>
                    <a:cubicBezTo>
                      <a:pt x="3715" y="177"/>
                      <a:pt x="3673" y="208"/>
                      <a:pt x="3642" y="250"/>
                    </a:cubicBezTo>
                    <a:cubicBezTo>
                      <a:pt x="3580" y="322"/>
                      <a:pt x="3539" y="405"/>
                      <a:pt x="3507" y="509"/>
                    </a:cubicBezTo>
                    <a:cubicBezTo>
                      <a:pt x="3476" y="665"/>
                      <a:pt x="3476" y="840"/>
                      <a:pt x="3539" y="1006"/>
                    </a:cubicBezTo>
                    <a:cubicBezTo>
                      <a:pt x="3486" y="976"/>
                      <a:pt x="3424" y="934"/>
                      <a:pt x="3373" y="903"/>
                    </a:cubicBezTo>
                    <a:cubicBezTo>
                      <a:pt x="3227" y="810"/>
                      <a:pt x="3082" y="727"/>
                      <a:pt x="2926" y="654"/>
                    </a:cubicBezTo>
                    <a:cubicBezTo>
                      <a:pt x="2709" y="550"/>
                      <a:pt x="2481" y="467"/>
                      <a:pt x="2242" y="416"/>
                    </a:cubicBezTo>
                    <a:cubicBezTo>
                      <a:pt x="2024" y="353"/>
                      <a:pt x="1817" y="333"/>
                      <a:pt x="1619" y="333"/>
                    </a:cubicBezTo>
                    <a:cubicBezTo>
                      <a:pt x="1340" y="333"/>
                      <a:pt x="1091" y="384"/>
                      <a:pt x="872" y="499"/>
                    </a:cubicBezTo>
                    <a:cubicBezTo>
                      <a:pt x="468" y="695"/>
                      <a:pt x="178" y="1100"/>
                      <a:pt x="84" y="1587"/>
                    </a:cubicBezTo>
                    <a:cubicBezTo>
                      <a:pt x="1" y="1992"/>
                      <a:pt x="53" y="2449"/>
                      <a:pt x="240" y="2874"/>
                    </a:cubicBezTo>
                    <a:cubicBezTo>
                      <a:pt x="302" y="3019"/>
                      <a:pt x="385" y="3154"/>
                      <a:pt x="478" y="3288"/>
                    </a:cubicBezTo>
                    <a:cubicBezTo>
                      <a:pt x="572" y="3413"/>
                      <a:pt x="686" y="3537"/>
                      <a:pt x="810" y="3641"/>
                    </a:cubicBezTo>
                    <a:cubicBezTo>
                      <a:pt x="925" y="3735"/>
                      <a:pt x="1070" y="3818"/>
                      <a:pt x="1215" y="3880"/>
                    </a:cubicBezTo>
                    <a:cubicBezTo>
                      <a:pt x="1329" y="3922"/>
                      <a:pt x="1453" y="3963"/>
                      <a:pt x="1578" y="3973"/>
                    </a:cubicBezTo>
                    <a:cubicBezTo>
                      <a:pt x="1412" y="4388"/>
                      <a:pt x="1443" y="4834"/>
                      <a:pt x="1495" y="5146"/>
                    </a:cubicBezTo>
                    <a:cubicBezTo>
                      <a:pt x="1536" y="5374"/>
                      <a:pt x="1609" y="5602"/>
                      <a:pt x="1713" y="5830"/>
                    </a:cubicBezTo>
                    <a:cubicBezTo>
                      <a:pt x="1806" y="6048"/>
                      <a:pt x="1930" y="6245"/>
                      <a:pt x="2066" y="6432"/>
                    </a:cubicBezTo>
                    <a:cubicBezTo>
                      <a:pt x="2304" y="6732"/>
                      <a:pt x="2573" y="6951"/>
                      <a:pt x="2864" y="7064"/>
                    </a:cubicBezTo>
                    <a:lnTo>
                      <a:pt x="2895" y="7096"/>
                    </a:lnTo>
                    <a:cubicBezTo>
                      <a:pt x="3891" y="7490"/>
                      <a:pt x="4949" y="7718"/>
                      <a:pt x="5966" y="7946"/>
                    </a:cubicBezTo>
                    <a:cubicBezTo>
                      <a:pt x="6246" y="8009"/>
                      <a:pt x="6536" y="8071"/>
                      <a:pt x="6806" y="8133"/>
                    </a:cubicBezTo>
                    <a:cubicBezTo>
                      <a:pt x="7324" y="8247"/>
                      <a:pt x="7739" y="8361"/>
                      <a:pt x="8123" y="8475"/>
                    </a:cubicBezTo>
                    <a:lnTo>
                      <a:pt x="8103" y="8465"/>
                    </a:lnTo>
                    <a:lnTo>
                      <a:pt x="8103" y="8465"/>
                    </a:lnTo>
                    <a:cubicBezTo>
                      <a:pt x="8393" y="8558"/>
                      <a:pt x="8663" y="8652"/>
                      <a:pt x="8922" y="8756"/>
                    </a:cubicBezTo>
                    <a:cubicBezTo>
                      <a:pt x="8933" y="8756"/>
                      <a:pt x="8943" y="8765"/>
                      <a:pt x="8953" y="8765"/>
                    </a:cubicBezTo>
                    <a:lnTo>
                      <a:pt x="8995" y="8765"/>
                    </a:lnTo>
                    <a:cubicBezTo>
                      <a:pt x="9161" y="8756"/>
                      <a:pt x="9337" y="8724"/>
                      <a:pt x="9544" y="8673"/>
                    </a:cubicBezTo>
                    <a:cubicBezTo>
                      <a:pt x="9742" y="8610"/>
                      <a:pt x="9938" y="8527"/>
                      <a:pt x="10146" y="8424"/>
                    </a:cubicBezTo>
                    <a:cubicBezTo>
                      <a:pt x="10353" y="8320"/>
                      <a:pt x="10551" y="8195"/>
                      <a:pt x="10717" y="8060"/>
                    </a:cubicBezTo>
                    <a:cubicBezTo>
                      <a:pt x="10903" y="7915"/>
                      <a:pt x="11059" y="7749"/>
                      <a:pt x="11173" y="7594"/>
                    </a:cubicBezTo>
                    <a:cubicBezTo>
                      <a:pt x="11339" y="7366"/>
                      <a:pt x="11432" y="7127"/>
                      <a:pt x="11464" y="6898"/>
                    </a:cubicBezTo>
                    <a:cubicBezTo>
                      <a:pt x="11474" y="6774"/>
                      <a:pt x="11464" y="6639"/>
                      <a:pt x="11443" y="6515"/>
                    </a:cubicBezTo>
                    <a:cubicBezTo>
                      <a:pt x="11411" y="6411"/>
                      <a:pt x="11381" y="6307"/>
                      <a:pt x="11318" y="6204"/>
                    </a:cubicBezTo>
                    <a:cubicBezTo>
                      <a:pt x="11494" y="6038"/>
                      <a:pt x="11640" y="5830"/>
                      <a:pt x="11743" y="5612"/>
                    </a:cubicBezTo>
                    <a:cubicBezTo>
                      <a:pt x="11847" y="5405"/>
                      <a:pt x="11909" y="5176"/>
                      <a:pt x="11941" y="4927"/>
                    </a:cubicBezTo>
                    <a:cubicBezTo>
                      <a:pt x="11992" y="4471"/>
                      <a:pt x="11909" y="3984"/>
                      <a:pt x="11692" y="3527"/>
                    </a:cubicBezTo>
                    <a:cubicBezTo>
                      <a:pt x="11484" y="3081"/>
                      <a:pt x="11173" y="2708"/>
                      <a:pt x="10789" y="2438"/>
                    </a:cubicBezTo>
                    <a:cubicBezTo>
                      <a:pt x="10820" y="2366"/>
                      <a:pt x="10841" y="2293"/>
                      <a:pt x="10851" y="2220"/>
                    </a:cubicBezTo>
                    <a:cubicBezTo>
                      <a:pt x="10862" y="2137"/>
                      <a:pt x="10851" y="2055"/>
                      <a:pt x="10830" y="1981"/>
                    </a:cubicBezTo>
                    <a:cubicBezTo>
                      <a:pt x="10779" y="1816"/>
                      <a:pt x="10623" y="1733"/>
                      <a:pt x="10530" y="1691"/>
                    </a:cubicBezTo>
                    <a:cubicBezTo>
                      <a:pt x="10416" y="1640"/>
                      <a:pt x="10270" y="1619"/>
                      <a:pt x="10084" y="1619"/>
                    </a:cubicBezTo>
                    <a:lnTo>
                      <a:pt x="10053" y="1619"/>
                    </a:lnTo>
                    <a:cubicBezTo>
                      <a:pt x="9887" y="1619"/>
                      <a:pt x="9721" y="1650"/>
                      <a:pt x="9534" y="1702"/>
                    </a:cubicBezTo>
                    <a:cubicBezTo>
                      <a:pt x="9451" y="1723"/>
                      <a:pt x="9368" y="1753"/>
                      <a:pt x="9306" y="1785"/>
                    </a:cubicBezTo>
                    <a:cubicBezTo>
                      <a:pt x="9265" y="1619"/>
                      <a:pt x="9202" y="1463"/>
                      <a:pt x="9108" y="1318"/>
                    </a:cubicBezTo>
                    <a:cubicBezTo>
                      <a:pt x="9016" y="1152"/>
                      <a:pt x="8891" y="996"/>
                      <a:pt x="8735" y="851"/>
                    </a:cubicBezTo>
                    <a:cubicBezTo>
                      <a:pt x="8445" y="582"/>
                      <a:pt x="8071" y="384"/>
                      <a:pt x="7646" y="260"/>
                    </a:cubicBezTo>
                    <a:cubicBezTo>
                      <a:pt x="7387" y="187"/>
                      <a:pt x="7117" y="146"/>
                      <a:pt x="6847" y="146"/>
                    </a:cubicBezTo>
                    <a:cubicBezTo>
                      <a:pt x="6443" y="146"/>
                      <a:pt x="5862" y="239"/>
                      <a:pt x="5385" y="654"/>
                    </a:cubicBezTo>
                    <a:lnTo>
                      <a:pt x="5353" y="623"/>
                    </a:lnTo>
                    <a:lnTo>
                      <a:pt x="5291" y="571"/>
                    </a:lnTo>
                    <a:cubicBezTo>
                      <a:pt x="5095" y="395"/>
                      <a:pt x="4897" y="229"/>
                      <a:pt x="4659" y="114"/>
                    </a:cubicBezTo>
                    <a:cubicBezTo>
                      <a:pt x="4514" y="42"/>
                      <a:pt x="4389" y="11"/>
                      <a:pt x="4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50"/>
              <p:cNvSpPr/>
              <p:nvPr/>
            </p:nvSpPr>
            <p:spPr>
              <a:xfrm>
                <a:off x="4494400" y="2969850"/>
                <a:ext cx="50325" cy="123475"/>
              </a:xfrm>
              <a:custGeom>
                <a:avLst/>
                <a:gdLst/>
                <a:ahLst/>
                <a:cxnLst/>
                <a:rect l="l" t="t" r="r" b="b"/>
                <a:pathLst>
                  <a:path w="2013" h="4939" extrusionOk="0">
                    <a:moveTo>
                      <a:pt x="1131" y="1"/>
                    </a:moveTo>
                    <a:cubicBezTo>
                      <a:pt x="1069" y="12"/>
                      <a:pt x="1006" y="32"/>
                      <a:pt x="944" y="63"/>
                    </a:cubicBezTo>
                    <a:lnTo>
                      <a:pt x="944" y="53"/>
                    </a:lnTo>
                    <a:cubicBezTo>
                      <a:pt x="861" y="95"/>
                      <a:pt x="778" y="136"/>
                      <a:pt x="706" y="198"/>
                    </a:cubicBezTo>
                    <a:cubicBezTo>
                      <a:pt x="674" y="219"/>
                      <a:pt x="644" y="250"/>
                      <a:pt x="602" y="281"/>
                    </a:cubicBezTo>
                    <a:cubicBezTo>
                      <a:pt x="571" y="323"/>
                      <a:pt x="540" y="354"/>
                      <a:pt x="519" y="395"/>
                    </a:cubicBezTo>
                    <a:cubicBezTo>
                      <a:pt x="467" y="447"/>
                      <a:pt x="436" y="510"/>
                      <a:pt x="395" y="572"/>
                    </a:cubicBezTo>
                    <a:lnTo>
                      <a:pt x="301" y="759"/>
                    </a:lnTo>
                    <a:lnTo>
                      <a:pt x="312" y="759"/>
                    </a:lnTo>
                    <a:cubicBezTo>
                      <a:pt x="187" y="1038"/>
                      <a:pt x="125" y="1349"/>
                      <a:pt x="84" y="1651"/>
                    </a:cubicBezTo>
                    <a:lnTo>
                      <a:pt x="84" y="1640"/>
                    </a:lnTo>
                    <a:cubicBezTo>
                      <a:pt x="52" y="1858"/>
                      <a:pt x="31" y="2075"/>
                      <a:pt x="21" y="2304"/>
                    </a:cubicBezTo>
                    <a:cubicBezTo>
                      <a:pt x="11" y="2532"/>
                      <a:pt x="1" y="2771"/>
                      <a:pt x="11" y="2999"/>
                    </a:cubicBezTo>
                    <a:cubicBezTo>
                      <a:pt x="11" y="3237"/>
                      <a:pt x="21" y="3476"/>
                      <a:pt x="31" y="3704"/>
                    </a:cubicBezTo>
                    <a:cubicBezTo>
                      <a:pt x="42" y="3829"/>
                      <a:pt x="52" y="3943"/>
                      <a:pt x="63" y="4067"/>
                    </a:cubicBezTo>
                    <a:cubicBezTo>
                      <a:pt x="73" y="4129"/>
                      <a:pt x="73" y="4182"/>
                      <a:pt x="84" y="4244"/>
                    </a:cubicBezTo>
                    <a:cubicBezTo>
                      <a:pt x="208" y="4337"/>
                      <a:pt x="332" y="4410"/>
                      <a:pt x="467" y="4461"/>
                    </a:cubicBezTo>
                    <a:cubicBezTo>
                      <a:pt x="467" y="4472"/>
                      <a:pt x="488" y="4482"/>
                      <a:pt x="498" y="4493"/>
                    </a:cubicBezTo>
                    <a:cubicBezTo>
                      <a:pt x="955" y="4669"/>
                      <a:pt x="1411" y="4814"/>
                      <a:pt x="1878" y="4938"/>
                    </a:cubicBezTo>
                    <a:cubicBezTo>
                      <a:pt x="1909" y="4627"/>
                      <a:pt x="1930" y="4327"/>
                      <a:pt x="1951" y="4016"/>
                    </a:cubicBezTo>
                    <a:cubicBezTo>
                      <a:pt x="1971" y="3652"/>
                      <a:pt x="1992" y="3290"/>
                      <a:pt x="2002" y="2926"/>
                    </a:cubicBezTo>
                    <a:cubicBezTo>
                      <a:pt x="2002" y="2677"/>
                      <a:pt x="2013" y="2439"/>
                      <a:pt x="2002" y="2200"/>
                    </a:cubicBezTo>
                    <a:cubicBezTo>
                      <a:pt x="2002" y="1889"/>
                      <a:pt x="1981" y="1568"/>
                      <a:pt x="1940" y="1256"/>
                    </a:cubicBezTo>
                    <a:cubicBezTo>
                      <a:pt x="1930" y="1121"/>
                      <a:pt x="1898" y="987"/>
                      <a:pt x="1868" y="851"/>
                    </a:cubicBezTo>
                    <a:cubicBezTo>
                      <a:pt x="1836" y="717"/>
                      <a:pt x="1805" y="593"/>
                      <a:pt x="1753" y="478"/>
                    </a:cubicBezTo>
                    <a:cubicBezTo>
                      <a:pt x="1712" y="385"/>
                      <a:pt x="1670" y="291"/>
                      <a:pt x="1608" y="219"/>
                    </a:cubicBezTo>
                    <a:cubicBezTo>
                      <a:pt x="1566" y="167"/>
                      <a:pt x="1536" y="136"/>
                      <a:pt x="1494" y="105"/>
                    </a:cubicBezTo>
                    <a:lnTo>
                      <a:pt x="1494" y="95"/>
                    </a:lnTo>
                    <a:cubicBezTo>
                      <a:pt x="1453" y="74"/>
                      <a:pt x="1421" y="53"/>
                      <a:pt x="1380" y="32"/>
                    </a:cubicBezTo>
                    <a:cubicBezTo>
                      <a:pt x="1349" y="22"/>
                      <a:pt x="1308" y="12"/>
                      <a:pt x="1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50"/>
              <p:cNvSpPr/>
              <p:nvPr/>
            </p:nvSpPr>
            <p:spPr>
              <a:xfrm>
                <a:off x="4648950" y="2945475"/>
                <a:ext cx="85350" cy="178450"/>
              </a:xfrm>
              <a:custGeom>
                <a:avLst/>
                <a:gdLst/>
                <a:ahLst/>
                <a:cxnLst/>
                <a:rect l="l" t="t" r="r" b="b"/>
                <a:pathLst>
                  <a:path w="3414" h="7138" extrusionOk="0">
                    <a:moveTo>
                      <a:pt x="1681" y="1"/>
                    </a:moveTo>
                    <a:cubicBezTo>
                      <a:pt x="1733" y="74"/>
                      <a:pt x="1774" y="157"/>
                      <a:pt x="1785" y="240"/>
                    </a:cubicBezTo>
                    <a:cubicBezTo>
                      <a:pt x="1785" y="281"/>
                      <a:pt x="1795" y="312"/>
                      <a:pt x="1795" y="344"/>
                    </a:cubicBezTo>
                    <a:cubicBezTo>
                      <a:pt x="1795" y="385"/>
                      <a:pt x="1795" y="416"/>
                      <a:pt x="1785" y="447"/>
                    </a:cubicBezTo>
                    <a:cubicBezTo>
                      <a:pt x="1774" y="509"/>
                      <a:pt x="1764" y="572"/>
                      <a:pt x="1733" y="634"/>
                    </a:cubicBezTo>
                    <a:cubicBezTo>
                      <a:pt x="1712" y="696"/>
                      <a:pt x="1671" y="758"/>
                      <a:pt x="1629" y="810"/>
                    </a:cubicBezTo>
                    <a:cubicBezTo>
                      <a:pt x="1598" y="841"/>
                      <a:pt x="1567" y="872"/>
                      <a:pt x="1525" y="904"/>
                    </a:cubicBezTo>
                    <a:cubicBezTo>
                      <a:pt x="1608" y="934"/>
                      <a:pt x="1681" y="966"/>
                      <a:pt x="1754" y="1007"/>
                    </a:cubicBezTo>
                    <a:cubicBezTo>
                      <a:pt x="1837" y="1059"/>
                      <a:pt x="1919" y="1121"/>
                      <a:pt x="1982" y="1183"/>
                    </a:cubicBezTo>
                    <a:cubicBezTo>
                      <a:pt x="2127" y="1329"/>
                      <a:pt x="2241" y="1495"/>
                      <a:pt x="2324" y="1671"/>
                    </a:cubicBezTo>
                    <a:cubicBezTo>
                      <a:pt x="2407" y="1858"/>
                      <a:pt x="2459" y="2055"/>
                      <a:pt x="2490" y="2262"/>
                    </a:cubicBezTo>
                    <a:cubicBezTo>
                      <a:pt x="2521" y="2470"/>
                      <a:pt x="2532" y="2677"/>
                      <a:pt x="2511" y="2885"/>
                    </a:cubicBezTo>
                    <a:cubicBezTo>
                      <a:pt x="2490" y="3082"/>
                      <a:pt x="2449" y="3289"/>
                      <a:pt x="2376" y="3476"/>
                    </a:cubicBezTo>
                    <a:cubicBezTo>
                      <a:pt x="2334" y="3601"/>
                      <a:pt x="2272" y="3725"/>
                      <a:pt x="2200" y="3850"/>
                    </a:cubicBezTo>
                    <a:cubicBezTo>
                      <a:pt x="2117" y="3974"/>
                      <a:pt x="2034" y="4109"/>
                      <a:pt x="1940" y="4223"/>
                    </a:cubicBezTo>
                    <a:cubicBezTo>
                      <a:pt x="1754" y="4472"/>
                      <a:pt x="1546" y="4689"/>
                      <a:pt x="1349" y="4918"/>
                    </a:cubicBezTo>
                    <a:lnTo>
                      <a:pt x="1038" y="5260"/>
                    </a:lnTo>
                    <a:cubicBezTo>
                      <a:pt x="934" y="5364"/>
                      <a:pt x="841" y="5478"/>
                      <a:pt x="748" y="5602"/>
                    </a:cubicBezTo>
                    <a:cubicBezTo>
                      <a:pt x="623" y="5768"/>
                      <a:pt x="509" y="5934"/>
                      <a:pt x="395" y="6111"/>
                    </a:cubicBezTo>
                    <a:cubicBezTo>
                      <a:pt x="301" y="6287"/>
                      <a:pt x="208" y="6464"/>
                      <a:pt x="125" y="6650"/>
                    </a:cubicBezTo>
                    <a:lnTo>
                      <a:pt x="135" y="6640"/>
                    </a:lnTo>
                    <a:lnTo>
                      <a:pt x="135" y="6640"/>
                    </a:lnTo>
                    <a:cubicBezTo>
                      <a:pt x="84" y="6754"/>
                      <a:pt x="42" y="6879"/>
                      <a:pt x="1" y="7003"/>
                    </a:cubicBezTo>
                    <a:cubicBezTo>
                      <a:pt x="125" y="7045"/>
                      <a:pt x="239" y="7086"/>
                      <a:pt x="343" y="7128"/>
                    </a:cubicBezTo>
                    <a:cubicBezTo>
                      <a:pt x="354" y="7137"/>
                      <a:pt x="364" y="7137"/>
                      <a:pt x="374" y="7137"/>
                    </a:cubicBezTo>
                    <a:lnTo>
                      <a:pt x="416" y="7137"/>
                    </a:lnTo>
                    <a:cubicBezTo>
                      <a:pt x="582" y="7137"/>
                      <a:pt x="758" y="7107"/>
                      <a:pt x="965" y="7045"/>
                    </a:cubicBezTo>
                    <a:cubicBezTo>
                      <a:pt x="1163" y="6982"/>
                      <a:pt x="1359" y="6909"/>
                      <a:pt x="1567" y="6806"/>
                    </a:cubicBezTo>
                    <a:cubicBezTo>
                      <a:pt x="1774" y="6692"/>
                      <a:pt x="1972" y="6567"/>
                      <a:pt x="2138" y="6432"/>
                    </a:cubicBezTo>
                    <a:cubicBezTo>
                      <a:pt x="2324" y="6287"/>
                      <a:pt x="2480" y="6132"/>
                      <a:pt x="2604" y="5966"/>
                    </a:cubicBezTo>
                    <a:cubicBezTo>
                      <a:pt x="2760" y="5738"/>
                      <a:pt x="2864" y="5499"/>
                      <a:pt x="2885" y="5270"/>
                    </a:cubicBezTo>
                    <a:cubicBezTo>
                      <a:pt x="2895" y="5146"/>
                      <a:pt x="2895" y="5011"/>
                      <a:pt x="2864" y="4887"/>
                    </a:cubicBezTo>
                    <a:cubicBezTo>
                      <a:pt x="2832" y="4783"/>
                      <a:pt x="2802" y="4679"/>
                      <a:pt x="2749" y="4576"/>
                    </a:cubicBezTo>
                    <a:cubicBezTo>
                      <a:pt x="2915" y="4410"/>
                      <a:pt x="3061" y="4212"/>
                      <a:pt x="3164" y="3984"/>
                    </a:cubicBezTo>
                    <a:cubicBezTo>
                      <a:pt x="3268" y="3777"/>
                      <a:pt x="3330" y="3548"/>
                      <a:pt x="3362" y="3299"/>
                    </a:cubicBezTo>
                    <a:cubicBezTo>
                      <a:pt x="3413" y="2843"/>
                      <a:pt x="3330" y="2356"/>
                      <a:pt x="3113" y="1899"/>
                    </a:cubicBezTo>
                    <a:cubicBezTo>
                      <a:pt x="2905" y="1453"/>
                      <a:pt x="2594" y="1080"/>
                      <a:pt x="2210" y="810"/>
                    </a:cubicBezTo>
                    <a:cubicBezTo>
                      <a:pt x="2241" y="738"/>
                      <a:pt x="2262" y="665"/>
                      <a:pt x="2272" y="592"/>
                    </a:cubicBezTo>
                    <a:cubicBezTo>
                      <a:pt x="2283" y="509"/>
                      <a:pt x="2283" y="427"/>
                      <a:pt x="2251" y="353"/>
                    </a:cubicBezTo>
                    <a:cubicBezTo>
                      <a:pt x="2200" y="188"/>
                      <a:pt x="2044" y="95"/>
                      <a:pt x="1961" y="63"/>
                    </a:cubicBezTo>
                    <a:cubicBezTo>
                      <a:pt x="1878" y="32"/>
                      <a:pt x="1785" y="12"/>
                      <a:pt x="16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0"/>
              <p:cNvSpPr/>
              <p:nvPr/>
            </p:nvSpPr>
            <p:spPr>
              <a:xfrm>
                <a:off x="4565700" y="3130650"/>
                <a:ext cx="95725" cy="100125"/>
              </a:xfrm>
              <a:custGeom>
                <a:avLst/>
                <a:gdLst/>
                <a:ahLst/>
                <a:cxnLst/>
                <a:rect l="l" t="t" r="r" b="b"/>
                <a:pathLst>
                  <a:path w="3829" h="4005" extrusionOk="0">
                    <a:moveTo>
                      <a:pt x="2470" y="0"/>
                    </a:moveTo>
                    <a:cubicBezTo>
                      <a:pt x="2407" y="0"/>
                      <a:pt x="2335" y="11"/>
                      <a:pt x="2294" y="11"/>
                    </a:cubicBezTo>
                    <a:cubicBezTo>
                      <a:pt x="2158" y="42"/>
                      <a:pt x="2003" y="94"/>
                      <a:pt x="1837" y="177"/>
                    </a:cubicBezTo>
                    <a:cubicBezTo>
                      <a:pt x="1733" y="228"/>
                      <a:pt x="1619" y="301"/>
                      <a:pt x="1515" y="374"/>
                    </a:cubicBezTo>
                    <a:cubicBezTo>
                      <a:pt x="1402" y="457"/>
                      <a:pt x="1298" y="540"/>
                      <a:pt x="1204" y="633"/>
                    </a:cubicBezTo>
                    <a:cubicBezTo>
                      <a:pt x="1121" y="726"/>
                      <a:pt x="1038" y="830"/>
                      <a:pt x="976" y="934"/>
                    </a:cubicBezTo>
                    <a:cubicBezTo>
                      <a:pt x="955" y="913"/>
                      <a:pt x="934" y="903"/>
                      <a:pt x="914" y="903"/>
                    </a:cubicBezTo>
                    <a:cubicBezTo>
                      <a:pt x="893" y="903"/>
                      <a:pt x="862" y="913"/>
                      <a:pt x="851" y="934"/>
                    </a:cubicBezTo>
                    <a:cubicBezTo>
                      <a:pt x="831" y="954"/>
                      <a:pt x="831" y="965"/>
                      <a:pt x="831" y="986"/>
                    </a:cubicBezTo>
                    <a:cubicBezTo>
                      <a:pt x="831" y="1058"/>
                      <a:pt x="841" y="1141"/>
                      <a:pt x="831" y="1214"/>
                    </a:cubicBezTo>
                    <a:cubicBezTo>
                      <a:pt x="831" y="1235"/>
                      <a:pt x="831" y="1245"/>
                      <a:pt x="821" y="1256"/>
                    </a:cubicBezTo>
                    <a:cubicBezTo>
                      <a:pt x="821" y="1276"/>
                      <a:pt x="821" y="1297"/>
                      <a:pt x="831" y="1318"/>
                    </a:cubicBezTo>
                    <a:cubicBezTo>
                      <a:pt x="831" y="1349"/>
                      <a:pt x="821" y="1380"/>
                      <a:pt x="821" y="1411"/>
                    </a:cubicBezTo>
                    <a:cubicBezTo>
                      <a:pt x="789" y="1598"/>
                      <a:pt x="738" y="1784"/>
                      <a:pt x="665" y="1961"/>
                    </a:cubicBezTo>
                    <a:lnTo>
                      <a:pt x="665" y="1950"/>
                    </a:lnTo>
                    <a:cubicBezTo>
                      <a:pt x="592" y="2127"/>
                      <a:pt x="499" y="2282"/>
                      <a:pt x="395" y="2417"/>
                    </a:cubicBezTo>
                    <a:cubicBezTo>
                      <a:pt x="302" y="2531"/>
                      <a:pt x="208" y="2635"/>
                      <a:pt x="94" y="2718"/>
                    </a:cubicBezTo>
                    <a:lnTo>
                      <a:pt x="84" y="2729"/>
                    </a:lnTo>
                    <a:lnTo>
                      <a:pt x="63" y="2739"/>
                    </a:lnTo>
                    <a:cubicBezTo>
                      <a:pt x="42" y="2759"/>
                      <a:pt x="32" y="2770"/>
                      <a:pt x="32" y="2791"/>
                    </a:cubicBezTo>
                    <a:cubicBezTo>
                      <a:pt x="21" y="2791"/>
                      <a:pt x="21" y="2801"/>
                      <a:pt x="12" y="2812"/>
                    </a:cubicBezTo>
                    <a:cubicBezTo>
                      <a:pt x="1" y="2822"/>
                      <a:pt x="1" y="2853"/>
                      <a:pt x="1" y="2874"/>
                    </a:cubicBezTo>
                    <a:cubicBezTo>
                      <a:pt x="42" y="2957"/>
                      <a:pt x="74" y="3040"/>
                      <a:pt x="115" y="3112"/>
                    </a:cubicBezTo>
                    <a:cubicBezTo>
                      <a:pt x="157" y="3174"/>
                      <a:pt x="208" y="3247"/>
                      <a:pt x="270" y="3320"/>
                    </a:cubicBezTo>
                    <a:cubicBezTo>
                      <a:pt x="374" y="3434"/>
                      <a:pt x="499" y="3548"/>
                      <a:pt x="655" y="3651"/>
                    </a:cubicBezTo>
                    <a:cubicBezTo>
                      <a:pt x="934" y="3828"/>
                      <a:pt x="1266" y="3942"/>
                      <a:pt x="1650" y="3983"/>
                    </a:cubicBezTo>
                    <a:cubicBezTo>
                      <a:pt x="1754" y="3994"/>
                      <a:pt x="1858" y="4004"/>
                      <a:pt x="1962" y="4004"/>
                    </a:cubicBezTo>
                    <a:cubicBezTo>
                      <a:pt x="2034" y="4004"/>
                      <a:pt x="2107" y="4004"/>
                      <a:pt x="2190" y="3994"/>
                    </a:cubicBezTo>
                    <a:cubicBezTo>
                      <a:pt x="2366" y="3983"/>
                      <a:pt x="2543" y="3953"/>
                      <a:pt x="2709" y="3900"/>
                    </a:cubicBezTo>
                    <a:cubicBezTo>
                      <a:pt x="2947" y="3828"/>
                      <a:pt x="3289" y="3672"/>
                      <a:pt x="3528" y="3372"/>
                    </a:cubicBezTo>
                    <a:cubicBezTo>
                      <a:pt x="3621" y="3257"/>
                      <a:pt x="3694" y="3133"/>
                      <a:pt x="3746" y="2988"/>
                    </a:cubicBezTo>
                    <a:cubicBezTo>
                      <a:pt x="3797" y="2853"/>
                      <a:pt x="3829" y="2687"/>
                      <a:pt x="3829" y="2521"/>
                    </a:cubicBezTo>
                    <a:cubicBezTo>
                      <a:pt x="3829" y="2490"/>
                      <a:pt x="3808" y="2459"/>
                      <a:pt x="3787" y="2448"/>
                    </a:cubicBezTo>
                    <a:cubicBezTo>
                      <a:pt x="3777" y="2427"/>
                      <a:pt x="3767" y="2407"/>
                      <a:pt x="3746" y="2397"/>
                    </a:cubicBezTo>
                    <a:cubicBezTo>
                      <a:pt x="3694" y="2376"/>
                      <a:pt x="3642" y="2335"/>
                      <a:pt x="3590" y="2303"/>
                    </a:cubicBezTo>
                    <a:cubicBezTo>
                      <a:pt x="3518" y="2241"/>
                      <a:pt x="3455" y="2179"/>
                      <a:pt x="3393" y="2106"/>
                    </a:cubicBezTo>
                    <a:cubicBezTo>
                      <a:pt x="3320" y="2003"/>
                      <a:pt x="3258" y="1899"/>
                      <a:pt x="3216" y="1784"/>
                    </a:cubicBezTo>
                    <a:cubicBezTo>
                      <a:pt x="3144" y="1629"/>
                      <a:pt x="3103" y="1452"/>
                      <a:pt x="3071" y="1256"/>
                    </a:cubicBezTo>
                    <a:cubicBezTo>
                      <a:pt x="3050" y="1100"/>
                      <a:pt x="3050" y="934"/>
                      <a:pt x="3050" y="779"/>
                    </a:cubicBezTo>
                    <a:cubicBezTo>
                      <a:pt x="3050" y="737"/>
                      <a:pt x="3061" y="696"/>
                      <a:pt x="3061" y="643"/>
                    </a:cubicBezTo>
                    <a:cubicBezTo>
                      <a:pt x="3061" y="560"/>
                      <a:pt x="3071" y="467"/>
                      <a:pt x="3082" y="384"/>
                    </a:cubicBezTo>
                    <a:cubicBezTo>
                      <a:pt x="3082" y="353"/>
                      <a:pt x="3082" y="332"/>
                      <a:pt x="3071" y="311"/>
                    </a:cubicBezTo>
                    <a:cubicBezTo>
                      <a:pt x="3061" y="291"/>
                      <a:pt x="3040" y="281"/>
                      <a:pt x="3020" y="270"/>
                    </a:cubicBezTo>
                    <a:lnTo>
                      <a:pt x="2978" y="270"/>
                    </a:lnTo>
                    <a:cubicBezTo>
                      <a:pt x="2947" y="228"/>
                      <a:pt x="2916" y="177"/>
                      <a:pt x="2874" y="145"/>
                    </a:cubicBezTo>
                    <a:cubicBezTo>
                      <a:pt x="2833" y="104"/>
                      <a:pt x="2781" y="62"/>
                      <a:pt x="2709" y="32"/>
                    </a:cubicBezTo>
                    <a:cubicBezTo>
                      <a:pt x="2656" y="11"/>
                      <a:pt x="2594" y="0"/>
                      <a:pt x="2511" y="0"/>
                    </a:cubicBezTo>
                    <a:close/>
                  </a:path>
                </a:pathLst>
              </a:custGeom>
              <a:solidFill>
                <a:srgbClr val="FEA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50"/>
              <p:cNvSpPr/>
              <p:nvPr/>
            </p:nvSpPr>
            <p:spPr>
              <a:xfrm>
                <a:off x="4584650" y="3130400"/>
                <a:ext cx="58350" cy="44350"/>
              </a:xfrm>
              <a:custGeom>
                <a:avLst/>
                <a:gdLst/>
                <a:ahLst/>
                <a:cxnLst/>
                <a:rect l="l" t="t" r="r" b="b"/>
                <a:pathLst>
                  <a:path w="2334" h="1774" extrusionOk="0">
                    <a:moveTo>
                      <a:pt x="1712" y="0"/>
                    </a:moveTo>
                    <a:cubicBezTo>
                      <a:pt x="1660" y="0"/>
                      <a:pt x="1608" y="10"/>
                      <a:pt x="1536" y="21"/>
                    </a:cubicBezTo>
                    <a:cubicBezTo>
                      <a:pt x="1400" y="42"/>
                      <a:pt x="1245" y="93"/>
                      <a:pt x="1079" y="187"/>
                    </a:cubicBezTo>
                    <a:cubicBezTo>
                      <a:pt x="965" y="238"/>
                      <a:pt x="861" y="301"/>
                      <a:pt x="757" y="384"/>
                    </a:cubicBezTo>
                    <a:cubicBezTo>
                      <a:pt x="644" y="467"/>
                      <a:pt x="540" y="550"/>
                      <a:pt x="446" y="643"/>
                    </a:cubicBezTo>
                    <a:cubicBezTo>
                      <a:pt x="363" y="736"/>
                      <a:pt x="280" y="840"/>
                      <a:pt x="218" y="944"/>
                    </a:cubicBezTo>
                    <a:cubicBezTo>
                      <a:pt x="197" y="923"/>
                      <a:pt x="176" y="913"/>
                      <a:pt x="156" y="913"/>
                    </a:cubicBezTo>
                    <a:cubicBezTo>
                      <a:pt x="135" y="913"/>
                      <a:pt x="104" y="923"/>
                      <a:pt x="93" y="944"/>
                    </a:cubicBezTo>
                    <a:cubicBezTo>
                      <a:pt x="73" y="955"/>
                      <a:pt x="63" y="975"/>
                      <a:pt x="73" y="996"/>
                    </a:cubicBezTo>
                    <a:lnTo>
                      <a:pt x="73" y="1224"/>
                    </a:lnTo>
                    <a:lnTo>
                      <a:pt x="63" y="1266"/>
                    </a:lnTo>
                    <a:cubicBezTo>
                      <a:pt x="63" y="1286"/>
                      <a:pt x="63" y="1307"/>
                      <a:pt x="73" y="1328"/>
                    </a:cubicBezTo>
                    <a:cubicBezTo>
                      <a:pt x="63" y="1359"/>
                      <a:pt x="63" y="1390"/>
                      <a:pt x="63" y="1421"/>
                    </a:cubicBezTo>
                    <a:cubicBezTo>
                      <a:pt x="42" y="1515"/>
                      <a:pt x="31" y="1598"/>
                      <a:pt x="0" y="1681"/>
                    </a:cubicBezTo>
                    <a:cubicBezTo>
                      <a:pt x="228" y="1743"/>
                      <a:pt x="466" y="1773"/>
                      <a:pt x="705" y="1774"/>
                    </a:cubicBezTo>
                    <a:lnTo>
                      <a:pt x="705" y="1774"/>
                    </a:lnTo>
                    <a:cubicBezTo>
                      <a:pt x="816" y="1774"/>
                      <a:pt x="937" y="1773"/>
                      <a:pt x="1048" y="1764"/>
                    </a:cubicBezTo>
                    <a:cubicBezTo>
                      <a:pt x="1162" y="1743"/>
                      <a:pt x="1266" y="1732"/>
                      <a:pt x="1380" y="1701"/>
                    </a:cubicBezTo>
                    <a:cubicBezTo>
                      <a:pt x="1463" y="1681"/>
                      <a:pt x="1546" y="1660"/>
                      <a:pt x="1629" y="1628"/>
                    </a:cubicBezTo>
                    <a:cubicBezTo>
                      <a:pt x="1702" y="1598"/>
                      <a:pt x="1785" y="1556"/>
                      <a:pt x="1857" y="1515"/>
                    </a:cubicBezTo>
                    <a:cubicBezTo>
                      <a:pt x="1919" y="1483"/>
                      <a:pt x="1981" y="1442"/>
                      <a:pt x="2033" y="1400"/>
                    </a:cubicBezTo>
                    <a:cubicBezTo>
                      <a:pt x="2096" y="1359"/>
                      <a:pt x="2147" y="1317"/>
                      <a:pt x="2199" y="1266"/>
                    </a:cubicBezTo>
                    <a:cubicBezTo>
                      <a:pt x="2241" y="1234"/>
                      <a:pt x="2272" y="1193"/>
                      <a:pt x="2303" y="1151"/>
                    </a:cubicBezTo>
                    <a:cubicBezTo>
                      <a:pt x="2292" y="1038"/>
                      <a:pt x="2292" y="913"/>
                      <a:pt x="2292" y="789"/>
                    </a:cubicBezTo>
                    <a:cubicBezTo>
                      <a:pt x="2303" y="747"/>
                      <a:pt x="2303" y="706"/>
                      <a:pt x="2303" y="653"/>
                    </a:cubicBezTo>
                    <a:cubicBezTo>
                      <a:pt x="2303" y="570"/>
                      <a:pt x="2313" y="487"/>
                      <a:pt x="2324" y="394"/>
                    </a:cubicBezTo>
                    <a:cubicBezTo>
                      <a:pt x="2334" y="363"/>
                      <a:pt x="2334" y="342"/>
                      <a:pt x="2313" y="321"/>
                    </a:cubicBezTo>
                    <a:cubicBezTo>
                      <a:pt x="2303" y="301"/>
                      <a:pt x="2292" y="291"/>
                      <a:pt x="2262" y="280"/>
                    </a:cubicBezTo>
                    <a:lnTo>
                      <a:pt x="2220" y="280"/>
                    </a:lnTo>
                    <a:cubicBezTo>
                      <a:pt x="2189" y="238"/>
                      <a:pt x="2158" y="187"/>
                      <a:pt x="2116" y="155"/>
                    </a:cubicBezTo>
                    <a:cubicBezTo>
                      <a:pt x="2075" y="104"/>
                      <a:pt x="2023" y="72"/>
                      <a:pt x="1951" y="42"/>
                    </a:cubicBezTo>
                    <a:cubicBezTo>
                      <a:pt x="1898" y="21"/>
                      <a:pt x="1836" y="10"/>
                      <a:pt x="1753" y="0"/>
                    </a:cubicBezTo>
                    <a:close/>
                    <a:moveTo>
                      <a:pt x="705" y="1774"/>
                    </a:moveTo>
                    <a:cubicBezTo>
                      <a:pt x="701" y="1774"/>
                      <a:pt x="698" y="1774"/>
                      <a:pt x="695" y="1774"/>
                    </a:cubicBezTo>
                    <a:lnTo>
                      <a:pt x="706" y="1774"/>
                    </a:lnTo>
                    <a:cubicBezTo>
                      <a:pt x="705" y="1774"/>
                      <a:pt x="705" y="1774"/>
                      <a:pt x="705" y="1774"/>
                    </a:cubicBezTo>
                    <a:close/>
                  </a:path>
                </a:pathLst>
              </a:custGeom>
              <a:solidFill>
                <a:srgbClr val="E69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50"/>
              <p:cNvSpPr/>
              <p:nvPr/>
            </p:nvSpPr>
            <p:spPr>
              <a:xfrm>
                <a:off x="4474425" y="3055700"/>
                <a:ext cx="42825" cy="60200"/>
              </a:xfrm>
              <a:custGeom>
                <a:avLst/>
                <a:gdLst/>
                <a:ahLst/>
                <a:cxnLst/>
                <a:rect l="l" t="t" r="r" b="b"/>
                <a:pathLst>
                  <a:path w="1713" h="2408" extrusionOk="0">
                    <a:moveTo>
                      <a:pt x="737" y="1"/>
                    </a:moveTo>
                    <a:cubicBezTo>
                      <a:pt x="551" y="22"/>
                      <a:pt x="374" y="125"/>
                      <a:pt x="239" y="291"/>
                    </a:cubicBezTo>
                    <a:cubicBezTo>
                      <a:pt x="94" y="457"/>
                      <a:pt x="11" y="685"/>
                      <a:pt x="0" y="944"/>
                    </a:cubicBezTo>
                    <a:cubicBezTo>
                      <a:pt x="0" y="1048"/>
                      <a:pt x="11" y="1173"/>
                      <a:pt x="53" y="1308"/>
                    </a:cubicBezTo>
                    <a:cubicBezTo>
                      <a:pt x="83" y="1421"/>
                      <a:pt x="125" y="1546"/>
                      <a:pt x="198" y="1660"/>
                    </a:cubicBezTo>
                    <a:cubicBezTo>
                      <a:pt x="322" y="1889"/>
                      <a:pt x="498" y="2075"/>
                      <a:pt x="717" y="2221"/>
                    </a:cubicBezTo>
                    <a:cubicBezTo>
                      <a:pt x="820" y="2293"/>
                      <a:pt x="955" y="2345"/>
                      <a:pt x="1079" y="2376"/>
                    </a:cubicBezTo>
                    <a:cubicBezTo>
                      <a:pt x="1141" y="2397"/>
                      <a:pt x="1214" y="2397"/>
                      <a:pt x="1287" y="2407"/>
                    </a:cubicBezTo>
                    <a:lnTo>
                      <a:pt x="1318" y="2407"/>
                    </a:lnTo>
                    <a:cubicBezTo>
                      <a:pt x="1380" y="2407"/>
                      <a:pt x="1432" y="2397"/>
                      <a:pt x="1505" y="2387"/>
                    </a:cubicBezTo>
                    <a:cubicBezTo>
                      <a:pt x="1526" y="2387"/>
                      <a:pt x="1546" y="2366"/>
                      <a:pt x="1556" y="2345"/>
                    </a:cubicBezTo>
                    <a:cubicBezTo>
                      <a:pt x="1567" y="2334"/>
                      <a:pt x="1567" y="2304"/>
                      <a:pt x="1567" y="2283"/>
                    </a:cubicBezTo>
                    <a:cubicBezTo>
                      <a:pt x="1556" y="2262"/>
                      <a:pt x="1546" y="2251"/>
                      <a:pt x="1526" y="2241"/>
                    </a:cubicBezTo>
                    <a:cubicBezTo>
                      <a:pt x="1619" y="2075"/>
                      <a:pt x="1671" y="1868"/>
                      <a:pt x="1692" y="1608"/>
                    </a:cubicBezTo>
                    <a:cubicBezTo>
                      <a:pt x="1712" y="1349"/>
                      <a:pt x="1681" y="1080"/>
                      <a:pt x="1619" y="820"/>
                    </a:cubicBezTo>
                    <a:cubicBezTo>
                      <a:pt x="1556" y="550"/>
                      <a:pt x="1443" y="343"/>
                      <a:pt x="1287" y="197"/>
                    </a:cubicBezTo>
                    <a:cubicBezTo>
                      <a:pt x="1152" y="73"/>
                      <a:pt x="975" y="1"/>
                      <a:pt x="810" y="1"/>
                    </a:cubicBez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50"/>
              <p:cNvSpPr/>
              <p:nvPr/>
            </p:nvSpPr>
            <p:spPr>
              <a:xfrm>
                <a:off x="4482200" y="3065800"/>
                <a:ext cx="21300" cy="13800"/>
              </a:xfrm>
              <a:custGeom>
                <a:avLst/>
                <a:gdLst/>
                <a:ahLst/>
                <a:cxnLst/>
                <a:rect l="l" t="t" r="r" b="b"/>
                <a:pathLst>
                  <a:path w="852" h="552" extrusionOk="0">
                    <a:moveTo>
                      <a:pt x="644" y="416"/>
                    </a:moveTo>
                    <a:cubicBezTo>
                      <a:pt x="644" y="425"/>
                      <a:pt x="644" y="426"/>
                      <a:pt x="651" y="427"/>
                    </a:cubicBezTo>
                    <a:lnTo>
                      <a:pt x="651" y="427"/>
                    </a:lnTo>
                    <a:lnTo>
                      <a:pt x="644" y="416"/>
                    </a:lnTo>
                    <a:close/>
                    <a:moveTo>
                      <a:pt x="157" y="1"/>
                    </a:moveTo>
                    <a:cubicBezTo>
                      <a:pt x="115" y="1"/>
                      <a:pt x="74" y="1"/>
                      <a:pt x="32" y="12"/>
                    </a:cubicBezTo>
                    <a:cubicBezTo>
                      <a:pt x="11" y="12"/>
                      <a:pt x="1" y="42"/>
                      <a:pt x="1" y="63"/>
                    </a:cubicBezTo>
                    <a:cubicBezTo>
                      <a:pt x="1" y="84"/>
                      <a:pt x="11" y="95"/>
                      <a:pt x="21" y="95"/>
                    </a:cubicBezTo>
                    <a:cubicBezTo>
                      <a:pt x="32" y="105"/>
                      <a:pt x="42" y="105"/>
                      <a:pt x="63" y="105"/>
                    </a:cubicBezTo>
                    <a:lnTo>
                      <a:pt x="74" y="95"/>
                    </a:lnTo>
                    <a:lnTo>
                      <a:pt x="177" y="95"/>
                    </a:lnTo>
                    <a:cubicBezTo>
                      <a:pt x="219" y="105"/>
                      <a:pt x="260" y="115"/>
                      <a:pt x="302" y="136"/>
                    </a:cubicBezTo>
                    <a:cubicBezTo>
                      <a:pt x="353" y="157"/>
                      <a:pt x="395" y="188"/>
                      <a:pt x="436" y="219"/>
                    </a:cubicBezTo>
                    <a:cubicBezTo>
                      <a:pt x="519" y="271"/>
                      <a:pt x="581" y="344"/>
                      <a:pt x="644" y="416"/>
                    </a:cubicBezTo>
                    <a:lnTo>
                      <a:pt x="644" y="416"/>
                    </a:lnTo>
                    <a:lnTo>
                      <a:pt x="644" y="416"/>
                    </a:lnTo>
                    <a:lnTo>
                      <a:pt x="655" y="427"/>
                    </a:lnTo>
                    <a:cubicBezTo>
                      <a:pt x="653" y="427"/>
                      <a:pt x="652" y="427"/>
                      <a:pt x="651" y="427"/>
                    </a:cubicBezTo>
                    <a:lnTo>
                      <a:pt x="651" y="427"/>
                    </a:lnTo>
                    <a:lnTo>
                      <a:pt x="706" y="510"/>
                    </a:lnTo>
                    <a:cubicBezTo>
                      <a:pt x="717" y="530"/>
                      <a:pt x="738" y="540"/>
                      <a:pt x="747" y="551"/>
                    </a:cubicBezTo>
                    <a:cubicBezTo>
                      <a:pt x="768" y="551"/>
                      <a:pt x="789" y="551"/>
                      <a:pt x="810" y="540"/>
                    </a:cubicBezTo>
                    <a:cubicBezTo>
                      <a:pt x="830" y="530"/>
                      <a:pt x="841" y="510"/>
                      <a:pt x="841" y="499"/>
                    </a:cubicBezTo>
                    <a:cubicBezTo>
                      <a:pt x="851" y="478"/>
                      <a:pt x="841" y="457"/>
                      <a:pt x="841" y="437"/>
                    </a:cubicBezTo>
                    <a:cubicBezTo>
                      <a:pt x="768" y="291"/>
                      <a:pt x="644" y="167"/>
                      <a:pt x="509" y="95"/>
                    </a:cubicBezTo>
                    <a:cubicBezTo>
                      <a:pt x="436" y="53"/>
                      <a:pt x="353" y="22"/>
                      <a:pt x="270" y="12"/>
                    </a:cubicBezTo>
                    <a:cubicBezTo>
                      <a:pt x="240" y="1"/>
                      <a:pt x="198" y="1"/>
                      <a:pt x="157" y="1"/>
                    </a:cubicBezTo>
                    <a:close/>
                  </a:path>
                </a:pathLst>
              </a:custGeom>
              <a:solidFill>
                <a:srgbClr val="D08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50"/>
              <p:cNvSpPr/>
              <p:nvPr/>
            </p:nvSpPr>
            <p:spPr>
              <a:xfrm>
                <a:off x="4492850" y="2961300"/>
                <a:ext cx="219400" cy="203875"/>
              </a:xfrm>
              <a:custGeom>
                <a:avLst/>
                <a:gdLst/>
                <a:ahLst/>
                <a:cxnLst/>
                <a:rect l="l" t="t" r="r" b="b"/>
                <a:pathLst>
                  <a:path w="8776" h="8155" extrusionOk="0">
                    <a:moveTo>
                      <a:pt x="4004" y="1"/>
                    </a:moveTo>
                    <a:cubicBezTo>
                      <a:pt x="3641" y="1"/>
                      <a:pt x="3257" y="32"/>
                      <a:pt x="2894" y="63"/>
                    </a:cubicBezTo>
                    <a:cubicBezTo>
                      <a:pt x="2666" y="84"/>
                      <a:pt x="2438" y="105"/>
                      <a:pt x="2209" y="115"/>
                    </a:cubicBezTo>
                    <a:cubicBezTo>
                      <a:pt x="2054" y="125"/>
                      <a:pt x="1909" y="125"/>
                      <a:pt x="1774" y="125"/>
                    </a:cubicBezTo>
                    <a:cubicBezTo>
                      <a:pt x="1691" y="125"/>
                      <a:pt x="1598" y="125"/>
                      <a:pt x="1504" y="115"/>
                    </a:cubicBezTo>
                    <a:cubicBezTo>
                      <a:pt x="1483" y="94"/>
                      <a:pt x="1462" y="94"/>
                      <a:pt x="1442" y="94"/>
                    </a:cubicBezTo>
                    <a:cubicBezTo>
                      <a:pt x="1421" y="94"/>
                      <a:pt x="1400" y="94"/>
                      <a:pt x="1380" y="115"/>
                    </a:cubicBezTo>
                    <a:cubicBezTo>
                      <a:pt x="1048" y="499"/>
                      <a:pt x="768" y="944"/>
                      <a:pt x="550" y="1442"/>
                    </a:cubicBezTo>
                    <a:cubicBezTo>
                      <a:pt x="332" y="1930"/>
                      <a:pt x="176" y="2449"/>
                      <a:pt x="93" y="2988"/>
                    </a:cubicBezTo>
                    <a:cubicBezTo>
                      <a:pt x="10" y="3538"/>
                      <a:pt x="0" y="4088"/>
                      <a:pt x="63" y="4607"/>
                    </a:cubicBezTo>
                    <a:cubicBezTo>
                      <a:pt x="104" y="4876"/>
                      <a:pt x="155" y="5146"/>
                      <a:pt x="229" y="5395"/>
                    </a:cubicBezTo>
                    <a:cubicBezTo>
                      <a:pt x="301" y="5654"/>
                      <a:pt x="394" y="5903"/>
                      <a:pt x="519" y="6142"/>
                    </a:cubicBezTo>
                    <a:cubicBezTo>
                      <a:pt x="757" y="6640"/>
                      <a:pt x="1100" y="7075"/>
                      <a:pt x="1494" y="7397"/>
                    </a:cubicBezTo>
                    <a:cubicBezTo>
                      <a:pt x="1681" y="7553"/>
                      <a:pt x="1898" y="7687"/>
                      <a:pt x="2126" y="7802"/>
                    </a:cubicBezTo>
                    <a:cubicBezTo>
                      <a:pt x="2345" y="7905"/>
                      <a:pt x="2583" y="7988"/>
                      <a:pt x="2822" y="8040"/>
                    </a:cubicBezTo>
                    <a:cubicBezTo>
                      <a:pt x="3122" y="8113"/>
                      <a:pt x="3433" y="8154"/>
                      <a:pt x="3745" y="8154"/>
                    </a:cubicBezTo>
                    <a:cubicBezTo>
                      <a:pt x="3942" y="8154"/>
                      <a:pt x="4129" y="8143"/>
                      <a:pt x="4325" y="8113"/>
                    </a:cubicBezTo>
                    <a:cubicBezTo>
                      <a:pt x="4585" y="8081"/>
                      <a:pt x="4844" y="8030"/>
                      <a:pt x="5093" y="7957"/>
                    </a:cubicBezTo>
                    <a:cubicBezTo>
                      <a:pt x="5384" y="7874"/>
                      <a:pt x="5623" y="7781"/>
                      <a:pt x="5840" y="7666"/>
                    </a:cubicBezTo>
                    <a:cubicBezTo>
                      <a:pt x="6286" y="7438"/>
                      <a:pt x="6670" y="7096"/>
                      <a:pt x="6950" y="6681"/>
                    </a:cubicBezTo>
                    <a:cubicBezTo>
                      <a:pt x="7085" y="6474"/>
                      <a:pt x="7199" y="6246"/>
                      <a:pt x="7271" y="6007"/>
                    </a:cubicBezTo>
                    <a:cubicBezTo>
                      <a:pt x="7344" y="5799"/>
                      <a:pt x="7386" y="5582"/>
                      <a:pt x="7396" y="5353"/>
                    </a:cubicBezTo>
                    <a:cubicBezTo>
                      <a:pt x="7469" y="5374"/>
                      <a:pt x="7531" y="5374"/>
                      <a:pt x="7603" y="5374"/>
                    </a:cubicBezTo>
                    <a:cubicBezTo>
                      <a:pt x="7666" y="5374"/>
                      <a:pt x="7728" y="5374"/>
                      <a:pt x="7790" y="5363"/>
                    </a:cubicBezTo>
                    <a:cubicBezTo>
                      <a:pt x="7935" y="5333"/>
                      <a:pt x="8071" y="5270"/>
                      <a:pt x="8195" y="5177"/>
                    </a:cubicBezTo>
                    <a:cubicBezTo>
                      <a:pt x="8319" y="5094"/>
                      <a:pt x="8412" y="4980"/>
                      <a:pt x="8506" y="4856"/>
                    </a:cubicBezTo>
                    <a:cubicBezTo>
                      <a:pt x="8548" y="4793"/>
                      <a:pt x="8589" y="4720"/>
                      <a:pt x="8620" y="4648"/>
                    </a:cubicBezTo>
                    <a:cubicBezTo>
                      <a:pt x="8651" y="4596"/>
                      <a:pt x="8672" y="4524"/>
                      <a:pt x="8703" y="4430"/>
                    </a:cubicBezTo>
                    <a:cubicBezTo>
                      <a:pt x="8744" y="4295"/>
                      <a:pt x="8776" y="4150"/>
                      <a:pt x="8776" y="3994"/>
                    </a:cubicBezTo>
                    <a:cubicBezTo>
                      <a:pt x="8776" y="3849"/>
                      <a:pt x="8744" y="3715"/>
                      <a:pt x="8693" y="3590"/>
                    </a:cubicBezTo>
                    <a:cubicBezTo>
                      <a:pt x="8641" y="3455"/>
                      <a:pt x="8558" y="3341"/>
                      <a:pt x="8454" y="3247"/>
                    </a:cubicBezTo>
                    <a:cubicBezTo>
                      <a:pt x="8350" y="3154"/>
                      <a:pt x="8205" y="3092"/>
                      <a:pt x="8050" y="3061"/>
                    </a:cubicBezTo>
                    <a:cubicBezTo>
                      <a:pt x="7977" y="3051"/>
                      <a:pt x="7894" y="3040"/>
                      <a:pt x="7811" y="3040"/>
                    </a:cubicBezTo>
                    <a:lnTo>
                      <a:pt x="7739" y="3040"/>
                    </a:lnTo>
                    <a:lnTo>
                      <a:pt x="7490" y="3071"/>
                    </a:lnTo>
                    <a:cubicBezTo>
                      <a:pt x="7448" y="3081"/>
                      <a:pt x="7396" y="3092"/>
                      <a:pt x="7354" y="3113"/>
                    </a:cubicBezTo>
                    <a:cubicBezTo>
                      <a:pt x="7365" y="2864"/>
                      <a:pt x="7354" y="2615"/>
                      <a:pt x="7303" y="2376"/>
                    </a:cubicBezTo>
                    <a:cubicBezTo>
                      <a:pt x="7251" y="2106"/>
                      <a:pt x="7168" y="1837"/>
                      <a:pt x="7043" y="1588"/>
                    </a:cubicBezTo>
                    <a:cubicBezTo>
                      <a:pt x="6919" y="1339"/>
                      <a:pt x="6753" y="1121"/>
                      <a:pt x="6556" y="914"/>
                    </a:cubicBezTo>
                    <a:cubicBezTo>
                      <a:pt x="6359" y="716"/>
                      <a:pt x="6100" y="540"/>
                      <a:pt x="5809" y="384"/>
                    </a:cubicBezTo>
                    <a:cubicBezTo>
                      <a:pt x="5540" y="250"/>
                      <a:pt x="5249" y="146"/>
                      <a:pt x="4938" y="84"/>
                    </a:cubicBezTo>
                    <a:cubicBezTo>
                      <a:pt x="4668" y="32"/>
                      <a:pt x="4367" y="1"/>
                      <a:pt x="4035" y="1"/>
                    </a:cubicBezTo>
                    <a:close/>
                  </a:path>
                </a:pathLst>
              </a:custGeom>
              <a:solidFill>
                <a:srgbClr val="FEA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50"/>
              <p:cNvSpPr/>
              <p:nvPr/>
            </p:nvSpPr>
            <p:spPr>
              <a:xfrm>
                <a:off x="4509700" y="2961300"/>
                <a:ext cx="167300" cy="90800"/>
              </a:xfrm>
              <a:custGeom>
                <a:avLst/>
                <a:gdLst/>
                <a:ahLst/>
                <a:cxnLst/>
                <a:rect l="l" t="t" r="r" b="b"/>
                <a:pathLst>
                  <a:path w="6692" h="3632" extrusionOk="0">
                    <a:moveTo>
                      <a:pt x="6535" y="3507"/>
                    </a:moveTo>
                    <a:cubicBezTo>
                      <a:pt x="6533" y="3510"/>
                      <a:pt x="6531" y="3513"/>
                      <a:pt x="6529" y="3516"/>
                    </a:cubicBezTo>
                    <a:lnTo>
                      <a:pt x="6529" y="3516"/>
                    </a:lnTo>
                    <a:cubicBezTo>
                      <a:pt x="6532" y="3515"/>
                      <a:pt x="6535" y="3513"/>
                      <a:pt x="6535" y="3507"/>
                    </a:cubicBezTo>
                    <a:close/>
                    <a:moveTo>
                      <a:pt x="3330" y="1"/>
                    </a:moveTo>
                    <a:cubicBezTo>
                      <a:pt x="2967" y="1"/>
                      <a:pt x="2604" y="32"/>
                      <a:pt x="2252" y="63"/>
                    </a:cubicBezTo>
                    <a:lnTo>
                      <a:pt x="2220" y="63"/>
                    </a:lnTo>
                    <a:cubicBezTo>
                      <a:pt x="2023" y="84"/>
                      <a:pt x="1774" y="105"/>
                      <a:pt x="1535" y="115"/>
                    </a:cubicBezTo>
                    <a:cubicBezTo>
                      <a:pt x="1380" y="115"/>
                      <a:pt x="1245" y="125"/>
                      <a:pt x="1100" y="125"/>
                    </a:cubicBezTo>
                    <a:cubicBezTo>
                      <a:pt x="1017" y="125"/>
                      <a:pt x="924" y="125"/>
                      <a:pt x="830" y="115"/>
                    </a:cubicBezTo>
                    <a:cubicBezTo>
                      <a:pt x="820" y="94"/>
                      <a:pt x="788" y="84"/>
                      <a:pt x="768" y="84"/>
                    </a:cubicBezTo>
                    <a:cubicBezTo>
                      <a:pt x="747" y="84"/>
                      <a:pt x="726" y="94"/>
                      <a:pt x="706" y="115"/>
                    </a:cubicBezTo>
                    <a:cubicBezTo>
                      <a:pt x="436" y="426"/>
                      <a:pt x="198" y="779"/>
                      <a:pt x="0" y="1163"/>
                    </a:cubicBezTo>
                    <a:cubicBezTo>
                      <a:pt x="115" y="1080"/>
                      <a:pt x="228" y="1007"/>
                      <a:pt x="353" y="944"/>
                    </a:cubicBezTo>
                    <a:cubicBezTo>
                      <a:pt x="415" y="914"/>
                      <a:pt x="477" y="882"/>
                      <a:pt x="550" y="852"/>
                    </a:cubicBezTo>
                    <a:cubicBezTo>
                      <a:pt x="602" y="831"/>
                      <a:pt x="664" y="810"/>
                      <a:pt x="716" y="789"/>
                    </a:cubicBezTo>
                    <a:lnTo>
                      <a:pt x="726" y="789"/>
                    </a:lnTo>
                    <a:lnTo>
                      <a:pt x="737" y="799"/>
                    </a:lnTo>
                    <a:cubicBezTo>
                      <a:pt x="747" y="799"/>
                      <a:pt x="747" y="810"/>
                      <a:pt x="747" y="820"/>
                    </a:cubicBezTo>
                    <a:cubicBezTo>
                      <a:pt x="768" y="841"/>
                      <a:pt x="799" y="872"/>
                      <a:pt x="820" y="903"/>
                    </a:cubicBezTo>
                    <a:cubicBezTo>
                      <a:pt x="892" y="997"/>
                      <a:pt x="975" y="1080"/>
                      <a:pt x="1058" y="1152"/>
                    </a:cubicBezTo>
                    <a:cubicBezTo>
                      <a:pt x="1152" y="1235"/>
                      <a:pt x="1235" y="1308"/>
                      <a:pt x="1339" y="1370"/>
                    </a:cubicBezTo>
                    <a:cubicBezTo>
                      <a:pt x="1608" y="1567"/>
                      <a:pt x="1909" y="1712"/>
                      <a:pt x="2231" y="1827"/>
                    </a:cubicBezTo>
                    <a:cubicBezTo>
                      <a:pt x="2656" y="1982"/>
                      <a:pt x="3112" y="2076"/>
                      <a:pt x="3568" y="2117"/>
                    </a:cubicBezTo>
                    <a:lnTo>
                      <a:pt x="3559" y="2117"/>
                    </a:lnTo>
                    <a:cubicBezTo>
                      <a:pt x="3707" y="2127"/>
                      <a:pt x="3856" y="2133"/>
                      <a:pt x="4004" y="2133"/>
                    </a:cubicBezTo>
                    <a:cubicBezTo>
                      <a:pt x="4301" y="2133"/>
                      <a:pt x="4596" y="2110"/>
                      <a:pt x="4886" y="2055"/>
                    </a:cubicBezTo>
                    <a:lnTo>
                      <a:pt x="4875" y="2055"/>
                    </a:lnTo>
                    <a:cubicBezTo>
                      <a:pt x="5062" y="2013"/>
                      <a:pt x="5249" y="1972"/>
                      <a:pt x="5436" y="1899"/>
                    </a:cubicBezTo>
                    <a:lnTo>
                      <a:pt x="5456" y="1899"/>
                    </a:lnTo>
                    <a:cubicBezTo>
                      <a:pt x="5467" y="1899"/>
                      <a:pt x="5477" y="1920"/>
                      <a:pt x="5477" y="1930"/>
                    </a:cubicBezTo>
                    <a:cubicBezTo>
                      <a:pt x="5477" y="2086"/>
                      <a:pt x="5488" y="2242"/>
                      <a:pt x="5509" y="2397"/>
                    </a:cubicBezTo>
                    <a:lnTo>
                      <a:pt x="5509" y="2387"/>
                    </a:lnTo>
                    <a:cubicBezTo>
                      <a:pt x="5539" y="2604"/>
                      <a:pt x="5592" y="2812"/>
                      <a:pt x="5675" y="3009"/>
                    </a:cubicBezTo>
                    <a:lnTo>
                      <a:pt x="5685" y="3009"/>
                    </a:lnTo>
                    <a:cubicBezTo>
                      <a:pt x="5737" y="3134"/>
                      <a:pt x="5799" y="3237"/>
                      <a:pt x="5871" y="3341"/>
                    </a:cubicBezTo>
                    <a:cubicBezTo>
                      <a:pt x="5903" y="3372"/>
                      <a:pt x="5934" y="3403"/>
                      <a:pt x="5954" y="3434"/>
                    </a:cubicBezTo>
                    <a:cubicBezTo>
                      <a:pt x="5986" y="3466"/>
                      <a:pt x="6017" y="3486"/>
                      <a:pt x="6048" y="3517"/>
                    </a:cubicBezTo>
                    <a:lnTo>
                      <a:pt x="6058" y="3517"/>
                    </a:lnTo>
                    <a:cubicBezTo>
                      <a:pt x="6110" y="3549"/>
                      <a:pt x="6162" y="3579"/>
                      <a:pt x="6224" y="3611"/>
                    </a:cubicBezTo>
                    <a:lnTo>
                      <a:pt x="6214" y="3600"/>
                    </a:lnTo>
                    <a:lnTo>
                      <a:pt x="6307" y="3632"/>
                    </a:lnTo>
                    <a:cubicBezTo>
                      <a:pt x="6328" y="3632"/>
                      <a:pt x="6348" y="3632"/>
                      <a:pt x="6369" y="3621"/>
                    </a:cubicBezTo>
                    <a:lnTo>
                      <a:pt x="6369" y="3621"/>
                    </a:lnTo>
                    <a:cubicBezTo>
                      <a:pt x="6369" y="3624"/>
                      <a:pt x="6368" y="3626"/>
                      <a:pt x="6367" y="3628"/>
                    </a:cubicBezTo>
                    <a:lnTo>
                      <a:pt x="6367" y="3628"/>
                    </a:lnTo>
                    <a:cubicBezTo>
                      <a:pt x="6385" y="3621"/>
                      <a:pt x="6403" y="3620"/>
                      <a:pt x="6421" y="3611"/>
                    </a:cubicBezTo>
                    <a:cubicBezTo>
                      <a:pt x="6442" y="3600"/>
                      <a:pt x="6452" y="3590"/>
                      <a:pt x="6473" y="3579"/>
                    </a:cubicBezTo>
                    <a:cubicBezTo>
                      <a:pt x="6491" y="3561"/>
                      <a:pt x="6510" y="3542"/>
                      <a:pt x="6529" y="3516"/>
                    </a:cubicBezTo>
                    <a:lnTo>
                      <a:pt x="6529" y="3516"/>
                    </a:lnTo>
                    <a:cubicBezTo>
                      <a:pt x="6527" y="3517"/>
                      <a:pt x="6525" y="3517"/>
                      <a:pt x="6525" y="3517"/>
                    </a:cubicBezTo>
                    <a:cubicBezTo>
                      <a:pt x="6556" y="3476"/>
                      <a:pt x="6587" y="3424"/>
                      <a:pt x="6608" y="3372"/>
                    </a:cubicBezTo>
                    <a:cubicBezTo>
                      <a:pt x="6629" y="3310"/>
                      <a:pt x="6650" y="3237"/>
                      <a:pt x="6660" y="3175"/>
                    </a:cubicBezTo>
                    <a:lnTo>
                      <a:pt x="6691" y="3019"/>
                    </a:lnTo>
                    <a:cubicBezTo>
                      <a:pt x="6691" y="2812"/>
                      <a:pt x="6670" y="2594"/>
                      <a:pt x="6639" y="2376"/>
                    </a:cubicBezTo>
                    <a:cubicBezTo>
                      <a:pt x="6587" y="2106"/>
                      <a:pt x="6494" y="1837"/>
                      <a:pt x="6369" y="1588"/>
                    </a:cubicBezTo>
                    <a:cubicBezTo>
                      <a:pt x="6245" y="1339"/>
                      <a:pt x="6079" y="1110"/>
                      <a:pt x="5882" y="914"/>
                    </a:cubicBezTo>
                    <a:cubicBezTo>
                      <a:pt x="5685" y="716"/>
                      <a:pt x="5436" y="530"/>
                      <a:pt x="5135" y="384"/>
                    </a:cubicBezTo>
                    <a:cubicBezTo>
                      <a:pt x="4866" y="250"/>
                      <a:pt x="4575" y="146"/>
                      <a:pt x="4264" y="84"/>
                    </a:cubicBezTo>
                    <a:cubicBezTo>
                      <a:pt x="3994" y="32"/>
                      <a:pt x="3693" y="1"/>
                      <a:pt x="3361" y="1"/>
                    </a:cubicBezTo>
                    <a:close/>
                    <a:moveTo>
                      <a:pt x="6367" y="3628"/>
                    </a:moveTo>
                    <a:lnTo>
                      <a:pt x="6367" y="3628"/>
                    </a:lnTo>
                    <a:cubicBezTo>
                      <a:pt x="6364" y="3629"/>
                      <a:pt x="6362" y="3630"/>
                      <a:pt x="6359" y="3632"/>
                    </a:cubicBezTo>
                    <a:cubicBezTo>
                      <a:pt x="6359" y="3632"/>
                      <a:pt x="6364" y="3632"/>
                      <a:pt x="6367" y="3628"/>
                    </a:cubicBez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50"/>
              <p:cNvSpPr/>
              <p:nvPr/>
            </p:nvSpPr>
            <p:spPr>
              <a:xfrm>
                <a:off x="4583600" y="3064250"/>
                <a:ext cx="128400" cy="100925"/>
              </a:xfrm>
              <a:custGeom>
                <a:avLst/>
                <a:gdLst/>
                <a:ahLst/>
                <a:cxnLst/>
                <a:rect l="l" t="t" r="r" b="b"/>
                <a:pathLst>
                  <a:path w="5136" h="4037" extrusionOk="0">
                    <a:moveTo>
                      <a:pt x="5135" y="1"/>
                    </a:moveTo>
                    <a:cubicBezTo>
                      <a:pt x="5135" y="6"/>
                      <a:pt x="5134" y="12"/>
                      <a:pt x="5134" y="17"/>
                    </a:cubicBezTo>
                    <a:lnTo>
                      <a:pt x="5134" y="17"/>
                    </a:lnTo>
                    <a:cubicBezTo>
                      <a:pt x="5134" y="15"/>
                      <a:pt x="5135" y="13"/>
                      <a:pt x="5135" y="11"/>
                    </a:cubicBezTo>
                    <a:lnTo>
                      <a:pt x="5135" y="1"/>
                    </a:lnTo>
                    <a:close/>
                    <a:moveTo>
                      <a:pt x="5134" y="17"/>
                    </a:moveTo>
                    <a:lnTo>
                      <a:pt x="5134" y="17"/>
                    </a:lnTo>
                    <a:cubicBezTo>
                      <a:pt x="5103" y="128"/>
                      <a:pt x="5062" y="230"/>
                      <a:pt x="5011" y="323"/>
                    </a:cubicBezTo>
                    <a:cubicBezTo>
                      <a:pt x="4948" y="426"/>
                      <a:pt x="4876" y="509"/>
                      <a:pt x="4803" y="592"/>
                    </a:cubicBezTo>
                    <a:cubicBezTo>
                      <a:pt x="4637" y="758"/>
                      <a:pt x="4430" y="883"/>
                      <a:pt x="4202" y="945"/>
                    </a:cubicBezTo>
                    <a:cubicBezTo>
                      <a:pt x="4088" y="976"/>
                      <a:pt x="3973" y="996"/>
                      <a:pt x="3849" y="1007"/>
                    </a:cubicBezTo>
                    <a:cubicBezTo>
                      <a:pt x="3787" y="1007"/>
                      <a:pt x="3714" y="1007"/>
                      <a:pt x="3652" y="996"/>
                    </a:cubicBezTo>
                    <a:cubicBezTo>
                      <a:pt x="3590" y="987"/>
                      <a:pt x="3538" y="976"/>
                      <a:pt x="3475" y="966"/>
                    </a:cubicBezTo>
                    <a:cubicBezTo>
                      <a:pt x="3465" y="1090"/>
                      <a:pt x="3465" y="1204"/>
                      <a:pt x="3445" y="1318"/>
                    </a:cubicBezTo>
                    <a:cubicBezTo>
                      <a:pt x="3424" y="1474"/>
                      <a:pt x="3392" y="1630"/>
                      <a:pt x="3341" y="1785"/>
                    </a:cubicBezTo>
                    <a:cubicBezTo>
                      <a:pt x="3300" y="1899"/>
                      <a:pt x="3258" y="2013"/>
                      <a:pt x="3206" y="2128"/>
                    </a:cubicBezTo>
                    <a:cubicBezTo>
                      <a:pt x="3102" y="2345"/>
                      <a:pt x="2968" y="2542"/>
                      <a:pt x="2822" y="2729"/>
                    </a:cubicBezTo>
                    <a:cubicBezTo>
                      <a:pt x="2677" y="2905"/>
                      <a:pt x="2500" y="3071"/>
                      <a:pt x="2324" y="3206"/>
                    </a:cubicBezTo>
                    <a:cubicBezTo>
                      <a:pt x="2138" y="3352"/>
                      <a:pt x="1940" y="3476"/>
                      <a:pt x="1723" y="3580"/>
                    </a:cubicBezTo>
                    <a:cubicBezTo>
                      <a:pt x="1297" y="3797"/>
                      <a:pt x="831" y="3942"/>
                      <a:pt x="354" y="4005"/>
                    </a:cubicBezTo>
                    <a:cubicBezTo>
                      <a:pt x="239" y="4015"/>
                      <a:pt x="125" y="4025"/>
                      <a:pt x="1" y="4036"/>
                    </a:cubicBezTo>
                    <a:lnTo>
                      <a:pt x="115" y="4036"/>
                    </a:lnTo>
                    <a:cubicBezTo>
                      <a:pt x="312" y="4036"/>
                      <a:pt x="499" y="4025"/>
                      <a:pt x="695" y="3995"/>
                    </a:cubicBezTo>
                    <a:cubicBezTo>
                      <a:pt x="955" y="3963"/>
                      <a:pt x="1214" y="3912"/>
                      <a:pt x="1463" y="3839"/>
                    </a:cubicBezTo>
                    <a:cubicBezTo>
                      <a:pt x="1744" y="3756"/>
                      <a:pt x="1993" y="3663"/>
                      <a:pt x="2210" y="3548"/>
                    </a:cubicBezTo>
                    <a:cubicBezTo>
                      <a:pt x="2656" y="3320"/>
                      <a:pt x="3040" y="2978"/>
                      <a:pt x="3320" y="2563"/>
                    </a:cubicBezTo>
                    <a:cubicBezTo>
                      <a:pt x="3465" y="2356"/>
                      <a:pt x="3569" y="2128"/>
                      <a:pt x="3652" y="1889"/>
                    </a:cubicBezTo>
                    <a:cubicBezTo>
                      <a:pt x="3714" y="1681"/>
                      <a:pt x="3756" y="1464"/>
                      <a:pt x="3766" y="1235"/>
                    </a:cubicBezTo>
                    <a:cubicBezTo>
                      <a:pt x="3828" y="1256"/>
                      <a:pt x="3901" y="1266"/>
                      <a:pt x="3973" y="1266"/>
                    </a:cubicBezTo>
                    <a:cubicBezTo>
                      <a:pt x="4036" y="1266"/>
                      <a:pt x="4098" y="1256"/>
                      <a:pt x="4160" y="1245"/>
                    </a:cubicBezTo>
                    <a:cubicBezTo>
                      <a:pt x="4305" y="1215"/>
                      <a:pt x="4441" y="1152"/>
                      <a:pt x="4575" y="1059"/>
                    </a:cubicBezTo>
                    <a:cubicBezTo>
                      <a:pt x="4689" y="976"/>
                      <a:pt x="4793" y="872"/>
                      <a:pt x="4876" y="738"/>
                    </a:cubicBezTo>
                    <a:cubicBezTo>
                      <a:pt x="4918" y="675"/>
                      <a:pt x="4959" y="602"/>
                      <a:pt x="4990" y="540"/>
                    </a:cubicBezTo>
                    <a:cubicBezTo>
                      <a:pt x="5021" y="478"/>
                      <a:pt x="5052" y="406"/>
                      <a:pt x="5073" y="323"/>
                    </a:cubicBezTo>
                    <a:cubicBezTo>
                      <a:pt x="5103" y="224"/>
                      <a:pt x="5123" y="125"/>
                      <a:pt x="5134" y="17"/>
                    </a:cubicBez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50"/>
              <p:cNvSpPr/>
              <p:nvPr/>
            </p:nvSpPr>
            <p:spPr>
              <a:xfrm>
                <a:off x="4543150" y="2995550"/>
                <a:ext cx="25" cy="25"/>
              </a:xfrm>
              <a:custGeom>
                <a:avLst/>
                <a:gdLst/>
                <a:ahLst/>
                <a:cxnLst/>
                <a:rect l="l" t="t" r="r" b="b"/>
                <a:pathLst>
                  <a:path w="1" h="1" extrusionOk="0">
                    <a:moveTo>
                      <a:pt x="1" y="0"/>
                    </a:move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50"/>
              <p:cNvSpPr/>
              <p:nvPr/>
            </p:nvSpPr>
            <p:spPr>
              <a:xfrm>
                <a:off x="4543150" y="2995550"/>
                <a:ext cx="25" cy="25"/>
              </a:xfrm>
              <a:custGeom>
                <a:avLst/>
                <a:gdLst/>
                <a:ahLst/>
                <a:cxnLst/>
                <a:rect l="l" t="t" r="r" b="b"/>
                <a:pathLst>
                  <a:path w="1" h="1" extrusionOk="0">
                    <a:moveTo>
                      <a:pt x="1" y="0"/>
                    </a:move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50"/>
              <p:cNvSpPr/>
              <p:nvPr/>
            </p:nvSpPr>
            <p:spPr>
              <a:xfrm>
                <a:off x="4651550" y="3036525"/>
                <a:ext cx="25" cy="25"/>
              </a:xfrm>
              <a:custGeom>
                <a:avLst/>
                <a:gdLst/>
                <a:ahLst/>
                <a:cxnLst/>
                <a:rect l="l" t="t" r="r" b="b"/>
                <a:pathLst>
                  <a:path w="1" h="1" extrusionOk="0">
                    <a:moveTo>
                      <a:pt x="1" y="0"/>
                    </a:moveTo>
                    <a:lnTo>
                      <a:pt x="1" y="0"/>
                    </a:ln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50"/>
              <p:cNvSpPr/>
              <p:nvPr/>
            </p:nvSpPr>
            <p:spPr>
              <a:xfrm>
                <a:off x="4651550" y="3036525"/>
                <a:ext cx="25" cy="25"/>
              </a:xfrm>
              <a:custGeom>
                <a:avLst/>
                <a:gdLst/>
                <a:ahLst/>
                <a:cxnLst/>
                <a:rect l="l" t="t" r="r" b="b"/>
                <a:pathLst>
                  <a:path w="1" h="1" extrusionOk="0">
                    <a:moveTo>
                      <a:pt x="1" y="0"/>
                    </a:moveTo>
                    <a:lnTo>
                      <a:pt x="1" y="0"/>
                    </a:ln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50"/>
              <p:cNvSpPr/>
              <p:nvPr/>
            </p:nvSpPr>
            <p:spPr>
              <a:xfrm>
                <a:off x="4674900" y="3045575"/>
                <a:ext cx="25" cy="25"/>
              </a:xfrm>
              <a:custGeom>
                <a:avLst/>
                <a:gdLst/>
                <a:ahLst/>
                <a:cxnLst/>
                <a:rect l="l" t="t" r="r" b="b"/>
                <a:pathLst>
                  <a:path w="1" h="1" extrusionOk="0">
                    <a:moveTo>
                      <a:pt x="0" y="1"/>
                    </a:moveTo>
                    <a:lnTo>
                      <a:pt x="0" y="1"/>
                    </a:ln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50"/>
              <p:cNvSpPr/>
              <p:nvPr/>
            </p:nvSpPr>
            <p:spPr>
              <a:xfrm>
                <a:off x="4660900" y="3049225"/>
                <a:ext cx="25" cy="25"/>
              </a:xfrm>
              <a:custGeom>
                <a:avLst/>
                <a:gdLst/>
                <a:ahLst/>
                <a:cxnLst/>
                <a:rect l="l" t="t" r="r" b="b"/>
                <a:pathLst>
                  <a:path w="1" h="1" extrusionOk="0">
                    <a:moveTo>
                      <a:pt x="0" y="0"/>
                    </a:moveTo>
                    <a:lnTo>
                      <a:pt x="0" y="0"/>
                    </a:ln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50"/>
              <p:cNvSpPr/>
              <p:nvPr/>
            </p:nvSpPr>
            <p:spPr>
              <a:xfrm>
                <a:off x="4660900" y="3049225"/>
                <a:ext cx="250" cy="25"/>
              </a:xfrm>
              <a:custGeom>
                <a:avLst/>
                <a:gdLst/>
                <a:ahLst/>
                <a:cxnLst/>
                <a:rect l="l" t="t" r="r" b="b"/>
                <a:pathLst>
                  <a:path w="10" h="1" extrusionOk="0">
                    <a:moveTo>
                      <a:pt x="10" y="0"/>
                    </a:moveTo>
                    <a:lnTo>
                      <a:pt x="10" y="0"/>
                    </a:lnTo>
                    <a:lnTo>
                      <a:pt x="0" y="0"/>
                    </a:ln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50"/>
              <p:cNvSpPr/>
              <p:nvPr/>
            </p:nvSpPr>
            <p:spPr>
              <a:xfrm>
                <a:off x="4670225" y="3051550"/>
                <a:ext cx="25" cy="25"/>
              </a:xfrm>
              <a:custGeom>
                <a:avLst/>
                <a:gdLst/>
                <a:ahLst/>
                <a:cxnLst/>
                <a:rect l="l" t="t" r="r" b="b"/>
                <a:pathLst>
                  <a:path w="1" h="1" extrusionOk="0">
                    <a:moveTo>
                      <a:pt x="0" y="1"/>
                    </a:move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50"/>
              <p:cNvSpPr/>
              <p:nvPr/>
            </p:nvSpPr>
            <p:spPr>
              <a:xfrm>
                <a:off x="4667350" y="3052075"/>
                <a:ext cx="25" cy="25"/>
              </a:xfrm>
              <a:custGeom>
                <a:avLst/>
                <a:gdLst/>
                <a:ahLst/>
                <a:cxnLst/>
                <a:rect l="l" t="t" r="r" b="b"/>
                <a:pathLst>
                  <a:path w="1" h="1" extrusionOk="0">
                    <a:moveTo>
                      <a:pt x="1" y="1"/>
                    </a:move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50"/>
              <p:cNvSpPr/>
              <p:nvPr/>
            </p:nvSpPr>
            <p:spPr>
              <a:xfrm>
                <a:off x="4682675" y="3046375"/>
                <a:ext cx="8325" cy="39450"/>
              </a:xfrm>
              <a:custGeom>
                <a:avLst/>
                <a:gdLst/>
                <a:ahLst/>
                <a:cxnLst/>
                <a:rect l="l" t="t" r="r" b="b"/>
                <a:pathLst>
                  <a:path w="333" h="1578" extrusionOk="0">
                    <a:moveTo>
                      <a:pt x="83" y="0"/>
                    </a:moveTo>
                    <a:cubicBezTo>
                      <a:pt x="73" y="0"/>
                      <a:pt x="52" y="0"/>
                      <a:pt x="52" y="10"/>
                    </a:cubicBezTo>
                    <a:cubicBezTo>
                      <a:pt x="31" y="10"/>
                      <a:pt x="21" y="31"/>
                      <a:pt x="21" y="42"/>
                    </a:cubicBezTo>
                    <a:lnTo>
                      <a:pt x="21" y="73"/>
                    </a:lnTo>
                    <a:cubicBezTo>
                      <a:pt x="21" y="83"/>
                      <a:pt x="31" y="93"/>
                      <a:pt x="31" y="104"/>
                    </a:cubicBezTo>
                    <a:cubicBezTo>
                      <a:pt x="42" y="104"/>
                      <a:pt x="42" y="114"/>
                      <a:pt x="52" y="125"/>
                    </a:cubicBezTo>
                    <a:cubicBezTo>
                      <a:pt x="93" y="176"/>
                      <a:pt x="114" y="229"/>
                      <a:pt x="146" y="291"/>
                    </a:cubicBezTo>
                    <a:cubicBezTo>
                      <a:pt x="176" y="374"/>
                      <a:pt x="197" y="467"/>
                      <a:pt x="218" y="560"/>
                    </a:cubicBezTo>
                    <a:lnTo>
                      <a:pt x="218" y="570"/>
                    </a:lnTo>
                    <a:cubicBezTo>
                      <a:pt x="229" y="685"/>
                      <a:pt x="229" y="809"/>
                      <a:pt x="218" y="934"/>
                    </a:cubicBezTo>
                    <a:lnTo>
                      <a:pt x="218" y="944"/>
                    </a:lnTo>
                    <a:cubicBezTo>
                      <a:pt x="197" y="1068"/>
                      <a:pt x="166" y="1183"/>
                      <a:pt x="114" y="1297"/>
                    </a:cubicBezTo>
                    <a:cubicBezTo>
                      <a:pt x="83" y="1370"/>
                      <a:pt x="52" y="1432"/>
                      <a:pt x="10" y="1494"/>
                    </a:cubicBezTo>
                    <a:cubicBezTo>
                      <a:pt x="0" y="1525"/>
                      <a:pt x="10" y="1556"/>
                      <a:pt x="31" y="1566"/>
                    </a:cubicBezTo>
                    <a:cubicBezTo>
                      <a:pt x="38" y="1574"/>
                      <a:pt x="47" y="1577"/>
                      <a:pt x="56" y="1577"/>
                    </a:cubicBezTo>
                    <a:cubicBezTo>
                      <a:pt x="73" y="1577"/>
                      <a:pt x="91" y="1566"/>
                      <a:pt x="104" y="1546"/>
                    </a:cubicBezTo>
                    <a:cubicBezTo>
                      <a:pt x="249" y="1328"/>
                      <a:pt x="322" y="1058"/>
                      <a:pt x="332" y="789"/>
                    </a:cubicBezTo>
                    <a:cubicBezTo>
                      <a:pt x="332" y="653"/>
                      <a:pt x="322" y="519"/>
                      <a:pt x="291" y="384"/>
                    </a:cubicBezTo>
                    <a:cubicBezTo>
                      <a:pt x="259" y="259"/>
                      <a:pt x="208" y="135"/>
                      <a:pt x="135" y="31"/>
                    </a:cubicBezTo>
                    <a:cubicBezTo>
                      <a:pt x="125" y="10"/>
                      <a:pt x="114" y="0"/>
                      <a:pt x="93" y="0"/>
                    </a:cubicBezTo>
                    <a:close/>
                  </a:path>
                </a:pathLst>
              </a:custGeom>
              <a:solidFill>
                <a:srgbClr val="D08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50"/>
              <p:cNvSpPr/>
              <p:nvPr/>
            </p:nvSpPr>
            <p:spPr>
              <a:xfrm>
                <a:off x="4682675" y="3044550"/>
                <a:ext cx="21525" cy="8175"/>
              </a:xfrm>
              <a:custGeom>
                <a:avLst/>
                <a:gdLst/>
                <a:ahLst/>
                <a:cxnLst/>
                <a:rect l="l" t="t" r="r" b="b"/>
                <a:pathLst>
                  <a:path w="861" h="327" extrusionOk="0">
                    <a:moveTo>
                      <a:pt x="270" y="0"/>
                    </a:moveTo>
                    <a:cubicBezTo>
                      <a:pt x="197" y="11"/>
                      <a:pt x="114" y="32"/>
                      <a:pt x="42" y="63"/>
                    </a:cubicBezTo>
                    <a:cubicBezTo>
                      <a:pt x="10" y="73"/>
                      <a:pt x="0" y="115"/>
                      <a:pt x="10" y="146"/>
                    </a:cubicBezTo>
                    <a:cubicBezTo>
                      <a:pt x="10" y="156"/>
                      <a:pt x="31" y="177"/>
                      <a:pt x="42" y="187"/>
                    </a:cubicBezTo>
                    <a:cubicBezTo>
                      <a:pt x="49" y="187"/>
                      <a:pt x="65" y="192"/>
                      <a:pt x="78" y="192"/>
                    </a:cubicBezTo>
                    <a:cubicBezTo>
                      <a:pt x="84" y="192"/>
                      <a:pt x="90" y="191"/>
                      <a:pt x="93" y="187"/>
                    </a:cubicBezTo>
                    <a:cubicBezTo>
                      <a:pt x="135" y="177"/>
                      <a:pt x="166" y="166"/>
                      <a:pt x="208" y="146"/>
                    </a:cubicBezTo>
                    <a:cubicBezTo>
                      <a:pt x="249" y="136"/>
                      <a:pt x="291" y="125"/>
                      <a:pt x="332" y="125"/>
                    </a:cubicBezTo>
                    <a:cubicBezTo>
                      <a:pt x="358" y="120"/>
                      <a:pt x="384" y="117"/>
                      <a:pt x="410" y="117"/>
                    </a:cubicBezTo>
                    <a:cubicBezTo>
                      <a:pt x="436" y="117"/>
                      <a:pt x="462" y="120"/>
                      <a:pt x="488" y="125"/>
                    </a:cubicBezTo>
                    <a:cubicBezTo>
                      <a:pt x="529" y="125"/>
                      <a:pt x="570" y="136"/>
                      <a:pt x="612" y="156"/>
                    </a:cubicBezTo>
                    <a:cubicBezTo>
                      <a:pt x="644" y="166"/>
                      <a:pt x="664" y="187"/>
                      <a:pt x="695" y="198"/>
                    </a:cubicBezTo>
                    <a:lnTo>
                      <a:pt x="768" y="270"/>
                    </a:lnTo>
                    <a:cubicBezTo>
                      <a:pt x="778" y="281"/>
                      <a:pt x="789" y="291"/>
                      <a:pt x="789" y="311"/>
                    </a:cubicBezTo>
                    <a:cubicBezTo>
                      <a:pt x="796" y="319"/>
                      <a:pt x="808" y="326"/>
                      <a:pt x="822" y="326"/>
                    </a:cubicBezTo>
                    <a:cubicBezTo>
                      <a:pt x="828" y="326"/>
                      <a:pt x="834" y="325"/>
                      <a:pt x="840" y="322"/>
                    </a:cubicBezTo>
                    <a:cubicBezTo>
                      <a:pt x="861" y="311"/>
                      <a:pt x="861" y="291"/>
                      <a:pt x="851" y="270"/>
                    </a:cubicBezTo>
                    <a:cubicBezTo>
                      <a:pt x="830" y="239"/>
                      <a:pt x="809" y="219"/>
                      <a:pt x="789" y="187"/>
                    </a:cubicBezTo>
                    <a:cubicBezTo>
                      <a:pt x="768" y="166"/>
                      <a:pt x="736" y="136"/>
                      <a:pt x="706" y="115"/>
                    </a:cubicBezTo>
                    <a:cubicBezTo>
                      <a:pt x="644" y="73"/>
                      <a:pt x="581" y="42"/>
                      <a:pt x="508" y="21"/>
                    </a:cubicBezTo>
                    <a:cubicBezTo>
                      <a:pt x="467" y="11"/>
                      <a:pt x="425" y="0"/>
                      <a:pt x="395" y="0"/>
                    </a:cubicBezTo>
                    <a:close/>
                  </a:path>
                </a:pathLst>
              </a:custGeom>
              <a:solidFill>
                <a:srgbClr val="D08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50"/>
              <p:cNvSpPr/>
              <p:nvPr/>
            </p:nvSpPr>
            <p:spPr>
              <a:xfrm>
                <a:off x="4481175" y="3185625"/>
                <a:ext cx="273625" cy="333500"/>
              </a:xfrm>
              <a:custGeom>
                <a:avLst/>
                <a:gdLst/>
                <a:ahLst/>
                <a:cxnLst/>
                <a:rect l="l" t="t" r="r" b="b"/>
                <a:pathLst>
                  <a:path w="10945" h="13340" extrusionOk="0">
                    <a:moveTo>
                      <a:pt x="6992" y="0"/>
                    </a:moveTo>
                    <a:cubicBezTo>
                      <a:pt x="6971" y="0"/>
                      <a:pt x="6961" y="11"/>
                      <a:pt x="6950" y="11"/>
                    </a:cubicBezTo>
                    <a:cubicBezTo>
                      <a:pt x="6919" y="32"/>
                      <a:pt x="6919" y="42"/>
                      <a:pt x="6909" y="62"/>
                    </a:cubicBezTo>
                    <a:cubicBezTo>
                      <a:pt x="6826" y="249"/>
                      <a:pt x="6743" y="405"/>
                      <a:pt x="6639" y="530"/>
                    </a:cubicBezTo>
                    <a:cubicBezTo>
                      <a:pt x="6567" y="633"/>
                      <a:pt x="6473" y="716"/>
                      <a:pt x="6380" y="799"/>
                    </a:cubicBezTo>
                    <a:cubicBezTo>
                      <a:pt x="6245" y="903"/>
                      <a:pt x="6090" y="986"/>
                      <a:pt x="5913" y="1058"/>
                    </a:cubicBezTo>
                    <a:cubicBezTo>
                      <a:pt x="5705" y="1141"/>
                      <a:pt x="5477" y="1204"/>
                      <a:pt x="5249" y="1235"/>
                    </a:cubicBezTo>
                    <a:lnTo>
                      <a:pt x="5239" y="1245"/>
                    </a:lnTo>
                    <a:lnTo>
                      <a:pt x="5228" y="1245"/>
                    </a:lnTo>
                    <a:cubicBezTo>
                      <a:pt x="5114" y="1256"/>
                      <a:pt x="5011" y="1266"/>
                      <a:pt x="4917" y="1266"/>
                    </a:cubicBezTo>
                    <a:cubicBezTo>
                      <a:pt x="4824" y="1266"/>
                      <a:pt x="4741" y="1256"/>
                      <a:pt x="4647" y="1245"/>
                    </a:cubicBezTo>
                    <a:lnTo>
                      <a:pt x="4637" y="1245"/>
                    </a:lnTo>
                    <a:cubicBezTo>
                      <a:pt x="4502" y="1224"/>
                      <a:pt x="4378" y="1194"/>
                      <a:pt x="4264" y="1141"/>
                    </a:cubicBezTo>
                    <a:cubicBezTo>
                      <a:pt x="4170" y="1100"/>
                      <a:pt x="4087" y="1058"/>
                      <a:pt x="4015" y="1007"/>
                    </a:cubicBezTo>
                    <a:cubicBezTo>
                      <a:pt x="3942" y="945"/>
                      <a:pt x="3890" y="892"/>
                      <a:pt x="3838" y="830"/>
                    </a:cubicBezTo>
                    <a:cubicBezTo>
                      <a:pt x="3787" y="768"/>
                      <a:pt x="3745" y="685"/>
                      <a:pt x="3714" y="613"/>
                    </a:cubicBezTo>
                    <a:cubicBezTo>
                      <a:pt x="3693" y="540"/>
                      <a:pt x="3662" y="477"/>
                      <a:pt x="3651" y="405"/>
                    </a:cubicBezTo>
                    <a:cubicBezTo>
                      <a:pt x="3641" y="374"/>
                      <a:pt x="3621" y="353"/>
                      <a:pt x="3589" y="343"/>
                    </a:cubicBezTo>
                    <a:cubicBezTo>
                      <a:pt x="3579" y="332"/>
                      <a:pt x="3558" y="332"/>
                      <a:pt x="3548" y="332"/>
                    </a:cubicBezTo>
                    <a:cubicBezTo>
                      <a:pt x="3517" y="332"/>
                      <a:pt x="3496" y="343"/>
                      <a:pt x="3485" y="353"/>
                    </a:cubicBezTo>
                    <a:cubicBezTo>
                      <a:pt x="2500" y="1162"/>
                      <a:pt x="1712" y="2282"/>
                      <a:pt x="1120" y="3683"/>
                    </a:cubicBezTo>
                    <a:cubicBezTo>
                      <a:pt x="602" y="4907"/>
                      <a:pt x="260" y="6286"/>
                      <a:pt x="104" y="7791"/>
                    </a:cubicBezTo>
                    <a:cubicBezTo>
                      <a:pt x="32" y="8465"/>
                      <a:pt x="0" y="9139"/>
                      <a:pt x="11" y="9813"/>
                    </a:cubicBezTo>
                    <a:cubicBezTo>
                      <a:pt x="21" y="10011"/>
                      <a:pt x="32" y="10156"/>
                      <a:pt x="42" y="10280"/>
                    </a:cubicBezTo>
                    <a:cubicBezTo>
                      <a:pt x="52" y="10426"/>
                      <a:pt x="62" y="10571"/>
                      <a:pt x="94" y="10716"/>
                    </a:cubicBezTo>
                    <a:cubicBezTo>
                      <a:pt x="135" y="10975"/>
                      <a:pt x="198" y="11214"/>
                      <a:pt x="291" y="11442"/>
                    </a:cubicBezTo>
                    <a:cubicBezTo>
                      <a:pt x="374" y="11660"/>
                      <a:pt x="477" y="11857"/>
                      <a:pt x="602" y="12033"/>
                    </a:cubicBezTo>
                    <a:cubicBezTo>
                      <a:pt x="716" y="12210"/>
                      <a:pt x="851" y="12365"/>
                      <a:pt x="1007" y="12500"/>
                    </a:cubicBezTo>
                    <a:cubicBezTo>
                      <a:pt x="1297" y="12759"/>
                      <a:pt x="1650" y="12957"/>
                      <a:pt x="2075" y="13102"/>
                    </a:cubicBezTo>
                    <a:cubicBezTo>
                      <a:pt x="2448" y="13216"/>
                      <a:pt x="2884" y="13299"/>
                      <a:pt x="3393" y="13319"/>
                    </a:cubicBezTo>
                    <a:cubicBezTo>
                      <a:pt x="3548" y="13330"/>
                      <a:pt x="3704" y="13340"/>
                      <a:pt x="3870" y="13340"/>
                    </a:cubicBezTo>
                    <a:cubicBezTo>
                      <a:pt x="4160" y="13340"/>
                      <a:pt x="4481" y="13319"/>
                      <a:pt x="4834" y="13299"/>
                    </a:cubicBezTo>
                    <a:cubicBezTo>
                      <a:pt x="5187" y="13268"/>
                      <a:pt x="5560" y="13226"/>
                      <a:pt x="5996" y="13164"/>
                    </a:cubicBezTo>
                    <a:lnTo>
                      <a:pt x="6007" y="13164"/>
                    </a:lnTo>
                    <a:cubicBezTo>
                      <a:pt x="6338" y="13123"/>
                      <a:pt x="6660" y="13070"/>
                      <a:pt x="7044" y="13019"/>
                    </a:cubicBezTo>
                    <a:cubicBezTo>
                      <a:pt x="7293" y="12977"/>
                      <a:pt x="7542" y="12936"/>
                      <a:pt x="7791" y="12904"/>
                    </a:cubicBezTo>
                    <a:lnTo>
                      <a:pt x="8019" y="12874"/>
                    </a:lnTo>
                    <a:lnTo>
                      <a:pt x="7998" y="12874"/>
                    </a:lnTo>
                    <a:lnTo>
                      <a:pt x="8112" y="12863"/>
                    </a:lnTo>
                    <a:cubicBezTo>
                      <a:pt x="8268" y="12842"/>
                      <a:pt x="8465" y="12821"/>
                      <a:pt x="8662" y="12801"/>
                    </a:cubicBezTo>
                    <a:cubicBezTo>
                      <a:pt x="8859" y="12780"/>
                      <a:pt x="9077" y="12759"/>
                      <a:pt x="9294" y="12759"/>
                    </a:cubicBezTo>
                    <a:lnTo>
                      <a:pt x="9315" y="12780"/>
                    </a:lnTo>
                    <a:cubicBezTo>
                      <a:pt x="9336" y="12791"/>
                      <a:pt x="9347" y="12791"/>
                      <a:pt x="9367" y="12791"/>
                    </a:cubicBezTo>
                    <a:cubicBezTo>
                      <a:pt x="9398" y="12791"/>
                      <a:pt x="9419" y="12780"/>
                      <a:pt x="9440" y="12749"/>
                    </a:cubicBezTo>
                    <a:cubicBezTo>
                      <a:pt x="9803" y="12033"/>
                      <a:pt x="10094" y="11369"/>
                      <a:pt x="10322" y="10726"/>
                    </a:cubicBezTo>
                    <a:cubicBezTo>
                      <a:pt x="10560" y="10041"/>
                      <a:pt x="10726" y="9336"/>
                      <a:pt x="10820" y="8662"/>
                    </a:cubicBezTo>
                    <a:cubicBezTo>
                      <a:pt x="10923" y="7936"/>
                      <a:pt x="10944" y="7199"/>
                      <a:pt x="10871" y="6463"/>
                    </a:cubicBezTo>
                    <a:cubicBezTo>
                      <a:pt x="10840" y="6162"/>
                      <a:pt x="10799" y="5841"/>
                      <a:pt x="10737" y="5509"/>
                    </a:cubicBezTo>
                    <a:cubicBezTo>
                      <a:pt x="10684" y="5218"/>
                      <a:pt x="10612" y="4907"/>
                      <a:pt x="10539" y="4617"/>
                    </a:cubicBezTo>
                    <a:cubicBezTo>
                      <a:pt x="10186" y="3330"/>
                      <a:pt x="9637" y="2252"/>
                      <a:pt x="8879" y="1401"/>
                    </a:cubicBezTo>
                    <a:cubicBezTo>
                      <a:pt x="8382" y="830"/>
                      <a:pt x="7749" y="353"/>
                      <a:pt x="7065" y="21"/>
                    </a:cubicBezTo>
                    <a:cubicBezTo>
                      <a:pt x="7054" y="11"/>
                      <a:pt x="7033" y="11"/>
                      <a:pt x="7023" y="11"/>
                    </a:cubicBezTo>
                    <a:cubicBezTo>
                      <a:pt x="7002" y="0"/>
                      <a:pt x="6992" y="0"/>
                      <a:pt x="69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50"/>
              <p:cNvSpPr/>
              <p:nvPr/>
            </p:nvSpPr>
            <p:spPr>
              <a:xfrm>
                <a:off x="4641175" y="3195225"/>
                <a:ext cx="113625" cy="318200"/>
              </a:xfrm>
              <a:custGeom>
                <a:avLst/>
                <a:gdLst/>
                <a:ahLst/>
                <a:cxnLst/>
                <a:rect l="l" t="t" r="r" b="b"/>
                <a:pathLst>
                  <a:path w="4545" h="12728" extrusionOk="0">
                    <a:moveTo>
                      <a:pt x="1318" y="0"/>
                    </a:moveTo>
                    <a:cubicBezTo>
                      <a:pt x="1245" y="114"/>
                      <a:pt x="1193" y="229"/>
                      <a:pt x="1142" y="353"/>
                    </a:cubicBezTo>
                    <a:lnTo>
                      <a:pt x="1142" y="342"/>
                    </a:lnTo>
                    <a:cubicBezTo>
                      <a:pt x="997" y="695"/>
                      <a:pt x="903" y="1068"/>
                      <a:pt x="851" y="1453"/>
                    </a:cubicBezTo>
                    <a:cubicBezTo>
                      <a:pt x="831" y="1608"/>
                      <a:pt x="820" y="1774"/>
                      <a:pt x="810" y="1940"/>
                    </a:cubicBezTo>
                    <a:lnTo>
                      <a:pt x="810" y="2158"/>
                    </a:lnTo>
                    <a:cubicBezTo>
                      <a:pt x="820" y="2262"/>
                      <a:pt x="831" y="2375"/>
                      <a:pt x="840" y="2479"/>
                    </a:cubicBezTo>
                    <a:lnTo>
                      <a:pt x="840" y="2469"/>
                    </a:lnTo>
                    <a:cubicBezTo>
                      <a:pt x="872" y="2718"/>
                      <a:pt x="934" y="2956"/>
                      <a:pt x="997" y="3195"/>
                    </a:cubicBezTo>
                    <a:cubicBezTo>
                      <a:pt x="1069" y="3424"/>
                      <a:pt x="1152" y="3652"/>
                      <a:pt x="1235" y="3880"/>
                    </a:cubicBezTo>
                    <a:cubicBezTo>
                      <a:pt x="1391" y="4263"/>
                      <a:pt x="1557" y="4648"/>
                      <a:pt x="1691" y="5042"/>
                    </a:cubicBezTo>
                    <a:cubicBezTo>
                      <a:pt x="1764" y="5228"/>
                      <a:pt x="1826" y="5425"/>
                      <a:pt x="1868" y="5633"/>
                    </a:cubicBezTo>
                    <a:cubicBezTo>
                      <a:pt x="1899" y="5736"/>
                      <a:pt x="1919" y="5851"/>
                      <a:pt x="1940" y="5965"/>
                    </a:cubicBezTo>
                    <a:lnTo>
                      <a:pt x="2002" y="6307"/>
                    </a:lnTo>
                    <a:cubicBezTo>
                      <a:pt x="2075" y="6764"/>
                      <a:pt x="2138" y="7220"/>
                      <a:pt x="2148" y="7686"/>
                    </a:cubicBezTo>
                    <a:cubicBezTo>
                      <a:pt x="2158" y="7915"/>
                      <a:pt x="2148" y="8154"/>
                      <a:pt x="2138" y="8392"/>
                    </a:cubicBezTo>
                    <a:cubicBezTo>
                      <a:pt x="2117" y="8620"/>
                      <a:pt x="2096" y="8848"/>
                      <a:pt x="2055" y="9076"/>
                    </a:cubicBezTo>
                    <a:cubicBezTo>
                      <a:pt x="1982" y="9491"/>
                      <a:pt x="1868" y="9906"/>
                      <a:pt x="1712" y="10291"/>
                    </a:cubicBezTo>
                    <a:cubicBezTo>
                      <a:pt x="1567" y="10674"/>
                      <a:pt x="1380" y="11047"/>
                      <a:pt x="1152" y="11390"/>
                    </a:cubicBezTo>
                    <a:cubicBezTo>
                      <a:pt x="1038" y="11556"/>
                      <a:pt x="923" y="11722"/>
                      <a:pt x="789" y="11877"/>
                    </a:cubicBezTo>
                    <a:cubicBezTo>
                      <a:pt x="727" y="11950"/>
                      <a:pt x="665" y="12033"/>
                      <a:pt x="592" y="12105"/>
                    </a:cubicBezTo>
                    <a:cubicBezTo>
                      <a:pt x="436" y="12282"/>
                      <a:pt x="270" y="12458"/>
                      <a:pt x="104" y="12624"/>
                    </a:cubicBezTo>
                    <a:cubicBezTo>
                      <a:pt x="63" y="12656"/>
                      <a:pt x="31" y="12697"/>
                      <a:pt x="1" y="12728"/>
                    </a:cubicBezTo>
                    <a:cubicBezTo>
                      <a:pt x="197" y="12697"/>
                      <a:pt x="405" y="12666"/>
                      <a:pt x="644" y="12635"/>
                    </a:cubicBezTo>
                    <a:cubicBezTo>
                      <a:pt x="893" y="12593"/>
                      <a:pt x="1142" y="12562"/>
                      <a:pt x="1391" y="12520"/>
                    </a:cubicBezTo>
                    <a:lnTo>
                      <a:pt x="1629" y="12490"/>
                    </a:lnTo>
                    <a:lnTo>
                      <a:pt x="1598" y="12479"/>
                    </a:lnTo>
                    <a:lnTo>
                      <a:pt x="1712" y="12479"/>
                    </a:lnTo>
                    <a:cubicBezTo>
                      <a:pt x="1868" y="12458"/>
                      <a:pt x="2065" y="12437"/>
                      <a:pt x="2262" y="12417"/>
                    </a:cubicBezTo>
                    <a:cubicBezTo>
                      <a:pt x="2459" y="12396"/>
                      <a:pt x="2677" y="12375"/>
                      <a:pt x="2894" y="12375"/>
                    </a:cubicBezTo>
                    <a:cubicBezTo>
                      <a:pt x="2894" y="12386"/>
                      <a:pt x="2905" y="12386"/>
                      <a:pt x="2915" y="12396"/>
                    </a:cubicBezTo>
                    <a:cubicBezTo>
                      <a:pt x="2936" y="12407"/>
                      <a:pt x="2947" y="12407"/>
                      <a:pt x="2967" y="12407"/>
                    </a:cubicBezTo>
                    <a:cubicBezTo>
                      <a:pt x="2998" y="12407"/>
                      <a:pt x="3030" y="12396"/>
                      <a:pt x="3040" y="12365"/>
                    </a:cubicBezTo>
                    <a:cubicBezTo>
                      <a:pt x="3403" y="11649"/>
                      <a:pt x="3694" y="10985"/>
                      <a:pt x="3922" y="10342"/>
                    </a:cubicBezTo>
                    <a:cubicBezTo>
                      <a:pt x="4160" y="9657"/>
                      <a:pt x="4337" y="8963"/>
                      <a:pt x="4430" y="8278"/>
                    </a:cubicBezTo>
                    <a:cubicBezTo>
                      <a:pt x="4523" y="7552"/>
                      <a:pt x="4544" y="6815"/>
                      <a:pt x="4471" y="6079"/>
                    </a:cubicBezTo>
                    <a:cubicBezTo>
                      <a:pt x="4440" y="5778"/>
                      <a:pt x="4399" y="5457"/>
                      <a:pt x="4337" y="5125"/>
                    </a:cubicBezTo>
                    <a:cubicBezTo>
                      <a:pt x="4284" y="4834"/>
                      <a:pt x="4222" y="4533"/>
                      <a:pt x="4139" y="4233"/>
                    </a:cubicBezTo>
                    <a:cubicBezTo>
                      <a:pt x="3786" y="2946"/>
                      <a:pt x="3237" y="1868"/>
                      <a:pt x="2490" y="1017"/>
                    </a:cubicBezTo>
                    <a:cubicBezTo>
                      <a:pt x="2148" y="633"/>
                      <a:pt x="1753" y="291"/>
                      <a:pt x="1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50"/>
              <p:cNvSpPr/>
              <p:nvPr/>
            </p:nvSpPr>
            <p:spPr>
              <a:xfrm>
                <a:off x="4435000" y="3488000"/>
                <a:ext cx="215025" cy="142400"/>
              </a:xfrm>
              <a:custGeom>
                <a:avLst/>
                <a:gdLst/>
                <a:ahLst/>
                <a:cxnLst/>
                <a:rect l="l" t="t" r="r" b="b"/>
                <a:pathLst>
                  <a:path w="8601" h="5696" extrusionOk="0">
                    <a:moveTo>
                      <a:pt x="5468" y="0"/>
                    </a:moveTo>
                    <a:cubicBezTo>
                      <a:pt x="5353" y="0"/>
                      <a:pt x="5240" y="11"/>
                      <a:pt x="5125" y="11"/>
                    </a:cubicBezTo>
                    <a:cubicBezTo>
                      <a:pt x="4814" y="21"/>
                      <a:pt x="4482" y="42"/>
                      <a:pt x="4161" y="83"/>
                    </a:cubicBezTo>
                    <a:cubicBezTo>
                      <a:pt x="4088" y="83"/>
                      <a:pt x="4015" y="94"/>
                      <a:pt x="3953" y="104"/>
                    </a:cubicBezTo>
                    <a:lnTo>
                      <a:pt x="3933" y="104"/>
                    </a:lnTo>
                    <a:cubicBezTo>
                      <a:pt x="3725" y="136"/>
                      <a:pt x="3538" y="166"/>
                      <a:pt x="3362" y="208"/>
                    </a:cubicBezTo>
                    <a:cubicBezTo>
                      <a:pt x="2957" y="291"/>
                      <a:pt x="2563" y="405"/>
                      <a:pt x="2169" y="560"/>
                    </a:cubicBezTo>
                    <a:cubicBezTo>
                      <a:pt x="1723" y="737"/>
                      <a:pt x="1339" y="934"/>
                      <a:pt x="1017" y="1173"/>
                    </a:cubicBezTo>
                    <a:cubicBezTo>
                      <a:pt x="644" y="1443"/>
                      <a:pt x="364" y="1743"/>
                      <a:pt x="198" y="2065"/>
                    </a:cubicBezTo>
                    <a:cubicBezTo>
                      <a:pt x="115" y="2241"/>
                      <a:pt x="53" y="2428"/>
                      <a:pt x="21" y="2614"/>
                    </a:cubicBezTo>
                    <a:cubicBezTo>
                      <a:pt x="11" y="2718"/>
                      <a:pt x="1" y="2833"/>
                      <a:pt x="11" y="2925"/>
                    </a:cubicBezTo>
                    <a:cubicBezTo>
                      <a:pt x="11" y="3029"/>
                      <a:pt x="32" y="3144"/>
                      <a:pt x="53" y="3257"/>
                    </a:cubicBezTo>
                    <a:cubicBezTo>
                      <a:pt x="94" y="3476"/>
                      <a:pt x="177" y="3683"/>
                      <a:pt x="302" y="3880"/>
                    </a:cubicBezTo>
                    <a:cubicBezTo>
                      <a:pt x="416" y="4066"/>
                      <a:pt x="572" y="4264"/>
                      <a:pt x="758" y="4471"/>
                    </a:cubicBezTo>
                    <a:cubicBezTo>
                      <a:pt x="1038" y="4751"/>
                      <a:pt x="1349" y="5011"/>
                      <a:pt x="1713" y="5249"/>
                    </a:cubicBezTo>
                    <a:cubicBezTo>
                      <a:pt x="1879" y="5353"/>
                      <a:pt x="2045" y="5447"/>
                      <a:pt x="2211" y="5519"/>
                    </a:cubicBezTo>
                    <a:cubicBezTo>
                      <a:pt x="2377" y="5602"/>
                      <a:pt x="2532" y="5654"/>
                      <a:pt x="2677" y="5695"/>
                    </a:cubicBezTo>
                    <a:lnTo>
                      <a:pt x="2698" y="5695"/>
                    </a:lnTo>
                    <a:cubicBezTo>
                      <a:pt x="2739" y="5695"/>
                      <a:pt x="2771" y="5664"/>
                      <a:pt x="2781" y="5633"/>
                    </a:cubicBezTo>
                    <a:cubicBezTo>
                      <a:pt x="2791" y="5612"/>
                      <a:pt x="2781" y="5592"/>
                      <a:pt x="2771" y="5571"/>
                    </a:cubicBezTo>
                    <a:cubicBezTo>
                      <a:pt x="2760" y="5550"/>
                      <a:pt x="2739" y="5530"/>
                      <a:pt x="2718" y="5530"/>
                    </a:cubicBezTo>
                    <a:cubicBezTo>
                      <a:pt x="2615" y="5498"/>
                      <a:pt x="2501" y="5467"/>
                      <a:pt x="2377" y="5415"/>
                    </a:cubicBezTo>
                    <a:lnTo>
                      <a:pt x="2377" y="5415"/>
                    </a:lnTo>
                    <a:lnTo>
                      <a:pt x="2397" y="5426"/>
                    </a:lnTo>
                    <a:cubicBezTo>
                      <a:pt x="2262" y="5364"/>
                      <a:pt x="2117" y="5291"/>
                      <a:pt x="1992" y="5218"/>
                    </a:cubicBezTo>
                    <a:cubicBezTo>
                      <a:pt x="2086" y="5218"/>
                      <a:pt x="2179" y="5228"/>
                      <a:pt x="2273" y="5228"/>
                    </a:cubicBezTo>
                    <a:cubicBezTo>
                      <a:pt x="2511" y="5228"/>
                      <a:pt x="2771" y="5218"/>
                      <a:pt x="3040" y="5187"/>
                    </a:cubicBezTo>
                    <a:cubicBezTo>
                      <a:pt x="3465" y="5156"/>
                      <a:pt x="3912" y="5094"/>
                      <a:pt x="4347" y="5000"/>
                    </a:cubicBezTo>
                    <a:cubicBezTo>
                      <a:pt x="4804" y="4896"/>
                      <a:pt x="5249" y="4772"/>
                      <a:pt x="5664" y="4627"/>
                    </a:cubicBezTo>
                    <a:cubicBezTo>
                      <a:pt x="6121" y="4461"/>
                      <a:pt x="6526" y="4274"/>
                      <a:pt x="6888" y="4057"/>
                    </a:cubicBezTo>
                    <a:cubicBezTo>
                      <a:pt x="7273" y="3818"/>
                      <a:pt x="7605" y="3548"/>
                      <a:pt x="7863" y="3268"/>
                    </a:cubicBezTo>
                    <a:cubicBezTo>
                      <a:pt x="8144" y="2957"/>
                      <a:pt x="8351" y="2604"/>
                      <a:pt x="8465" y="2241"/>
                    </a:cubicBezTo>
                    <a:cubicBezTo>
                      <a:pt x="8580" y="1878"/>
                      <a:pt x="8600" y="1546"/>
                      <a:pt x="8517" y="1266"/>
                    </a:cubicBezTo>
                    <a:cubicBezTo>
                      <a:pt x="8486" y="1131"/>
                      <a:pt x="8424" y="1007"/>
                      <a:pt x="8341" y="892"/>
                    </a:cubicBezTo>
                    <a:cubicBezTo>
                      <a:pt x="8299" y="841"/>
                      <a:pt x="8258" y="789"/>
                      <a:pt x="8206" y="737"/>
                    </a:cubicBezTo>
                    <a:cubicBezTo>
                      <a:pt x="8165" y="696"/>
                      <a:pt x="8112" y="643"/>
                      <a:pt x="8040" y="592"/>
                    </a:cubicBezTo>
                    <a:cubicBezTo>
                      <a:pt x="7937" y="519"/>
                      <a:pt x="7822" y="447"/>
                      <a:pt x="7677" y="374"/>
                    </a:cubicBezTo>
                    <a:cubicBezTo>
                      <a:pt x="7542" y="311"/>
                      <a:pt x="7386" y="260"/>
                      <a:pt x="7220" y="208"/>
                    </a:cubicBezTo>
                    <a:cubicBezTo>
                      <a:pt x="6930" y="125"/>
                      <a:pt x="6598" y="73"/>
                      <a:pt x="6194" y="32"/>
                    </a:cubicBezTo>
                    <a:cubicBezTo>
                      <a:pt x="5966" y="11"/>
                      <a:pt x="5727" y="0"/>
                      <a:pt x="5468" y="0"/>
                    </a:cubicBezTo>
                    <a:close/>
                  </a:path>
                </a:pathLst>
              </a:custGeom>
              <a:solidFill>
                <a:srgbClr val="ADB9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50"/>
              <p:cNvSpPr/>
              <p:nvPr/>
            </p:nvSpPr>
            <p:spPr>
              <a:xfrm>
                <a:off x="4422050" y="3283125"/>
                <a:ext cx="125275" cy="43350"/>
              </a:xfrm>
              <a:custGeom>
                <a:avLst/>
                <a:gdLst/>
                <a:ahLst/>
                <a:cxnLst/>
                <a:rect l="l" t="t" r="r" b="b"/>
                <a:pathLst>
                  <a:path w="5011" h="1734" extrusionOk="0">
                    <a:moveTo>
                      <a:pt x="3050" y="1"/>
                    </a:moveTo>
                    <a:cubicBezTo>
                      <a:pt x="2967" y="1"/>
                      <a:pt x="2884" y="1"/>
                      <a:pt x="2801" y="11"/>
                    </a:cubicBezTo>
                    <a:cubicBezTo>
                      <a:pt x="2563" y="21"/>
                      <a:pt x="2314" y="53"/>
                      <a:pt x="2065" y="94"/>
                    </a:cubicBezTo>
                    <a:cubicBezTo>
                      <a:pt x="1588" y="198"/>
                      <a:pt x="1131" y="364"/>
                      <a:pt x="716" y="592"/>
                    </a:cubicBezTo>
                    <a:cubicBezTo>
                      <a:pt x="456" y="737"/>
                      <a:pt x="218" y="913"/>
                      <a:pt x="0" y="1100"/>
                    </a:cubicBezTo>
                    <a:cubicBezTo>
                      <a:pt x="94" y="1173"/>
                      <a:pt x="198" y="1235"/>
                      <a:pt x="301" y="1298"/>
                    </a:cubicBezTo>
                    <a:cubicBezTo>
                      <a:pt x="447" y="1370"/>
                      <a:pt x="612" y="1443"/>
                      <a:pt x="788" y="1505"/>
                    </a:cubicBezTo>
                    <a:cubicBezTo>
                      <a:pt x="954" y="1556"/>
                      <a:pt x="1131" y="1609"/>
                      <a:pt x="1318" y="1639"/>
                    </a:cubicBezTo>
                    <a:cubicBezTo>
                      <a:pt x="1618" y="1702"/>
                      <a:pt x="1929" y="1733"/>
                      <a:pt x="2261" y="1733"/>
                    </a:cubicBezTo>
                    <a:cubicBezTo>
                      <a:pt x="2324" y="1733"/>
                      <a:pt x="2386" y="1733"/>
                      <a:pt x="2459" y="1722"/>
                    </a:cubicBezTo>
                    <a:cubicBezTo>
                      <a:pt x="2614" y="1702"/>
                      <a:pt x="2759" y="1681"/>
                      <a:pt x="2905" y="1660"/>
                    </a:cubicBezTo>
                    <a:lnTo>
                      <a:pt x="3061" y="1630"/>
                    </a:lnTo>
                    <a:cubicBezTo>
                      <a:pt x="3206" y="1598"/>
                      <a:pt x="3351" y="1556"/>
                      <a:pt x="3465" y="1515"/>
                    </a:cubicBezTo>
                    <a:lnTo>
                      <a:pt x="3485" y="1515"/>
                    </a:lnTo>
                    <a:lnTo>
                      <a:pt x="3517" y="1505"/>
                    </a:lnTo>
                    <a:lnTo>
                      <a:pt x="3527" y="1505"/>
                    </a:lnTo>
                    <a:cubicBezTo>
                      <a:pt x="3787" y="1422"/>
                      <a:pt x="4046" y="1318"/>
                      <a:pt x="4294" y="1183"/>
                    </a:cubicBezTo>
                    <a:cubicBezTo>
                      <a:pt x="4554" y="1049"/>
                      <a:pt x="4782" y="883"/>
                      <a:pt x="4969" y="706"/>
                    </a:cubicBezTo>
                    <a:lnTo>
                      <a:pt x="5011" y="664"/>
                    </a:lnTo>
                    <a:lnTo>
                      <a:pt x="5011" y="654"/>
                    </a:lnTo>
                    <a:cubicBezTo>
                      <a:pt x="4990" y="644"/>
                      <a:pt x="4969" y="634"/>
                      <a:pt x="4948" y="634"/>
                    </a:cubicBezTo>
                    <a:lnTo>
                      <a:pt x="4938" y="634"/>
                    </a:lnTo>
                    <a:cubicBezTo>
                      <a:pt x="4741" y="478"/>
                      <a:pt x="4523" y="353"/>
                      <a:pt x="4305" y="249"/>
                    </a:cubicBezTo>
                    <a:cubicBezTo>
                      <a:pt x="4066" y="146"/>
                      <a:pt x="3817" y="74"/>
                      <a:pt x="3568" y="42"/>
                    </a:cubicBezTo>
                    <a:cubicBezTo>
                      <a:pt x="3402" y="11"/>
                      <a:pt x="3236" y="1"/>
                      <a:pt x="3050" y="1"/>
                    </a:cubicBezTo>
                    <a:close/>
                  </a:path>
                </a:pathLst>
              </a:custGeom>
              <a:solidFill>
                <a:srgbClr val="AA44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50"/>
              <p:cNvSpPr/>
              <p:nvPr/>
            </p:nvSpPr>
            <p:spPr>
              <a:xfrm>
                <a:off x="4372525" y="3167225"/>
                <a:ext cx="81975" cy="90500"/>
              </a:xfrm>
              <a:custGeom>
                <a:avLst/>
                <a:gdLst/>
                <a:ahLst/>
                <a:cxnLst/>
                <a:rect l="l" t="t" r="r" b="b"/>
                <a:pathLst>
                  <a:path w="3279" h="3620" extrusionOk="0">
                    <a:moveTo>
                      <a:pt x="1121" y="0"/>
                    </a:moveTo>
                    <a:cubicBezTo>
                      <a:pt x="1058" y="0"/>
                      <a:pt x="1006" y="10"/>
                      <a:pt x="955" y="10"/>
                    </a:cubicBezTo>
                    <a:cubicBezTo>
                      <a:pt x="840" y="31"/>
                      <a:pt x="736" y="62"/>
                      <a:pt x="633" y="125"/>
                    </a:cubicBezTo>
                    <a:cubicBezTo>
                      <a:pt x="550" y="166"/>
                      <a:pt x="477" y="238"/>
                      <a:pt x="404" y="321"/>
                    </a:cubicBezTo>
                    <a:cubicBezTo>
                      <a:pt x="342" y="394"/>
                      <a:pt x="291" y="477"/>
                      <a:pt x="249" y="581"/>
                    </a:cubicBezTo>
                    <a:cubicBezTo>
                      <a:pt x="155" y="778"/>
                      <a:pt x="104" y="996"/>
                      <a:pt x="72" y="1203"/>
                    </a:cubicBezTo>
                    <a:cubicBezTo>
                      <a:pt x="10" y="1515"/>
                      <a:pt x="0" y="1836"/>
                      <a:pt x="21" y="2179"/>
                    </a:cubicBezTo>
                    <a:cubicBezTo>
                      <a:pt x="31" y="2334"/>
                      <a:pt x="52" y="2490"/>
                      <a:pt x="83" y="2666"/>
                    </a:cubicBezTo>
                    <a:cubicBezTo>
                      <a:pt x="93" y="2749"/>
                      <a:pt x="114" y="2852"/>
                      <a:pt x="145" y="2956"/>
                    </a:cubicBezTo>
                    <a:cubicBezTo>
                      <a:pt x="176" y="3071"/>
                      <a:pt x="208" y="3174"/>
                      <a:pt x="238" y="3288"/>
                    </a:cubicBezTo>
                    <a:lnTo>
                      <a:pt x="259" y="3330"/>
                    </a:lnTo>
                    <a:lnTo>
                      <a:pt x="280" y="3423"/>
                    </a:lnTo>
                    <a:lnTo>
                      <a:pt x="301" y="3495"/>
                    </a:lnTo>
                    <a:lnTo>
                      <a:pt x="311" y="3506"/>
                    </a:lnTo>
                    <a:lnTo>
                      <a:pt x="321" y="3537"/>
                    </a:lnTo>
                    <a:lnTo>
                      <a:pt x="321" y="3558"/>
                    </a:lnTo>
                    <a:cubicBezTo>
                      <a:pt x="321" y="3558"/>
                      <a:pt x="321" y="3569"/>
                      <a:pt x="332" y="3569"/>
                    </a:cubicBezTo>
                    <a:lnTo>
                      <a:pt x="332" y="3589"/>
                    </a:lnTo>
                    <a:cubicBezTo>
                      <a:pt x="342" y="3610"/>
                      <a:pt x="374" y="3620"/>
                      <a:pt x="384" y="3620"/>
                    </a:cubicBezTo>
                    <a:lnTo>
                      <a:pt x="404" y="3620"/>
                    </a:lnTo>
                    <a:cubicBezTo>
                      <a:pt x="425" y="3620"/>
                      <a:pt x="436" y="3620"/>
                      <a:pt x="446" y="3610"/>
                    </a:cubicBezTo>
                    <a:cubicBezTo>
                      <a:pt x="467" y="3599"/>
                      <a:pt x="467" y="3599"/>
                      <a:pt x="477" y="3578"/>
                    </a:cubicBezTo>
                    <a:cubicBezTo>
                      <a:pt x="487" y="3569"/>
                      <a:pt x="487" y="3558"/>
                      <a:pt x="487" y="3548"/>
                    </a:cubicBezTo>
                    <a:lnTo>
                      <a:pt x="487" y="3527"/>
                    </a:lnTo>
                    <a:cubicBezTo>
                      <a:pt x="498" y="3548"/>
                      <a:pt x="519" y="3558"/>
                      <a:pt x="550" y="3558"/>
                    </a:cubicBezTo>
                    <a:cubicBezTo>
                      <a:pt x="560" y="3558"/>
                      <a:pt x="570" y="3558"/>
                      <a:pt x="570" y="3548"/>
                    </a:cubicBezTo>
                    <a:cubicBezTo>
                      <a:pt x="1047" y="3423"/>
                      <a:pt x="1504" y="3154"/>
                      <a:pt x="1898" y="2769"/>
                    </a:cubicBezTo>
                    <a:cubicBezTo>
                      <a:pt x="2085" y="2593"/>
                      <a:pt x="2251" y="2386"/>
                      <a:pt x="2396" y="2168"/>
                    </a:cubicBezTo>
                    <a:cubicBezTo>
                      <a:pt x="2531" y="1950"/>
                      <a:pt x="2635" y="1722"/>
                      <a:pt x="2707" y="1483"/>
                    </a:cubicBezTo>
                    <a:cubicBezTo>
                      <a:pt x="2759" y="1328"/>
                      <a:pt x="2780" y="1172"/>
                      <a:pt x="2790" y="1017"/>
                    </a:cubicBezTo>
                    <a:cubicBezTo>
                      <a:pt x="2915" y="1120"/>
                      <a:pt x="3029" y="1234"/>
                      <a:pt x="3143" y="1359"/>
                    </a:cubicBezTo>
                    <a:cubicBezTo>
                      <a:pt x="3154" y="1369"/>
                      <a:pt x="3184" y="1379"/>
                      <a:pt x="3195" y="1379"/>
                    </a:cubicBezTo>
                    <a:cubicBezTo>
                      <a:pt x="3226" y="1379"/>
                      <a:pt x="3247" y="1369"/>
                      <a:pt x="3257" y="1349"/>
                    </a:cubicBezTo>
                    <a:cubicBezTo>
                      <a:pt x="3278" y="1338"/>
                      <a:pt x="3278" y="1317"/>
                      <a:pt x="3278" y="1296"/>
                    </a:cubicBezTo>
                    <a:cubicBezTo>
                      <a:pt x="3278" y="1276"/>
                      <a:pt x="3267" y="1266"/>
                      <a:pt x="3257" y="1245"/>
                    </a:cubicBezTo>
                    <a:cubicBezTo>
                      <a:pt x="3091" y="1068"/>
                      <a:pt x="2905" y="902"/>
                      <a:pt x="2728" y="747"/>
                    </a:cubicBezTo>
                    <a:cubicBezTo>
                      <a:pt x="2500" y="560"/>
                      <a:pt x="2282" y="415"/>
                      <a:pt x="2054" y="291"/>
                    </a:cubicBezTo>
                    <a:cubicBezTo>
                      <a:pt x="1794" y="145"/>
                      <a:pt x="1566" y="62"/>
                      <a:pt x="1328" y="21"/>
                    </a:cubicBezTo>
                    <a:cubicBezTo>
                      <a:pt x="1255" y="10"/>
                      <a:pt x="1193" y="0"/>
                      <a:pt x="11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50"/>
              <p:cNvSpPr/>
              <p:nvPr/>
            </p:nvSpPr>
            <p:spPr>
              <a:xfrm>
                <a:off x="4474950" y="3154775"/>
                <a:ext cx="84825" cy="87150"/>
              </a:xfrm>
              <a:custGeom>
                <a:avLst/>
                <a:gdLst/>
                <a:ahLst/>
                <a:cxnLst/>
                <a:rect l="l" t="t" r="r" b="b"/>
                <a:pathLst>
                  <a:path w="3393" h="3486" extrusionOk="0">
                    <a:moveTo>
                      <a:pt x="2086" y="0"/>
                    </a:moveTo>
                    <a:cubicBezTo>
                      <a:pt x="2033" y="0"/>
                      <a:pt x="1982" y="0"/>
                      <a:pt x="1930" y="10"/>
                    </a:cubicBezTo>
                    <a:cubicBezTo>
                      <a:pt x="1857" y="21"/>
                      <a:pt x="1784" y="31"/>
                      <a:pt x="1722" y="52"/>
                    </a:cubicBezTo>
                    <a:cubicBezTo>
                      <a:pt x="1494" y="125"/>
                      <a:pt x="1276" y="249"/>
                      <a:pt x="1048" y="425"/>
                    </a:cubicBezTo>
                    <a:cubicBezTo>
                      <a:pt x="851" y="581"/>
                      <a:pt x="654" y="757"/>
                      <a:pt x="457" y="975"/>
                    </a:cubicBezTo>
                    <a:cubicBezTo>
                      <a:pt x="301" y="1151"/>
                      <a:pt x="156" y="1338"/>
                      <a:pt x="21" y="1535"/>
                    </a:cubicBezTo>
                    <a:cubicBezTo>
                      <a:pt x="11" y="1556"/>
                      <a:pt x="0" y="1577"/>
                      <a:pt x="0" y="1598"/>
                    </a:cubicBezTo>
                    <a:cubicBezTo>
                      <a:pt x="0" y="1618"/>
                      <a:pt x="11" y="1639"/>
                      <a:pt x="32" y="1649"/>
                    </a:cubicBezTo>
                    <a:cubicBezTo>
                      <a:pt x="46" y="1657"/>
                      <a:pt x="61" y="1664"/>
                      <a:pt x="76" y="1664"/>
                    </a:cubicBezTo>
                    <a:cubicBezTo>
                      <a:pt x="82" y="1664"/>
                      <a:pt x="88" y="1663"/>
                      <a:pt x="94" y="1660"/>
                    </a:cubicBezTo>
                    <a:cubicBezTo>
                      <a:pt x="115" y="1660"/>
                      <a:pt x="135" y="1649"/>
                      <a:pt x="145" y="1639"/>
                    </a:cubicBezTo>
                    <a:cubicBezTo>
                      <a:pt x="239" y="1504"/>
                      <a:pt x="343" y="1370"/>
                      <a:pt x="436" y="1255"/>
                    </a:cubicBezTo>
                    <a:cubicBezTo>
                      <a:pt x="467" y="1400"/>
                      <a:pt x="530" y="1556"/>
                      <a:pt x="592" y="1701"/>
                    </a:cubicBezTo>
                    <a:cubicBezTo>
                      <a:pt x="706" y="1919"/>
                      <a:pt x="851" y="2137"/>
                      <a:pt x="1017" y="2324"/>
                    </a:cubicBezTo>
                    <a:cubicBezTo>
                      <a:pt x="1193" y="2531"/>
                      <a:pt x="1390" y="2707"/>
                      <a:pt x="1608" y="2852"/>
                    </a:cubicBezTo>
                    <a:cubicBezTo>
                      <a:pt x="2054" y="3184"/>
                      <a:pt x="2552" y="3382"/>
                      <a:pt x="3040" y="3433"/>
                    </a:cubicBezTo>
                    <a:lnTo>
                      <a:pt x="3071" y="3433"/>
                    </a:lnTo>
                    <a:cubicBezTo>
                      <a:pt x="3102" y="3433"/>
                      <a:pt x="3123" y="3413"/>
                      <a:pt x="3133" y="3403"/>
                    </a:cubicBezTo>
                    <a:lnTo>
                      <a:pt x="3133" y="3413"/>
                    </a:lnTo>
                    <a:cubicBezTo>
                      <a:pt x="3133" y="3423"/>
                      <a:pt x="3133" y="3444"/>
                      <a:pt x="3144" y="3454"/>
                    </a:cubicBezTo>
                    <a:cubicBezTo>
                      <a:pt x="3154" y="3465"/>
                      <a:pt x="3164" y="3465"/>
                      <a:pt x="3174" y="3475"/>
                    </a:cubicBezTo>
                    <a:cubicBezTo>
                      <a:pt x="3185" y="3486"/>
                      <a:pt x="3206" y="3486"/>
                      <a:pt x="3227" y="3486"/>
                    </a:cubicBezTo>
                    <a:cubicBezTo>
                      <a:pt x="3227" y="3486"/>
                      <a:pt x="3237" y="3486"/>
                      <a:pt x="3237" y="3475"/>
                    </a:cubicBezTo>
                    <a:cubicBezTo>
                      <a:pt x="3257" y="3475"/>
                      <a:pt x="3278" y="3454"/>
                      <a:pt x="3289" y="3444"/>
                    </a:cubicBezTo>
                    <a:lnTo>
                      <a:pt x="3289" y="3423"/>
                    </a:lnTo>
                    <a:cubicBezTo>
                      <a:pt x="3289" y="3413"/>
                      <a:pt x="3299" y="3413"/>
                      <a:pt x="3299" y="3403"/>
                    </a:cubicBezTo>
                    <a:lnTo>
                      <a:pt x="3299" y="3382"/>
                    </a:lnTo>
                    <a:lnTo>
                      <a:pt x="3299" y="3350"/>
                    </a:lnTo>
                    <a:lnTo>
                      <a:pt x="3299" y="3340"/>
                    </a:lnTo>
                    <a:lnTo>
                      <a:pt x="3310" y="3267"/>
                    </a:lnTo>
                    <a:lnTo>
                      <a:pt x="3320" y="3174"/>
                    </a:lnTo>
                    <a:lnTo>
                      <a:pt x="3330" y="3122"/>
                    </a:lnTo>
                    <a:cubicBezTo>
                      <a:pt x="3340" y="3018"/>
                      <a:pt x="3361" y="2905"/>
                      <a:pt x="3372" y="2790"/>
                    </a:cubicBezTo>
                    <a:cubicBezTo>
                      <a:pt x="3382" y="2686"/>
                      <a:pt x="3382" y="2573"/>
                      <a:pt x="3382" y="2490"/>
                    </a:cubicBezTo>
                    <a:cubicBezTo>
                      <a:pt x="3393" y="2313"/>
                      <a:pt x="3382" y="2147"/>
                      <a:pt x="3372" y="2002"/>
                    </a:cubicBezTo>
                    <a:cubicBezTo>
                      <a:pt x="3330" y="1660"/>
                      <a:pt x="3268" y="1338"/>
                      <a:pt x="3164" y="1048"/>
                    </a:cubicBezTo>
                    <a:cubicBezTo>
                      <a:pt x="3091" y="851"/>
                      <a:pt x="3008" y="643"/>
                      <a:pt x="2884" y="457"/>
                    </a:cubicBezTo>
                    <a:cubicBezTo>
                      <a:pt x="2822" y="363"/>
                      <a:pt x="2749" y="280"/>
                      <a:pt x="2676" y="218"/>
                    </a:cubicBezTo>
                    <a:cubicBezTo>
                      <a:pt x="2593" y="145"/>
                      <a:pt x="2510" y="93"/>
                      <a:pt x="2417" y="52"/>
                    </a:cubicBezTo>
                    <a:cubicBezTo>
                      <a:pt x="2314" y="21"/>
                      <a:pt x="2199" y="0"/>
                      <a:pt x="20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50"/>
              <p:cNvSpPr/>
              <p:nvPr/>
            </p:nvSpPr>
            <p:spPr>
              <a:xfrm>
                <a:off x="4372250" y="3168250"/>
                <a:ext cx="21050" cy="89750"/>
              </a:xfrm>
              <a:custGeom>
                <a:avLst/>
                <a:gdLst/>
                <a:ahLst/>
                <a:cxnLst/>
                <a:rect l="l" t="t" r="r" b="b"/>
                <a:pathLst>
                  <a:path w="842" h="3590" extrusionOk="0">
                    <a:moveTo>
                      <a:pt x="841" y="1"/>
                    </a:moveTo>
                    <a:cubicBezTo>
                      <a:pt x="779" y="21"/>
                      <a:pt x="706" y="42"/>
                      <a:pt x="644" y="84"/>
                    </a:cubicBezTo>
                    <a:cubicBezTo>
                      <a:pt x="561" y="125"/>
                      <a:pt x="488" y="187"/>
                      <a:pt x="415" y="270"/>
                    </a:cubicBezTo>
                    <a:cubicBezTo>
                      <a:pt x="353" y="353"/>
                      <a:pt x="302" y="436"/>
                      <a:pt x="260" y="540"/>
                    </a:cubicBezTo>
                    <a:cubicBezTo>
                      <a:pt x="166" y="737"/>
                      <a:pt x="115" y="955"/>
                      <a:pt x="73" y="1162"/>
                    </a:cubicBezTo>
                    <a:cubicBezTo>
                      <a:pt x="21" y="1474"/>
                      <a:pt x="0" y="1795"/>
                      <a:pt x="32" y="2138"/>
                    </a:cubicBezTo>
                    <a:cubicBezTo>
                      <a:pt x="42" y="2293"/>
                      <a:pt x="63" y="2449"/>
                      <a:pt x="94" y="2625"/>
                    </a:cubicBezTo>
                    <a:cubicBezTo>
                      <a:pt x="104" y="2718"/>
                      <a:pt x="125" y="2822"/>
                      <a:pt x="156" y="2926"/>
                    </a:cubicBezTo>
                    <a:cubicBezTo>
                      <a:pt x="187" y="3030"/>
                      <a:pt x="219" y="3133"/>
                      <a:pt x="249" y="3247"/>
                    </a:cubicBezTo>
                    <a:lnTo>
                      <a:pt x="260" y="3289"/>
                    </a:lnTo>
                    <a:lnTo>
                      <a:pt x="291" y="3382"/>
                    </a:lnTo>
                    <a:lnTo>
                      <a:pt x="312" y="3454"/>
                    </a:lnTo>
                    <a:lnTo>
                      <a:pt x="322" y="3465"/>
                    </a:lnTo>
                    <a:lnTo>
                      <a:pt x="322" y="3496"/>
                    </a:lnTo>
                    <a:cubicBezTo>
                      <a:pt x="322" y="3496"/>
                      <a:pt x="322" y="3507"/>
                      <a:pt x="332" y="3517"/>
                    </a:cubicBezTo>
                    <a:lnTo>
                      <a:pt x="332" y="3528"/>
                    </a:lnTo>
                    <a:cubicBezTo>
                      <a:pt x="343" y="3537"/>
                      <a:pt x="343" y="3548"/>
                      <a:pt x="343" y="3548"/>
                    </a:cubicBezTo>
                    <a:cubicBezTo>
                      <a:pt x="353" y="3569"/>
                      <a:pt x="385" y="3579"/>
                      <a:pt x="395" y="3579"/>
                    </a:cubicBezTo>
                    <a:cubicBezTo>
                      <a:pt x="405" y="3590"/>
                      <a:pt x="415" y="3590"/>
                      <a:pt x="415" y="3590"/>
                    </a:cubicBezTo>
                    <a:cubicBezTo>
                      <a:pt x="436" y="3590"/>
                      <a:pt x="457" y="3579"/>
                      <a:pt x="468" y="3569"/>
                    </a:cubicBezTo>
                    <a:cubicBezTo>
                      <a:pt x="478" y="3558"/>
                      <a:pt x="488" y="3558"/>
                      <a:pt x="488" y="3548"/>
                    </a:cubicBezTo>
                    <a:cubicBezTo>
                      <a:pt x="498" y="3528"/>
                      <a:pt x="498" y="3517"/>
                      <a:pt x="498" y="3507"/>
                    </a:cubicBezTo>
                    <a:lnTo>
                      <a:pt x="498" y="3486"/>
                    </a:lnTo>
                    <a:cubicBezTo>
                      <a:pt x="509" y="3507"/>
                      <a:pt x="530" y="3517"/>
                      <a:pt x="561" y="3517"/>
                    </a:cubicBezTo>
                    <a:lnTo>
                      <a:pt x="592" y="3517"/>
                    </a:lnTo>
                    <a:lnTo>
                      <a:pt x="613" y="3507"/>
                    </a:lnTo>
                    <a:lnTo>
                      <a:pt x="613" y="3486"/>
                    </a:lnTo>
                    <a:cubicBezTo>
                      <a:pt x="519" y="3279"/>
                      <a:pt x="447" y="3071"/>
                      <a:pt x="395" y="2853"/>
                    </a:cubicBezTo>
                    <a:cubicBezTo>
                      <a:pt x="332" y="2635"/>
                      <a:pt x="291" y="2417"/>
                      <a:pt x="270" y="2189"/>
                    </a:cubicBezTo>
                    <a:cubicBezTo>
                      <a:pt x="249" y="1982"/>
                      <a:pt x="249" y="1764"/>
                      <a:pt x="260" y="1557"/>
                    </a:cubicBezTo>
                    <a:cubicBezTo>
                      <a:pt x="270" y="1349"/>
                      <a:pt x="291" y="1152"/>
                      <a:pt x="343" y="955"/>
                    </a:cubicBezTo>
                    <a:cubicBezTo>
                      <a:pt x="395" y="727"/>
                      <a:pt x="478" y="509"/>
                      <a:pt x="602" y="301"/>
                    </a:cubicBezTo>
                    <a:cubicBezTo>
                      <a:pt x="664" y="197"/>
                      <a:pt x="737" y="104"/>
                      <a:pt x="820" y="21"/>
                    </a:cubicBezTo>
                    <a:lnTo>
                      <a:pt x="8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50"/>
              <p:cNvSpPr/>
              <p:nvPr/>
            </p:nvSpPr>
            <p:spPr>
              <a:xfrm>
                <a:off x="4474950" y="3154500"/>
                <a:ext cx="57850" cy="42025"/>
              </a:xfrm>
              <a:custGeom>
                <a:avLst/>
                <a:gdLst/>
                <a:ahLst/>
                <a:cxnLst/>
                <a:rect l="l" t="t" r="r" b="b"/>
                <a:pathLst>
                  <a:path w="2314" h="1681" extrusionOk="0">
                    <a:moveTo>
                      <a:pt x="2086" y="0"/>
                    </a:moveTo>
                    <a:cubicBezTo>
                      <a:pt x="2033" y="0"/>
                      <a:pt x="1982" y="11"/>
                      <a:pt x="1930" y="21"/>
                    </a:cubicBezTo>
                    <a:cubicBezTo>
                      <a:pt x="1857" y="32"/>
                      <a:pt x="1784" y="42"/>
                      <a:pt x="1722" y="63"/>
                    </a:cubicBezTo>
                    <a:cubicBezTo>
                      <a:pt x="1494" y="136"/>
                      <a:pt x="1276" y="260"/>
                      <a:pt x="1048" y="436"/>
                    </a:cubicBezTo>
                    <a:cubicBezTo>
                      <a:pt x="851" y="592"/>
                      <a:pt x="654" y="768"/>
                      <a:pt x="457" y="986"/>
                    </a:cubicBezTo>
                    <a:cubicBezTo>
                      <a:pt x="301" y="1162"/>
                      <a:pt x="156" y="1349"/>
                      <a:pt x="21" y="1546"/>
                    </a:cubicBezTo>
                    <a:cubicBezTo>
                      <a:pt x="0" y="1567"/>
                      <a:pt x="0" y="1588"/>
                      <a:pt x="0" y="1609"/>
                    </a:cubicBezTo>
                    <a:cubicBezTo>
                      <a:pt x="0" y="1629"/>
                      <a:pt x="11" y="1650"/>
                      <a:pt x="32" y="1660"/>
                    </a:cubicBezTo>
                    <a:cubicBezTo>
                      <a:pt x="42" y="1671"/>
                      <a:pt x="62" y="1681"/>
                      <a:pt x="83" y="1681"/>
                    </a:cubicBezTo>
                    <a:cubicBezTo>
                      <a:pt x="115" y="1671"/>
                      <a:pt x="135" y="1660"/>
                      <a:pt x="145" y="1650"/>
                    </a:cubicBezTo>
                    <a:cubicBezTo>
                      <a:pt x="239" y="1526"/>
                      <a:pt x="332" y="1390"/>
                      <a:pt x="436" y="1266"/>
                    </a:cubicBezTo>
                    <a:cubicBezTo>
                      <a:pt x="457" y="1370"/>
                      <a:pt x="498" y="1484"/>
                      <a:pt x="540" y="1598"/>
                    </a:cubicBezTo>
                    <a:cubicBezTo>
                      <a:pt x="560" y="1567"/>
                      <a:pt x="581" y="1536"/>
                      <a:pt x="592" y="1505"/>
                    </a:cubicBezTo>
                    <a:cubicBezTo>
                      <a:pt x="726" y="1256"/>
                      <a:pt x="892" y="1017"/>
                      <a:pt x="1090" y="810"/>
                    </a:cubicBezTo>
                    <a:cubicBezTo>
                      <a:pt x="1276" y="613"/>
                      <a:pt x="1494" y="436"/>
                      <a:pt x="1733" y="291"/>
                    </a:cubicBezTo>
                    <a:cubicBezTo>
                      <a:pt x="1847" y="219"/>
                      <a:pt x="1971" y="156"/>
                      <a:pt x="2096" y="104"/>
                    </a:cubicBezTo>
                    <a:cubicBezTo>
                      <a:pt x="2169" y="74"/>
                      <a:pt x="2241" y="53"/>
                      <a:pt x="2314" y="32"/>
                    </a:cubicBezTo>
                    <a:cubicBezTo>
                      <a:pt x="2241" y="11"/>
                      <a:pt x="2169" y="0"/>
                      <a:pt x="20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50"/>
              <p:cNvSpPr/>
              <p:nvPr/>
            </p:nvSpPr>
            <p:spPr>
              <a:xfrm>
                <a:off x="4491800" y="3167475"/>
                <a:ext cx="55000" cy="69275"/>
              </a:xfrm>
              <a:custGeom>
                <a:avLst/>
                <a:gdLst/>
                <a:ahLst/>
                <a:cxnLst/>
                <a:rect l="l" t="t" r="r" b="b"/>
                <a:pathLst>
                  <a:path w="2200" h="2771" extrusionOk="0">
                    <a:moveTo>
                      <a:pt x="1276" y="0"/>
                    </a:moveTo>
                    <a:cubicBezTo>
                      <a:pt x="1235" y="0"/>
                      <a:pt x="1183" y="0"/>
                      <a:pt x="1142" y="11"/>
                    </a:cubicBezTo>
                    <a:cubicBezTo>
                      <a:pt x="1069" y="21"/>
                      <a:pt x="986" y="52"/>
                      <a:pt x="903" y="104"/>
                    </a:cubicBezTo>
                    <a:cubicBezTo>
                      <a:pt x="831" y="145"/>
                      <a:pt x="748" y="198"/>
                      <a:pt x="675" y="270"/>
                    </a:cubicBezTo>
                    <a:cubicBezTo>
                      <a:pt x="540" y="384"/>
                      <a:pt x="416" y="519"/>
                      <a:pt x="280" y="716"/>
                    </a:cubicBezTo>
                    <a:cubicBezTo>
                      <a:pt x="177" y="851"/>
                      <a:pt x="94" y="996"/>
                      <a:pt x="22" y="1131"/>
                    </a:cubicBezTo>
                    <a:cubicBezTo>
                      <a:pt x="11" y="1152"/>
                      <a:pt x="1" y="1173"/>
                      <a:pt x="11" y="1193"/>
                    </a:cubicBezTo>
                    <a:cubicBezTo>
                      <a:pt x="22" y="1214"/>
                      <a:pt x="32" y="1235"/>
                      <a:pt x="52" y="1245"/>
                    </a:cubicBezTo>
                    <a:cubicBezTo>
                      <a:pt x="63" y="1245"/>
                      <a:pt x="73" y="1256"/>
                      <a:pt x="94" y="1256"/>
                    </a:cubicBezTo>
                    <a:cubicBezTo>
                      <a:pt x="125" y="1256"/>
                      <a:pt x="146" y="1235"/>
                      <a:pt x="167" y="1214"/>
                    </a:cubicBezTo>
                    <a:cubicBezTo>
                      <a:pt x="188" y="1162"/>
                      <a:pt x="208" y="1120"/>
                      <a:pt x="239" y="1079"/>
                    </a:cubicBezTo>
                    <a:cubicBezTo>
                      <a:pt x="239" y="1120"/>
                      <a:pt x="250" y="1152"/>
                      <a:pt x="260" y="1193"/>
                    </a:cubicBezTo>
                    <a:cubicBezTo>
                      <a:pt x="291" y="1339"/>
                      <a:pt x="343" y="1484"/>
                      <a:pt x="436" y="1639"/>
                    </a:cubicBezTo>
                    <a:cubicBezTo>
                      <a:pt x="519" y="1784"/>
                      <a:pt x="623" y="1930"/>
                      <a:pt x="748" y="2065"/>
                    </a:cubicBezTo>
                    <a:cubicBezTo>
                      <a:pt x="861" y="2189"/>
                      <a:pt x="986" y="2303"/>
                      <a:pt x="1121" y="2397"/>
                    </a:cubicBezTo>
                    <a:cubicBezTo>
                      <a:pt x="1287" y="2510"/>
                      <a:pt x="1453" y="2563"/>
                      <a:pt x="1598" y="2563"/>
                    </a:cubicBezTo>
                    <a:cubicBezTo>
                      <a:pt x="1640" y="2563"/>
                      <a:pt x="1681" y="2563"/>
                      <a:pt x="1712" y="2552"/>
                    </a:cubicBezTo>
                    <a:cubicBezTo>
                      <a:pt x="1806" y="2542"/>
                      <a:pt x="1899" y="2490"/>
                      <a:pt x="1972" y="2407"/>
                    </a:cubicBezTo>
                    <a:cubicBezTo>
                      <a:pt x="1992" y="2386"/>
                      <a:pt x="2013" y="2365"/>
                      <a:pt x="2034" y="2334"/>
                    </a:cubicBezTo>
                    <a:lnTo>
                      <a:pt x="2034" y="2334"/>
                    </a:lnTo>
                    <a:cubicBezTo>
                      <a:pt x="2023" y="2459"/>
                      <a:pt x="2023" y="2573"/>
                      <a:pt x="2023" y="2697"/>
                    </a:cubicBezTo>
                    <a:cubicBezTo>
                      <a:pt x="2023" y="2739"/>
                      <a:pt x="2065" y="2770"/>
                      <a:pt x="2106" y="2770"/>
                    </a:cubicBezTo>
                    <a:cubicBezTo>
                      <a:pt x="2148" y="2770"/>
                      <a:pt x="2189" y="2739"/>
                      <a:pt x="2189" y="2697"/>
                    </a:cubicBezTo>
                    <a:lnTo>
                      <a:pt x="2189" y="2355"/>
                    </a:lnTo>
                    <a:cubicBezTo>
                      <a:pt x="2189" y="2261"/>
                      <a:pt x="2200" y="2158"/>
                      <a:pt x="2200" y="2065"/>
                    </a:cubicBezTo>
                    <a:cubicBezTo>
                      <a:pt x="2200" y="1784"/>
                      <a:pt x="2189" y="1567"/>
                      <a:pt x="2168" y="1359"/>
                    </a:cubicBezTo>
                    <a:cubicBezTo>
                      <a:pt x="2138" y="1090"/>
                      <a:pt x="2096" y="871"/>
                      <a:pt x="2013" y="675"/>
                    </a:cubicBezTo>
                    <a:cubicBezTo>
                      <a:pt x="1982" y="571"/>
                      <a:pt x="1930" y="467"/>
                      <a:pt x="1868" y="384"/>
                    </a:cubicBezTo>
                    <a:cubicBezTo>
                      <a:pt x="1806" y="291"/>
                      <a:pt x="1733" y="208"/>
                      <a:pt x="1661" y="145"/>
                    </a:cubicBezTo>
                    <a:cubicBezTo>
                      <a:pt x="1578" y="83"/>
                      <a:pt x="1495" y="32"/>
                      <a:pt x="1401" y="11"/>
                    </a:cubicBezTo>
                    <a:cubicBezTo>
                      <a:pt x="1359" y="0"/>
                      <a:pt x="1318" y="0"/>
                      <a:pt x="1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50"/>
              <p:cNvSpPr/>
              <p:nvPr/>
            </p:nvSpPr>
            <p:spPr>
              <a:xfrm>
                <a:off x="4383650" y="3182775"/>
                <a:ext cx="55275" cy="67450"/>
              </a:xfrm>
              <a:custGeom>
                <a:avLst/>
                <a:gdLst/>
                <a:ahLst/>
                <a:cxnLst/>
                <a:rect l="l" t="t" r="r" b="b"/>
                <a:pathLst>
                  <a:path w="2211" h="2698" extrusionOk="0">
                    <a:moveTo>
                      <a:pt x="841" y="1"/>
                    </a:moveTo>
                    <a:cubicBezTo>
                      <a:pt x="810" y="1"/>
                      <a:pt x="779" y="11"/>
                      <a:pt x="748" y="11"/>
                    </a:cubicBezTo>
                    <a:cubicBezTo>
                      <a:pt x="696" y="11"/>
                      <a:pt x="644" y="31"/>
                      <a:pt x="602" y="42"/>
                    </a:cubicBezTo>
                    <a:cubicBezTo>
                      <a:pt x="540" y="63"/>
                      <a:pt x="489" y="94"/>
                      <a:pt x="437" y="135"/>
                    </a:cubicBezTo>
                    <a:cubicBezTo>
                      <a:pt x="354" y="197"/>
                      <a:pt x="281" y="280"/>
                      <a:pt x="208" y="395"/>
                    </a:cubicBezTo>
                    <a:cubicBezTo>
                      <a:pt x="157" y="488"/>
                      <a:pt x="105" y="591"/>
                      <a:pt x="74" y="706"/>
                    </a:cubicBezTo>
                    <a:cubicBezTo>
                      <a:pt x="32" y="851"/>
                      <a:pt x="12" y="1006"/>
                      <a:pt x="1" y="1193"/>
                    </a:cubicBezTo>
                    <a:cubicBezTo>
                      <a:pt x="1" y="1349"/>
                      <a:pt x="12" y="1515"/>
                      <a:pt x="42" y="1712"/>
                    </a:cubicBezTo>
                    <a:cubicBezTo>
                      <a:pt x="84" y="2013"/>
                      <a:pt x="167" y="2313"/>
                      <a:pt x="281" y="2635"/>
                    </a:cubicBezTo>
                    <a:cubicBezTo>
                      <a:pt x="291" y="2677"/>
                      <a:pt x="323" y="2698"/>
                      <a:pt x="354" y="2698"/>
                    </a:cubicBezTo>
                    <a:lnTo>
                      <a:pt x="374" y="2698"/>
                    </a:lnTo>
                    <a:cubicBezTo>
                      <a:pt x="395" y="2687"/>
                      <a:pt x="416" y="2677"/>
                      <a:pt x="427" y="2656"/>
                    </a:cubicBezTo>
                    <a:cubicBezTo>
                      <a:pt x="437" y="2635"/>
                      <a:pt x="437" y="2615"/>
                      <a:pt x="437" y="2594"/>
                    </a:cubicBezTo>
                    <a:cubicBezTo>
                      <a:pt x="416" y="2542"/>
                      <a:pt x="395" y="2490"/>
                      <a:pt x="385" y="2438"/>
                    </a:cubicBezTo>
                    <a:lnTo>
                      <a:pt x="385" y="2438"/>
                    </a:lnTo>
                    <a:cubicBezTo>
                      <a:pt x="427" y="2459"/>
                      <a:pt x="489" y="2469"/>
                      <a:pt x="551" y="2469"/>
                    </a:cubicBezTo>
                    <a:cubicBezTo>
                      <a:pt x="593" y="2469"/>
                      <a:pt x="644" y="2469"/>
                      <a:pt x="696" y="2459"/>
                    </a:cubicBezTo>
                    <a:cubicBezTo>
                      <a:pt x="758" y="2438"/>
                      <a:pt x="821" y="2417"/>
                      <a:pt x="893" y="2386"/>
                    </a:cubicBezTo>
                    <a:cubicBezTo>
                      <a:pt x="945" y="2366"/>
                      <a:pt x="1007" y="2324"/>
                      <a:pt x="1080" y="2283"/>
                    </a:cubicBezTo>
                    <a:cubicBezTo>
                      <a:pt x="1204" y="2200"/>
                      <a:pt x="1339" y="2096"/>
                      <a:pt x="1453" y="1971"/>
                    </a:cubicBezTo>
                    <a:cubicBezTo>
                      <a:pt x="1671" y="1743"/>
                      <a:pt x="1827" y="1504"/>
                      <a:pt x="1900" y="1255"/>
                    </a:cubicBezTo>
                    <a:cubicBezTo>
                      <a:pt x="1941" y="1131"/>
                      <a:pt x="1951" y="996"/>
                      <a:pt x="1941" y="882"/>
                    </a:cubicBezTo>
                    <a:cubicBezTo>
                      <a:pt x="1941" y="851"/>
                      <a:pt x="1930" y="830"/>
                      <a:pt x="1930" y="810"/>
                    </a:cubicBezTo>
                    <a:lnTo>
                      <a:pt x="1930" y="810"/>
                    </a:lnTo>
                    <a:cubicBezTo>
                      <a:pt x="1951" y="830"/>
                      <a:pt x="1962" y="851"/>
                      <a:pt x="1983" y="872"/>
                    </a:cubicBezTo>
                    <a:cubicBezTo>
                      <a:pt x="2013" y="903"/>
                      <a:pt x="2034" y="934"/>
                      <a:pt x="2055" y="965"/>
                    </a:cubicBezTo>
                    <a:cubicBezTo>
                      <a:pt x="2075" y="996"/>
                      <a:pt x="2107" y="1006"/>
                      <a:pt x="2128" y="1006"/>
                    </a:cubicBezTo>
                    <a:cubicBezTo>
                      <a:pt x="2148" y="1006"/>
                      <a:pt x="2158" y="1006"/>
                      <a:pt x="2169" y="996"/>
                    </a:cubicBezTo>
                    <a:cubicBezTo>
                      <a:pt x="2190" y="986"/>
                      <a:pt x="2200" y="965"/>
                      <a:pt x="2211" y="944"/>
                    </a:cubicBezTo>
                    <a:cubicBezTo>
                      <a:pt x="2211" y="923"/>
                      <a:pt x="2211" y="903"/>
                      <a:pt x="2200" y="893"/>
                    </a:cubicBezTo>
                    <a:cubicBezTo>
                      <a:pt x="2075" y="716"/>
                      <a:pt x="1900" y="540"/>
                      <a:pt x="1692" y="374"/>
                    </a:cubicBezTo>
                    <a:cubicBezTo>
                      <a:pt x="1464" y="197"/>
                      <a:pt x="1266" y="94"/>
                      <a:pt x="1070" y="42"/>
                    </a:cubicBezTo>
                    <a:cubicBezTo>
                      <a:pt x="987" y="11"/>
                      <a:pt x="914" y="1"/>
                      <a:pt x="8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50"/>
              <p:cNvSpPr/>
              <p:nvPr/>
            </p:nvSpPr>
            <p:spPr>
              <a:xfrm>
                <a:off x="4378475" y="3179675"/>
                <a:ext cx="185450" cy="146800"/>
              </a:xfrm>
              <a:custGeom>
                <a:avLst/>
                <a:gdLst/>
                <a:ahLst/>
                <a:cxnLst/>
                <a:rect l="l" t="t" r="r" b="b"/>
                <a:pathLst>
                  <a:path w="7418" h="5872" extrusionOk="0">
                    <a:moveTo>
                      <a:pt x="3403" y="0"/>
                    </a:moveTo>
                    <a:cubicBezTo>
                      <a:pt x="3123" y="21"/>
                      <a:pt x="2853" y="83"/>
                      <a:pt x="2594" y="176"/>
                    </a:cubicBezTo>
                    <a:cubicBezTo>
                      <a:pt x="2355" y="270"/>
                      <a:pt x="2107" y="383"/>
                      <a:pt x="1858" y="539"/>
                    </a:cubicBezTo>
                    <a:cubicBezTo>
                      <a:pt x="1639" y="685"/>
                      <a:pt x="1422" y="851"/>
                      <a:pt x="1224" y="1037"/>
                    </a:cubicBezTo>
                    <a:cubicBezTo>
                      <a:pt x="1028" y="1224"/>
                      <a:pt x="851" y="1421"/>
                      <a:pt x="696" y="1639"/>
                    </a:cubicBezTo>
                    <a:cubicBezTo>
                      <a:pt x="551" y="1836"/>
                      <a:pt x="426" y="2054"/>
                      <a:pt x="322" y="2271"/>
                    </a:cubicBezTo>
                    <a:cubicBezTo>
                      <a:pt x="229" y="2469"/>
                      <a:pt x="156" y="2676"/>
                      <a:pt x="104" y="2905"/>
                    </a:cubicBezTo>
                    <a:cubicBezTo>
                      <a:pt x="0" y="3329"/>
                      <a:pt x="11" y="3765"/>
                      <a:pt x="115" y="4159"/>
                    </a:cubicBezTo>
                    <a:cubicBezTo>
                      <a:pt x="177" y="4357"/>
                      <a:pt x="260" y="4543"/>
                      <a:pt x="374" y="4719"/>
                    </a:cubicBezTo>
                    <a:cubicBezTo>
                      <a:pt x="426" y="4813"/>
                      <a:pt x="498" y="4896"/>
                      <a:pt x="561" y="4979"/>
                    </a:cubicBezTo>
                    <a:lnTo>
                      <a:pt x="685" y="5104"/>
                    </a:lnTo>
                    <a:cubicBezTo>
                      <a:pt x="768" y="5062"/>
                      <a:pt x="851" y="5031"/>
                      <a:pt x="945" y="4989"/>
                    </a:cubicBezTo>
                    <a:cubicBezTo>
                      <a:pt x="1058" y="4948"/>
                      <a:pt x="1173" y="4906"/>
                      <a:pt x="1287" y="4875"/>
                    </a:cubicBezTo>
                    <a:cubicBezTo>
                      <a:pt x="1297" y="4875"/>
                      <a:pt x="1318" y="4865"/>
                      <a:pt x="1328" y="4865"/>
                    </a:cubicBezTo>
                    <a:cubicBezTo>
                      <a:pt x="1422" y="4968"/>
                      <a:pt x="1515" y="5062"/>
                      <a:pt x="1629" y="5145"/>
                    </a:cubicBezTo>
                    <a:cubicBezTo>
                      <a:pt x="1754" y="5249"/>
                      <a:pt x="1888" y="5342"/>
                      <a:pt x="2044" y="5436"/>
                    </a:cubicBezTo>
                    <a:cubicBezTo>
                      <a:pt x="2190" y="5508"/>
                      <a:pt x="2355" y="5581"/>
                      <a:pt x="2531" y="5643"/>
                    </a:cubicBezTo>
                    <a:cubicBezTo>
                      <a:pt x="2697" y="5694"/>
                      <a:pt x="2874" y="5747"/>
                      <a:pt x="3061" y="5777"/>
                    </a:cubicBezTo>
                    <a:cubicBezTo>
                      <a:pt x="3361" y="5840"/>
                      <a:pt x="3672" y="5871"/>
                      <a:pt x="4004" y="5871"/>
                    </a:cubicBezTo>
                    <a:cubicBezTo>
                      <a:pt x="4067" y="5871"/>
                      <a:pt x="4129" y="5871"/>
                      <a:pt x="4202" y="5860"/>
                    </a:cubicBezTo>
                    <a:cubicBezTo>
                      <a:pt x="4357" y="5840"/>
                      <a:pt x="4502" y="5819"/>
                      <a:pt x="4648" y="5798"/>
                    </a:cubicBezTo>
                    <a:lnTo>
                      <a:pt x="4658" y="5798"/>
                    </a:lnTo>
                    <a:cubicBezTo>
                      <a:pt x="4668" y="5788"/>
                      <a:pt x="4679" y="5788"/>
                      <a:pt x="4689" y="5768"/>
                    </a:cubicBezTo>
                    <a:cubicBezTo>
                      <a:pt x="4710" y="5757"/>
                      <a:pt x="4710" y="5736"/>
                      <a:pt x="4710" y="5715"/>
                    </a:cubicBezTo>
                    <a:cubicBezTo>
                      <a:pt x="5032" y="5653"/>
                      <a:pt x="5311" y="5581"/>
                      <a:pt x="5581" y="5477"/>
                    </a:cubicBezTo>
                    <a:cubicBezTo>
                      <a:pt x="5892" y="5353"/>
                      <a:pt x="6173" y="5207"/>
                      <a:pt x="6422" y="5031"/>
                    </a:cubicBezTo>
                    <a:cubicBezTo>
                      <a:pt x="6650" y="4875"/>
                      <a:pt x="6826" y="4709"/>
                      <a:pt x="6961" y="4543"/>
                    </a:cubicBezTo>
                    <a:cubicBezTo>
                      <a:pt x="7033" y="4450"/>
                      <a:pt x="7096" y="4357"/>
                      <a:pt x="7148" y="4274"/>
                    </a:cubicBezTo>
                    <a:cubicBezTo>
                      <a:pt x="7199" y="4180"/>
                      <a:pt x="7241" y="4087"/>
                      <a:pt x="7272" y="3983"/>
                    </a:cubicBezTo>
                    <a:cubicBezTo>
                      <a:pt x="7345" y="3797"/>
                      <a:pt x="7386" y="3599"/>
                      <a:pt x="7397" y="3392"/>
                    </a:cubicBezTo>
                    <a:cubicBezTo>
                      <a:pt x="7418" y="2997"/>
                      <a:pt x="7324" y="2583"/>
                      <a:pt x="7137" y="2188"/>
                    </a:cubicBezTo>
                    <a:cubicBezTo>
                      <a:pt x="7033" y="1981"/>
                      <a:pt x="6920" y="1784"/>
                      <a:pt x="6784" y="1618"/>
                    </a:cubicBezTo>
                    <a:cubicBezTo>
                      <a:pt x="6639" y="1421"/>
                      <a:pt x="6473" y="1245"/>
                      <a:pt x="6286" y="1079"/>
                    </a:cubicBezTo>
                    <a:cubicBezTo>
                      <a:pt x="6100" y="902"/>
                      <a:pt x="5882" y="736"/>
                      <a:pt x="5654" y="602"/>
                    </a:cubicBezTo>
                    <a:cubicBezTo>
                      <a:pt x="5415" y="456"/>
                      <a:pt x="5177" y="332"/>
                      <a:pt x="4928" y="238"/>
                    </a:cubicBezTo>
                    <a:cubicBezTo>
                      <a:pt x="4658" y="135"/>
                      <a:pt x="4399" y="72"/>
                      <a:pt x="4150" y="31"/>
                    </a:cubicBezTo>
                    <a:cubicBezTo>
                      <a:pt x="3974" y="10"/>
                      <a:pt x="3808" y="0"/>
                      <a:pt x="36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50"/>
              <p:cNvSpPr/>
              <p:nvPr/>
            </p:nvSpPr>
            <p:spPr>
              <a:xfrm>
                <a:off x="4497525" y="3311650"/>
                <a:ext cx="25425" cy="11200"/>
              </a:xfrm>
              <a:custGeom>
                <a:avLst/>
                <a:gdLst/>
                <a:ahLst/>
                <a:cxnLst/>
                <a:rect l="l" t="t" r="r" b="b"/>
                <a:pathLst>
                  <a:path w="1017" h="448" extrusionOk="0">
                    <a:moveTo>
                      <a:pt x="923" y="1"/>
                    </a:moveTo>
                    <a:cubicBezTo>
                      <a:pt x="913" y="1"/>
                      <a:pt x="902" y="1"/>
                      <a:pt x="892" y="11"/>
                    </a:cubicBezTo>
                    <a:cubicBezTo>
                      <a:pt x="643" y="115"/>
                      <a:pt x="404" y="219"/>
                      <a:pt x="134" y="281"/>
                    </a:cubicBezTo>
                    <a:cubicBezTo>
                      <a:pt x="114" y="291"/>
                      <a:pt x="93" y="291"/>
                      <a:pt x="72" y="291"/>
                    </a:cubicBezTo>
                    <a:cubicBezTo>
                      <a:pt x="51" y="302"/>
                      <a:pt x="42" y="302"/>
                      <a:pt x="21" y="323"/>
                    </a:cubicBezTo>
                    <a:cubicBezTo>
                      <a:pt x="10" y="333"/>
                      <a:pt x="0" y="353"/>
                      <a:pt x="0" y="374"/>
                    </a:cubicBezTo>
                    <a:cubicBezTo>
                      <a:pt x="10" y="395"/>
                      <a:pt x="21" y="415"/>
                      <a:pt x="31" y="426"/>
                    </a:cubicBezTo>
                    <a:cubicBezTo>
                      <a:pt x="51" y="436"/>
                      <a:pt x="72" y="447"/>
                      <a:pt x="93" y="447"/>
                    </a:cubicBezTo>
                    <a:cubicBezTo>
                      <a:pt x="238" y="415"/>
                      <a:pt x="383" y="374"/>
                      <a:pt x="529" y="323"/>
                    </a:cubicBezTo>
                    <a:cubicBezTo>
                      <a:pt x="674" y="270"/>
                      <a:pt x="809" y="208"/>
                      <a:pt x="954" y="146"/>
                    </a:cubicBezTo>
                    <a:cubicBezTo>
                      <a:pt x="996" y="136"/>
                      <a:pt x="1017" y="94"/>
                      <a:pt x="996" y="53"/>
                    </a:cubicBezTo>
                    <a:cubicBezTo>
                      <a:pt x="985" y="21"/>
                      <a:pt x="954" y="1"/>
                      <a:pt x="9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50"/>
              <p:cNvSpPr/>
              <p:nvPr/>
            </p:nvSpPr>
            <p:spPr>
              <a:xfrm>
                <a:off x="4378475" y="3181750"/>
                <a:ext cx="72375" cy="125775"/>
              </a:xfrm>
              <a:custGeom>
                <a:avLst/>
                <a:gdLst/>
                <a:ahLst/>
                <a:cxnLst/>
                <a:rect l="l" t="t" r="r" b="b"/>
                <a:pathLst>
                  <a:path w="2895" h="5031" extrusionOk="0">
                    <a:moveTo>
                      <a:pt x="2895" y="0"/>
                    </a:moveTo>
                    <a:cubicBezTo>
                      <a:pt x="2791" y="31"/>
                      <a:pt x="2697" y="62"/>
                      <a:pt x="2594" y="93"/>
                    </a:cubicBezTo>
                    <a:cubicBezTo>
                      <a:pt x="2355" y="187"/>
                      <a:pt x="2107" y="300"/>
                      <a:pt x="1858" y="456"/>
                    </a:cubicBezTo>
                    <a:cubicBezTo>
                      <a:pt x="1639" y="591"/>
                      <a:pt x="1422" y="768"/>
                      <a:pt x="1224" y="954"/>
                    </a:cubicBezTo>
                    <a:cubicBezTo>
                      <a:pt x="1028" y="1141"/>
                      <a:pt x="851" y="1338"/>
                      <a:pt x="696" y="1556"/>
                    </a:cubicBezTo>
                    <a:cubicBezTo>
                      <a:pt x="551" y="1753"/>
                      <a:pt x="426" y="1960"/>
                      <a:pt x="322" y="2188"/>
                    </a:cubicBezTo>
                    <a:cubicBezTo>
                      <a:pt x="229" y="2386"/>
                      <a:pt x="156" y="2593"/>
                      <a:pt x="104" y="2822"/>
                    </a:cubicBezTo>
                    <a:cubicBezTo>
                      <a:pt x="0" y="3246"/>
                      <a:pt x="0" y="3682"/>
                      <a:pt x="115" y="4076"/>
                    </a:cubicBezTo>
                    <a:cubicBezTo>
                      <a:pt x="166" y="4274"/>
                      <a:pt x="260" y="4470"/>
                      <a:pt x="364" y="4636"/>
                    </a:cubicBezTo>
                    <a:cubicBezTo>
                      <a:pt x="426" y="4730"/>
                      <a:pt x="488" y="4813"/>
                      <a:pt x="561" y="4896"/>
                    </a:cubicBezTo>
                    <a:lnTo>
                      <a:pt x="686" y="5020"/>
                    </a:lnTo>
                    <a:lnTo>
                      <a:pt x="686" y="5020"/>
                    </a:lnTo>
                    <a:cubicBezTo>
                      <a:pt x="768" y="4979"/>
                      <a:pt x="851" y="4948"/>
                      <a:pt x="945" y="4906"/>
                    </a:cubicBezTo>
                    <a:cubicBezTo>
                      <a:pt x="1058" y="4865"/>
                      <a:pt x="1173" y="4823"/>
                      <a:pt x="1287" y="4792"/>
                    </a:cubicBezTo>
                    <a:cubicBezTo>
                      <a:pt x="1297" y="4792"/>
                      <a:pt x="1318" y="4782"/>
                      <a:pt x="1328" y="4782"/>
                    </a:cubicBezTo>
                    <a:cubicBezTo>
                      <a:pt x="1307" y="4761"/>
                      <a:pt x="1287" y="4730"/>
                      <a:pt x="1266" y="4709"/>
                    </a:cubicBezTo>
                    <a:cubicBezTo>
                      <a:pt x="1162" y="4574"/>
                      <a:pt x="1069" y="4419"/>
                      <a:pt x="996" y="4263"/>
                    </a:cubicBezTo>
                    <a:cubicBezTo>
                      <a:pt x="913" y="4087"/>
                      <a:pt x="851" y="3900"/>
                      <a:pt x="809" y="3714"/>
                    </a:cubicBezTo>
                    <a:cubicBezTo>
                      <a:pt x="747" y="3444"/>
                      <a:pt x="726" y="3163"/>
                      <a:pt x="758" y="2884"/>
                    </a:cubicBezTo>
                    <a:cubicBezTo>
                      <a:pt x="779" y="2614"/>
                      <a:pt x="830" y="2334"/>
                      <a:pt x="924" y="2075"/>
                    </a:cubicBezTo>
                    <a:cubicBezTo>
                      <a:pt x="1017" y="1815"/>
                      <a:pt x="1141" y="1556"/>
                      <a:pt x="1297" y="1328"/>
                    </a:cubicBezTo>
                    <a:cubicBezTo>
                      <a:pt x="1380" y="1203"/>
                      <a:pt x="1463" y="1089"/>
                      <a:pt x="1556" y="985"/>
                    </a:cubicBezTo>
                    <a:cubicBezTo>
                      <a:pt x="1650" y="881"/>
                      <a:pt x="1754" y="788"/>
                      <a:pt x="1868" y="695"/>
                    </a:cubicBezTo>
                    <a:cubicBezTo>
                      <a:pt x="2075" y="519"/>
                      <a:pt x="2293" y="373"/>
                      <a:pt x="2531" y="228"/>
                    </a:cubicBezTo>
                    <a:cubicBezTo>
                      <a:pt x="2646" y="155"/>
                      <a:pt x="2770" y="83"/>
                      <a:pt x="2895" y="0"/>
                    </a:cubicBezTo>
                    <a:close/>
                    <a:moveTo>
                      <a:pt x="686" y="5020"/>
                    </a:moveTo>
                    <a:cubicBezTo>
                      <a:pt x="685" y="5020"/>
                      <a:pt x="685" y="5021"/>
                      <a:pt x="685" y="5021"/>
                    </a:cubicBezTo>
                    <a:cubicBezTo>
                      <a:pt x="685" y="5021"/>
                      <a:pt x="686" y="5021"/>
                      <a:pt x="686" y="5021"/>
                    </a:cubicBezTo>
                    <a:lnTo>
                      <a:pt x="686" y="5021"/>
                    </a:lnTo>
                    <a:lnTo>
                      <a:pt x="686" y="5020"/>
                    </a:lnTo>
                    <a:close/>
                    <a:moveTo>
                      <a:pt x="686" y="5021"/>
                    </a:moveTo>
                    <a:lnTo>
                      <a:pt x="696" y="5031"/>
                    </a:lnTo>
                    <a:cubicBezTo>
                      <a:pt x="696" y="5031"/>
                      <a:pt x="696" y="5021"/>
                      <a:pt x="686" y="50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50"/>
              <p:cNvSpPr/>
              <p:nvPr/>
            </p:nvSpPr>
            <p:spPr>
              <a:xfrm>
                <a:off x="4421800" y="3245275"/>
                <a:ext cx="25150" cy="21575"/>
              </a:xfrm>
              <a:custGeom>
                <a:avLst/>
                <a:gdLst/>
                <a:ahLst/>
                <a:cxnLst/>
                <a:rect l="l" t="t" r="r" b="b"/>
                <a:pathLst>
                  <a:path w="1006" h="863" extrusionOk="0">
                    <a:moveTo>
                      <a:pt x="913" y="0"/>
                    </a:moveTo>
                    <a:cubicBezTo>
                      <a:pt x="902" y="0"/>
                      <a:pt x="892" y="11"/>
                      <a:pt x="881" y="21"/>
                    </a:cubicBezTo>
                    <a:cubicBezTo>
                      <a:pt x="871" y="42"/>
                      <a:pt x="871" y="52"/>
                      <a:pt x="871" y="62"/>
                    </a:cubicBezTo>
                    <a:cubicBezTo>
                      <a:pt x="871" y="73"/>
                      <a:pt x="881" y="83"/>
                      <a:pt x="881" y="94"/>
                    </a:cubicBezTo>
                    <a:lnTo>
                      <a:pt x="881" y="83"/>
                    </a:lnTo>
                    <a:cubicBezTo>
                      <a:pt x="892" y="177"/>
                      <a:pt x="892" y="270"/>
                      <a:pt x="881" y="373"/>
                    </a:cubicBezTo>
                    <a:lnTo>
                      <a:pt x="881" y="353"/>
                    </a:lnTo>
                    <a:cubicBezTo>
                      <a:pt x="871" y="415"/>
                      <a:pt x="861" y="467"/>
                      <a:pt x="840" y="519"/>
                    </a:cubicBezTo>
                    <a:cubicBezTo>
                      <a:pt x="819" y="560"/>
                      <a:pt x="809" y="592"/>
                      <a:pt x="778" y="612"/>
                    </a:cubicBezTo>
                    <a:cubicBezTo>
                      <a:pt x="757" y="643"/>
                      <a:pt x="736" y="664"/>
                      <a:pt x="715" y="685"/>
                    </a:cubicBezTo>
                    <a:cubicBezTo>
                      <a:pt x="685" y="705"/>
                      <a:pt x="664" y="716"/>
                      <a:pt x="632" y="726"/>
                    </a:cubicBezTo>
                    <a:cubicBezTo>
                      <a:pt x="612" y="737"/>
                      <a:pt x="591" y="747"/>
                      <a:pt x="560" y="747"/>
                    </a:cubicBezTo>
                    <a:cubicBezTo>
                      <a:pt x="544" y="752"/>
                      <a:pt x="531" y="755"/>
                      <a:pt x="518" y="755"/>
                    </a:cubicBezTo>
                    <a:cubicBezTo>
                      <a:pt x="505" y="755"/>
                      <a:pt x="493" y="752"/>
                      <a:pt x="477" y="747"/>
                    </a:cubicBezTo>
                    <a:cubicBezTo>
                      <a:pt x="446" y="747"/>
                      <a:pt x="415" y="737"/>
                      <a:pt x="383" y="726"/>
                    </a:cubicBezTo>
                    <a:cubicBezTo>
                      <a:pt x="363" y="716"/>
                      <a:pt x="332" y="695"/>
                      <a:pt x="311" y="675"/>
                    </a:cubicBezTo>
                    <a:cubicBezTo>
                      <a:pt x="280" y="654"/>
                      <a:pt x="259" y="633"/>
                      <a:pt x="238" y="602"/>
                    </a:cubicBezTo>
                    <a:cubicBezTo>
                      <a:pt x="208" y="571"/>
                      <a:pt x="187" y="529"/>
                      <a:pt x="166" y="488"/>
                    </a:cubicBezTo>
                    <a:cubicBezTo>
                      <a:pt x="145" y="436"/>
                      <a:pt x="135" y="384"/>
                      <a:pt x="125" y="322"/>
                    </a:cubicBezTo>
                    <a:cubicBezTo>
                      <a:pt x="114" y="270"/>
                      <a:pt x="114" y="208"/>
                      <a:pt x="114" y="156"/>
                    </a:cubicBezTo>
                    <a:cubicBezTo>
                      <a:pt x="114" y="125"/>
                      <a:pt x="93" y="94"/>
                      <a:pt x="62" y="94"/>
                    </a:cubicBezTo>
                    <a:cubicBezTo>
                      <a:pt x="31" y="94"/>
                      <a:pt x="10" y="125"/>
                      <a:pt x="10" y="156"/>
                    </a:cubicBezTo>
                    <a:cubicBezTo>
                      <a:pt x="0" y="343"/>
                      <a:pt x="31" y="529"/>
                      <a:pt x="155" y="675"/>
                    </a:cubicBezTo>
                    <a:cubicBezTo>
                      <a:pt x="197" y="737"/>
                      <a:pt x="249" y="778"/>
                      <a:pt x="311" y="809"/>
                    </a:cubicBezTo>
                    <a:cubicBezTo>
                      <a:pt x="374" y="841"/>
                      <a:pt x="446" y="861"/>
                      <a:pt x="508" y="861"/>
                    </a:cubicBezTo>
                    <a:cubicBezTo>
                      <a:pt x="516" y="862"/>
                      <a:pt x="525" y="862"/>
                      <a:pt x="533" y="862"/>
                    </a:cubicBezTo>
                    <a:cubicBezTo>
                      <a:pt x="660" y="862"/>
                      <a:pt x="783" y="793"/>
                      <a:pt x="861" y="695"/>
                    </a:cubicBezTo>
                    <a:cubicBezTo>
                      <a:pt x="975" y="539"/>
                      <a:pt x="1006" y="353"/>
                      <a:pt x="996" y="166"/>
                    </a:cubicBezTo>
                    <a:cubicBezTo>
                      <a:pt x="996" y="125"/>
                      <a:pt x="985" y="83"/>
                      <a:pt x="985" y="42"/>
                    </a:cubicBezTo>
                    <a:cubicBezTo>
                      <a:pt x="975" y="21"/>
                      <a:pt x="964" y="11"/>
                      <a:pt x="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50"/>
              <p:cNvSpPr/>
              <p:nvPr/>
            </p:nvSpPr>
            <p:spPr>
              <a:xfrm>
                <a:off x="4498275" y="3237675"/>
                <a:ext cx="25725" cy="21625"/>
              </a:xfrm>
              <a:custGeom>
                <a:avLst/>
                <a:gdLst/>
                <a:ahLst/>
                <a:cxnLst/>
                <a:rect l="l" t="t" r="r" b="b"/>
                <a:pathLst>
                  <a:path w="1029" h="865" extrusionOk="0">
                    <a:moveTo>
                      <a:pt x="930" y="1"/>
                    </a:moveTo>
                    <a:cubicBezTo>
                      <a:pt x="925" y="1"/>
                      <a:pt x="919" y="2"/>
                      <a:pt x="914" y="4"/>
                    </a:cubicBezTo>
                    <a:cubicBezTo>
                      <a:pt x="883" y="14"/>
                      <a:pt x="862" y="45"/>
                      <a:pt x="872" y="76"/>
                    </a:cubicBezTo>
                    <a:cubicBezTo>
                      <a:pt x="883" y="128"/>
                      <a:pt x="893" y="180"/>
                      <a:pt x="904" y="242"/>
                    </a:cubicBezTo>
                    <a:cubicBezTo>
                      <a:pt x="904" y="294"/>
                      <a:pt x="904" y="356"/>
                      <a:pt x="893" y="408"/>
                    </a:cubicBezTo>
                    <a:cubicBezTo>
                      <a:pt x="883" y="449"/>
                      <a:pt x="872" y="491"/>
                      <a:pt x="851" y="532"/>
                    </a:cubicBezTo>
                    <a:cubicBezTo>
                      <a:pt x="841" y="564"/>
                      <a:pt x="821" y="594"/>
                      <a:pt x="800" y="626"/>
                    </a:cubicBezTo>
                    <a:cubicBezTo>
                      <a:pt x="779" y="647"/>
                      <a:pt x="758" y="668"/>
                      <a:pt x="727" y="688"/>
                    </a:cubicBezTo>
                    <a:cubicBezTo>
                      <a:pt x="706" y="709"/>
                      <a:pt x="685" y="719"/>
                      <a:pt x="655" y="730"/>
                    </a:cubicBezTo>
                    <a:cubicBezTo>
                      <a:pt x="623" y="740"/>
                      <a:pt x="592" y="751"/>
                      <a:pt x="561" y="751"/>
                    </a:cubicBezTo>
                    <a:lnTo>
                      <a:pt x="489" y="751"/>
                    </a:lnTo>
                    <a:cubicBezTo>
                      <a:pt x="457" y="740"/>
                      <a:pt x="436" y="730"/>
                      <a:pt x="406" y="719"/>
                    </a:cubicBezTo>
                    <a:cubicBezTo>
                      <a:pt x="374" y="709"/>
                      <a:pt x="343" y="688"/>
                      <a:pt x="323" y="668"/>
                    </a:cubicBezTo>
                    <a:cubicBezTo>
                      <a:pt x="291" y="647"/>
                      <a:pt x="270" y="615"/>
                      <a:pt x="250" y="585"/>
                    </a:cubicBezTo>
                    <a:lnTo>
                      <a:pt x="240" y="585"/>
                    </a:lnTo>
                    <a:cubicBezTo>
                      <a:pt x="210" y="545"/>
                      <a:pt x="189" y="495"/>
                      <a:pt x="170" y="446"/>
                    </a:cubicBezTo>
                    <a:lnTo>
                      <a:pt x="170" y="446"/>
                    </a:lnTo>
                    <a:cubicBezTo>
                      <a:pt x="171" y="448"/>
                      <a:pt x="174" y="449"/>
                      <a:pt x="177" y="449"/>
                    </a:cubicBezTo>
                    <a:cubicBezTo>
                      <a:pt x="136" y="356"/>
                      <a:pt x="125" y="263"/>
                      <a:pt x="115" y="170"/>
                    </a:cubicBezTo>
                    <a:lnTo>
                      <a:pt x="115" y="149"/>
                    </a:lnTo>
                    <a:cubicBezTo>
                      <a:pt x="115" y="138"/>
                      <a:pt x="104" y="128"/>
                      <a:pt x="95" y="107"/>
                    </a:cubicBezTo>
                    <a:cubicBezTo>
                      <a:pt x="84" y="97"/>
                      <a:pt x="74" y="97"/>
                      <a:pt x="63" y="97"/>
                    </a:cubicBezTo>
                    <a:lnTo>
                      <a:pt x="42" y="97"/>
                    </a:lnTo>
                    <a:cubicBezTo>
                      <a:pt x="32" y="97"/>
                      <a:pt x="21" y="107"/>
                      <a:pt x="21" y="107"/>
                    </a:cubicBezTo>
                    <a:cubicBezTo>
                      <a:pt x="12" y="117"/>
                      <a:pt x="1" y="128"/>
                      <a:pt x="1" y="149"/>
                    </a:cubicBezTo>
                    <a:cubicBezTo>
                      <a:pt x="1" y="190"/>
                      <a:pt x="12" y="232"/>
                      <a:pt x="12" y="273"/>
                    </a:cubicBezTo>
                    <a:cubicBezTo>
                      <a:pt x="42" y="460"/>
                      <a:pt x="115" y="647"/>
                      <a:pt x="260" y="760"/>
                    </a:cubicBezTo>
                    <a:cubicBezTo>
                      <a:pt x="341" y="825"/>
                      <a:pt x="447" y="864"/>
                      <a:pt x="553" y="864"/>
                    </a:cubicBezTo>
                    <a:cubicBezTo>
                      <a:pt x="583" y="864"/>
                      <a:pt x="614" y="861"/>
                      <a:pt x="644" y="854"/>
                    </a:cubicBezTo>
                    <a:cubicBezTo>
                      <a:pt x="706" y="833"/>
                      <a:pt x="768" y="802"/>
                      <a:pt x="821" y="760"/>
                    </a:cubicBezTo>
                    <a:cubicBezTo>
                      <a:pt x="872" y="709"/>
                      <a:pt x="914" y="657"/>
                      <a:pt x="945" y="594"/>
                    </a:cubicBezTo>
                    <a:cubicBezTo>
                      <a:pt x="1028" y="419"/>
                      <a:pt x="1028" y="221"/>
                      <a:pt x="976" y="45"/>
                    </a:cubicBezTo>
                    <a:cubicBezTo>
                      <a:pt x="968" y="19"/>
                      <a:pt x="952" y="1"/>
                      <a:pt x="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50"/>
              <p:cNvSpPr/>
              <p:nvPr/>
            </p:nvSpPr>
            <p:spPr>
              <a:xfrm>
                <a:off x="4467150" y="3245275"/>
                <a:ext cx="23650" cy="16875"/>
              </a:xfrm>
              <a:custGeom>
                <a:avLst/>
                <a:gdLst/>
                <a:ahLst/>
                <a:cxnLst/>
                <a:rect l="l" t="t" r="r" b="b"/>
                <a:pathLst>
                  <a:path w="946" h="675" extrusionOk="0">
                    <a:moveTo>
                      <a:pt x="510" y="0"/>
                    </a:moveTo>
                    <a:cubicBezTo>
                      <a:pt x="468" y="0"/>
                      <a:pt x="416" y="11"/>
                      <a:pt x="364" y="11"/>
                    </a:cubicBezTo>
                    <a:cubicBezTo>
                      <a:pt x="312" y="21"/>
                      <a:pt x="261" y="32"/>
                      <a:pt x="208" y="52"/>
                    </a:cubicBezTo>
                    <a:cubicBezTo>
                      <a:pt x="146" y="73"/>
                      <a:pt x="95" y="104"/>
                      <a:pt x="63" y="135"/>
                    </a:cubicBezTo>
                    <a:cubicBezTo>
                      <a:pt x="22" y="177"/>
                      <a:pt x="1" y="239"/>
                      <a:pt x="12" y="290"/>
                    </a:cubicBezTo>
                    <a:cubicBezTo>
                      <a:pt x="12" y="311"/>
                      <a:pt x="22" y="343"/>
                      <a:pt x="33" y="373"/>
                    </a:cubicBezTo>
                    <a:lnTo>
                      <a:pt x="63" y="405"/>
                    </a:lnTo>
                    <a:lnTo>
                      <a:pt x="125" y="467"/>
                    </a:lnTo>
                    <a:cubicBezTo>
                      <a:pt x="157" y="498"/>
                      <a:pt x="178" y="519"/>
                      <a:pt x="208" y="539"/>
                    </a:cubicBezTo>
                    <a:cubicBezTo>
                      <a:pt x="240" y="560"/>
                      <a:pt x="281" y="581"/>
                      <a:pt x="312" y="602"/>
                    </a:cubicBezTo>
                    <a:cubicBezTo>
                      <a:pt x="344" y="622"/>
                      <a:pt x="385" y="633"/>
                      <a:pt x="427" y="654"/>
                    </a:cubicBezTo>
                    <a:cubicBezTo>
                      <a:pt x="437" y="654"/>
                      <a:pt x="457" y="664"/>
                      <a:pt x="468" y="675"/>
                    </a:cubicBezTo>
                    <a:cubicBezTo>
                      <a:pt x="613" y="633"/>
                      <a:pt x="727" y="581"/>
                      <a:pt x="821" y="498"/>
                    </a:cubicBezTo>
                    <a:cubicBezTo>
                      <a:pt x="852" y="477"/>
                      <a:pt x="872" y="447"/>
                      <a:pt x="904" y="405"/>
                    </a:cubicBezTo>
                    <a:cubicBezTo>
                      <a:pt x="914" y="373"/>
                      <a:pt x="935" y="353"/>
                      <a:pt x="935" y="322"/>
                    </a:cubicBezTo>
                    <a:cubicBezTo>
                      <a:pt x="945" y="301"/>
                      <a:pt x="945" y="270"/>
                      <a:pt x="945" y="249"/>
                    </a:cubicBezTo>
                    <a:cubicBezTo>
                      <a:pt x="945" y="228"/>
                      <a:pt x="945" y="198"/>
                      <a:pt x="925" y="177"/>
                    </a:cubicBezTo>
                    <a:cubicBezTo>
                      <a:pt x="914" y="135"/>
                      <a:pt x="883" y="104"/>
                      <a:pt x="842" y="83"/>
                    </a:cubicBezTo>
                    <a:cubicBezTo>
                      <a:pt x="810" y="52"/>
                      <a:pt x="759" y="42"/>
                      <a:pt x="706" y="21"/>
                    </a:cubicBezTo>
                    <a:cubicBezTo>
                      <a:pt x="655" y="11"/>
                      <a:pt x="603" y="0"/>
                      <a:pt x="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50"/>
              <p:cNvSpPr/>
              <p:nvPr/>
            </p:nvSpPr>
            <p:spPr>
              <a:xfrm>
                <a:off x="4477275" y="3256950"/>
                <a:ext cx="4950" cy="16100"/>
              </a:xfrm>
              <a:custGeom>
                <a:avLst/>
                <a:gdLst/>
                <a:ahLst/>
                <a:cxnLst/>
                <a:rect l="l" t="t" r="r" b="b"/>
                <a:pathLst>
                  <a:path w="198" h="644" extrusionOk="0">
                    <a:moveTo>
                      <a:pt x="42" y="0"/>
                    </a:moveTo>
                    <a:lnTo>
                      <a:pt x="11" y="31"/>
                    </a:lnTo>
                    <a:cubicBezTo>
                      <a:pt x="1" y="42"/>
                      <a:pt x="1" y="62"/>
                      <a:pt x="11" y="72"/>
                    </a:cubicBezTo>
                    <a:lnTo>
                      <a:pt x="73" y="540"/>
                    </a:lnTo>
                    <a:lnTo>
                      <a:pt x="73" y="529"/>
                    </a:lnTo>
                    <a:cubicBezTo>
                      <a:pt x="84" y="550"/>
                      <a:pt x="84" y="560"/>
                      <a:pt x="84" y="581"/>
                    </a:cubicBezTo>
                    <a:cubicBezTo>
                      <a:pt x="84" y="602"/>
                      <a:pt x="84" y="612"/>
                      <a:pt x="105" y="623"/>
                    </a:cubicBezTo>
                    <a:cubicBezTo>
                      <a:pt x="115" y="633"/>
                      <a:pt x="125" y="643"/>
                      <a:pt x="135" y="643"/>
                    </a:cubicBezTo>
                    <a:cubicBezTo>
                      <a:pt x="156" y="643"/>
                      <a:pt x="167" y="633"/>
                      <a:pt x="177" y="623"/>
                    </a:cubicBezTo>
                    <a:cubicBezTo>
                      <a:pt x="188" y="612"/>
                      <a:pt x="198" y="602"/>
                      <a:pt x="198" y="581"/>
                    </a:cubicBezTo>
                    <a:cubicBezTo>
                      <a:pt x="177" y="404"/>
                      <a:pt x="135" y="228"/>
                      <a:pt x="115" y="42"/>
                    </a:cubicBezTo>
                    <a:cubicBezTo>
                      <a:pt x="115" y="31"/>
                      <a:pt x="105" y="21"/>
                      <a:pt x="84" y="10"/>
                    </a:cubicBezTo>
                    <a:cubicBezTo>
                      <a:pt x="84" y="10"/>
                      <a:pt x="73" y="0"/>
                      <a:pt x="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50"/>
              <p:cNvSpPr/>
              <p:nvPr/>
            </p:nvSpPr>
            <p:spPr>
              <a:xfrm>
                <a:off x="4474950" y="3270950"/>
                <a:ext cx="7275" cy="6775"/>
              </a:xfrm>
              <a:custGeom>
                <a:avLst/>
                <a:gdLst/>
                <a:ahLst/>
                <a:cxnLst/>
                <a:rect l="l" t="t" r="r" b="b"/>
                <a:pathLst>
                  <a:path w="291" h="271" extrusionOk="0">
                    <a:moveTo>
                      <a:pt x="228" y="0"/>
                    </a:moveTo>
                    <a:cubicBezTo>
                      <a:pt x="218" y="0"/>
                      <a:pt x="198" y="10"/>
                      <a:pt x="187" y="21"/>
                    </a:cubicBezTo>
                    <a:cubicBezTo>
                      <a:pt x="135" y="73"/>
                      <a:pt x="83" y="125"/>
                      <a:pt x="21" y="176"/>
                    </a:cubicBezTo>
                    <a:cubicBezTo>
                      <a:pt x="11" y="187"/>
                      <a:pt x="0" y="197"/>
                      <a:pt x="0" y="218"/>
                    </a:cubicBezTo>
                    <a:cubicBezTo>
                      <a:pt x="0" y="229"/>
                      <a:pt x="11" y="239"/>
                      <a:pt x="21" y="249"/>
                    </a:cubicBezTo>
                    <a:cubicBezTo>
                      <a:pt x="32" y="259"/>
                      <a:pt x="42" y="270"/>
                      <a:pt x="62" y="270"/>
                    </a:cubicBezTo>
                    <a:cubicBezTo>
                      <a:pt x="73" y="270"/>
                      <a:pt x="83" y="259"/>
                      <a:pt x="94" y="249"/>
                    </a:cubicBezTo>
                    <a:cubicBezTo>
                      <a:pt x="156" y="208"/>
                      <a:pt x="218" y="156"/>
                      <a:pt x="270" y="104"/>
                    </a:cubicBezTo>
                    <a:cubicBezTo>
                      <a:pt x="291" y="73"/>
                      <a:pt x="291" y="42"/>
                      <a:pt x="270" y="21"/>
                    </a:cubicBezTo>
                    <a:cubicBezTo>
                      <a:pt x="260" y="10"/>
                      <a:pt x="249" y="0"/>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0"/>
              <p:cNvSpPr/>
              <p:nvPr/>
            </p:nvSpPr>
            <p:spPr>
              <a:xfrm>
                <a:off x="4480125" y="3270675"/>
                <a:ext cx="7550" cy="6250"/>
              </a:xfrm>
              <a:custGeom>
                <a:avLst/>
                <a:gdLst/>
                <a:ahLst/>
                <a:cxnLst/>
                <a:rect l="l" t="t" r="r" b="b"/>
                <a:pathLst>
                  <a:path w="302" h="250" extrusionOk="0">
                    <a:moveTo>
                      <a:pt x="74" y="1"/>
                    </a:moveTo>
                    <a:cubicBezTo>
                      <a:pt x="53" y="1"/>
                      <a:pt x="32" y="11"/>
                      <a:pt x="21" y="32"/>
                    </a:cubicBezTo>
                    <a:cubicBezTo>
                      <a:pt x="1" y="63"/>
                      <a:pt x="21" y="94"/>
                      <a:pt x="42" y="104"/>
                    </a:cubicBezTo>
                    <a:cubicBezTo>
                      <a:pt x="63" y="125"/>
                      <a:pt x="94" y="146"/>
                      <a:pt x="115" y="167"/>
                    </a:cubicBezTo>
                    <a:lnTo>
                      <a:pt x="208" y="229"/>
                    </a:lnTo>
                    <a:cubicBezTo>
                      <a:pt x="219" y="240"/>
                      <a:pt x="229" y="250"/>
                      <a:pt x="240" y="250"/>
                    </a:cubicBezTo>
                    <a:cubicBezTo>
                      <a:pt x="260" y="250"/>
                      <a:pt x="270" y="240"/>
                      <a:pt x="281" y="229"/>
                    </a:cubicBezTo>
                    <a:cubicBezTo>
                      <a:pt x="302" y="219"/>
                      <a:pt x="302" y="177"/>
                      <a:pt x="281" y="157"/>
                    </a:cubicBezTo>
                    <a:cubicBezTo>
                      <a:pt x="219" y="104"/>
                      <a:pt x="167" y="53"/>
                      <a:pt x="94" y="11"/>
                    </a:cubicBezTo>
                    <a:cubicBezTo>
                      <a:pt x="94" y="11"/>
                      <a:pt x="84"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0"/>
              <p:cNvSpPr/>
              <p:nvPr/>
            </p:nvSpPr>
            <p:spPr>
              <a:xfrm>
                <a:off x="4408825" y="3205600"/>
                <a:ext cx="39175" cy="18950"/>
              </a:xfrm>
              <a:custGeom>
                <a:avLst/>
                <a:gdLst/>
                <a:ahLst/>
                <a:cxnLst/>
                <a:rect l="l" t="t" r="r" b="b"/>
                <a:pathLst>
                  <a:path w="1567" h="758" extrusionOk="0">
                    <a:moveTo>
                      <a:pt x="1121" y="0"/>
                    </a:moveTo>
                    <a:cubicBezTo>
                      <a:pt x="985" y="0"/>
                      <a:pt x="830" y="21"/>
                      <a:pt x="674" y="63"/>
                    </a:cubicBezTo>
                    <a:cubicBezTo>
                      <a:pt x="478" y="125"/>
                      <a:pt x="301" y="208"/>
                      <a:pt x="176" y="312"/>
                    </a:cubicBezTo>
                    <a:cubicBezTo>
                      <a:pt x="52" y="415"/>
                      <a:pt x="0" y="508"/>
                      <a:pt x="31" y="591"/>
                    </a:cubicBezTo>
                    <a:cubicBezTo>
                      <a:pt x="52" y="695"/>
                      <a:pt x="208" y="757"/>
                      <a:pt x="415" y="757"/>
                    </a:cubicBezTo>
                    <a:cubicBezTo>
                      <a:pt x="561" y="757"/>
                      <a:pt x="706" y="736"/>
                      <a:pt x="861" y="695"/>
                    </a:cubicBezTo>
                    <a:cubicBezTo>
                      <a:pt x="1276" y="570"/>
                      <a:pt x="1566" y="332"/>
                      <a:pt x="1515" y="156"/>
                    </a:cubicBezTo>
                    <a:cubicBezTo>
                      <a:pt x="1483" y="63"/>
                      <a:pt x="1338" y="0"/>
                      <a:pt x="1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0"/>
              <p:cNvSpPr/>
              <p:nvPr/>
            </p:nvSpPr>
            <p:spPr>
              <a:xfrm>
                <a:off x="4489975" y="3198850"/>
                <a:ext cx="38925" cy="16350"/>
              </a:xfrm>
              <a:custGeom>
                <a:avLst/>
                <a:gdLst/>
                <a:ahLst/>
                <a:cxnLst/>
                <a:rect l="l" t="t" r="r" b="b"/>
                <a:pathLst>
                  <a:path w="1557" h="654" extrusionOk="0">
                    <a:moveTo>
                      <a:pt x="675" y="1"/>
                    </a:moveTo>
                    <a:cubicBezTo>
                      <a:pt x="291" y="1"/>
                      <a:pt x="12" y="114"/>
                      <a:pt x="1" y="270"/>
                    </a:cubicBezTo>
                    <a:cubicBezTo>
                      <a:pt x="1" y="322"/>
                      <a:pt x="12" y="363"/>
                      <a:pt x="53" y="405"/>
                    </a:cubicBezTo>
                    <a:cubicBezTo>
                      <a:pt x="167" y="529"/>
                      <a:pt x="436" y="633"/>
                      <a:pt x="748" y="644"/>
                    </a:cubicBezTo>
                    <a:cubicBezTo>
                      <a:pt x="789" y="654"/>
                      <a:pt x="831" y="654"/>
                      <a:pt x="872" y="654"/>
                    </a:cubicBezTo>
                    <a:cubicBezTo>
                      <a:pt x="1246" y="654"/>
                      <a:pt x="1536" y="529"/>
                      <a:pt x="1547" y="374"/>
                    </a:cubicBezTo>
                    <a:cubicBezTo>
                      <a:pt x="1557" y="197"/>
                      <a:pt x="1215" y="31"/>
                      <a:pt x="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0"/>
              <p:cNvSpPr/>
              <p:nvPr/>
            </p:nvSpPr>
            <p:spPr>
              <a:xfrm>
                <a:off x="4366550" y="3266525"/>
                <a:ext cx="70025" cy="13850"/>
              </a:xfrm>
              <a:custGeom>
                <a:avLst/>
                <a:gdLst/>
                <a:ahLst/>
                <a:cxnLst/>
                <a:rect l="l" t="t" r="r" b="b"/>
                <a:pathLst>
                  <a:path w="2801" h="554" extrusionOk="0">
                    <a:moveTo>
                      <a:pt x="32" y="1"/>
                    </a:moveTo>
                    <a:cubicBezTo>
                      <a:pt x="11" y="1"/>
                      <a:pt x="0" y="11"/>
                      <a:pt x="0" y="21"/>
                    </a:cubicBezTo>
                    <a:cubicBezTo>
                      <a:pt x="0" y="42"/>
                      <a:pt x="11" y="53"/>
                      <a:pt x="32" y="53"/>
                    </a:cubicBezTo>
                    <a:cubicBezTo>
                      <a:pt x="364" y="53"/>
                      <a:pt x="696" y="74"/>
                      <a:pt x="1017" y="125"/>
                    </a:cubicBezTo>
                    <a:lnTo>
                      <a:pt x="1007" y="125"/>
                    </a:lnTo>
                    <a:cubicBezTo>
                      <a:pt x="1152" y="146"/>
                      <a:pt x="1297" y="177"/>
                      <a:pt x="1442" y="208"/>
                    </a:cubicBezTo>
                    <a:cubicBezTo>
                      <a:pt x="1588" y="240"/>
                      <a:pt x="1722" y="270"/>
                      <a:pt x="1867" y="302"/>
                    </a:cubicBezTo>
                    <a:cubicBezTo>
                      <a:pt x="2148" y="374"/>
                      <a:pt x="2428" y="457"/>
                      <a:pt x="2697" y="551"/>
                    </a:cubicBezTo>
                    <a:cubicBezTo>
                      <a:pt x="2704" y="552"/>
                      <a:pt x="2711" y="553"/>
                      <a:pt x="2718" y="553"/>
                    </a:cubicBezTo>
                    <a:cubicBezTo>
                      <a:pt x="2752" y="553"/>
                      <a:pt x="2782" y="533"/>
                      <a:pt x="2791" y="499"/>
                    </a:cubicBezTo>
                    <a:cubicBezTo>
                      <a:pt x="2801" y="468"/>
                      <a:pt x="2780" y="426"/>
                      <a:pt x="2739" y="416"/>
                    </a:cubicBezTo>
                    <a:cubicBezTo>
                      <a:pt x="2303" y="270"/>
                      <a:pt x="1857" y="167"/>
                      <a:pt x="1411" y="94"/>
                    </a:cubicBezTo>
                    <a:cubicBezTo>
                      <a:pt x="1183" y="63"/>
                      <a:pt x="955" y="32"/>
                      <a:pt x="726" y="11"/>
                    </a:cubicBezTo>
                    <a:cubicBezTo>
                      <a:pt x="550" y="1"/>
                      <a:pt x="364"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0"/>
              <p:cNvSpPr/>
              <p:nvPr/>
            </p:nvSpPr>
            <p:spPr>
              <a:xfrm>
                <a:off x="4369925" y="3283400"/>
                <a:ext cx="62775" cy="5450"/>
              </a:xfrm>
              <a:custGeom>
                <a:avLst/>
                <a:gdLst/>
                <a:ahLst/>
                <a:cxnLst/>
                <a:rect l="l" t="t" r="r" b="b"/>
                <a:pathLst>
                  <a:path w="2511" h="218" extrusionOk="0">
                    <a:moveTo>
                      <a:pt x="1234" y="0"/>
                    </a:moveTo>
                    <a:cubicBezTo>
                      <a:pt x="1131" y="0"/>
                      <a:pt x="1038" y="10"/>
                      <a:pt x="934" y="10"/>
                    </a:cubicBezTo>
                    <a:lnTo>
                      <a:pt x="623" y="42"/>
                    </a:lnTo>
                    <a:cubicBezTo>
                      <a:pt x="529" y="52"/>
                      <a:pt x="425" y="63"/>
                      <a:pt x="332" y="73"/>
                    </a:cubicBezTo>
                    <a:cubicBezTo>
                      <a:pt x="229" y="93"/>
                      <a:pt x="125" y="104"/>
                      <a:pt x="21" y="125"/>
                    </a:cubicBezTo>
                    <a:cubicBezTo>
                      <a:pt x="10" y="125"/>
                      <a:pt x="0" y="146"/>
                      <a:pt x="0" y="166"/>
                    </a:cubicBezTo>
                    <a:cubicBezTo>
                      <a:pt x="10" y="176"/>
                      <a:pt x="21" y="187"/>
                      <a:pt x="42" y="187"/>
                    </a:cubicBezTo>
                    <a:cubicBezTo>
                      <a:pt x="156" y="166"/>
                      <a:pt x="270" y="146"/>
                      <a:pt x="384" y="135"/>
                    </a:cubicBezTo>
                    <a:lnTo>
                      <a:pt x="374" y="135"/>
                    </a:lnTo>
                    <a:cubicBezTo>
                      <a:pt x="457" y="125"/>
                      <a:pt x="540" y="114"/>
                      <a:pt x="623" y="114"/>
                    </a:cubicBezTo>
                    <a:cubicBezTo>
                      <a:pt x="706" y="104"/>
                      <a:pt x="789" y="104"/>
                      <a:pt x="872" y="104"/>
                    </a:cubicBezTo>
                    <a:cubicBezTo>
                      <a:pt x="1048" y="104"/>
                      <a:pt x="1225" y="104"/>
                      <a:pt x="1400" y="114"/>
                    </a:cubicBezTo>
                    <a:cubicBezTo>
                      <a:pt x="1566" y="125"/>
                      <a:pt x="1743" y="146"/>
                      <a:pt x="1919" y="155"/>
                    </a:cubicBezTo>
                    <a:lnTo>
                      <a:pt x="2168" y="187"/>
                    </a:lnTo>
                    <a:cubicBezTo>
                      <a:pt x="2251" y="197"/>
                      <a:pt x="2345" y="208"/>
                      <a:pt x="2428" y="218"/>
                    </a:cubicBezTo>
                    <a:cubicBezTo>
                      <a:pt x="2458" y="218"/>
                      <a:pt x="2490" y="197"/>
                      <a:pt x="2500" y="166"/>
                    </a:cubicBezTo>
                    <a:cubicBezTo>
                      <a:pt x="2511" y="146"/>
                      <a:pt x="2500" y="135"/>
                      <a:pt x="2500" y="114"/>
                    </a:cubicBezTo>
                    <a:cubicBezTo>
                      <a:pt x="2490" y="93"/>
                      <a:pt x="2469" y="83"/>
                      <a:pt x="2449" y="83"/>
                    </a:cubicBezTo>
                    <a:cubicBezTo>
                      <a:pt x="2355" y="63"/>
                      <a:pt x="2262" y="42"/>
                      <a:pt x="2168" y="31"/>
                    </a:cubicBezTo>
                    <a:lnTo>
                      <a:pt x="1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50"/>
              <p:cNvSpPr/>
              <p:nvPr/>
            </p:nvSpPr>
            <p:spPr>
              <a:xfrm>
                <a:off x="4387800" y="3292725"/>
                <a:ext cx="51900" cy="18100"/>
              </a:xfrm>
              <a:custGeom>
                <a:avLst/>
                <a:gdLst/>
                <a:ahLst/>
                <a:cxnLst/>
                <a:rect l="l" t="t" r="r" b="b"/>
                <a:pathLst>
                  <a:path w="2076" h="724" extrusionOk="0">
                    <a:moveTo>
                      <a:pt x="1982" y="1"/>
                    </a:moveTo>
                    <a:cubicBezTo>
                      <a:pt x="1899" y="11"/>
                      <a:pt x="1826" y="31"/>
                      <a:pt x="1743" y="42"/>
                    </a:cubicBezTo>
                    <a:cubicBezTo>
                      <a:pt x="1661" y="63"/>
                      <a:pt x="1568" y="84"/>
                      <a:pt x="1485" y="104"/>
                    </a:cubicBezTo>
                    <a:cubicBezTo>
                      <a:pt x="1308" y="146"/>
                      <a:pt x="1142" y="197"/>
                      <a:pt x="966" y="260"/>
                    </a:cubicBezTo>
                    <a:cubicBezTo>
                      <a:pt x="893" y="280"/>
                      <a:pt x="810" y="312"/>
                      <a:pt x="727" y="343"/>
                    </a:cubicBezTo>
                    <a:cubicBezTo>
                      <a:pt x="655" y="363"/>
                      <a:pt x="572" y="405"/>
                      <a:pt x="489" y="436"/>
                    </a:cubicBezTo>
                    <a:cubicBezTo>
                      <a:pt x="333" y="499"/>
                      <a:pt x="178" y="582"/>
                      <a:pt x="22" y="665"/>
                    </a:cubicBezTo>
                    <a:cubicBezTo>
                      <a:pt x="12" y="675"/>
                      <a:pt x="1" y="695"/>
                      <a:pt x="12" y="706"/>
                    </a:cubicBezTo>
                    <a:cubicBezTo>
                      <a:pt x="17" y="718"/>
                      <a:pt x="23" y="723"/>
                      <a:pt x="32" y="723"/>
                    </a:cubicBezTo>
                    <a:cubicBezTo>
                      <a:pt x="37" y="723"/>
                      <a:pt x="44" y="721"/>
                      <a:pt x="53" y="716"/>
                    </a:cubicBezTo>
                    <a:cubicBezTo>
                      <a:pt x="136" y="675"/>
                      <a:pt x="229" y="623"/>
                      <a:pt x="312" y="582"/>
                    </a:cubicBezTo>
                    <a:cubicBezTo>
                      <a:pt x="395" y="540"/>
                      <a:pt x="478" y="509"/>
                      <a:pt x="572" y="467"/>
                    </a:cubicBezTo>
                    <a:cubicBezTo>
                      <a:pt x="685" y="426"/>
                      <a:pt x="800" y="384"/>
                      <a:pt x="914" y="353"/>
                    </a:cubicBezTo>
                    <a:cubicBezTo>
                      <a:pt x="924" y="353"/>
                      <a:pt x="945" y="343"/>
                      <a:pt x="955" y="343"/>
                    </a:cubicBezTo>
                    <a:cubicBezTo>
                      <a:pt x="1070" y="312"/>
                      <a:pt x="1173" y="280"/>
                      <a:pt x="1287" y="260"/>
                    </a:cubicBezTo>
                    <a:cubicBezTo>
                      <a:pt x="1402" y="239"/>
                      <a:pt x="1526" y="218"/>
                      <a:pt x="1651" y="197"/>
                    </a:cubicBezTo>
                    <a:cubicBezTo>
                      <a:pt x="1764" y="177"/>
                      <a:pt x="1889" y="156"/>
                      <a:pt x="2013" y="135"/>
                    </a:cubicBezTo>
                    <a:cubicBezTo>
                      <a:pt x="2055" y="125"/>
                      <a:pt x="2075" y="84"/>
                      <a:pt x="2065" y="52"/>
                    </a:cubicBezTo>
                    <a:cubicBezTo>
                      <a:pt x="2065" y="31"/>
                      <a:pt x="2055" y="21"/>
                      <a:pt x="2034" y="11"/>
                    </a:cubicBezTo>
                    <a:cubicBezTo>
                      <a:pt x="2034" y="11"/>
                      <a:pt x="2024" y="11"/>
                      <a:pt x="2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50"/>
              <p:cNvSpPr/>
              <p:nvPr/>
            </p:nvSpPr>
            <p:spPr>
              <a:xfrm>
                <a:off x="4520075" y="3240750"/>
                <a:ext cx="66675" cy="27100"/>
              </a:xfrm>
              <a:custGeom>
                <a:avLst/>
                <a:gdLst/>
                <a:ahLst/>
                <a:cxnLst/>
                <a:rect l="l" t="t" r="r" b="b"/>
                <a:pathLst>
                  <a:path w="2667" h="1084" extrusionOk="0">
                    <a:moveTo>
                      <a:pt x="2639" y="1"/>
                    </a:moveTo>
                    <a:cubicBezTo>
                      <a:pt x="2635" y="1"/>
                      <a:pt x="2630" y="2"/>
                      <a:pt x="2625" y="5"/>
                    </a:cubicBezTo>
                    <a:lnTo>
                      <a:pt x="2469" y="36"/>
                    </a:lnTo>
                    <a:cubicBezTo>
                      <a:pt x="2293" y="67"/>
                      <a:pt x="2116" y="109"/>
                      <a:pt x="1940" y="160"/>
                    </a:cubicBezTo>
                    <a:cubicBezTo>
                      <a:pt x="1722" y="223"/>
                      <a:pt x="1505" y="296"/>
                      <a:pt x="1297" y="368"/>
                    </a:cubicBezTo>
                    <a:cubicBezTo>
                      <a:pt x="861" y="534"/>
                      <a:pt x="447" y="731"/>
                      <a:pt x="52" y="949"/>
                    </a:cubicBezTo>
                    <a:cubicBezTo>
                      <a:pt x="21" y="969"/>
                      <a:pt x="0" y="1011"/>
                      <a:pt x="21" y="1042"/>
                    </a:cubicBezTo>
                    <a:cubicBezTo>
                      <a:pt x="35" y="1070"/>
                      <a:pt x="57" y="1084"/>
                      <a:pt x="81" y="1084"/>
                    </a:cubicBezTo>
                    <a:cubicBezTo>
                      <a:pt x="92" y="1084"/>
                      <a:pt x="104" y="1080"/>
                      <a:pt x="115" y="1073"/>
                    </a:cubicBezTo>
                    <a:cubicBezTo>
                      <a:pt x="373" y="939"/>
                      <a:pt x="622" y="793"/>
                      <a:pt x="882" y="669"/>
                    </a:cubicBezTo>
                    <a:cubicBezTo>
                      <a:pt x="1017" y="607"/>
                      <a:pt x="1152" y="545"/>
                      <a:pt x="1286" y="492"/>
                    </a:cubicBezTo>
                    <a:cubicBezTo>
                      <a:pt x="1422" y="430"/>
                      <a:pt x="1556" y="379"/>
                      <a:pt x="1691" y="326"/>
                    </a:cubicBezTo>
                    <a:lnTo>
                      <a:pt x="1681" y="326"/>
                    </a:lnTo>
                    <a:cubicBezTo>
                      <a:pt x="1992" y="213"/>
                      <a:pt x="2314" y="119"/>
                      <a:pt x="2635" y="57"/>
                    </a:cubicBezTo>
                    <a:cubicBezTo>
                      <a:pt x="2656" y="57"/>
                      <a:pt x="2666" y="36"/>
                      <a:pt x="2656" y="26"/>
                    </a:cubicBezTo>
                    <a:cubicBezTo>
                      <a:pt x="2656" y="11"/>
                      <a:pt x="2650" y="1"/>
                      <a:pt x="2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50"/>
              <p:cNvSpPr/>
              <p:nvPr/>
            </p:nvSpPr>
            <p:spPr>
              <a:xfrm>
                <a:off x="4525775" y="3261100"/>
                <a:ext cx="61500" cy="14350"/>
              </a:xfrm>
              <a:custGeom>
                <a:avLst/>
                <a:gdLst/>
                <a:ahLst/>
                <a:cxnLst/>
                <a:rect l="l" t="t" r="r" b="b"/>
                <a:pathLst>
                  <a:path w="2460" h="574" extrusionOk="0">
                    <a:moveTo>
                      <a:pt x="2428" y="0"/>
                    </a:moveTo>
                    <a:cubicBezTo>
                      <a:pt x="2324" y="0"/>
                      <a:pt x="2231" y="10"/>
                      <a:pt x="2127" y="10"/>
                    </a:cubicBezTo>
                    <a:cubicBezTo>
                      <a:pt x="2023" y="21"/>
                      <a:pt x="1920" y="21"/>
                      <a:pt x="1826" y="31"/>
                    </a:cubicBezTo>
                    <a:cubicBezTo>
                      <a:pt x="1722" y="42"/>
                      <a:pt x="1618" y="52"/>
                      <a:pt x="1515" y="72"/>
                    </a:cubicBezTo>
                    <a:cubicBezTo>
                      <a:pt x="1411" y="83"/>
                      <a:pt x="1318" y="104"/>
                      <a:pt x="1224" y="114"/>
                    </a:cubicBezTo>
                    <a:cubicBezTo>
                      <a:pt x="1131" y="135"/>
                      <a:pt x="1038" y="145"/>
                      <a:pt x="955" y="166"/>
                    </a:cubicBezTo>
                    <a:cubicBezTo>
                      <a:pt x="841" y="187"/>
                      <a:pt x="726" y="218"/>
                      <a:pt x="613" y="249"/>
                    </a:cubicBezTo>
                    <a:cubicBezTo>
                      <a:pt x="509" y="280"/>
                      <a:pt x="405" y="301"/>
                      <a:pt x="311" y="332"/>
                    </a:cubicBezTo>
                    <a:cubicBezTo>
                      <a:pt x="219" y="363"/>
                      <a:pt x="125" y="404"/>
                      <a:pt x="42" y="436"/>
                    </a:cubicBezTo>
                    <a:cubicBezTo>
                      <a:pt x="21" y="446"/>
                      <a:pt x="11" y="467"/>
                      <a:pt x="11" y="477"/>
                    </a:cubicBezTo>
                    <a:cubicBezTo>
                      <a:pt x="0" y="498"/>
                      <a:pt x="0" y="519"/>
                      <a:pt x="11" y="540"/>
                    </a:cubicBezTo>
                    <a:cubicBezTo>
                      <a:pt x="19" y="556"/>
                      <a:pt x="48" y="573"/>
                      <a:pt x="75" y="573"/>
                    </a:cubicBezTo>
                    <a:cubicBezTo>
                      <a:pt x="82" y="573"/>
                      <a:pt x="88" y="572"/>
                      <a:pt x="94" y="570"/>
                    </a:cubicBezTo>
                    <a:cubicBezTo>
                      <a:pt x="177" y="550"/>
                      <a:pt x="260" y="519"/>
                      <a:pt x="343" y="487"/>
                    </a:cubicBezTo>
                    <a:cubicBezTo>
                      <a:pt x="426" y="467"/>
                      <a:pt x="498" y="436"/>
                      <a:pt x="581" y="415"/>
                    </a:cubicBezTo>
                    <a:lnTo>
                      <a:pt x="1079" y="259"/>
                    </a:lnTo>
                    <a:cubicBezTo>
                      <a:pt x="1256" y="218"/>
                      <a:pt x="1422" y="176"/>
                      <a:pt x="1598" y="145"/>
                    </a:cubicBezTo>
                    <a:cubicBezTo>
                      <a:pt x="1681" y="135"/>
                      <a:pt x="1754" y="114"/>
                      <a:pt x="1837" y="104"/>
                    </a:cubicBezTo>
                    <a:cubicBezTo>
                      <a:pt x="1920" y="93"/>
                      <a:pt x="2003" y="83"/>
                      <a:pt x="2086" y="83"/>
                    </a:cubicBezTo>
                    <a:cubicBezTo>
                      <a:pt x="2199" y="72"/>
                      <a:pt x="2314" y="62"/>
                      <a:pt x="2428" y="62"/>
                    </a:cubicBezTo>
                    <a:cubicBezTo>
                      <a:pt x="2448" y="62"/>
                      <a:pt x="2459" y="52"/>
                      <a:pt x="2459" y="31"/>
                    </a:cubicBezTo>
                    <a:cubicBezTo>
                      <a:pt x="2459" y="21"/>
                      <a:pt x="2448" y="0"/>
                      <a:pt x="2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50"/>
              <p:cNvSpPr/>
              <p:nvPr/>
            </p:nvSpPr>
            <p:spPr>
              <a:xfrm>
                <a:off x="4520325" y="3280275"/>
                <a:ext cx="53975" cy="8325"/>
              </a:xfrm>
              <a:custGeom>
                <a:avLst/>
                <a:gdLst/>
                <a:ahLst/>
                <a:cxnLst/>
                <a:rect l="l" t="t" r="r" b="b"/>
                <a:pathLst>
                  <a:path w="2159" h="333" extrusionOk="0">
                    <a:moveTo>
                      <a:pt x="322" y="1"/>
                    </a:moveTo>
                    <a:cubicBezTo>
                      <a:pt x="239" y="11"/>
                      <a:pt x="156" y="11"/>
                      <a:pt x="73" y="11"/>
                    </a:cubicBezTo>
                    <a:lnTo>
                      <a:pt x="63" y="11"/>
                    </a:lnTo>
                    <a:cubicBezTo>
                      <a:pt x="52" y="11"/>
                      <a:pt x="52" y="22"/>
                      <a:pt x="42" y="22"/>
                    </a:cubicBezTo>
                    <a:lnTo>
                      <a:pt x="32" y="32"/>
                    </a:lnTo>
                    <a:cubicBezTo>
                      <a:pt x="11" y="42"/>
                      <a:pt x="11" y="63"/>
                      <a:pt x="11" y="73"/>
                    </a:cubicBezTo>
                    <a:cubicBezTo>
                      <a:pt x="1" y="115"/>
                      <a:pt x="32" y="146"/>
                      <a:pt x="73" y="146"/>
                    </a:cubicBezTo>
                    <a:cubicBezTo>
                      <a:pt x="198" y="146"/>
                      <a:pt x="322" y="135"/>
                      <a:pt x="446" y="135"/>
                    </a:cubicBezTo>
                    <a:cubicBezTo>
                      <a:pt x="571" y="125"/>
                      <a:pt x="685" y="125"/>
                      <a:pt x="810" y="125"/>
                    </a:cubicBezTo>
                    <a:cubicBezTo>
                      <a:pt x="944" y="125"/>
                      <a:pt x="1069" y="135"/>
                      <a:pt x="1193" y="146"/>
                    </a:cubicBezTo>
                    <a:cubicBezTo>
                      <a:pt x="1318" y="156"/>
                      <a:pt x="1442" y="167"/>
                      <a:pt x="1557" y="188"/>
                    </a:cubicBezTo>
                    <a:cubicBezTo>
                      <a:pt x="1744" y="218"/>
                      <a:pt x="1930" y="271"/>
                      <a:pt x="2117" y="333"/>
                    </a:cubicBezTo>
                    <a:cubicBezTo>
                      <a:pt x="2127" y="333"/>
                      <a:pt x="2148" y="322"/>
                      <a:pt x="2148" y="312"/>
                    </a:cubicBezTo>
                    <a:cubicBezTo>
                      <a:pt x="2158" y="291"/>
                      <a:pt x="2148" y="280"/>
                      <a:pt x="2127" y="271"/>
                    </a:cubicBezTo>
                    <a:cubicBezTo>
                      <a:pt x="1972" y="218"/>
                      <a:pt x="1795" y="177"/>
                      <a:pt x="1629" y="135"/>
                    </a:cubicBezTo>
                    <a:cubicBezTo>
                      <a:pt x="1546" y="125"/>
                      <a:pt x="1453" y="105"/>
                      <a:pt x="1370" y="94"/>
                    </a:cubicBezTo>
                    <a:cubicBezTo>
                      <a:pt x="1287" y="84"/>
                      <a:pt x="1204" y="63"/>
                      <a:pt x="1121" y="63"/>
                    </a:cubicBezTo>
                    <a:cubicBezTo>
                      <a:pt x="944" y="32"/>
                      <a:pt x="768" y="22"/>
                      <a:pt x="582" y="11"/>
                    </a:cubicBezTo>
                    <a:cubicBezTo>
                      <a:pt x="499" y="11"/>
                      <a:pt x="405"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50"/>
              <p:cNvSpPr/>
              <p:nvPr/>
            </p:nvSpPr>
            <p:spPr>
              <a:xfrm>
                <a:off x="4391450" y="3299725"/>
                <a:ext cx="290975" cy="214225"/>
              </a:xfrm>
              <a:custGeom>
                <a:avLst/>
                <a:gdLst/>
                <a:ahLst/>
                <a:cxnLst/>
                <a:rect l="l" t="t" r="r" b="b"/>
                <a:pathLst>
                  <a:path w="11639" h="8569" extrusionOk="0">
                    <a:moveTo>
                      <a:pt x="6235" y="0"/>
                    </a:moveTo>
                    <a:lnTo>
                      <a:pt x="6193" y="42"/>
                    </a:lnTo>
                    <a:cubicBezTo>
                      <a:pt x="6006" y="219"/>
                      <a:pt x="5778" y="385"/>
                      <a:pt x="5518" y="519"/>
                    </a:cubicBezTo>
                    <a:cubicBezTo>
                      <a:pt x="5270" y="654"/>
                      <a:pt x="5011" y="758"/>
                      <a:pt x="4751" y="841"/>
                    </a:cubicBezTo>
                    <a:lnTo>
                      <a:pt x="4741" y="841"/>
                    </a:lnTo>
                    <a:lnTo>
                      <a:pt x="4709" y="851"/>
                    </a:lnTo>
                    <a:lnTo>
                      <a:pt x="4689" y="851"/>
                    </a:lnTo>
                    <a:cubicBezTo>
                      <a:pt x="4575" y="892"/>
                      <a:pt x="4430" y="934"/>
                      <a:pt x="4294" y="966"/>
                    </a:cubicBezTo>
                    <a:cubicBezTo>
                      <a:pt x="4232" y="975"/>
                      <a:pt x="4181" y="986"/>
                      <a:pt x="4129" y="996"/>
                    </a:cubicBezTo>
                    <a:cubicBezTo>
                      <a:pt x="3983" y="1017"/>
                      <a:pt x="3838" y="1038"/>
                      <a:pt x="3683" y="1058"/>
                    </a:cubicBezTo>
                    <a:cubicBezTo>
                      <a:pt x="3610" y="1069"/>
                      <a:pt x="3548" y="1069"/>
                      <a:pt x="3485" y="1069"/>
                    </a:cubicBezTo>
                    <a:cubicBezTo>
                      <a:pt x="3153" y="1069"/>
                      <a:pt x="2842" y="1038"/>
                      <a:pt x="2542" y="975"/>
                    </a:cubicBezTo>
                    <a:cubicBezTo>
                      <a:pt x="2355" y="945"/>
                      <a:pt x="2178" y="892"/>
                      <a:pt x="2012" y="841"/>
                    </a:cubicBezTo>
                    <a:cubicBezTo>
                      <a:pt x="1836" y="779"/>
                      <a:pt x="1671" y="706"/>
                      <a:pt x="1525" y="634"/>
                    </a:cubicBezTo>
                    <a:cubicBezTo>
                      <a:pt x="1369" y="540"/>
                      <a:pt x="1235" y="447"/>
                      <a:pt x="1100" y="343"/>
                    </a:cubicBezTo>
                    <a:cubicBezTo>
                      <a:pt x="996" y="260"/>
                      <a:pt x="903" y="166"/>
                      <a:pt x="809" y="63"/>
                    </a:cubicBezTo>
                    <a:cubicBezTo>
                      <a:pt x="799" y="63"/>
                      <a:pt x="778" y="73"/>
                      <a:pt x="768" y="73"/>
                    </a:cubicBezTo>
                    <a:cubicBezTo>
                      <a:pt x="654" y="104"/>
                      <a:pt x="539" y="146"/>
                      <a:pt x="426" y="187"/>
                    </a:cubicBezTo>
                    <a:cubicBezTo>
                      <a:pt x="332" y="229"/>
                      <a:pt x="249" y="260"/>
                      <a:pt x="166" y="302"/>
                    </a:cubicBezTo>
                    <a:cubicBezTo>
                      <a:pt x="207" y="343"/>
                      <a:pt x="249" y="374"/>
                      <a:pt x="290" y="405"/>
                    </a:cubicBezTo>
                    <a:cubicBezTo>
                      <a:pt x="456" y="551"/>
                      <a:pt x="654" y="664"/>
                      <a:pt x="892" y="779"/>
                    </a:cubicBezTo>
                    <a:cubicBezTo>
                      <a:pt x="882" y="789"/>
                      <a:pt x="871" y="810"/>
                      <a:pt x="851" y="820"/>
                    </a:cubicBezTo>
                    <a:cubicBezTo>
                      <a:pt x="539" y="1183"/>
                      <a:pt x="311" y="1609"/>
                      <a:pt x="166" y="2075"/>
                    </a:cubicBezTo>
                    <a:cubicBezTo>
                      <a:pt x="52" y="2438"/>
                      <a:pt x="0" y="2833"/>
                      <a:pt x="0" y="3248"/>
                    </a:cubicBezTo>
                    <a:cubicBezTo>
                      <a:pt x="0" y="3299"/>
                      <a:pt x="42" y="3341"/>
                      <a:pt x="94" y="3341"/>
                    </a:cubicBezTo>
                    <a:cubicBezTo>
                      <a:pt x="115" y="3341"/>
                      <a:pt x="145" y="3320"/>
                      <a:pt x="166" y="3299"/>
                    </a:cubicBezTo>
                    <a:cubicBezTo>
                      <a:pt x="166" y="3341"/>
                      <a:pt x="177" y="3382"/>
                      <a:pt x="198" y="3444"/>
                    </a:cubicBezTo>
                    <a:cubicBezTo>
                      <a:pt x="239" y="3600"/>
                      <a:pt x="301" y="3745"/>
                      <a:pt x="384" y="3891"/>
                    </a:cubicBezTo>
                    <a:cubicBezTo>
                      <a:pt x="446" y="4015"/>
                      <a:pt x="529" y="4140"/>
                      <a:pt x="633" y="4274"/>
                    </a:cubicBezTo>
                    <a:cubicBezTo>
                      <a:pt x="820" y="4502"/>
                      <a:pt x="1048" y="4710"/>
                      <a:pt x="1318" y="4887"/>
                    </a:cubicBezTo>
                    <a:cubicBezTo>
                      <a:pt x="1567" y="5052"/>
                      <a:pt x="1857" y="5198"/>
                      <a:pt x="2178" y="5311"/>
                    </a:cubicBezTo>
                    <a:cubicBezTo>
                      <a:pt x="2480" y="5415"/>
                      <a:pt x="2812" y="5488"/>
                      <a:pt x="3153" y="5530"/>
                    </a:cubicBezTo>
                    <a:cubicBezTo>
                      <a:pt x="3361" y="5550"/>
                      <a:pt x="3568" y="5571"/>
                      <a:pt x="3776" y="5571"/>
                    </a:cubicBezTo>
                    <a:cubicBezTo>
                      <a:pt x="3900" y="5571"/>
                      <a:pt x="4025" y="5560"/>
                      <a:pt x="4160" y="5550"/>
                    </a:cubicBezTo>
                    <a:cubicBezTo>
                      <a:pt x="4357" y="5540"/>
                      <a:pt x="4554" y="5509"/>
                      <a:pt x="4751" y="5477"/>
                    </a:cubicBezTo>
                    <a:cubicBezTo>
                      <a:pt x="4751" y="5488"/>
                      <a:pt x="4762" y="5509"/>
                      <a:pt x="4772" y="5519"/>
                    </a:cubicBezTo>
                    <a:cubicBezTo>
                      <a:pt x="5000" y="5779"/>
                      <a:pt x="5207" y="5986"/>
                      <a:pt x="5394" y="6162"/>
                    </a:cubicBezTo>
                    <a:cubicBezTo>
                      <a:pt x="5622" y="6369"/>
                      <a:pt x="5861" y="6546"/>
                      <a:pt x="6099" y="6701"/>
                    </a:cubicBezTo>
                    <a:cubicBezTo>
                      <a:pt x="6318" y="6837"/>
                      <a:pt x="6567" y="6961"/>
                      <a:pt x="6846" y="7075"/>
                    </a:cubicBezTo>
                    <a:cubicBezTo>
                      <a:pt x="7095" y="7179"/>
                      <a:pt x="7344" y="7262"/>
                      <a:pt x="7593" y="7335"/>
                    </a:cubicBezTo>
                    <a:cubicBezTo>
                      <a:pt x="8019" y="7438"/>
                      <a:pt x="8444" y="7501"/>
                      <a:pt x="8838" y="7501"/>
                    </a:cubicBezTo>
                    <a:cubicBezTo>
                      <a:pt x="9066" y="7501"/>
                      <a:pt x="9284" y="7480"/>
                      <a:pt x="9492" y="7448"/>
                    </a:cubicBezTo>
                    <a:cubicBezTo>
                      <a:pt x="9502" y="7480"/>
                      <a:pt x="9502" y="7510"/>
                      <a:pt x="9513" y="7542"/>
                    </a:cubicBezTo>
                    <a:cubicBezTo>
                      <a:pt x="9543" y="7759"/>
                      <a:pt x="9605" y="7957"/>
                      <a:pt x="9699" y="8123"/>
                    </a:cubicBezTo>
                    <a:cubicBezTo>
                      <a:pt x="9741" y="8195"/>
                      <a:pt x="9792" y="8278"/>
                      <a:pt x="9854" y="8351"/>
                    </a:cubicBezTo>
                    <a:cubicBezTo>
                      <a:pt x="9886" y="8382"/>
                      <a:pt x="9917" y="8413"/>
                      <a:pt x="9958" y="8444"/>
                    </a:cubicBezTo>
                    <a:cubicBezTo>
                      <a:pt x="9979" y="8455"/>
                      <a:pt x="10010" y="8476"/>
                      <a:pt x="10031" y="8496"/>
                    </a:cubicBezTo>
                    <a:cubicBezTo>
                      <a:pt x="10062" y="8506"/>
                      <a:pt x="10093" y="8527"/>
                      <a:pt x="10124" y="8538"/>
                    </a:cubicBezTo>
                    <a:cubicBezTo>
                      <a:pt x="10176" y="8559"/>
                      <a:pt x="10239" y="8569"/>
                      <a:pt x="10311" y="8569"/>
                    </a:cubicBezTo>
                    <a:cubicBezTo>
                      <a:pt x="10352" y="8569"/>
                      <a:pt x="10394" y="8569"/>
                      <a:pt x="10435" y="8559"/>
                    </a:cubicBezTo>
                    <a:cubicBezTo>
                      <a:pt x="10488" y="8548"/>
                      <a:pt x="10529" y="8527"/>
                      <a:pt x="10581" y="8496"/>
                    </a:cubicBezTo>
                    <a:cubicBezTo>
                      <a:pt x="10633" y="8476"/>
                      <a:pt x="10674" y="8455"/>
                      <a:pt x="10726" y="8413"/>
                    </a:cubicBezTo>
                    <a:cubicBezTo>
                      <a:pt x="10892" y="8289"/>
                      <a:pt x="11037" y="8112"/>
                      <a:pt x="11172" y="7874"/>
                    </a:cubicBezTo>
                    <a:cubicBezTo>
                      <a:pt x="11286" y="7687"/>
                      <a:pt x="11369" y="7480"/>
                      <a:pt x="11452" y="7199"/>
                    </a:cubicBezTo>
                    <a:cubicBezTo>
                      <a:pt x="11525" y="6930"/>
                      <a:pt x="11576" y="6639"/>
                      <a:pt x="11608" y="6307"/>
                    </a:cubicBezTo>
                    <a:cubicBezTo>
                      <a:pt x="11639" y="6007"/>
                      <a:pt x="11639" y="5706"/>
                      <a:pt x="11618" y="5405"/>
                    </a:cubicBezTo>
                    <a:cubicBezTo>
                      <a:pt x="11608" y="5249"/>
                      <a:pt x="11587" y="5094"/>
                      <a:pt x="11566" y="4949"/>
                    </a:cubicBezTo>
                    <a:cubicBezTo>
                      <a:pt x="11546" y="4658"/>
                      <a:pt x="11483" y="4368"/>
                      <a:pt x="11380" y="4067"/>
                    </a:cubicBezTo>
                    <a:cubicBezTo>
                      <a:pt x="11276" y="3776"/>
                      <a:pt x="11151" y="3538"/>
                      <a:pt x="10995" y="3341"/>
                    </a:cubicBezTo>
                    <a:cubicBezTo>
                      <a:pt x="10923" y="3248"/>
                      <a:pt x="10840" y="3154"/>
                      <a:pt x="10747" y="3071"/>
                    </a:cubicBezTo>
                    <a:cubicBezTo>
                      <a:pt x="10664" y="2999"/>
                      <a:pt x="10571" y="2926"/>
                      <a:pt x="10467" y="2853"/>
                    </a:cubicBezTo>
                    <a:cubicBezTo>
                      <a:pt x="10290" y="2739"/>
                      <a:pt x="10093" y="2646"/>
                      <a:pt x="9824" y="2542"/>
                    </a:cubicBezTo>
                    <a:cubicBezTo>
                      <a:pt x="9637" y="2469"/>
                      <a:pt x="9440" y="2407"/>
                      <a:pt x="9284" y="2356"/>
                    </a:cubicBezTo>
                    <a:lnTo>
                      <a:pt x="9128" y="2303"/>
                    </a:lnTo>
                    <a:cubicBezTo>
                      <a:pt x="8932" y="2241"/>
                      <a:pt x="8724" y="2179"/>
                      <a:pt x="8517" y="2086"/>
                    </a:cubicBezTo>
                    <a:cubicBezTo>
                      <a:pt x="8309" y="2003"/>
                      <a:pt x="8102" y="1878"/>
                      <a:pt x="7904" y="1733"/>
                    </a:cubicBezTo>
                    <a:cubicBezTo>
                      <a:pt x="7583" y="1473"/>
                      <a:pt x="7313" y="1183"/>
                      <a:pt x="7064" y="892"/>
                    </a:cubicBezTo>
                    <a:lnTo>
                      <a:pt x="6971" y="789"/>
                    </a:lnTo>
                    <a:cubicBezTo>
                      <a:pt x="6733" y="509"/>
                      <a:pt x="6504" y="239"/>
                      <a:pt x="62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50"/>
              <p:cNvSpPr/>
              <p:nvPr/>
            </p:nvSpPr>
            <p:spPr>
              <a:xfrm>
                <a:off x="4681875" y="3391800"/>
                <a:ext cx="4700" cy="7800"/>
              </a:xfrm>
              <a:custGeom>
                <a:avLst/>
                <a:gdLst/>
                <a:ahLst/>
                <a:cxnLst/>
                <a:rect l="l" t="t" r="r" b="b"/>
                <a:pathLst>
                  <a:path w="188" h="312" extrusionOk="0">
                    <a:moveTo>
                      <a:pt x="105" y="0"/>
                    </a:moveTo>
                    <a:cubicBezTo>
                      <a:pt x="63" y="0"/>
                      <a:pt x="22" y="31"/>
                      <a:pt x="22" y="72"/>
                    </a:cubicBezTo>
                    <a:cubicBezTo>
                      <a:pt x="22" y="125"/>
                      <a:pt x="12" y="176"/>
                      <a:pt x="12" y="218"/>
                    </a:cubicBezTo>
                    <a:cubicBezTo>
                      <a:pt x="1" y="259"/>
                      <a:pt x="32" y="301"/>
                      <a:pt x="84" y="311"/>
                    </a:cubicBezTo>
                    <a:cubicBezTo>
                      <a:pt x="125" y="311"/>
                      <a:pt x="167" y="280"/>
                      <a:pt x="178" y="238"/>
                    </a:cubicBezTo>
                    <a:cubicBezTo>
                      <a:pt x="178" y="187"/>
                      <a:pt x="188" y="145"/>
                      <a:pt x="188" y="93"/>
                    </a:cubicBezTo>
                    <a:cubicBezTo>
                      <a:pt x="188" y="52"/>
                      <a:pt x="157" y="10"/>
                      <a:pt x="115" y="0"/>
                    </a:cubicBezTo>
                    <a:close/>
                  </a:path>
                </a:pathLst>
              </a:custGeom>
              <a:solidFill>
                <a:srgbClr val="9E3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50"/>
              <p:cNvSpPr/>
              <p:nvPr/>
            </p:nvSpPr>
            <p:spPr>
              <a:xfrm>
                <a:off x="4677475" y="3392325"/>
                <a:ext cx="9375" cy="24075"/>
              </a:xfrm>
              <a:custGeom>
                <a:avLst/>
                <a:gdLst/>
                <a:ahLst/>
                <a:cxnLst/>
                <a:rect l="l" t="t" r="r" b="b"/>
                <a:pathLst>
                  <a:path w="375" h="963" extrusionOk="0">
                    <a:moveTo>
                      <a:pt x="291" y="0"/>
                    </a:moveTo>
                    <a:cubicBezTo>
                      <a:pt x="250" y="0"/>
                      <a:pt x="208" y="31"/>
                      <a:pt x="208" y="72"/>
                    </a:cubicBezTo>
                    <a:cubicBezTo>
                      <a:pt x="188" y="197"/>
                      <a:pt x="167" y="311"/>
                      <a:pt x="135" y="436"/>
                    </a:cubicBezTo>
                    <a:cubicBezTo>
                      <a:pt x="105" y="570"/>
                      <a:pt x="63" y="715"/>
                      <a:pt x="22" y="851"/>
                    </a:cubicBezTo>
                    <a:cubicBezTo>
                      <a:pt x="1" y="892"/>
                      <a:pt x="22" y="944"/>
                      <a:pt x="63" y="954"/>
                    </a:cubicBezTo>
                    <a:cubicBezTo>
                      <a:pt x="74" y="960"/>
                      <a:pt x="86" y="962"/>
                      <a:pt x="98" y="962"/>
                    </a:cubicBezTo>
                    <a:cubicBezTo>
                      <a:pt x="130" y="962"/>
                      <a:pt x="162" y="943"/>
                      <a:pt x="177" y="913"/>
                    </a:cubicBezTo>
                    <a:cubicBezTo>
                      <a:pt x="260" y="643"/>
                      <a:pt x="343" y="373"/>
                      <a:pt x="374" y="93"/>
                    </a:cubicBezTo>
                    <a:cubicBezTo>
                      <a:pt x="374" y="41"/>
                      <a:pt x="343" y="0"/>
                      <a:pt x="2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50"/>
              <p:cNvSpPr/>
              <p:nvPr/>
            </p:nvSpPr>
            <p:spPr>
              <a:xfrm>
                <a:off x="4678525" y="3404500"/>
                <a:ext cx="4425" cy="6025"/>
              </a:xfrm>
              <a:custGeom>
                <a:avLst/>
                <a:gdLst/>
                <a:ahLst/>
                <a:cxnLst/>
                <a:rect l="l" t="t" r="r" b="b"/>
                <a:pathLst>
                  <a:path w="177" h="241" extrusionOk="0">
                    <a:moveTo>
                      <a:pt x="93" y="0"/>
                    </a:moveTo>
                    <a:cubicBezTo>
                      <a:pt x="52" y="0"/>
                      <a:pt x="10" y="32"/>
                      <a:pt x="10" y="73"/>
                    </a:cubicBezTo>
                    <a:cubicBezTo>
                      <a:pt x="0" y="94"/>
                      <a:pt x="0" y="125"/>
                      <a:pt x="0" y="145"/>
                    </a:cubicBezTo>
                    <a:cubicBezTo>
                      <a:pt x="0" y="198"/>
                      <a:pt x="31" y="239"/>
                      <a:pt x="73" y="239"/>
                    </a:cubicBezTo>
                    <a:cubicBezTo>
                      <a:pt x="78" y="240"/>
                      <a:pt x="83" y="241"/>
                      <a:pt x="88" y="241"/>
                    </a:cubicBezTo>
                    <a:cubicBezTo>
                      <a:pt x="133" y="241"/>
                      <a:pt x="166" y="203"/>
                      <a:pt x="166" y="166"/>
                    </a:cubicBezTo>
                    <a:cubicBezTo>
                      <a:pt x="166" y="145"/>
                      <a:pt x="166" y="115"/>
                      <a:pt x="176" y="94"/>
                    </a:cubicBezTo>
                    <a:cubicBezTo>
                      <a:pt x="176" y="42"/>
                      <a:pt x="146" y="0"/>
                      <a:pt x="104" y="0"/>
                    </a:cubicBezTo>
                    <a:close/>
                  </a:path>
                </a:pathLst>
              </a:custGeom>
              <a:solidFill>
                <a:srgbClr val="9E3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50"/>
              <p:cNvSpPr/>
              <p:nvPr/>
            </p:nvSpPr>
            <p:spPr>
              <a:xfrm>
                <a:off x="4677725" y="3400100"/>
                <a:ext cx="5500" cy="19975"/>
              </a:xfrm>
              <a:custGeom>
                <a:avLst/>
                <a:gdLst/>
                <a:ahLst/>
                <a:cxnLst/>
                <a:rect l="l" t="t" r="r" b="b"/>
                <a:pathLst>
                  <a:path w="220" h="799" extrusionOk="0">
                    <a:moveTo>
                      <a:pt x="136" y="0"/>
                    </a:moveTo>
                    <a:cubicBezTo>
                      <a:pt x="95" y="0"/>
                      <a:pt x="53" y="31"/>
                      <a:pt x="53" y="72"/>
                    </a:cubicBezTo>
                    <a:cubicBezTo>
                      <a:pt x="22" y="291"/>
                      <a:pt x="12" y="498"/>
                      <a:pt x="1" y="706"/>
                    </a:cubicBezTo>
                    <a:cubicBezTo>
                      <a:pt x="1" y="757"/>
                      <a:pt x="32" y="799"/>
                      <a:pt x="74" y="799"/>
                    </a:cubicBezTo>
                    <a:cubicBezTo>
                      <a:pt x="125" y="799"/>
                      <a:pt x="167" y="768"/>
                      <a:pt x="167" y="726"/>
                    </a:cubicBezTo>
                    <a:cubicBezTo>
                      <a:pt x="178" y="519"/>
                      <a:pt x="188" y="301"/>
                      <a:pt x="219" y="93"/>
                    </a:cubicBezTo>
                    <a:cubicBezTo>
                      <a:pt x="219" y="52"/>
                      <a:pt x="188" y="10"/>
                      <a:pt x="136" y="0"/>
                    </a:cubicBezTo>
                    <a:close/>
                  </a:path>
                </a:pathLst>
              </a:custGeom>
              <a:solidFill>
                <a:srgbClr val="9E3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50"/>
              <p:cNvSpPr/>
              <p:nvPr/>
            </p:nvSpPr>
            <p:spPr>
              <a:xfrm>
                <a:off x="4677725" y="3399050"/>
                <a:ext cx="5500" cy="27775"/>
              </a:xfrm>
              <a:custGeom>
                <a:avLst/>
                <a:gdLst/>
                <a:ahLst/>
                <a:cxnLst/>
                <a:rect l="l" t="t" r="r" b="b"/>
                <a:pathLst>
                  <a:path w="220" h="1111" extrusionOk="0">
                    <a:moveTo>
                      <a:pt x="125" y="1"/>
                    </a:moveTo>
                    <a:cubicBezTo>
                      <a:pt x="84" y="1"/>
                      <a:pt x="53" y="31"/>
                      <a:pt x="42" y="73"/>
                    </a:cubicBezTo>
                    <a:cubicBezTo>
                      <a:pt x="1" y="395"/>
                      <a:pt x="12" y="706"/>
                      <a:pt x="12" y="1017"/>
                    </a:cubicBezTo>
                    <a:cubicBezTo>
                      <a:pt x="12" y="1038"/>
                      <a:pt x="22" y="1059"/>
                      <a:pt x="32" y="1079"/>
                    </a:cubicBezTo>
                    <a:cubicBezTo>
                      <a:pt x="42" y="1100"/>
                      <a:pt x="63" y="1110"/>
                      <a:pt x="84" y="1110"/>
                    </a:cubicBezTo>
                    <a:cubicBezTo>
                      <a:pt x="115" y="1110"/>
                      <a:pt x="136" y="1100"/>
                      <a:pt x="146" y="1089"/>
                    </a:cubicBezTo>
                    <a:cubicBezTo>
                      <a:pt x="167" y="1079"/>
                      <a:pt x="178" y="1059"/>
                      <a:pt x="178" y="1038"/>
                    </a:cubicBezTo>
                    <a:cubicBezTo>
                      <a:pt x="178" y="727"/>
                      <a:pt x="167" y="405"/>
                      <a:pt x="208" y="94"/>
                    </a:cubicBezTo>
                    <a:cubicBezTo>
                      <a:pt x="219" y="52"/>
                      <a:pt x="178" y="11"/>
                      <a:pt x="136" y="1"/>
                    </a:cubicBezTo>
                    <a:close/>
                  </a:path>
                </a:pathLst>
              </a:custGeom>
              <a:solidFill>
                <a:srgbClr val="9E3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50"/>
              <p:cNvSpPr/>
              <p:nvPr/>
            </p:nvSpPr>
            <p:spPr>
              <a:xfrm>
                <a:off x="4676700" y="3400850"/>
                <a:ext cx="6000" cy="35575"/>
              </a:xfrm>
              <a:custGeom>
                <a:avLst/>
                <a:gdLst/>
                <a:ahLst/>
                <a:cxnLst/>
                <a:rect l="l" t="t" r="r" b="b"/>
                <a:pathLst>
                  <a:path w="240" h="1423" extrusionOk="0">
                    <a:moveTo>
                      <a:pt x="125" y="1"/>
                    </a:moveTo>
                    <a:cubicBezTo>
                      <a:pt x="83" y="1"/>
                      <a:pt x="53" y="32"/>
                      <a:pt x="42" y="74"/>
                    </a:cubicBezTo>
                    <a:cubicBezTo>
                      <a:pt x="0" y="499"/>
                      <a:pt x="32" y="925"/>
                      <a:pt x="73" y="1349"/>
                    </a:cubicBezTo>
                    <a:cubicBezTo>
                      <a:pt x="83" y="1391"/>
                      <a:pt x="125" y="1422"/>
                      <a:pt x="166" y="1422"/>
                    </a:cubicBezTo>
                    <a:cubicBezTo>
                      <a:pt x="219" y="1412"/>
                      <a:pt x="239" y="1370"/>
                      <a:pt x="239" y="1319"/>
                    </a:cubicBezTo>
                    <a:cubicBezTo>
                      <a:pt x="219" y="1100"/>
                      <a:pt x="198" y="872"/>
                      <a:pt x="187" y="655"/>
                    </a:cubicBezTo>
                    <a:lnTo>
                      <a:pt x="187" y="655"/>
                    </a:lnTo>
                    <a:cubicBezTo>
                      <a:pt x="187" y="464"/>
                      <a:pt x="188" y="275"/>
                      <a:pt x="208" y="95"/>
                    </a:cubicBezTo>
                    <a:cubicBezTo>
                      <a:pt x="219" y="42"/>
                      <a:pt x="177" y="1"/>
                      <a:pt x="136" y="1"/>
                    </a:cubicBezTo>
                    <a:close/>
                  </a:path>
                </a:pathLst>
              </a:custGeom>
              <a:solidFill>
                <a:srgbClr val="9E3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50"/>
              <p:cNvSpPr/>
              <p:nvPr/>
            </p:nvSpPr>
            <p:spPr>
              <a:xfrm>
                <a:off x="4676975" y="3393600"/>
                <a:ext cx="5450" cy="38675"/>
              </a:xfrm>
              <a:custGeom>
                <a:avLst/>
                <a:gdLst/>
                <a:ahLst/>
                <a:cxnLst/>
                <a:rect l="l" t="t" r="r" b="b"/>
                <a:pathLst>
                  <a:path w="218" h="1547" extrusionOk="0">
                    <a:moveTo>
                      <a:pt x="135" y="0"/>
                    </a:moveTo>
                    <a:cubicBezTo>
                      <a:pt x="93" y="0"/>
                      <a:pt x="52" y="32"/>
                      <a:pt x="52" y="73"/>
                    </a:cubicBezTo>
                    <a:cubicBezTo>
                      <a:pt x="0" y="540"/>
                      <a:pt x="31" y="1007"/>
                      <a:pt x="42" y="1473"/>
                    </a:cubicBezTo>
                    <a:cubicBezTo>
                      <a:pt x="42" y="1494"/>
                      <a:pt x="62" y="1515"/>
                      <a:pt x="72" y="1526"/>
                    </a:cubicBezTo>
                    <a:cubicBezTo>
                      <a:pt x="93" y="1546"/>
                      <a:pt x="114" y="1546"/>
                      <a:pt x="135" y="1546"/>
                    </a:cubicBezTo>
                    <a:cubicBezTo>
                      <a:pt x="155" y="1546"/>
                      <a:pt x="176" y="1526"/>
                      <a:pt x="197" y="1515"/>
                    </a:cubicBezTo>
                    <a:cubicBezTo>
                      <a:pt x="208" y="1494"/>
                      <a:pt x="208" y="1473"/>
                      <a:pt x="208" y="1453"/>
                    </a:cubicBezTo>
                    <a:cubicBezTo>
                      <a:pt x="208" y="1287"/>
                      <a:pt x="197" y="1132"/>
                      <a:pt x="187" y="966"/>
                    </a:cubicBezTo>
                    <a:lnTo>
                      <a:pt x="187" y="966"/>
                    </a:lnTo>
                    <a:cubicBezTo>
                      <a:pt x="187" y="672"/>
                      <a:pt x="188" y="388"/>
                      <a:pt x="218" y="94"/>
                    </a:cubicBezTo>
                    <a:cubicBezTo>
                      <a:pt x="218" y="42"/>
                      <a:pt x="187" y="0"/>
                      <a:pt x="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50"/>
              <p:cNvSpPr/>
              <p:nvPr/>
            </p:nvSpPr>
            <p:spPr>
              <a:xfrm>
                <a:off x="4675650" y="3385825"/>
                <a:ext cx="5500" cy="50600"/>
              </a:xfrm>
              <a:custGeom>
                <a:avLst/>
                <a:gdLst/>
                <a:ahLst/>
                <a:cxnLst/>
                <a:rect l="l" t="t" r="r" b="b"/>
                <a:pathLst>
                  <a:path w="220" h="2024" extrusionOk="0">
                    <a:moveTo>
                      <a:pt x="198" y="1342"/>
                    </a:moveTo>
                    <a:cubicBezTo>
                      <a:pt x="198" y="1344"/>
                      <a:pt x="198" y="1346"/>
                      <a:pt x="198" y="1349"/>
                    </a:cubicBezTo>
                    <a:cubicBezTo>
                      <a:pt x="198" y="1346"/>
                      <a:pt x="198" y="1343"/>
                      <a:pt x="198" y="1342"/>
                    </a:cubicBezTo>
                    <a:close/>
                    <a:moveTo>
                      <a:pt x="136" y="0"/>
                    </a:moveTo>
                    <a:cubicBezTo>
                      <a:pt x="95" y="0"/>
                      <a:pt x="53" y="32"/>
                      <a:pt x="53" y="73"/>
                    </a:cubicBezTo>
                    <a:cubicBezTo>
                      <a:pt x="1" y="696"/>
                      <a:pt x="22" y="1328"/>
                      <a:pt x="53" y="1950"/>
                    </a:cubicBezTo>
                    <a:cubicBezTo>
                      <a:pt x="53" y="1971"/>
                      <a:pt x="63" y="1992"/>
                      <a:pt x="84" y="2003"/>
                    </a:cubicBezTo>
                    <a:cubicBezTo>
                      <a:pt x="105" y="2013"/>
                      <a:pt x="125" y="2023"/>
                      <a:pt x="146" y="2023"/>
                    </a:cubicBezTo>
                    <a:cubicBezTo>
                      <a:pt x="167" y="2013"/>
                      <a:pt x="188" y="2003"/>
                      <a:pt x="198" y="1982"/>
                    </a:cubicBezTo>
                    <a:cubicBezTo>
                      <a:pt x="219" y="1961"/>
                      <a:pt x="219" y="1950"/>
                      <a:pt x="219" y="1920"/>
                    </a:cubicBezTo>
                    <a:lnTo>
                      <a:pt x="188" y="1328"/>
                    </a:lnTo>
                    <a:lnTo>
                      <a:pt x="188" y="1328"/>
                    </a:lnTo>
                    <a:cubicBezTo>
                      <a:pt x="195" y="1335"/>
                      <a:pt x="197" y="1338"/>
                      <a:pt x="198" y="1342"/>
                    </a:cubicBezTo>
                    <a:lnTo>
                      <a:pt x="198" y="1342"/>
                    </a:lnTo>
                    <a:cubicBezTo>
                      <a:pt x="178" y="929"/>
                      <a:pt x="178" y="507"/>
                      <a:pt x="219" y="94"/>
                    </a:cubicBezTo>
                    <a:cubicBezTo>
                      <a:pt x="219" y="53"/>
                      <a:pt x="188" y="11"/>
                      <a:pt x="136" y="0"/>
                    </a:cubicBezTo>
                    <a:close/>
                  </a:path>
                </a:pathLst>
              </a:custGeom>
              <a:solidFill>
                <a:srgbClr val="9E3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50"/>
              <p:cNvSpPr/>
              <p:nvPr/>
            </p:nvSpPr>
            <p:spPr>
              <a:xfrm>
                <a:off x="4674900" y="3374150"/>
                <a:ext cx="6250" cy="65375"/>
              </a:xfrm>
              <a:custGeom>
                <a:avLst/>
                <a:gdLst/>
                <a:ahLst/>
                <a:cxnLst/>
                <a:rect l="l" t="t" r="r" b="b"/>
                <a:pathLst>
                  <a:path w="250" h="2615" extrusionOk="0">
                    <a:moveTo>
                      <a:pt x="155" y="1"/>
                    </a:moveTo>
                    <a:cubicBezTo>
                      <a:pt x="114" y="1"/>
                      <a:pt x="83" y="32"/>
                      <a:pt x="72" y="73"/>
                    </a:cubicBezTo>
                    <a:cubicBezTo>
                      <a:pt x="0" y="893"/>
                      <a:pt x="31" y="1723"/>
                      <a:pt x="72" y="2553"/>
                    </a:cubicBezTo>
                    <a:cubicBezTo>
                      <a:pt x="72" y="2573"/>
                      <a:pt x="83" y="2594"/>
                      <a:pt x="104" y="2604"/>
                    </a:cubicBezTo>
                    <a:cubicBezTo>
                      <a:pt x="125" y="2615"/>
                      <a:pt x="145" y="2615"/>
                      <a:pt x="166" y="2615"/>
                    </a:cubicBezTo>
                    <a:cubicBezTo>
                      <a:pt x="187" y="2615"/>
                      <a:pt x="208" y="2604"/>
                      <a:pt x="218" y="2583"/>
                    </a:cubicBezTo>
                    <a:cubicBezTo>
                      <a:pt x="228" y="2563"/>
                      <a:pt x="238" y="2542"/>
                      <a:pt x="228" y="2521"/>
                    </a:cubicBezTo>
                    <a:cubicBezTo>
                      <a:pt x="218" y="2272"/>
                      <a:pt x="208" y="2034"/>
                      <a:pt x="208" y="1785"/>
                    </a:cubicBezTo>
                    <a:lnTo>
                      <a:pt x="208" y="1806"/>
                    </a:lnTo>
                    <a:cubicBezTo>
                      <a:pt x="187" y="1235"/>
                      <a:pt x="187" y="665"/>
                      <a:pt x="238" y="94"/>
                    </a:cubicBezTo>
                    <a:cubicBezTo>
                      <a:pt x="249" y="42"/>
                      <a:pt x="208" y="1"/>
                      <a:pt x="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50"/>
              <p:cNvSpPr/>
              <p:nvPr/>
            </p:nvSpPr>
            <p:spPr>
              <a:xfrm>
                <a:off x="4242075" y="3378300"/>
                <a:ext cx="259600" cy="279600"/>
              </a:xfrm>
              <a:custGeom>
                <a:avLst/>
                <a:gdLst/>
                <a:ahLst/>
                <a:cxnLst/>
                <a:rect l="l" t="t" r="r" b="b"/>
                <a:pathLst>
                  <a:path w="10384" h="11184" extrusionOk="0">
                    <a:moveTo>
                      <a:pt x="2096" y="1"/>
                    </a:moveTo>
                    <a:cubicBezTo>
                      <a:pt x="1961" y="1"/>
                      <a:pt x="1826" y="22"/>
                      <a:pt x="1691" y="42"/>
                    </a:cubicBezTo>
                    <a:cubicBezTo>
                      <a:pt x="1577" y="63"/>
                      <a:pt x="1473" y="94"/>
                      <a:pt x="1369" y="135"/>
                    </a:cubicBezTo>
                    <a:cubicBezTo>
                      <a:pt x="1276" y="177"/>
                      <a:pt x="1173" y="229"/>
                      <a:pt x="1079" y="291"/>
                    </a:cubicBezTo>
                    <a:cubicBezTo>
                      <a:pt x="913" y="395"/>
                      <a:pt x="758" y="529"/>
                      <a:pt x="623" y="706"/>
                    </a:cubicBezTo>
                    <a:cubicBezTo>
                      <a:pt x="374" y="1007"/>
                      <a:pt x="198" y="1401"/>
                      <a:pt x="94" y="1878"/>
                    </a:cubicBezTo>
                    <a:cubicBezTo>
                      <a:pt x="42" y="2075"/>
                      <a:pt x="21" y="2293"/>
                      <a:pt x="11" y="2532"/>
                    </a:cubicBezTo>
                    <a:cubicBezTo>
                      <a:pt x="0" y="2739"/>
                      <a:pt x="11" y="2957"/>
                      <a:pt x="32" y="3164"/>
                    </a:cubicBezTo>
                    <a:cubicBezTo>
                      <a:pt x="62" y="3372"/>
                      <a:pt x="104" y="3600"/>
                      <a:pt x="177" y="3860"/>
                    </a:cubicBezTo>
                    <a:cubicBezTo>
                      <a:pt x="239" y="4088"/>
                      <a:pt x="322" y="4316"/>
                      <a:pt x="415" y="4554"/>
                    </a:cubicBezTo>
                    <a:cubicBezTo>
                      <a:pt x="592" y="5011"/>
                      <a:pt x="841" y="5467"/>
                      <a:pt x="1131" y="5923"/>
                    </a:cubicBezTo>
                    <a:cubicBezTo>
                      <a:pt x="1411" y="6349"/>
                      <a:pt x="1743" y="6785"/>
                      <a:pt x="2116" y="7200"/>
                    </a:cubicBezTo>
                    <a:cubicBezTo>
                      <a:pt x="2469" y="7604"/>
                      <a:pt x="2874" y="7998"/>
                      <a:pt x="3299" y="8372"/>
                    </a:cubicBezTo>
                    <a:cubicBezTo>
                      <a:pt x="4129" y="9088"/>
                      <a:pt x="5032" y="9720"/>
                      <a:pt x="6007" y="10249"/>
                    </a:cubicBezTo>
                    <a:cubicBezTo>
                      <a:pt x="6733" y="10644"/>
                      <a:pt x="7459" y="10944"/>
                      <a:pt x="8164" y="11162"/>
                    </a:cubicBezTo>
                    <a:cubicBezTo>
                      <a:pt x="8185" y="11172"/>
                      <a:pt x="8195" y="11183"/>
                      <a:pt x="8216" y="11183"/>
                    </a:cubicBezTo>
                    <a:lnTo>
                      <a:pt x="8309" y="11183"/>
                    </a:lnTo>
                    <a:cubicBezTo>
                      <a:pt x="8392" y="11183"/>
                      <a:pt x="8465" y="11183"/>
                      <a:pt x="8538" y="11162"/>
                    </a:cubicBezTo>
                    <a:cubicBezTo>
                      <a:pt x="8651" y="11142"/>
                      <a:pt x="8755" y="11100"/>
                      <a:pt x="8859" y="11048"/>
                    </a:cubicBezTo>
                    <a:cubicBezTo>
                      <a:pt x="9056" y="10955"/>
                      <a:pt x="9253" y="10810"/>
                      <a:pt x="9450" y="10612"/>
                    </a:cubicBezTo>
                    <a:cubicBezTo>
                      <a:pt x="9616" y="10446"/>
                      <a:pt x="9772" y="10249"/>
                      <a:pt x="9917" y="10021"/>
                    </a:cubicBezTo>
                    <a:cubicBezTo>
                      <a:pt x="10052" y="9803"/>
                      <a:pt x="10156" y="9596"/>
                      <a:pt x="10218" y="9388"/>
                    </a:cubicBezTo>
                    <a:cubicBezTo>
                      <a:pt x="10228" y="9367"/>
                      <a:pt x="10239" y="9347"/>
                      <a:pt x="10239" y="9326"/>
                    </a:cubicBezTo>
                    <a:cubicBezTo>
                      <a:pt x="10260" y="9337"/>
                      <a:pt x="10280" y="9347"/>
                      <a:pt x="10290" y="9347"/>
                    </a:cubicBezTo>
                    <a:cubicBezTo>
                      <a:pt x="10322" y="9347"/>
                      <a:pt x="10343" y="9337"/>
                      <a:pt x="10363" y="9316"/>
                    </a:cubicBezTo>
                    <a:cubicBezTo>
                      <a:pt x="10373" y="9295"/>
                      <a:pt x="10384" y="9274"/>
                      <a:pt x="10373" y="9254"/>
                    </a:cubicBezTo>
                    <a:cubicBezTo>
                      <a:pt x="10373" y="9233"/>
                      <a:pt x="10363" y="9212"/>
                      <a:pt x="10352" y="9201"/>
                    </a:cubicBezTo>
                    <a:lnTo>
                      <a:pt x="10301" y="9150"/>
                    </a:lnTo>
                    <a:lnTo>
                      <a:pt x="10290" y="9139"/>
                    </a:lnTo>
                    <a:lnTo>
                      <a:pt x="10290" y="9108"/>
                    </a:lnTo>
                    <a:cubicBezTo>
                      <a:pt x="10301" y="9088"/>
                      <a:pt x="10290" y="9067"/>
                      <a:pt x="10280" y="9046"/>
                    </a:cubicBezTo>
                    <a:cubicBezTo>
                      <a:pt x="10269" y="9025"/>
                      <a:pt x="10249" y="9015"/>
                      <a:pt x="10228" y="9015"/>
                    </a:cubicBezTo>
                    <a:lnTo>
                      <a:pt x="10177" y="9015"/>
                    </a:lnTo>
                    <a:cubicBezTo>
                      <a:pt x="9969" y="8786"/>
                      <a:pt x="9772" y="8537"/>
                      <a:pt x="9606" y="8330"/>
                    </a:cubicBezTo>
                    <a:cubicBezTo>
                      <a:pt x="9419" y="8092"/>
                      <a:pt x="9222" y="7832"/>
                      <a:pt x="9015" y="7542"/>
                    </a:cubicBezTo>
                    <a:cubicBezTo>
                      <a:pt x="8621" y="7002"/>
                      <a:pt x="8247" y="6442"/>
                      <a:pt x="7904" y="5914"/>
                    </a:cubicBezTo>
                    <a:lnTo>
                      <a:pt x="7593" y="5446"/>
                    </a:lnTo>
                    <a:cubicBezTo>
                      <a:pt x="6982" y="4513"/>
                      <a:pt x="6359" y="3558"/>
                      <a:pt x="5664" y="2666"/>
                    </a:cubicBezTo>
                    <a:cubicBezTo>
                      <a:pt x="5467" y="2407"/>
                      <a:pt x="5260" y="2158"/>
                      <a:pt x="5041" y="1919"/>
                    </a:cubicBezTo>
                    <a:cubicBezTo>
                      <a:pt x="4845" y="1681"/>
                      <a:pt x="4679" y="1495"/>
                      <a:pt x="4513" y="1329"/>
                    </a:cubicBezTo>
                    <a:cubicBezTo>
                      <a:pt x="4056" y="851"/>
                      <a:pt x="3642" y="529"/>
                      <a:pt x="3216" y="301"/>
                    </a:cubicBezTo>
                    <a:cubicBezTo>
                      <a:pt x="2967" y="167"/>
                      <a:pt x="2718" y="84"/>
                      <a:pt x="2459" y="42"/>
                    </a:cubicBezTo>
                    <a:cubicBezTo>
                      <a:pt x="2335" y="11"/>
                      <a:pt x="2210" y="1"/>
                      <a:pt x="2096" y="1"/>
                    </a:cubicBezTo>
                    <a:close/>
                  </a:path>
                </a:pathLst>
              </a:custGeom>
              <a:solidFill>
                <a:srgbClr val="C5D2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50"/>
              <p:cNvSpPr/>
              <p:nvPr/>
            </p:nvSpPr>
            <p:spPr>
              <a:xfrm>
                <a:off x="4316500" y="3273550"/>
                <a:ext cx="304725" cy="154575"/>
              </a:xfrm>
              <a:custGeom>
                <a:avLst/>
                <a:gdLst/>
                <a:ahLst/>
                <a:cxnLst/>
                <a:rect l="l" t="t" r="r" b="b"/>
                <a:pathLst>
                  <a:path w="12189" h="6183" extrusionOk="0">
                    <a:moveTo>
                      <a:pt x="861" y="0"/>
                    </a:moveTo>
                    <a:lnTo>
                      <a:pt x="612" y="31"/>
                    </a:lnTo>
                    <a:cubicBezTo>
                      <a:pt x="540" y="42"/>
                      <a:pt x="478" y="62"/>
                      <a:pt x="416" y="83"/>
                    </a:cubicBezTo>
                    <a:cubicBezTo>
                      <a:pt x="343" y="104"/>
                      <a:pt x="280" y="135"/>
                      <a:pt x="239" y="166"/>
                    </a:cubicBezTo>
                    <a:cubicBezTo>
                      <a:pt x="208" y="176"/>
                      <a:pt x="187" y="197"/>
                      <a:pt x="167" y="218"/>
                    </a:cubicBezTo>
                    <a:cubicBezTo>
                      <a:pt x="146" y="228"/>
                      <a:pt x="135" y="249"/>
                      <a:pt x="114" y="270"/>
                    </a:cubicBezTo>
                    <a:cubicBezTo>
                      <a:pt x="84" y="311"/>
                      <a:pt x="63" y="353"/>
                      <a:pt x="42" y="394"/>
                    </a:cubicBezTo>
                    <a:cubicBezTo>
                      <a:pt x="21" y="436"/>
                      <a:pt x="11" y="477"/>
                      <a:pt x="1" y="529"/>
                    </a:cubicBezTo>
                    <a:cubicBezTo>
                      <a:pt x="1" y="602"/>
                      <a:pt x="11" y="685"/>
                      <a:pt x="21" y="757"/>
                    </a:cubicBezTo>
                    <a:cubicBezTo>
                      <a:pt x="21" y="861"/>
                      <a:pt x="21" y="964"/>
                      <a:pt x="31" y="1058"/>
                    </a:cubicBezTo>
                    <a:lnTo>
                      <a:pt x="31" y="1089"/>
                    </a:lnTo>
                    <a:lnTo>
                      <a:pt x="31" y="1100"/>
                    </a:lnTo>
                    <a:lnTo>
                      <a:pt x="31" y="1151"/>
                    </a:lnTo>
                    <a:cubicBezTo>
                      <a:pt x="42" y="1162"/>
                      <a:pt x="42" y="1172"/>
                      <a:pt x="42" y="1183"/>
                    </a:cubicBezTo>
                    <a:cubicBezTo>
                      <a:pt x="42" y="1328"/>
                      <a:pt x="52" y="1483"/>
                      <a:pt x="52" y="1628"/>
                    </a:cubicBezTo>
                    <a:lnTo>
                      <a:pt x="52" y="1722"/>
                    </a:lnTo>
                    <a:cubicBezTo>
                      <a:pt x="84" y="1857"/>
                      <a:pt x="114" y="1992"/>
                      <a:pt x="156" y="2137"/>
                    </a:cubicBezTo>
                    <a:cubicBezTo>
                      <a:pt x="218" y="2354"/>
                      <a:pt x="280" y="2541"/>
                      <a:pt x="353" y="2707"/>
                    </a:cubicBezTo>
                    <a:cubicBezTo>
                      <a:pt x="446" y="2956"/>
                      <a:pt x="582" y="3216"/>
                      <a:pt x="737" y="3475"/>
                    </a:cubicBezTo>
                    <a:cubicBezTo>
                      <a:pt x="1027" y="3973"/>
                      <a:pt x="1411" y="4429"/>
                      <a:pt x="1847" y="4813"/>
                    </a:cubicBezTo>
                    <a:cubicBezTo>
                      <a:pt x="2064" y="5000"/>
                      <a:pt x="2293" y="5176"/>
                      <a:pt x="2542" y="5332"/>
                    </a:cubicBezTo>
                    <a:cubicBezTo>
                      <a:pt x="2770" y="5487"/>
                      <a:pt x="3030" y="5622"/>
                      <a:pt x="3299" y="5736"/>
                    </a:cubicBezTo>
                    <a:cubicBezTo>
                      <a:pt x="3828" y="5964"/>
                      <a:pt x="4388" y="6109"/>
                      <a:pt x="4980" y="6162"/>
                    </a:cubicBezTo>
                    <a:cubicBezTo>
                      <a:pt x="5125" y="6172"/>
                      <a:pt x="5270" y="6182"/>
                      <a:pt x="5425" y="6182"/>
                    </a:cubicBezTo>
                    <a:cubicBezTo>
                      <a:pt x="5571" y="6182"/>
                      <a:pt x="5716" y="6172"/>
                      <a:pt x="5861" y="6162"/>
                    </a:cubicBezTo>
                    <a:cubicBezTo>
                      <a:pt x="6193" y="6141"/>
                      <a:pt x="6504" y="6079"/>
                      <a:pt x="6805" y="6017"/>
                    </a:cubicBezTo>
                    <a:cubicBezTo>
                      <a:pt x="7479" y="5871"/>
                      <a:pt x="8164" y="5674"/>
                      <a:pt x="8828" y="5436"/>
                    </a:cubicBezTo>
                    <a:cubicBezTo>
                      <a:pt x="9461" y="5197"/>
                      <a:pt x="10052" y="4927"/>
                      <a:pt x="10570" y="4627"/>
                    </a:cubicBezTo>
                    <a:cubicBezTo>
                      <a:pt x="10716" y="4544"/>
                      <a:pt x="10840" y="4471"/>
                      <a:pt x="10965" y="4388"/>
                    </a:cubicBezTo>
                    <a:cubicBezTo>
                      <a:pt x="11089" y="4305"/>
                      <a:pt x="11213" y="4212"/>
                      <a:pt x="11370" y="4097"/>
                    </a:cubicBezTo>
                    <a:lnTo>
                      <a:pt x="11836" y="3693"/>
                    </a:lnTo>
                    <a:cubicBezTo>
                      <a:pt x="11898" y="3631"/>
                      <a:pt x="11960" y="3578"/>
                      <a:pt x="12013" y="3527"/>
                    </a:cubicBezTo>
                    <a:lnTo>
                      <a:pt x="12013" y="3527"/>
                    </a:lnTo>
                    <a:cubicBezTo>
                      <a:pt x="12013" y="3610"/>
                      <a:pt x="12013" y="3693"/>
                      <a:pt x="12002" y="3786"/>
                    </a:cubicBezTo>
                    <a:cubicBezTo>
                      <a:pt x="12002" y="3827"/>
                      <a:pt x="12043" y="3869"/>
                      <a:pt x="12085" y="3869"/>
                    </a:cubicBezTo>
                    <a:cubicBezTo>
                      <a:pt x="12137" y="3869"/>
                      <a:pt x="12179" y="3838"/>
                      <a:pt x="12179" y="3786"/>
                    </a:cubicBezTo>
                    <a:cubicBezTo>
                      <a:pt x="12189" y="3412"/>
                      <a:pt x="12189" y="3112"/>
                      <a:pt x="12158" y="2822"/>
                    </a:cubicBezTo>
                    <a:cubicBezTo>
                      <a:pt x="12126" y="2479"/>
                      <a:pt x="12054" y="2168"/>
                      <a:pt x="11940" y="1898"/>
                    </a:cubicBezTo>
                    <a:cubicBezTo>
                      <a:pt x="11950" y="1877"/>
                      <a:pt x="11940" y="1847"/>
                      <a:pt x="11919" y="1826"/>
                    </a:cubicBezTo>
                    <a:cubicBezTo>
                      <a:pt x="11909" y="1805"/>
                      <a:pt x="11888" y="1794"/>
                      <a:pt x="11857" y="1794"/>
                    </a:cubicBezTo>
                    <a:cubicBezTo>
                      <a:pt x="11847" y="1794"/>
                      <a:pt x="11815" y="1805"/>
                      <a:pt x="11805" y="1815"/>
                    </a:cubicBezTo>
                    <a:cubicBezTo>
                      <a:pt x="11753" y="1857"/>
                      <a:pt x="11711" y="1898"/>
                      <a:pt x="11660" y="1930"/>
                    </a:cubicBezTo>
                    <a:cubicBezTo>
                      <a:pt x="11317" y="2158"/>
                      <a:pt x="10923" y="2354"/>
                      <a:pt x="10467" y="2510"/>
                    </a:cubicBezTo>
                    <a:lnTo>
                      <a:pt x="10487" y="2510"/>
                    </a:lnTo>
                    <a:cubicBezTo>
                      <a:pt x="9793" y="2749"/>
                      <a:pt x="9056" y="2884"/>
                      <a:pt x="8341" y="3008"/>
                    </a:cubicBezTo>
                    <a:cubicBezTo>
                      <a:pt x="8009" y="3071"/>
                      <a:pt x="7677" y="3122"/>
                      <a:pt x="7345" y="3195"/>
                    </a:cubicBezTo>
                    <a:cubicBezTo>
                      <a:pt x="6743" y="3329"/>
                      <a:pt x="6255" y="3475"/>
                      <a:pt x="5820" y="3651"/>
                    </a:cubicBezTo>
                    <a:cubicBezTo>
                      <a:pt x="5332" y="3859"/>
                      <a:pt x="4886" y="4139"/>
                      <a:pt x="4503" y="4471"/>
                    </a:cubicBezTo>
                    <a:cubicBezTo>
                      <a:pt x="4191" y="3963"/>
                      <a:pt x="3849" y="3403"/>
                      <a:pt x="3475" y="2873"/>
                    </a:cubicBezTo>
                    <a:cubicBezTo>
                      <a:pt x="3403" y="2769"/>
                      <a:pt x="3330" y="2676"/>
                      <a:pt x="3258" y="2573"/>
                    </a:cubicBezTo>
                    <a:lnTo>
                      <a:pt x="3185" y="2469"/>
                    </a:lnTo>
                    <a:cubicBezTo>
                      <a:pt x="3102" y="2354"/>
                      <a:pt x="3019" y="2241"/>
                      <a:pt x="2936" y="2116"/>
                    </a:cubicBezTo>
                    <a:lnTo>
                      <a:pt x="2874" y="2033"/>
                    </a:lnTo>
                    <a:cubicBezTo>
                      <a:pt x="2718" y="1826"/>
                      <a:pt x="2573" y="1608"/>
                      <a:pt x="2407" y="1390"/>
                    </a:cubicBezTo>
                    <a:cubicBezTo>
                      <a:pt x="2179" y="1089"/>
                      <a:pt x="1981" y="851"/>
                      <a:pt x="1785" y="632"/>
                    </a:cubicBezTo>
                    <a:cubicBezTo>
                      <a:pt x="1536" y="374"/>
                      <a:pt x="1297" y="166"/>
                      <a:pt x="1059" y="10"/>
                    </a:cubicBezTo>
                    <a:cubicBezTo>
                      <a:pt x="996" y="0"/>
                      <a:pt x="923" y="0"/>
                      <a:pt x="8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50"/>
              <p:cNvSpPr/>
              <p:nvPr/>
            </p:nvSpPr>
            <p:spPr>
              <a:xfrm>
                <a:off x="4444850" y="3351075"/>
                <a:ext cx="206450" cy="224875"/>
              </a:xfrm>
              <a:custGeom>
                <a:avLst/>
                <a:gdLst/>
                <a:ahLst/>
                <a:cxnLst/>
                <a:rect l="l" t="t" r="r" b="b"/>
                <a:pathLst>
                  <a:path w="8258" h="8995" extrusionOk="0">
                    <a:moveTo>
                      <a:pt x="7449" y="0"/>
                    </a:moveTo>
                    <a:cubicBezTo>
                      <a:pt x="7428" y="11"/>
                      <a:pt x="7407" y="11"/>
                      <a:pt x="7386" y="21"/>
                    </a:cubicBezTo>
                    <a:lnTo>
                      <a:pt x="4150" y="737"/>
                    </a:lnTo>
                    <a:cubicBezTo>
                      <a:pt x="2833" y="1038"/>
                      <a:pt x="1515" y="1328"/>
                      <a:pt x="208" y="1618"/>
                    </a:cubicBezTo>
                    <a:lnTo>
                      <a:pt x="167" y="1629"/>
                    </a:lnTo>
                    <a:lnTo>
                      <a:pt x="115" y="1639"/>
                    </a:lnTo>
                    <a:cubicBezTo>
                      <a:pt x="84" y="1639"/>
                      <a:pt x="63" y="1660"/>
                      <a:pt x="53" y="1681"/>
                    </a:cubicBezTo>
                    <a:cubicBezTo>
                      <a:pt x="53" y="1691"/>
                      <a:pt x="42" y="1691"/>
                      <a:pt x="42" y="1691"/>
                    </a:cubicBezTo>
                    <a:cubicBezTo>
                      <a:pt x="22" y="1712"/>
                      <a:pt x="12" y="1733"/>
                      <a:pt x="12" y="1754"/>
                    </a:cubicBezTo>
                    <a:cubicBezTo>
                      <a:pt x="1" y="3237"/>
                      <a:pt x="105" y="4741"/>
                      <a:pt x="208" y="6141"/>
                    </a:cubicBezTo>
                    <a:cubicBezTo>
                      <a:pt x="229" y="6442"/>
                      <a:pt x="261" y="6754"/>
                      <a:pt x="281" y="7065"/>
                    </a:cubicBezTo>
                    <a:cubicBezTo>
                      <a:pt x="333" y="7666"/>
                      <a:pt x="374" y="8289"/>
                      <a:pt x="427" y="8900"/>
                    </a:cubicBezTo>
                    <a:cubicBezTo>
                      <a:pt x="427" y="8921"/>
                      <a:pt x="437" y="8942"/>
                      <a:pt x="457" y="8953"/>
                    </a:cubicBezTo>
                    <a:cubicBezTo>
                      <a:pt x="478" y="8973"/>
                      <a:pt x="499" y="8994"/>
                      <a:pt x="530" y="8994"/>
                    </a:cubicBezTo>
                    <a:cubicBezTo>
                      <a:pt x="540" y="8994"/>
                      <a:pt x="540" y="8994"/>
                      <a:pt x="551" y="8983"/>
                    </a:cubicBezTo>
                    <a:lnTo>
                      <a:pt x="2407" y="8641"/>
                    </a:lnTo>
                    <a:lnTo>
                      <a:pt x="4275" y="8289"/>
                    </a:lnTo>
                    <a:lnTo>
                      <a:pt x="6121" y="7946"/>
                    </a:lnTo>
                    <a:lnTo>
                      <a:pt x="7978" y="7593"/>
                    </a:lnTo>
                    <a:cubicBezTo>
                      <a:pt x="8040" y="7583"/>
                      <a:pt x="8092" y="7573"/>
                      <a:pt x="8154" y="7563"/>
                    </a:cubicBezTo>
                    <a:lnTo>
                      <a:pt x="8175" y="7552"/>
                    </a:lnTo>
                    <a:lnTo>
                      <a:pt x="8186" y="7552"/>
                    </a:lnTo>
                    <a:cubicBezTo>
                      <a:pt x="8206" y="7552"/>
                      <a:pt x="8237" y="7531"/>
                      <a:pt x="8248" y="7500"/>
                    </a:cubicBezTo>
                    <a:cubicBezTo>
                      <a:pt x="8258" y="7480"/>
                      <a:pt x="8258" y="7459"/>
                      <a:pt x="8258" y="7438"/>
                    </a:cubicBezTo>
                    <a:lnTo>
                      <a:pt x="8133" y="6100"/>
                    </a:lnTo>
                    <a:lnTo>
                      <a:pt x="7988" y="4627"/>
                    </a:lnTo>
                    <a:lnTo>
                      <a:pt x="7791" y="2531"/>
                    </a:lnTo>
                    <a:lnTo>
                      <a:pt x="7605" y="664"/>
                    </a:lnTo>
                    <a:lnTo>
                      <a:pt x="7605" y="633"/>
                    </a:lnTo>
                    <a:lnTo>
                      <a:pt x="7552" y="156"/>
                    </a:lnTo>
                    <a:lnTo>
                      <a:pt x="7552" y="136"/>
                    </a:lnTo>
                    <a:lnTo>
                      <a:pt x="7552" y="125"/>
                    </a:lnTo>
                    <a:lnTo>
                      <a:pt x="7552" y="104"/>
                    </a:lnTo>
                    <a:lnTo>
                      <a:pt x="7552" y="73"/>
                    </a:lnTo>
                    <a:cubicBezTo>
                      <a:pt x="7543" y="32"/>
                      <a:pt x="7511"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50"/>
              <p:cNvSpPr/>
              <p:nvPr/>
            </p:nvSpPr>
            <p:spPr>
              <a:xfrm>
                <a:off x="4315975" y="3279500"/>
                <a:ext cx="111800" cy="283475"/>
              </a:xfrm>
              <a:custGeom>
                <a:avLst/>
                <a:gdLst/>
                <a:ahLst/>
                <a:cxnLst/>
                <a:rect l="l" t="t" r="r" b="b"/>
                <a:pathLst>
                  <a:path w="4472" h="11339" extrusionOk="0">
                    <a:moveTo>
                      <a:pt x="1" y="0"/>
                    </a:moveTo>
                    <a:cubicBezTo>
                      <a:pt x="1" y="83"/>
                      <a:pt x="11" y="166"/>
                      <a:pt x="11" y="249"/>
                    </a:cubicBezTo>
                    <a:lnTo>
                      <a:pt x="11" y="260"/>
                    </a:lnTo>
                    <a:cubicBezTo>
                      <a:pt x="11" y="270"/>
                      <a:pt x="22" y="281"/>
                      <a:pt x="22" y="291"/>
                    </a:cubicBezTo>
                    <a:cubicBezTo>
                      <a:pt x="22" y="364"/>
                      <a:pt x="32" y="447"/>
                      <a:pt x="42" y="519"/>
                    </a:cubicBezTo>
                    <a:cubicBezTo>
                      <a:pt x="42" y="623"/>
                      <a:pt x="42" y="726"/>
                      <a:pt x="52" y="820"/>
                    </a:cubicBezTo>
                    <a:lnTo>
                      <a:pt x="52" y="851"/>
                    </a:lnTo>
                    <a:lnTo>
                      <a:pt x="52" y="862"/>
                    </a:lnTo>
                    <a:lnTo>
                      <a:pt x="52" y="913"/>
                    </a:lnTo>
                    <a:cubicBezTo>
                      <a:pt x="63" y="924"/>
                      <a:pt x="63" y="934"/>
                      <a:pt x="63" y="945"/>
                    </a:cubicBezTo>
                    <a:cubicBezTo>
                      <a:pt x="63" y="1090"/>
                      <a:pt x="63" y="1235"/>
                      <a:pt x="73" y="1390"/>
                    </a:cubicBezTo>
                    <a:lnTo>
                      <a:pt x="73" y="1484"/>
                    </a:lnTo>
                    <a:lnTo>
                      <a:pt x="73" y="1494"/>
                    </a:lnTo>
                    <a:cubicBezTo>
                      <a:pt x="84" y="1650"/>
                      <a:pt x="94" y="1805"/>
                      <a:pt x="94" y="1961"/>
                    </a:cubicBezTo>
                    <a:lnTo>
                      <a:pt x="354" y="7033"/>
                    </a:lnTo>
                    <a:cubicBezTo>
                      <a:pt x="374" y="7355"/>
                      <a:pt x="395" y="7676"/>
                      <a:pt x="405" y="7988"/>
                    </a:cubicBezTo>
                    <a:lnTo>
                      <a:pt x="1982" y="9388"/>
                    </a:lnTo>
                    <a:lnTo>
                      <a:pt x="2677" y="10011"/>
                    </a:lnTo>
                    <a:lnTo>
                      <a:pt x="4150" y="11328"/>
                    </a:lnTo>
                    <a:cubicBezTo>
                      <a:pt x="4160" y="11338"/>
                      <a:pt x="4171" y="11338"/>
                      <a:pt x="4192" y="11338"/>
                    </a:cubicBezTo>
                    <a:cubicBezTo>
                      <a:pt x="4212" y="11338"/>
                      <a:pt x="4243" y="11328"/>
                      <a:pt x="4254" y="11318"/>
                    </a:cubicBezTo>
                    <a:lnTo>
                      <a:pt x="4264" y="11318"/>
                    </a:lnTo>
                    <a:cubicBezTo>
                      <a:pt x="4285" y="11318"/>
                      <a:pt x="4295" y="11307"/>
                      <a:pt x="4316" y="11307"/>
                    </a:cubicBezTo>
                    <a:cubicBezTo>
                      <a:pt x="4326" y="11297"/>
                      <a:pt x="4347" y="11276"/>
                      <a:pt x="4347" y="11255"/>
                    </a:cubicBezTo>
                    <a:cubicBezTo>
                      <a:pt x="4471" y="10529"/>
                      <a:pt x="4471" y="9783"/>
                      <a:pt x="4461" y="9098"/>
                    </a:cubicBezTo>
                    <a:cubicBezTo>
                      <a:pt x="4441" y="8506"/>
                      <a:pt x="4420" y="7739"/>
                      <a:pt x="4368" y="6961"/>
                    </a:cubicBezTo>
                    <a:cubicBezTo>
                      <a:pt x="4295" y="6027"/>
                      <a:pt x="4192" y="5249"/>
                      <a:pt x="4036" y="4523"/>
                    </a:cubicBezTo>
                    <a:cubicBezTo>
                      <a:pt x="4036" y="4502"/>
                      <a:pt x="4015" y="4481"/>
                      <a:pt x="4005" y="4472"/>
                    </a:cubicBezTo>
                    <a:cubicBezTo>
                      <a:pt x="3206" y="3589"/>
                      <a:pt x="2417" y="2697"/>
                      <a:pt x="1619" y="1816"/>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50"/>
              <p:cNvSpPr/>
              <p:nvPr/>
            </p:nvSpPr>
            <p:spPr>
              <a:xfrm>
                <a:off x="4414250" y="3399575"/>
                <a:ext cx="34775" cy="8000"/>
              </a:xfrm>
              <a:custGeom>
                <a:avLst/>
                <a:gdLst/>
                <a:ahLst/>
                <a:cxnLst/>
                <a:rect l="l" t="t" r="r" b="b"/>
                <a:pathLst>
                  <a:path w="1391" h="320" extrusionOk="0">
                    <a:moveTo>
                      <a:pt x="63" y="0"/>
                    </a:moveTo>
                    <a:cubicBezTo>
                      <a:pt x="42" y="10"/>
                      <a:pt x="22" y="31"/>
                      <a:pt x="22" y="52"/>
                    </a:cubicBezTo>
                    <a:cubicBezTo>
                      <a:pt x="1" y="83"/>
                      <a:pt x="12" y="146"/>
                      <a:pt x="63" y="156"/>
                    </a:cubicBezTo>
                    <a:cubicBezTo>
                      <a:pt x="261" y="229"/>
                      <a:pt x="478" y="291"/>
                      <a:pt x="696" y="312"/>
                    </a:cubicBezTo>
                    <a:cubicBezTo>
                      <a:pt x="748" y="317"/>
                      <a:pt x="805" y="319"/>
                      <a:pt x="862" y="319"/>
                    </a:cubicBezTo>
                    <a:cubicBezTo>
                      <a:pt x="919" y="319"/>
                      <a:pt x="976" y="317"/>
                      <a:pt x="1028" y="312"/>
                    </a:cubicBezTo>
                    <a:cubicBezTo>
                      <a:pt x="1142" y="291"/>
                      <a:pt x="1246" y="249"/>
                      <a:pt x="1339" y="197"/>
                    </a:cubicBezTo>
                    <a:cubicBezTo>
                      <a:pt x="1381" y="176"/>
                      <a:pt x="1391" y="114"/>
                      <a:pt x="1360" y="83"/>
                    </a:cubicBezTo>
                    <a:cubicBezTo>
                      <a:pt x="1348" y="58"/>
                      <a:pt x="1323" y="44"/>
                      <a:pt x="1297" y="44"/>
                    </a:cubicBezTo>
                    <a:cubicBezTo>
                      <a:pt x="1280" y="44"/>
                      <a:pt x="1262" y="50"/>
                      <a:pt x="1246" y="63"/>
                    </a:cubicBezTo>
                    <a:cubicBezTo>
                      <a:pt x="1236" y="63"/>
                      <a:pt x="1225" y="73"/>
                      <a:pt x="1215" y="73"/>
                    </a:cubicBezTo>
                    <a:cubicBezTo>
                      <a:pt x="1163" y="104"/>
                      <a:pt x="1111" y="125"/>
                      <a:pt x="1059" y="135"/>
                    </a:cubicBezTo>
                    <a:cubicBezTo>
                      <a:pt x="976" y="156"/>
                      <a:pt x="883" y="156"/>
                      <a:pt x="800" y="156"/>
                    </a:cubicBezTo>
                    <a:cubicBezTo>
                      <a:pt x="634" y="146"/>
                      <a:pt x="478" y="114"/>
                      <a:pt x="323" y="73"/>
                    </a:cubicBezTo>
                    <a:cubicBezTo>
                      <a:pt x="261" y="52"/>
                      <a:pt x="188" y="31"/>
                      <a:pt x="125"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50"/>
              <p:cNvSpPr/>
              <p:nvPr/>
            </p:nvSpPr>
            <p:spPr>
              <a:xfrm>
                <a:off x="4408550" y="3383225"/>
                <a:ext cx="57875" cy="195300"/>
              </a:xfrm>
              <a:custGeom>
                <a:avLst/>
                <a:gdLst/>
                <a:ahLst/>
                <a:cxnLst/>
                <a:rect l="l" t="t" r="r" b="b"/>
                <a:pathLst>
                  <a:path w="2315" h="7812" extrusionOk="0">
                    <a:moveTo>
                      <a:pt x="115" y="1"/>
                    </a:moveTo>
                    <a:cubicBezTo>
                      <a:pt x="94" y="1"/>
                      <a:pt x="74" y="11"/>
                      <a:pt x="53" y="32"/>
                    </a:cubicBezTo>
                    <a:cubicBezTo>
                      <a:pt x="21" y="42"/>
                      <a:pt x="1" y="74"/>
                      <a:pt x="1" y="104"/>
                    </a:cubicBezTo>
                    <a:lnTo>
                      <a:pt x="115" y="1951"/>
                    </a:lnTo>
                    <a:lnTo>
                      <a:pt x="219" y="3797"/>
                    </a:lnTo>
                    <a:lnTo>
                      <a:pt x="416" y="7075"/>
                    </a:lnTo>
                    <a:lnTo>
                      <a:pt x="416" y="7086"/>
                    </a:lnTo>
                    <a:lnTo>
                      <a:pt x="416" y="7096"/>
                    </a:lnTo>
                    <a:lnTo>
                      <a:pt x="426" y="7179"/>
                    </a:lnTo>
                    <a:cubicBezTo>
                      <a:pt x="426" y="7199"/>
                      <a:pt x="436" y="7220"/>
                      <a:pt x="447" y="7241"/>
                    </a:cubicBezTo>
                    <a:cubicBezTo>
                      <a:pt x="499" y="7314"/>
                      <a:pt x="551" y="7365"/>
                      <a:pt x="602" y="7407"/>
                    </a:cubicBezTo>
                    <a:cubicBezTo>
                      <a:pt x="665" y="7459"/>
                      <a:pt x="727" y="7511"/>
                      <a:pt x="800" y="7552"/>
                    </a:cubicBezTo>
                    <a:cubicBezTo>
                      <a:pt x="934" y="7635"/>
                      <a:pt x="1090" y="7697"/>
                      <a:pt x="1266" y="7750"/>
                    </a:cubicBezTo>
                    <a:cubicBezTo>
                      <a:pt x="1422" y="7791"/>
                      <a:pt x="1588" y="7812"/>
                      <a:pt x="1764" y="7812"/>
                    </a:cubicBezTo>
                    <a:lnTo>
                      <a:pt x="1785" y="7812"/>
                    </a:lnTo>
                    <a:cubicBezTo>
                      <a:pt x="1951" y="7812"/>
                      <a:pt x="2096" y="7791"/>
                      <a:pt x="2231" y="7739"/>
                    </a:cubicBezTo>
                    <a:cubicBezTo>
                      <a:pt x="2252" y="7729"/>
                      <a:pt x="2273" y="7718"/>
                      <a:pt x="2283" y="7697"/>
                    </a:cubicBezTo>
                    <a:cubicBezTo>
                      <a:pt x="2283" y="7697"/>
                      <a:pt x="2283" y="7687"/>
                      <a:pt x="2294" y="7687"/>
                    </a:cubicBezTo>
                    <a:cubicBezTo>
                      <a:pt x="2303" y="7667"/>
                      <a:pt x="2314" y="7646"/>
                      <a:pt x="2303" y="7635"/>
                    </a:cubicBezTo>
                    <a:lnTo>
                      <a:pt x="2303" y="7614"/>
                    </a:lnTo>
                    <a:lnTo>
                      <a:pt x="2303" y="7604"/>
                    </a:lnTo>
                    <a:lnTo>
                      <a:pt x="2303" y="7594"/>
                    </a:lnTo>
                    <a:cubicBezTo>
                      <a:pt x="2294" y="7407"/>
                      <a:pt x="2283" y="7210"/>
                      <a:pt x="2273" y="7024"/>
                    </a:cubicBezTo>
                    <a:lnTo>
                      <a:pt x="2252" y="6795"/>
                    </a:lnTo>
                    <a:lnTo>
                      <a:pt x="2211" y="6162"/>
                    </a:lnTo>
                    <a:cubicBezTo>
                      <a:pt x="2190" y="5758"/>
                      <a:pt x="2158" y="5353"/>
                      <a:pt x="2138" y="4938"/>
                    </a:cubicBezTo>
                    <a:lnTo>
                      <a:pt x="2024" y="3175"/>
                    </a:lnTo>
                    <a:lnTo>
                      <a:pt x="1909" y="1411"/>
                    </a:lnTo>
                    <a:cubicBezTo>
                      <a:pt x="1889" y="1017"/>
                      <a:pt x="1858" y="613"/>
                      <a:pt x="1837" y="219"/>
                    </a:cubicBezTo>
                    <a:cubicBezTo>
                      <a:pt x="1826" y="166"/>
                      <a:pt x="1796" y="136"/>
                      <a:pt x="1743" y="136"/>
                    </a:cubicBezTo>
                    <a:lnTo>
                      <a:pt x="1671" y="136"/>
                    </a:lnTo>
                    <a:cubicBezTo>
                      <a:pt x="1640" y="146"/>
                      <a:pt x="1609" y="146"/>
                      <a:pt x="1567" y="157"/>
                    </a:cubicBezTo>
                    <a:cubicBezTo>
                      <a:pt x="1422" y="177"/>
                      <a:pt x="1266" y="187"/>
                      <a:pt x="1121" y="187"/>
                    </a:cubicBezTo>
                    <a:cubicBezTo>
                      <a:pt x="1007" y="187"/>
                      <a:pt x="893" y="177"/>
                      <a:pt x="779" y="166"/>
                    </a:cubicBezTo>
                    <a:lnTo>
                      <a:pt x="768" y="166"/>
                    </a:lnTo>
                    <a:cubicBezTo>
                      <a:pt x="561" y="146"/>
                      <a:pt x="385" y="104"/>
                      <a:pt x="229" y="42"/>
                    </a:cubicBezTo>
                    <a:cubicBezTo>
                      <a:pt x="208" y="32"/>
                      <a:pt x="187" y="21"/>
                      <a:pt x="157" y="11"/>
                    </a:cubicBezTo>
                    <a:cubicBezTo>
                      <a:pt x="146" y="11"/>
                      <a:pt x="136"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50"/>
              <p:cNvSpPr/>
              <p:nvPr/>
            </p:nvSpPr>
            <p:spPr>
              <a:xfrm>
                <a:off x="4412975" y="3399825"/>
                <a:ext cx="38925" cy="9125"/>
              </a:xfrm>
              <a:custGeom>
                <a:avLst/>
                <a:gdLst/>
                <a:ahLst/>
                <a:cxnLst/>
                <a:rect l="l" t="t" r="r" b="b"/>
                <a:pathLst>
                  <a:path w="1557" h="365" extrusionOk="0">
                    <a:moveTo>
                      <a:pt x="52" y="0"/>
                    </a:moveTo>
                    <a:cubicBezTo>
                      <a:pt x="31" y="11"/>
                      <a:pt x="10" y="32"/>
                      <a:pt x="0" y="53"/>
                    </a:cubicBezTo>
                    <a:lnTo>
                      <a:pt x="0" y="115"/>
                    </a:lnTo>
                    <a:cubicBezTo>
                      <a:pt x="10" y="136"/>
                      <a:pt x="31" y="146"/>
                      <a:pt x="42" y="156"/>
                    </a:cubicBezTo>
                    <a:cubicBezTo>
                      <a:pt x="284" y="300"/>
                      <a:pt x="561" y="364"/>
                      <a:pt x="838" y="364"/>
                    </a:cubicBezTo>
                    <a:cubicBezTo>
                      <a:pt x="1059" y="364"/>
                      <a:pt x="1280" y="323"/>
                      <a:pt x="1483" y="249"/>
                    </a:cubicBezTo>
                    <a:cubicBezTo>
                      <a:pt x="1525" y="229"/>
                      <a:pt x="1556" y="187"/>
                      <a:pt x="1536" y="136"/>
                    </a:cubicBezTo>
                    <a:cubicBezTo>
                      <a:pt x="1528" y="105"/>
                      <a:pt x="1498" y="86"/>
                      <a:pt x="1466" y="86"/>
                    </a:cubicBezTo>
                    <a:cubicBezTo>
                      <a:pt x="1455" y="86"/>
                      <a:pt x="1443" y="89"/>
                      <a:pt x="1432" y="94"/>
                    </a:cubicBezTo>
                    <a:lnTo>
                      <a:pt x="1214" y="156"/>
                    </a:lnTo>
                    <a:lnTo>
                      <a:pt x="1234" y="156"/>
                    </a:lnTo>
                    <a:cubicBezTo>
                      <a:pt x="1079" y="187"/>
                      <a:pt x="923" y="198"/>
                      <a:pt x="778" y="198"/>
                    </a:cubicBezTo>
                    <a:cubicBezTo>
                      <a:pt x="654" y="187"/>
                      <a:pt x="529" y="177"/>
                      <a:pt x="415" y="136"/>
                    </a:cubicBezTo>
                    <a:cubicBezTo>
                      <a:pt x="312" y="104"/>
                      <a:pt x="208" y="63"/>
                      <a:pt x="114" y="11"/>
                    </a:cubicBezTo>
                    <a:cubicBezTo>
                      <a:pt x="104" y="0"/>
                      <a:pt x="93"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50"/>
              <p:cNvSpPr/>
              <p:nvPr/>
            </p:nvSpPr>
            <p:spPr>
              <a:xfrm>
                <a:off x="4414775" y="3416950"/>
                <a:ext cx="36850" cy="8500"/>
              </a:xfrm>
              <a:custGeom>
                <a:avLst/>
                <a:gdLst/>
                <a:ahLst/>
                <a:cxnLst/>
                <a:rect l="l" t="t" r="r" b="b"/>
                <a:pathLst>
                  <a:path w="1474" h="340" extrusionOk="0">
                    <a:moveTo>
                      <a:pt x="94" y="0"/>
                    </a:moveTo>
                    <a:cubicBezTo>
                      <a:pt x="63" y="0"/>
                      <a:pt x="32" y="21"/>
                      <a:pt x="21" y="52"/>
                    </a:cubicBezTo>
                    <a:cubicBezTo>
                      <a:pt x="1" y="94"/>
                      <a:pt x="21" y="145"/>
                      <a:pt x="63" y="166"/>
                    </a:cubicBezTo>
                    <a:cubicBezTo>
                      <a:pt x="270" y="249"/>
                      <a:pt x="499" y="311"/>
                      <a:pt x="727" y="332"/>
                    </a:cubicBezTo>
                    <a:cubicBezTo>
                      <a:pt x="777" y="337"/>
                      <a:pt x="828" y="339"/>
                      <a:pt x="880" y="339"/>
                    </a:cubicBezTo>
                    <a:cubicBezTo>
                      <a:pt x="1062" y="339"/>
                      <a:pt x="1250" y="307"/>
                      <a:pt x="1411" y="218"/>
                    </a:cubicBezTo>
                    <a:cubicBezTo>
                      <a:pt x="1432" y="207"/>
                      <a:pt x="1453" y="198"/>
                      <a:pt x="1464" y="177"/>
                    </a:cubicBezTo>
                    <a:cubicBezTo>
                      <a:pt x="1474" y="156"/>
                      <a:pt x="1474" y="135"/>
                      <a:pt x="1464" y="115"/>
                    </a:cubicBezTo>
                    <a:cubicBezTo>
                      <a:pt x="1453" y="94"/>
                      <a:pt x="1443" y="73"/>
                      <a:pt x="1422" y="73"/>
                    </a:cubicBezTo>
                    <a:cubicBezTo>
                      <a:pt x="1407" y="65"/>
                      <a:pt x="1393" y="58"/>
                      <a:pt x="1378" y="58"/>
                    </a:cubicBezTo>
                    <a:cubicBezTo>
                      <a:pt x="1372" y="58"/>
                      <a:pt x="1366" y="59"/>
                      <a:pt x="1360" y="62"/>
                    </a:cubicBezTo>
                    <a:cubicBezTo>
                      <a:pt x="1287" y="104"/>
                      <a:pt x="1215" y="125"/>
                      <a:pt x="1142" y="145"/>
                    </a:cubicBezTo>
                    <a:cubicBezTo>
                      <a:pt x="1038" y="166"/>
                      <a:pt x="934" y="177"/>
                      <a:pt x="820" y="177"/>
                    </a:cubicBezTo>
                    <a:cubicBezTo>
                      <a:pt x="664" y="166"/>
                      <a:pt x="509" y="135"/>
                      <a:pt x="364" y="94"/>
                    </a:cubicBezTo>
                    <a:cubicBezTo>
                      <a:pt x="281" y="73"/>
                      <a:pt x="208" y="42"/>
                      <a:pt x="136" y="11"/>
                    </a:cubicBezTo>
                    <a:cubicBezTo>
                      <a:pt x="125" y="0"/>
                      <a:pt x="10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50"/>
              <p:cNvSpPr/>
              <p:nvPr/>
            </p:nvSpPr>
            <p:spPr>
              <a:xfrm>
                <a:off x="4295750" y="3331875"/>
                <a:ext cx="65125" cy="86650"/>
              </a:xfrm>
              <a:custGeom>
                <a:avLst/>
                <a:gdLst/>
                <a:ahLst/>
                <a:cxnLst/>
                <a:rect l="l" t="t" r="r" b="b"/>
                <a:pathLst>
                  <a:path w="2605" h="3466" extrusionOk="0">
                    <a:moveTo>
                      <a:pt x="1515" y="1"/>
                    </a:moveTo>
                    <a:cubicBezTo>
                      <a:pt x="1463" y="1"/>
                      <a:pt x="1412" y="11"/>
                      <a:pt x="1359" y="32"/>
                    </a:cubicBezTo>
                    <a:cubicBezTo>
                      <a:pt x="1339" y="42"/>
                      <a:pt x="1318" y="53"/>
                      <a:pt x="1308" y="63"/>
                    </a:cubicBezTo>
                    <a:cubicBezTo>
                      <a:pt x="1266" y="74"/>
                      <a:pt x="1235" y="84"/>
                      <a:pt x="1204" y="104"/>
                    </a:cubicBezTo>
                    <a:cubicBezTo>
                      <a:pt x="1110" y="136"/>
                      <a:pt x="1038" y="187"/>
                      <a:pt x="955" y="229"/>
                    </a:cubicBezTo>
                    <a:cubicBezTo>
                      <a:pt x="831" y="312"/>
                      <a:pt x="727" y="385"/>
                      <a:pt x="633" y="457"/>
                    </a:cubicBezTo>
                    <a:cubicBezTo>
                      <a:pt x="540" y="540"/>
                      <a:pt x="436" y="634"/>
                      <a:pt x="353" y="727"/>
                    </a:cubicBezTo>
                    <a:cubicBezTo>
                      <a:pt x="270" y="821"/>
                      <a:pt x="197" y="924"/>
                      <a:pt x="146" y="1038"/>
                    </a:cubicBezTo>
                    <a:cubicBezTo>
                      <a:pt x="114" y="1090"/>
                      <a:pt x="94" y="1142"/>
                      <a:pt x="73" y="1194"/>
                    </a:cubicBezTo>
                    <a:cubicBezTo>
                      <a:pt x="52" y="1256"/>
                      <a:pt x="42" y="1328"/>
                      <a:pt x="22" y="1381"/>
                    </a:cubicBezTo>
                    <a:cubicBezTo>
                      <a:pt x="1" y="1494"/>
                      <a:pt x="1" y="1619"/>
                      <a:pt x="11" y="1754"/>
                    </a:cubicBezTo>
                    <a:cubicBezTo>
                      <a:pt x="22" y="1879"/>
                      <a:pt x="52" y="2003"/>
                      <a:pt x="105" y="2148"/>
                    </a:cubicBezTo>
                    <a:cubicBezTo>
                      <a:pt x="188" y="2386"/>
                      <a:pt x="333" y="2615"/>
                      <a:pt x="540" y="2843"/>
                    </a:cubicBezTo>
                    <a:cubicBezTo>
                      <a:pt x="758" y="3071"/>
                      <a:pt x="986" y="3248"/>
                      <a:pt x="1225" y="3352"/>
                    </a:cubicBezTo>
                    <a:cubicBezTo>
                      <a:pt x="1339" y="3403"/>
                      <a:pt x="1463" y="3435"/>
                      <a:pt x="1598" y="3455"/>
                    </a:cubicBezTo>
                    <a:cubicBezTo>
                      <a:pt x="1629" y="3455"/>
                      <a:pt x="1670" y="3465"/>
                      <a:pt x="1702" y="3465"/>
                    </a:cubicBezTo>
                    <a:cubicBezTo>
                      <a:pt x="1764" y="3465"/>
                      <a:pt x="1816" y="3455"/>
                      <a:pt x="1868" y="3435"/>
                    </a:cubicBezTo>
                    <a:lnTo>
                      <a:pt x="1930" y="3403"/>
                    </a:lnTo>
                    <a:cubicBezTo>
                      <a:pt x="1951" y="3382"/>
                      <a:pt x="1961" y="3362"/>
                      <a:pt x="1982" y="3331"/>
                    </a:cubicBezTo>
                    <a:cubicBezTo>
                      <a:pt x="1982" y="3320"/>
                      <a:pt x="1992" y="3299"/>
                      <a:pt x="1992" y="3269"/>
                    </a:cubicBezTo>
                    <a:cubicBezTo>
                      <a:pt x="1992" y="3248"/>
                      <a:pt x="1992" y="3227"/>
                      <a:pt x="1982" y="3196"/>
                    </a:cubicBezTo>
                    <a:cubicBezTo>
                      <a:pt x="1972" y="3154"/>
                      <a:pt x="1951" y="3103"/>
                      <a:pt x="1919" y="3050"/>
                    </a:cubicBezTo>
                    <a:cubicBezTo>
                      <a:pt x="1889" y="2999"/>
                      <a:pt x="1857" y="2947"/>
                      <a:pt x="1806" y="2895"/>
                    </a:cubicBezTo>
                    <a:cubicBezTo>
                      <a:pt x="1743" y="2812"/>
                      <a:pt x="1660" y="2729"/>
                      <a:pt x="1567" y="2635"/>
                    </a:cubicBezTo>
                    <a:lnTo>
                      <a:pt x="1567" y="2635"/>
                    </a:lnTo>
                    <a:cubicBezTo>
                      <a:pt x="1629" y="2656"/>
                      <a:pt x="1702" y="2677"/>
                      <a:pt x="1774" y="2698"/>
                    </a:cubicBezTo>
                    <a:cubicBezTo>
                      <a:pt x="1878" y="2708"/>
                      <a:pt x="1972" y="2718"/>
                      <a:pt x="2055" y="2718"/>
                    </a:cubicBezTo>
                    <a:lnTo>
                      <a:pt x="2127" y="2718"/>
                    </a:lnTo>
                    <a:cubicBezTo>
                      <a:pt x="2251" y="2718"/>
                      <a:pt x="2345" y="2688"/>
                      <a:pt x="2438" y="2625"/>
                    </a:cubicBezTo>
                    <a:cubicBezTo>
                      <a:pt x="2470" y="2605"/>
                      <a:pt x="2500" y="2573"/>
                      <a:pt x="2532" y="2532"/>
                    </a:cubicBezTo>
                    <a:cubicBezTo>
                      <a:pt x="2553" y="2501"/>
                      <a:pt x="2573" y="2469"/>
                      <a:pt x="2583" y="2449"/>
                    </a:cubicBezTo>
                    <a:cubicBezTo>
                      <a:pt x="2604" y="2407"/>
                      <a:pt x="2604" y="2377"/>
                      <a:pt x="2604" y="2345"/>
                    </a:cubicBezTo>
                    <a:cubicBezTo>
                      <a:pt x="2604" y="2314"/>
                      <a:pt x="2594" y="2283"/>
                      <a:pt x="2573" y="2241"/>
                    </a:cubicBezTo>
                    <a:cubicBezTo>
                      <a:pt x="2542" y="2190"/>
                      <a:pt x="2490" y="2148"/>
                      <a:pt x="2438" y="2117"/>
                    </a:cubicBezTo>
                    <a:cubicBezTo>
                      <a:pt x="2376" y="2075"/>
                      <a:pt x="2304" y="2045"/>
                      <a:pt x="2241" y="2024"/>
                    </a:cubicBezTo>
                    <a:cubicBezTo>
                      <a:pt x="2200" y="2003"/>
                      <a:pt x="2158" y="1992"/>
                      <a:pt x="2106" y="1982"/>
                    </a:cubicBezTo>
                    <a:lnTo>
                      <a:pt x="2117" y="1982"/>
                    </a:lnTo>
                    <a:cubicBezTo>
                      <a:pt x="2138" y="1982"/>
                      <a:pt x="2148" y="1982"/>
                      <a:pt x="2158" y="1972"/>
                    </a:cubicBezTo>
                    <a:cubicBezTo>
                      <a:pt x="2293" y="1962"/>
                      <a:pt x="2459" y="1909"/>
                      <a:pt x="2521" y="1754"/>
                    </a:cubicBezTo>
                    <a:cubicBezTo>
                      <a:pt x="2532" y="1723"/>
                      <a:pt x="2532" y="1681"/>
                      <a:pt x="2532" y="1640"/>
                    </a:cubicBezTo>
                    <a:lnTo>
                      <a:pt x="2532" y="1588"/>
                    </a:lnTo>
                    <a:cubicBezTo>
                      <a:pt x="2521" y="1567"/>
                      <a:pt x="2521" y="1547"/>
                      <a:pt x="2511" y="1526"/>
                    </a:cubicBezTo>
                    <a:cubicBezTo>
                      <a:pt x="2480" y="1443"/>
                      <a:pt x="2417" y="1391"/>
                      <a:pt x="2355" y="1360"/>
                    </a:cubicBezTo>
                    <a:cubicBezTo>
                      <a:pt x="2272" y="1318"/>
                      <a:pt x="2189" y="1287"/>
                      <a:pt x="2085" y="1256"/>
                    </a:cubicBezTo>
                    <a:cubicBezTo>
                      <a:pt x="1972" y="1225"/>
                      <a:pt x="1857" y="1204"/>
                      <a:pt x="1753" y="1183"/>
                    </a:cubicBezTo>
                    <a:cubicBezTo>
                      <a:pt x="1681" y="1162"/>
                      <a:pt x="1619" y="1152"/>
                      <a:pt x="1546" y="1142"/>
                    </a:cubicBezTo>
                    <a:lnTo>
                      <a:pt x="1442" y="1121"/>
                    </a:lnTo>
                    <a:lnTo>
                      <a:pt x="1401" y="1121"/>
                    </a:lnTo>
                    <a:cubicBezTo>
                      <a:pt x="1432" y="1100"/>
                      <a:pt x="1463" y="1079"/>
                      <a:pt x="1495" y="1049"/>
                    </a:cubicBezTo>
                    <a:cubicBezTo>
                      <a:pt x="1578" y="987"/>
                      <a:pt x="1660" y="904"/>
                      <a:pt x="1723" y="821"/>
                    </a:cubicBezTo>
                    <a:cubicBezTo>
                      <a:pt x="1816" y="696"/>
                      <a:pt x="1961" y="457"/>
                      <a:pt x="1857" y="240"/>
                    </a:cubicBezTo>
                    <a:cubicBezTo>
                      <a:pt x="1816" y="146"/>
                      <a:pt x="1733" y="63"/>
                      <a:pt x="1640" y="21"/>
                    </a:cubicBezTo>
                    <a:cubicBezTo>
                      <a:pt x="1598" y="11"/>
                      <a:pt x="1557" y="1"/>
                      <a:pt x="1515" y="1"/>
                    </a:cubicBezTo>
                    <a:close/>
                  </a:path>
                </a:pathLst>
              </a:custGeom>
              <a:solidFill>
                <a:srgbClr val="FEA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50"/>
              <p:cNvSpPr/>
              <p:nvPr/>
            </p:nvSpPr>
            <p:spPr>
              <a:xfrm>
                <a:off x="4324025" y="3373650"/>
                <a:ext cx="24400" cy="8350"/>
              </a:xfrm>
              <a:custGeom>
                <a:avLst/>
                <a:gdLst/>
                <a:ahLst/>
                <a:cxnLst/>
                <a:rect l="l" t="t" r="r" b="b"/>
                <a:pathLst>
                  <a:path w="976" h="334" extrusionOk="0">
                    <a:moveTo>
                      <a:pt x="52" y="0"/>
                    </a:moveTo>
                    <a:cubicBezTo>
                      <a:pt x="42" y="0"/>
                      <a:pt x="21" y="10"/>
                      <a:pt x="11" y="21"/>
                    </a:cubicBezTo>
                    <a:cubicBezTo>
                      <a:pt x="11" y="42"/>
                      <a:pt x="0" y="52"/>
                      <a:pt x="11" y="72"/>
                    </a:cubicBezTo>
                    <a:cubicBezTo>
                      <a:pt x="11" y="83"/>
                      <a:pt x="21" y="104"/>
                      <a:pt x="32" y="114"/>
                    </a:cubicBezTo>
                    <a:cubicBezTo>
                      <a:pt x="177" y="187"/>
                      <a:pt x="322" y="238"/>
                      <a:pt x="467" y="270"/>
                    </a:cubicBezTo>
                    <a:cubicBezTo>
                      <a:pt x="602" y="306"/>
                      <a:pt x="746" y="334"/>
                      <a:pt x="884" y="334"/>
                    </a:cubicBezTo>
                    <a:cubicBezTo>
                      <a:pt x="904" y="334"/>
                      <a:pt x="924" y="333"/>
                      <a:pt x="944" y="332"/>
                    </a:cubicBezTo>
                    <a:cubicBezTo>
                      <a:pt x="965" y="332"/>
                      <a:pt x="975" y="321"/>
                      <a:pt x="975" y="301"/>
                    </a:cubicBezTo>
                    <a:cubicBezTo>
                      <a:pt x="975" y="291"/>
                      <a:pt x="965" y="270"/>
                      <a:pt x="944" y="270"/>
                    </a:cubicBezTo>
                    <a:cubicBezTo>
                      <a:pt x="871" y="270"/>
                      <a:pt x="809" y="259"/>
                      <a:pt x="737" y="249"/>
                    </a:cubicBezTo>
                    <a:cubicBezTo>
                      <a:pt x="581" y="228"/>
                      <a:pt x="436" y="166"/>
                      <a:pt x="301" y="104"/>
                    </a:cubicBezTo>
                    <a:lnTo>
                      <a:pt x="290" y="104"/>
                    </a:lnTo>
                    <a:lnTo>
                      <a:pt x="104" y="10"/>
                    </a:lnTo>
                    <a:cubicBezTo>
                      <a:pt x="94" y="0"/>
                      <a:pt x="83" y="0"/>
                      <a:pt x="62" y="0"/>
                    </a:cubicBezTo>
                    <a:close/>
                  </a:path>
                </a:pathLst>
              </a:custGeom>
              <a:solidFill>
                <a:srgbClr val="D08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50"/>
              <p:cNvSpPr/>
              <p:nvPr/>
            </p:nvSpPr>
            <p:spPr>
              <a:xfrm>
                <a:off x="4318050" y="3388175"/>
                <a:ext cx="16625" cy="10225"/>
              </a:xfrm>
              <a:custGeom>
                <a:avLst/>
                <a:gdLst/>
                <a:ahLst/>
                <a:cxnLst/>
                <a:rect l="l" t="t" r="r" b="b"/>
                <a:pathLst>
                  <a:path w="665" h="409" extrusionOk="0">
                    <a:moveTo>
                      <a:pt x="63" y="0"/>
                    </a:moveTo>
                    <a:cubicBezTo>
                      <a:pt x="42" y="0"/>
                      <a:pt x="32" y="10"/>
                      <a:pt x="22" y="10"/>
                    </a:cubicBezTo>
                    <a:cubicBezTo>
                      <a:pt x="11" y="21"/>
                      <a:pt x="1" y="42"/>
                      <a:pt x="1" y="51"/>
                    </a:cubicBezTo>
                    <a:cubicBezTo>
                      <a:pt x="1" y="62"/>
                      <a:pt x="11" y="83"/>
                      <a:pt x="22" y="93"/>
                    </a:cubicBezTo>
                    <a:cubicBezTo>
                      <a:pt x="52" y="125"/>
                      <a:pt x="94" y="155"/>
                      <a:pt x="135" y="176"/>
                    </a:cubicBezTo>
                    <a:cubicBezTo>
                      <a:pt x="188" y="217"/>
                      <a:pt x="239" y="238"/>
                      <a:pt x="291" y="270"/>
                    </a:cubicBezTo>
                    <a:cubicBezTo>
                      <a:pt x="384" y="321"/>
                      <a:pt x="499" y="363"/>
                      <a:pt x="603" y="404"/>
                    </a:cubicBezTo>
                    <a:cubicBezTo>
                      <a:pt x="608" y="407"/>
                      <a:pt x="614" y="408"/>
                      <a:pt x="619" y="408"/>
                    </a:cubicBezTo>
                    <a:cubicBezTo>
                      <a:pt x="634" y="408"/>
                      <a:pt x="647" y="399"/>
                      <a:pt x="654" y="383"/>
                    </a:cubicBezTo>
                    <a:cubicBezTo>
                      <a:pt x="665" y="353"/>
                      <a:pt x="644" y="332"/>
                      <a:pt x="623" y="332"/>
                    </a:cubicBezTo>
                    <a:cubicBezTo>
                      <a:pt x="582" y="311"/>
                      <a:pt x="550" y="290"/>
                      <a:pt x="509" y="280"/>
                    </a:cubicBezTo>
                    <a:lnTo>
                      <a:pt x="291" y="155"/>
                    </a:lnTo>
                    <a:cubicBezTo>
                      <a:pt x="218" y="114"/>
                      <a:pt x="156" y="62"/>
                      <a:pt x="84" y="10"/>
                    </a:cubicBezTo>
                    <a:cubicBezTo>
                      <a:pt x="73" y="0"/>
                      <a:pt x="63" y="0"/>
                      <a:pt x="63" y="0"/>
                    </a:cubicBezTo>
                    <a:close/>
                  </a:path>
                </a:pathLst>
              </a:custGeom>
              <a:solidFill>
                <a:srgbClr val="D08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50"/>
              <p:cNvSpPr/>
              <p:nvPr/>
            </p:nvSpPr>
            <p:spPr>
              <a:xfrm>
                <a:off x="4326875" y="3619225"/>
                <a:ext cx="166525" cy="77800"/>
              </a:xfrm>
              <a:custGeom>
                <a:avLst/>
                <a:gdLst/>
                <a:ahLst/>
                <a:cxnLst/>
                <a:rect l="l" t="t" r="r" b="b"/>
                <a:pathLst>
                  <a:path w="6661" h="3112" extrusionOk="0">
                    <a:moveTo>
                      <a:pt x="4440" y="0"/>
                    </a:moveTo>
                    <a:cubicBezTo>
                      <a:pt x="4399" y="0"/>
                      <a:pt x="4346" y="0"/>
                      <a:pt x="4284" y="11"/>
                    </a:cubicBezTo>
                    <a:cubicBezTo>
                      <a:pt x="4171" y="21"/>
                      <a:pt x="4056" y="52"/>
                      <a:pt x="3922" y="104"/>
                    </a:cubicBezTo>
                    <a:cubicBezTo>
                      <a:pt x="3818" y="135"/>
                      <a:pt x="3703" y="198"/>
                      <a:pt x="3569" y="270"/>
                    </a:cubicBezTo>
                    <a:cubicBezTo>
                      <a:pt x="3444" y="343"/>
                      <a:pt x="3330" y="415"/>
                      <a:pt x="3226" y="488"/>
                    </a:cubicBezTo>
                    <a:cubicBezTo>
                      <a:pt x="3143" y="550"/>
                      <a:pt x="3050" y="612"/>
                      <a:pt x="2967" y="675"/>
                    </a:cubicBezTo>
                    <a:cubicBezTo>
                      <a:pt x="2843" y="768"/>
                      <a:pt x="2708" y="861"/>
                      <a:pt x="2573" y="954"/>
                    </a:cubicBezTo>
                    <a:cubicBezTo>
                      <a:pt x="2490" y="1007"/>
                      <a:pt x="2396" y="1058"/>
                      <a:pt x="2313" y="1110"/>
                    </a:cubicBezTo>
                    <a:cubicBezTo>
                      <a:pt x="2220" y="1152"/>
                      <a:pt x="2127" y="1193"/>
                      <a:pt x="2023" y="1224"/>
                    </a:cubicBezTo>
                    <a:cubicBezTo>
                      <a:pt x="1909" y="1266"/>
                      <a:pt x="1785" y="1297"/>
                      <a:pt x="1660" y="1328"/>
                    </a:cubicBezTo>
                    <a:cubicBezTo>
                      <a:pt x="1598" y="1349"/>
                      <a:pt x="1536" y="1359"/>
                      <a:pt x="1463" y="1380"/>
                    </a:cubicBezTo>
                    <a:cubicBezTo>
                      <a:pt x="1255" y="1431"/>
                      <a:pt x="1038" y="1484"/>
                      <a:pt x="830" y="1556"/>
                    </a:cubicBezTo>
                    <a:cubicBezTo>
                      <a:pt x="695" y="1597"/>
                      <a:pt x="581" y="1650"/>
                      <a:pt x="467" y="1712"/>
                    </a:cubicBezTo>
                    <a:cubicBezTo>
                      <a:pt x="353" y="1763"/>
                      <a:pt x="259" y="1836"/>
                      <a:pt x="167" y="1929"/>
                    </a:cubicBezTo>
                    <a:cubicBezTo>
                      <a:pt x="135" y="1961"/>
                      <a:pt x="104" y="2002"/>
                      <a:pt x="73" y="2054"/>
                    </a:cubicBezTo>
                    <a:cubicBezTo>
                      <a:pt x="42" y="2095"/>
                      <a:pt x="31" y="2148"/>
                      <a:pt x="21" y="2178"/>
                    </a:cubicBezTo>
                    <a:cubicBezTo>
                      <a:pt x="1" y="2272"/>
                      <a:pt x="21" y="2355"/>
                      <a:pt x="52" y="2417"/>
                    </a:cubicBezTo>
                    <a:cubicBezTo>
                      <a:pt x="84" y="2480"/>
                      <a:pt x="135" y="2542"/>
                      <a:pt x="208" y="2604"/>
                    </a:cubicBezTo>
                    <a:cubicBezTo>
                      <a:pt x="280" y="2666"/>
                      <a:pt x="363" y="2718"/>
                      <a:pt x="457" y="2759"/>
                    </a:cubicBezTo>
                    <a:cubicBezTo>
                      <a:pt x="633" y="2853"/>
                      <a:pt x="830" y="2925"/>
                      <a:pt x="1069" y="2978"/>
                    </a:cubicBezTo>
                    <a:cubicBezTo>
                      <a:pt x="1349" y="3050"/>
                      <a:pt x="1640" y="3081"/>
                      <a:pt x="1857" y="3091"/>
                    </a:cubicBezTo>
                    <a:cubicBezTo>
                      <a:pt x="2034" y="3112"/>
                      <a:pt x="2220" y="3112"/>
                      <a:pt x="2417" y="3112"/>
                    </a:cubicBezTo>
                    <a:cubicBezTo>
                      <a:pt x="2915" y="3112"/>
                      <a:pt x="3475" y="3070"/>
                      <a:pt x="4160" y="2967"/>
                    </a:cubicBezTo>
                    <a:cubicBezTo>
                      <a:pt x="4544" y="2915"/>
                      <a:pt x="4938" y="2853"/>
                      <a:pt x="5312" y="2780"/>
                    </a:cubicBezTo>
                    <a:cubicBezTo>
                      <a:pt x="5664" y="2729"/>
                      <a:pt x="6027" y="2666"/>
                      <a:pt x="6380" y="2614"/>
                    </a:cubicBezTo>
                    <a:cubicBezTo>
                      <a:pt x="6432" y="2604"/>
                      <a:pt x="6473" y="2563"/>
                      <a:pt x="6463" y="2521"/>
                    </a:cubicBezTo>
                    <a:cubicBezTo>
                      <a:pt x="6453" y="2490"/>
                      <a:pt x="6442" y="2469"/>
                      <a:pt x="6411" y="2459"/>
                    </a:cubicBezTo>
                    <a:cubicBezTo>
                      <a:pt x="6473" y="2365"/>
                      <a:pt x="6515" y="2272"/>
                      <a:pt x="6546" y="2178"/>
                    </a:cubicBezTo>
                    <a:cubicBezTo>
                      <a:pt x="6587" y="2054"/>
                      <a:pt x="6619" y="1940"/>
                      <a:pt x="6639" y="1816"/>
                    </a:cubicBezTo>
                    <a:cubicBezTo>
                      <a:pt x="6660" y="1597"/>
                      <a:pt x="6619" y="1380"/>
                      <a:pt x="6536" y="1173"/>
                    </a:cubicBezTo>
                    <a:cubicBezTo>
                      <a:pt x="6453" y="986"/>
                      <a:pt x="6307" y="799"/>
                      <a:pt x="6131" y="643"/>
                    </a:cubicBezTo>
                    <a:cubicBezTo>
                      <a:pt x="5955" y="488"/>
                      <a:pt x="5736" y="353"/>
                      <a:pt x="5478" y="249"/>
                    </a:cubicBezTo>
                    <a:cubicBezTo>
                      <a:pt x="5249" y="145"/>
                      <a:pt x="4980" y="73"/>
                      <a:pt x="4678" y="21"/>
                    </a:cubicBezTo>
                    <a:cubicBezTo>
                      <a:pt x="4616" y="11"/>
                      <a:pt x="4554" y="0"/>
                      <a:pt x="44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50"/>
              <p:cNvSpPr/>
              <p:nvPr/>
            </p:nvSpPr>
            <p:spPr>
              <a:xfrm>
                <a:off x="4416075" y="3619225"/>
                <a:ext cx="38675" cy="18425"/>
              </a:xfrm>
              <a:custGeom>
                <a:avLst/>
                <a:gdLst/>
                <a:ahLst/>
                <a:cxnLst/>
                <a:rect l="l" t="t" r="r" b="b"/>
                <a:pathLst>
                  <a:path w="1547" h="737" extrusionOk="0">
                    <a:moveTo>
                      <a:pt x="716" y="0"/>
                    </a:moveTo>
                    <a:cubicBezTo>
                      <a:pt x="603" y="21"/>
                      <a:pt x="488" y="52"/>
                      <a:pt x="354" y="94"/>
                    </a:cubicBezTo>
                    <a:cubicBezTo>
                      <a:pt x="250" y="135"/>
                      <a:pt x="135" y="187"/>
                      <a:pt x="1" y="270"/>
                    </a:cubicBezTo>
                    <a:cubicBezTo>
                      <a:pt x="73" y="332"/>
                      <a:pt x="146" y="394"/>
                      <a:pt x="218" y="446"/>
                    </a:cubicBezTo>
                    <a:cubicBezTo>
                      <a:pt x="333" y="539"/>
                      <a:pt x="447" y="612"/>
                      <a:pt x="582" y="675"/>
                    </a:cubicBezTo>
                    <a:cubicBezTo>
                      <a:pt x="582" y="671"/>
                      <a:pt x="581" y="669"/>
                      <a:pt x="579" y="667"/>
                    </a:cubicBezTo>
                    <a:lnTo>
                      <a:pt x="579" y="667"/>
                    </a:lnTo>
                    <a:cubicBezTo>
                      <a:pt x="650" y="697"/>
                      <a:pt x="730" y="717"/>
                      <a:pt x="799" y="737"/>
                    </a:cubicBezTo>
                    <a:lnTo>
                      <a:pt x="955" y="737"/>
                    </a:lnTo>
                    <a:cubicBezTo>
                      <a:pt x="1007" y="726"/>
                      <a:pt x="1048" y="716"/>
                      <a:pt x="1090" y="695"/>
                    </a:cubicBezTo>
                    <a:cubicBezTo>
                      <a:pt x="1131" y="675"/>
                      <a:pt x="1173" y="654"/>
                      <a:pt x="1214" y="622"/>
                    </a:cubicBezTo>
                    <a:cubicBezTo>
                      <a:pt x="1266" y="581"/>
                      <a:pt x="1308" y="539"/>
                      <a:pt x="1349" y="488"/>
                    </a:cubicBezTo>
                    <a:cubicBezTo>
                      <a:pt x="1422" y="394"/>
                      <a:pt x="1474" y="301"/>
                      <a:pt x="1515" y="198"/>
                    </a:cubicBezTo>
                    <a:cubicBezTo>
                      <a:pt x="1525" y="177"/>
                      <a:pt x="1536" y="145"/>
                      <a:pt x="1546" y="115"/>
                    </a:cubicBezTo>
                    <a:cubicBezTo>
                      <a:pt x="1412" y="73"/>
                      <a:pt x="1266" y="42"/>
                      <a:pt x="1110" y="21"/>
                    </a:cubicBezTo>
                    <a:cubicBezTo>
                      <a:pt x="1059" y="11"/>
                      <a:pt x="986" y="0"/>
                      <a:pt x="9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50"/>
              <p:cNvSpPr/>
              <p:nvPr/>
            </p:nvSpPr>
            <p:spPr>
              <a:xfrm>
                <a:off x="4326600" y="3656025"/>
                <a:ext cx="35575" cy="37900"/>
              </a:xfrm>
              <a:custGeom>
                <a:avLst/>
                <a:gdLst/>
                <a:ahLst/>
                <a:cxnLst/>
                <a:rect l="l" t="t" r="r" b="b"/>
                <a:pathLst>
                  <a:path w="1423" h="1516" extrusionOk="0">
                    <a:moveTo>
                      <a:pt x="1100" y="1"/>
                    </a:moveTo>
                    <a:cubicBezTo>
                      <a:pt x="1017" y="22"/>
                      <a:pt x="934" y="53"/>
                      <a:pt x="841" y="84"/>
                    </a:cubicBezTo>
                    <a:cubicBezTo>
                      <a:pt x="706" y="125"/>
                      <a:pt x="582" y="178"/>
                      <a:pt x="478" y="240"/>
                    </a:cubicBezTo>
                    <a:cubicBezTo>
                      <a:pt x="364" y="291"/>
                      <a:pt x="261" y="364"/>
                      <a:pt x="178" y="457"/>
                    </a:cubicBezTo>
                    <a:cubicBezTo>
                      <a:pt x="146" y="489"/>
                      <a:pt x="115" y="530"/>
                      <a:pt x="84" y="582"/>
                    </a:cubicBezTo>
                    <a:cubicBezTo>
                      <a:pt x="63" y="613"/>
                      <a:pt x="42" y="665"/>
                      <a:pt x="32" y="706"/>
                    </a:cubicBezTo>
                    <a:cubicBezTo>
                      <a:pt x="1" y="800"/>
                      <a:pt x="32" y="883"/>
                      <a:pt x="63" y="945"/>
                    </a:cubicBezTo>
                    <a:cubicBezTo>
                      <a:pt x="84" y="1008"/>
                      <a:pt x="146" y="1070"/>
                      <a:pt x="219" y="1132"/>
                    </a:cubicBezTo>
                    <a:cubicBezTo>
                      <a:pt x="291" y="1194"/>
                      <a:pt x="374" y="1246"/>
                      <a:pt x="468" y="1298"/>
                    </a:cubicBezTo>
                    <a:cubicBezTo>
                      <a:pt x="644" y="1381"/>
                      <a:pt x="841" y="1453"/>
                      <a:pt x="1080" y="1506"/>
                    </a:cubicBezTo>
                    <a:cubicBezTo>
                      <a:pt x="1080" y="1515"/>
                      <a:pt x="1090" y="1515"/>
                      <a:pt x="1090" y="1515"/>
                    </a:cubicBezTo>
                    <a:cubicBezTo>
                      <a:pt x="1121" y="1495"/>
                      <a:pt x="1142" y="1464"/>
                      <a:pt x="1163" y="1432"/>
                    </a:cubicBezTo>
                    <a:cubicBezTo>
                      <a:pt x="1225" y="1349"/>
                      <a:pt x="1277" y="1257"/>
                      <a:pt x="1319" y="1153"/>
                    </a:cubicBezTo>
                    <a:lnTo>
                      <a:pt x="1319" y="1163"/>
                    </a:lnTo>
                    <a:cubicBezTo>
                      <a:pt x="1360" y="1059"/>
                      <a:pt x="1391" y="955"/>
                      <a:pt x="1412" y="842"/>
                    </a:cubicBezTo>
                    <a:cubicBezTo>
                      <a:pt x="1422" y="748"/>
                      <a:pt x="1422" y="655"/>
                      <a:pt x="1402" y="551"/>
                    </a:cubicBezTo>
                    <a:lnTo>
                      <a:pt x="1402" y="551"/>
                    </a:lnTo>
                    <a:lnTo>
                      <a:pt x="1412" y="561"/>
                    </a:lnTo>
                    <a:cubicBezTo>
                      <a:pt x="1391" y="478"/>
                      <a:pt x="1370" y="395"/>
                      <a:pt x="1339" y="323"/>
                    </a:cubicBezTo>
                    <a:cubicBezTo>
                      <a:pt x="1319" y="261"/>
                      <a:pt x="1277" y="198"/>
                      <a:pt x="1236" y="136"/>
                    </a:cubicBezTo>
                    <a:cubicBezTo>
                      <a:pt x="1215" y="105"/>
                      <a:pt x="1194" y="84"/>
                      <a:pt x="1163" y="63"/>
                    </a:cubicBezTo>
                    <a:lnTo>
                      <a:pt x="11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50"/>
              <p:cNvSpPr/>
              <p:nvPr/>
            </p:nvSpPr>
            <p:spPr>
              <a:xfrm>
                <a:off x="4459650" y="3459225"/>
                <a:ext cx="397575" cy="229275"/>
              </a:xfrm>
              <a:custGeom>
                <a:avLst/>
                <a:gdLst/>
                <a:ahLst/>
                <a:cxnLst/>
                <a:rect l="l" t="t" r="r" b="b"/>
                <a:pathLst>
                  <a:path w="15903" h="9171" extrusionOk="0">
                    <a:moveTo>
                      <a:pt x="10280" y="685"/>
                    </a:moveTo>
                    <a:lnTo>
                      <a:pt x="10176" y="716"/>
                    </a:lnTo>
                    <a:lnTo>
                      <a:pt x="10259" y="685"/>
                    </a:lnTo>
                    <a:close/>
                    <a:moveTo>
                      <a:pt x="12852" y="0"/>
                    </a:moveTo>
                    <a:cubicBezTo>
                      <a:pt x="12490" y="0"/>
                      <a:pt x="12105" y="42"/>
                      <a:pt x="11691" y="114"/>
                    </a:cubicBezTo>
                    <a:cubicBezTo>
                      <a:pt x="11296" y="187"/>
                      <a:pt x="10892" y="301"/>
                      <a:pt x="10446" y="446"/>
                    </a:cubicBezTo>
                    <a:cubicBezTo>
                      <a:pt x="9720" y="695"/>
                      <a:pt x="8963" y="1027"/>
                      <a:pt x="8060" y="1494"/>
                    </a:cubicBezTo>
                    <a:cubicBezTo>
                      <a:pt x="7739" y="1660"/>
                      <a:pt x="7396" y="1847"/>
                      <a:pt x="6981" y="2085"/>
                    </a:cubicBezTo>
                    <a:cubicBezTo>
                      <a:pt x="6639" y="2282"/>
                      <a:pt x="6234" y="2500"/>
                      <a:pt x="5851" y="2739"/>
                    </a:cubicBezTo>
                    <a:cubicBezTo>
                      <a:pt x="5042" y="3237"/>
                      <a:pt x="4254" y="3797"/>
                      <a:pt x="3486" y="4325"/>
                    </a:cubicBezTo>
                    <a:cubicBezTo>
                      <a:pt x="2656" y="4906"/>
                      <a:pt x="1785" y="5508"/>
                      <a:pt x="903" y="6047"/>
                    </a:cubicBezTo>
                    <a:cubicBezTo>
                      <a:pt x="644" y="6203"/>
                      <a:pt x="384" y="6349"/>
                      <a:pt x="135" y="6483"/>
                    </a:cubicBezTo>
                    <a:cubicBezTo>
                      <a:pt x="125" y="6483"/>
                      <a:pt x="125" y="6494"/>
                      <a:pt x="114" y="6494"/>
                    </a:cubicBezTo>
                    <a:cubicBezTo>
                      <a:pt x="104" y="6494"/>
                      <a:pt x="94" y="6504"/>
                      <a:pt x="94" y="6504"/>
                    </a:cubicBezTo>
                    <a:cubicBezTo>
                      <a:pt x="73" y="6524"/>
                      <a:pt x="63" y="6545"/>
                      <a:pt x="63" y="6566"/>
                    </a:cubicBezTo>
                    <a:cubicBezTo>
                      <a:pt x="11" y="6763"/>
                      <a:pt x="1" y="6981"/>
                      <a:pt x="1" y="7220"/>
                    </a:cubicBezTo>
                    <a:cubicBezTo>
                      <a:pt x="1" y="7458"/>
                      <a:pt x="31" y="7707"/>
                      <a:pt x="84" y="7935"/>
                    </a:cubicBezTo>
                    <a:cubicBezTo>
                      <a:pt x="208" y="8454"/>
                      <a:pt x="436" y="8859"/>
                      <a:pt x="747" y="9108"/>
                    </a:cubicBezTo>
                    <a:cubicBezTo>
                      <a:pt x="747" y="9129"/>
                      <a:pt x="768" y="9149"/>
                      <a:pt x="778" y="9159"/>
                    </a:cubicBezTo>
                    <a:cubicBezTo>
                      <a:pt x="799" y="9170"/>
                      <a:pt x="810" y="9170"/>
                      <a:pt x="830" y="9170"/>
                    </a:cubicBezTo>
                    <a:lnTo>
                      <a:pt x="840" y="9170"/>
                    </a:lnTo>
                    <a:cubicBezTo>
                      <a:pt x="3122" y="8973"/>
                      <a:pt x="5363" y="8495"/>
                      <a:pt x="7054" y="8101"/>
                    </a:cubicBezTo>
                    <a:cubicBezTo>
                      <a:pt x="7915" y="7894"/>
                      <a:pt x="8693" y="7686"/>
                      <a:pt x="9419" y="7458"/>
                    </a:cubicBezTo>
                    <a:cubicBezTo>
                      <a:pt x="10311" y="7188"/>
                      <a:pt x="11100" y="6888"/>
                      <a:pt x="11836" y="6556"/>
                    </a:cubicBezTo>
                    <a:cubicBezTo>
                      <a:pt x="12666" y="6183"/>
                      <a:pt x="13371" y="5778"/>
                      <a:pt x="13993" y="5311"/>
                    </a:cubicBezTo>
                    <a:cubicBezTo>
                      <a:pt x="14159" y="5197"/>
                      <a:pt x="14315" y="5072"/>
                      <a:pt x="14461" y="4948"/>
                    </a:cubicBezTo>
                    <a:cubicBezTo>
                      <a:pt x="14616" y="4813"/>
                      <a:pt x="14740" y="4699"/>
                      <a:pt x="14844" y="4585"/>
                    </a:cubicBezTo>
                    <a:cubicBezTo>
                      <a:pt x="15072" y="4357"/>
                      <a:pt x="15259" y="4097"/>
                      <a:pt x="15425" y="3818"/>
                    </a:cubicBezTo>
                    <a:cubicBezTo>
                      <a:pt x="15581" y="3548"/>
                      <a:pt x="15705" y="3257"/>
                      <a:pt x="15788" y="2967"/>
                    </a:cubicBezTo>
                    <a:cubicBezTo>
                      <a:pt x="15871" y="2677"/>
                      <a:pt x="15902" y="2386"/>
                      <a:pt x="15881" y="2106"/>
                    </a:cubicBezTo>
                    <a:cubicBezTo>
                      <a:pt x="15871" y="1815"/>
                      <a:pt x="15798" y="1535"/>
                      <a:pt x="15674" y="1296"/>
                    </a:cubicBezTo>
                    <a:cubicBezTo>
                      <a:pt x="15539" y="1038"/>
                      <a:pt x="15353" y="819"/>
                      <a:pt x="15093" y="623"/>
                    </a:cubicBezTo>
                    <a:cubicBezTo>
                      <a:pt x="14834" y="425"/>
                      <a:pt x="14512" y="280"/>
                      <a:pt x="14118" y="166"/>
                    </a:cubicBezTo>
                    <a:cubicBezTo>
                      <a:pt x="13744" y="62"/>
                      <a:pt x="13350" y="10"/>
                      <a:pt x="12925" y="0"/>
                    </a:cubicBezTo>
                    <a:close/>
                  </a:path>
                </a:pathLst>
              </a:custGeom>
              <a:solidFill>
                <a:srgbClr val="C5D2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50"/>
              <p:cNvSpPr/>
              <p:nvPr/>
            </p:nvSpPr>
            <p:spPr>
              <a:xfrm>
                <a:off x="4469750" y="3472950"/>
                <a:ext cx="387475" cy="215550"/>
              </a:xfrm>
              <a:custGeom>
                <a:avLst/>
                <a:gdLst/>
                <a:ahLst/>
                <a:cxnLst/>
                <a:rect l="l" t="t" r="r" b="b"/>
                <a:pathLst>
                  <a:path w="15499" h="8622" extrusionOk="0">
                    <a:moveTo>
                      <a:pt x="14596" y="1"/>
                    </a:moveTo>
                    <a:cubicBezTo>
                      <a:pt x="14596" y="146"/>
                      <a:pt x="14585" y="281"/>
                      <a:pt x="14564" y="426"/>
                    </a:cubicBezTo>
                    <a:cubicBezTo>
                      <a:pt x="14554" y="592"/>
                      <a:pt x="14523" y="758"/>
                      <a:pt x="14492" y="924"/>
                    </a:cubicBezTo>
                    <a:cubicBezTo>
                      <a:pt x="14451" y="1079"/>
                      <a:pt x="14409" y="1235"/>
                      <a:pt x="14357" y="1381"/>
                    </a:cubicBezTo>
                    <a:cubicBezTo>
                      <a:pt x="14306" y="1536"/>
                      <a:pt x="14243" y="1681"/>
                      <a:pt x="14170" y="1816"/>
                    </a:cubicBezTo>
                    <a:cubicBezTo>
                      <a:pt x="13901" y="2376"/>
                      <a:pt x="13506" y="2864"/>
                      <a:pt x="13061" y="3289"/>
                    </a:cubicBezTo>
                    <a:cubicBezTo>
                      <a:pt x="12822" y="3507"/>
                      <a:pt x="12573" y="3714"/>
                      <a:pt x="12303" y="3901"/>
                    </a:cubicBezTo>
                    <a:cubicBezTo>
                      <a:pt x="12044" y="4098"/>
                      <a:pt x="11775" y="4274"/>
                      <a:pt x="11494" y="4440"/>
                    </a:cubicBezTo>
                    <a:cubicBezTo>
                      <a:pt x="10934" y="4772"/>
                      <a:pt x="10343" y="5063"/>
                      <a:pt x="9751" y="5332"/>
                    </a:cubicBezTo>
                    <a:cubicBezTo>
                      <a:pt x="9472" y="5457"/>
                      <a:pt x="9191" y="5581"/>
                      <a:pt x="8901" y="5706"/>
                    </a:cubicBezTo>
                    <a:cubicBezTo>
                      <a:pt x="8735" y="5779"/>
                      <a:pt x="8569" y="5862"/>
                      <a:pt x="8403" y="5924"/>
                    </a:cubicBezTo>
                    <a:cubicBezTo>
                      <a:pt x="8185" y="6017"/>
                      <a:pt x="7967" y="6111"/>
                      <a:pt x="7760" y="6194"/>
                    </a:cubicBezTo>
                    <a:cubicBezTo>
                      <a:pt x="6899" y="6536"/>
                      <a:pt x="6038" y="6837"/>
                      <a:pt x="5157" y="7107"/>
                    </a:cubicBezTo>
                    <a:cubicBezTo>
                      <a:pt x="4264" y="7376"/>
                      <a:pt x="3372" y="7604"/>
                      <a:pt x="2460" y="7791"/>
                    </a:cubicBezTo>
                    <a:cubicBezTo>
                      <a:pt x="1650" y="7957"/>
                      <a:pt x="831" y="8092"/>
                      <a:pt x="1" y="8185"/>
                    </a:cubicBezTo>
                    <a:cubicBezTo>
                      <a:pt x="104" y="8331"/>
                      <a:pt x="219" y="8465"/>
                      <a:pt x="343" y="8569"/>
                    </a:cubicBezTo>
                    <a:cubicBezTo>
                      <a:pt x="343" y="8580"/>
                      <a:pt x="353" y="8600"/>
                      <a:pt x="374" y="8610"/>
                    </a:cubicBezTo>
                    <a:cubicBezTo>
                      <a:pt x="385" y="8621"/>
                      <a:pt x="406" y="8621"/>
                      <a:pt x="426" y="8621"/>
                    </a:cubicBezTo>
                    <a:lnTo>
                      <a:pt x="436" y="8621"/>
                    </a:lnTo>
                    <a:cubicBezTo>
                      <a:pt x="2729" y="8424"/>
                      <a:pt x="4959" y="7946"/>
                      <a:pt x="6660" y="7552"/>
                    </a:cubicBezTo>
                    <a:cubicBezTo>
                      <a:pt x="7522" y="7345"/>
                      <a:pt x="8289" y="7137"/>
                      <a:pt x="9015" y="6920"/>
                    </a:cubicBezTo>
                    <a:cubicBezTo>
                      <a:pt x="9907" y="6639"/>
                      <a:pt x="10696" y="6339"/>
                      <a:pt x="11432" y="6007"/>
                    </a:cubicBezTo>
                    <a:cubicBezTo>
                      <a:pt x="12262" y="5634"/>
                      <a:pt x="12967" y="5229"/>
                      <a:pt x="13589" y="4772"/>
                    </a:cubicBezTo>
                    <a:cubicBezTo>
                      <a:pt x="13745" y="4659"/>
                      <a:pt x="13911" y="4534"/>
                      <a:pt x="14067" y="4399"/>
                    </a:cubicBezTo>
                    <a:cubicBezTo>
                      <a:pt x="14212" y="4264"/>
                      <a:pt x="14336" y="4150"/>
                      <a:pt x="14451" y="4036"/>
                    </a:cubicBezTo>
                    <a:cubicBezTo>
                      <a:pt x="14668" y="3808"/>
                      <a:pt x="14866" y="3548"/>
                      <a:pt x="15021" y="3269"/>
                    </a:cubicBezTo>
                    <a:cubicBezTo>
                      <a:pt x="15177" y="2999"/>
                      <a:pt x="15301" y="2708"/>
                      <a:pt x="15384" y="2418"/>
                    </a:cubicBezTo>
                    <a:cubicBezTo>
                      <a:pt x="15467" y="2128"/>
                      <a:pt x="15498" y="1837"/>
                      <a:pt x="15488" y="1557"/>
                    </a:cubicBezTo>
                    <a:cubicBezTo>
                      <a:pt x="15467" y="1266"/>
                      <a:pt x="15394" y="996"/>
                      <a:pt x="15270" y="747"/>
                    </a:cubicBezTo>
                    <a:cubicBezTo>
                      <a:pt x="15145" y="489"/>
                      <a:pt x="14949" y="270"/>
                      <a:pt x="14689" y="74"/>
                    </a:cubicBezTo>
                    <a:cubicBezTo>
                      <a:pt x="14658" y="53"/>
                      <a:pt x="14627" y="21"/>
                      <a:pt x="14596" y="1"/>
                    </a:cubicBezTo>
                    <a:close/>
                  </a:path>
                </a:pathLst>
              </a:custGeom>
              <a:solidFill>
                <a:srgbClr val="ADB9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50"/>
              <p:cNvSpPr/>
              <p:nvPr/>
            </p:nvSpPr>
            <p:spPr>
              <a:xfrm>
                <a:off x="4384700" y="3336550"/>
                <a:ext cx="54225" cy="84050"/>
              </a:xfrm>
              <a:custGeom>
                <a:avLst/>
                <a:gdLst/>
                <a:ahLst/>
                <a:cxnLst/>
                <a:rect l="l" t="t" r="r" b="b"/>
                <a:pathLst>
                  <a:path w="2169" h="3362" extrusionOk="0">
                    <a:moveTo>
                      <a:pt x="1390" y="0"/>
                    </a:moveTo>
                    <a:cubicBezTo>
                      <a:pt x="1297" y="11"/>
                      <a:pt x="1204" y="42"/>
                      <a:pt x="1100" y="83"/>
                    </a:cubicBezTo>
                    <a:cubicBezTo>
                      <a:pt x="996" y="136"/>
                      <a:pt x="892" y="208"/>
                      <a:pt x="779" y="322"/>
                    </a:cubicBezTo>
                    <a:cubicBezTo>
                      <a:pt x="706" y="395"/>
                      <a:pt x="634" y="478"/>
                      <a:pt x="560" y="571"/>
                    </a:cubicBezTo>
                    <a:cubicBezTo>
                      <a:pt x="519" y="623"/>
                      <a:pt x="477" y="675"/>
                      <a:pt x="436" y="737"/>
                    </a:cubicBezTo>
                    <a:cubicBezTo>
                      <a:pt x="385" y="809"/>
                      <a:pt x="343" y="883"/>
                      <a:pt x="312" y="955"/>
                    </a:cubicBezTo>
                    <a:lnTo>
                      <a:pt x="302" y="965"/>
                    </a:lnTo>
                    <a:lnTo>
                      <a:pt x="291" y="975"/>
                    </a:lnTo>
                    <a:cubicBezTo>
                      <a:pt x="260" y="1038"/>
                      <a:pt x="239" y="1090"/>
                      <a:pt x="208" y="1141"/>
                    </a:cubicBezTo>
                    <a:lnTo>
                      <a:pt x="177" y="1235"/>
                    </a:lnTo>
                    <a:cubicBezTo>
                      <a:pt x="156" y="1266"/>
                      <a:pt x="146" y="1287"/>
                      <a:pt x="146" y="1307"/>
                    </a:cubicBezTo>
                    <a:cubicBezTo>
                      <a:pt x="146" y="1318"/>
                      <a:pt x="136" y="1328"/>
                      <a:pt x="146" y="1349"/>
                    </a:cubicBezTo>
                    <a:cubicBezTo>
                      <a:pt x="104" y="1473"/>
                      <a:pt x="63" y="1598"/>
                      <a:pt x="42" y="1733"/>
                    </a:cubicBezTo>
                    <a:cubicBezTo>
                      <a:pt x="11" y="1920"/>
                      <a:pt x="0" y="2096"/>
                      <a:pt x="11" y="2262"/>
                    </a:cubicBezTo>
                    <a:cubicBezTo>
                      <a:pt x="21" y="2438"/>
                      <a:pt x="53" y="2594"/>
                      <a:pt x="104" y="2729"/>
                    </a:cubicBezTo>
                    <a:cubicBezTo>
                      <a:pt x="156" y="2884"/>
                      <a:pt x="239" y="3009"/>
                      <a:pt x="343" y="3112"/>
                    </a:cubicBezTo>
                    <a:cubicBezTo>
                      <a:pt x="457" y="3216"/>
                      <a:pt x="602" y="3289"/>
                      <a:pt x="758" y="3331"/>
                    </a:cubicBezTo>
                    <a:cubicBezTo>
                      <a:pt x="830" y="3351"/>
                      <a:pt x="903" y="3361"/>
                      <a:pt x="996" y="3361"/>
                    </a:cubicBezTo>
                    <a:lnTo>
                      <a:pt x="1028" y="3361"/>
                    </a:lnTo>
                    <a:cubicBezTo>
                      <a:pt x="1121" y="3361"/>
                      <a:pt x="1214" y="3351"/>
                      <a:pt x="1297" y="3320"/>
                    </a:cubicBezTo>
                    <a:cubicBezTo>
                      <a:pt x="1380" y="3289"/>
                      <a:pt x="1453" y="3248"/>
                      <a:pt x="1536" y="3185"/>
                    </a:cubicBezTo>
                    <a:cubicBezTo>
                      <a:pt x="1598" y="3133"/>
                      <a:pt x="1660" y="3061"/>
                      <a:pt x="1712" y="2967"/>
                    </a:cubicBezTo>
                    <a:cubicBezTo>
                      <a:pt x="1754" y="2905"/>
                      <a:pt x="1795" y="2822"/>
                      <a:pt x="1826" y="2718"/>
                    </a:cubicBezTo>
                    <a:cubicBezTo>
                      <a:pt x="1858" y="2635"/>
                      <a:pt x="1888" y="2542"/>
                      <a:pt x="1909" y="2438"/>
                    </a:cubicBezTo>
                    <a:cubicBezTo>
                      <a:pt x="1930" y="2355"/>
                      <a:pt x="1941" y="2262"/>
                      <a:pt x="1950" y="2148"/>
                    </a:cubicBezTo>
                    <a:cubicBezTo>
                      <a:pt x="1961" y="2116"/>
                      <a:pt x="1961" y="2075"/>
                      <a:pt x="1961" y="2033"/>
                    </a:cubicBezTo>
                    <a:cubicBezTo>
                      <a:pt x="1971" y="1992"/>
                      <a:pt x="1971" y="1941"/>
                      <a:pt x="1982" y="1899"/>
                    </a:cubicBezTo>
                    <a:cubicBezTo>
                      <a:pt x="1992" y="1805"/>
                      <a:pt x="2013" y="1702"/>
                      <a:pt x="2033" y="1619"/>
                    </a:cubicBezTo>
                    <a:lnTo>
                      <a:pt x="2033" y="1598"/>
                    </a:lnTo>
                    <a:lnTo>
                      <a:pt x="2033" y="1577"/>
                    </a:lnTo>
                    <a:cubicBezTo>
                      <a:pt x="2065" y="1463"/>
                      <a:pt x="2086" y="1349"/>
                      <a:pt x="2096" y="1235"/>
                    </a:cubicBezTo>
                    <a:cubicBezTo>
                      <a:pt x="2137" y="1017"/>
                      <a:pt x="2169" y="768"/>
                      <a:pt x="2106" y="519"/>
                    </a:cubicBezTo>
                    <a:cubicBezTo>
                      <a:pt x="2086" y="415"/>
                      <a:pt x="2033" y="322"/>
                      <a:pt x="1971" y="249"/>
                    </a:cubicBezTo>
                    <a:cubicBezTo>
                      <a:pt x="1930" y="208"/>
                      <a:pt x="1888" y="177"/>
                      <a:pt x="1837" y="136"/>
                    </a:cubicBezTo>
                    <a:cubicBezTo>
                      <a:pt x="1795" y="104"/>
                      <a:pt x="1743" y="73"/>
                      <a:pt x="1681" y="53"/>
                    </a:cubicBezTo>
                    <a:cubicBezTo>
                      <a:pt x="1609" y="21"/>
                      <a:pt x="1526" y="0"/>
                      <a:pt x="14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50"/>
              <p:cNvSpPr/>
              <p:nvPr/>
            </p:nvSpPr>
            <p:spPr>
              <a:xfrm>
                <a:off x="4388075" y="3357050"/>
                <a:ext cx="10400" cy="17650"/>
              </a:xfrm>
              <a:custGeom>
                <a:avLst/>
                <a:gdLst/>
                <a:ahLst/>
                <a:cxnLst/>
                <a:rect l="l" t="t" r="r" b="b"/>
                <a:pathLst>
                  <a:path w="416" h="706" extrusionOk="0">
                    <a:moveTo>
                      <a:pt x="322" y="0"/>
                    </a:moveTo>
                    <a:cubicBezTo>
                      <a:pt x="312" y="0"/>
                      <a:pt x="301" y="0"/>
                      <a:pt x="291" y="10"/>
                    </a:cubicBezTo>
                    <a:cubicBezTo>
                      <a:pt x="270" y="10"/>
                      <a:pt x="260" y="31"/>
                      <a:pt x="250" y="52"/>
                    </a:cubicBezTo>
                    <a:cubicBezTo>
                      <a:pt x="197" y="135"/>
                      <a:pt x="146" y="228"/>
                      <a:pt x="104" y="321"/>
                    </a:cubicBezTo>
                    <a:cubicBezTo>
                      <a:pt x="63" y="415"/>
                      <a:pt x="31" y="508"/>
                      <a:pt x="11" y="612"/>
                    </a:cubicBezTo>
                    <a:cubicBezTo>
                      <a:pt x="1" y="633"/>
                      <a:pt x="11" y="653"/>
                      <a:pt x="21" y="674"/>
                    </a:cubicBezTo>
                    <a:cubicBezTo>
                      <a:pt x="31" y="685"/>
                      <a:pt x="52" y="706"/>
                      <a:pt x="73" y="706"/>
                    </a:cubicBezTo>
                    <a:cubicBezTo>
                      <a:pt x="94" y="706"/>
                      <a:pt x="114" y="706"/>
                      <a:pt x="135" y="695"/>
                    </a:cubicBezTo>
                    <a:cubicBezTo>
                      <a:pt x="156" y="674"/>
                      <a:pt x="167" y="664"/>
                      <a:pt x="167" y="633"/>
                    </a:cubicBezTo>
                    <a:cubicBezTo>
                      <a:pt x="177" y="623"/>
                      <a:pt x="187" y="602"/>
                      <a:pt x="187" y="581"/>
                    </a:cubicBezTo>
                    <a:lnTo>
                      <a:pt x="187" y="591"/>
                    </a:lnTo>
                    <a:cubicBezTo>
                      <a:pt x="239" y="425"/>
                      <a:pt x="312" y="270"/>
                      <a:pt x="395" y="114"/>
                    </a:cubicBezTo>
                    <a:cubicBezTo>
                      <a:pt x="416" y="83"/>
                      <a:pt x="395" y="21"/>
                      <a:pt x="353" y="10"/>
                    </a:cubicBezTo>
                    <a:cubicBezTo>
                      <a:pt x="342" y="0"/>
                      <a:pt x="333" y="0"/>
                      <a:pt x="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50"/>
              <p:cNvSpPr/>
              <p:nvPr/>
            </p:nvSpPr>
            <p:spPr>
              <a:xfrm>
                <a:off x="4387050" y="3362225"/>
                <a:ext cx="8825" cy="15625"/>
              </a:xfrm>
              <a:custGeom>
                <a:avLst/>
                <a:gdLst/>
                <a:ahLst/>
                <a:cxnLst/>
                <a:rect l="l" t="t" r="r" b="b"/>
                <a:pathLst>
                  <a:path w="353" h="625" extrusionOk="0">
                    <a:moveTo>
                      <a:pt x="238" y="1"/>
                    </a:moveTo>
                    <a:cubicBezTo>
                      <a:pt x="218" y="11"/>
                      <a:pt x="208" y="31"/>
                      <a:pt x="197" y="52"/>
                    </a:cubicBezTo>
                    <a:cubicBezTo>
                      <a:pt x="104" y="197"/>
                      <a:pt x="42" y="353"/>
                      <a:pt x="0" y="529"/>
                    </a:cubicBezTo>
                    <a:cubicBezTo>
                      <a:pt x="0" y="571"/>
                      <a:pt x="31" y="612"/>
                      <a:pt x="72" y="623"/>
                    </a:cubicBezTo>
                    <a:cubicBezTo>
                      <a:pt x="79" y="624"/>
                      <a:pt x="85" y="625"/>
                      <a:pt x="91" y="625"/>
                    </a:cubicBezTo>
                    <a:cubicBezTo>
                      <a:pt x="132" y="625"/>
                      <a:pt x="157" y="596"/>
                      <a:pt x="166" y="550"/>
                    </a:cubicBezTo>
                    <a:cubicBezTo>
                      <a:pt x="176" y="519"/>
                      <a:pt x="187" y="488"/>
                      <a:pt x="197" y="446"/>
                    </a:cubicBezTo>
                    <a:cubicBezTo>
                      <a:pt x="228" y="333"/>
                      <a:pt x="280" y="218"/>
                      <a:pt x="342" y="114"/>
                    </a:cubicBezTo>
                    <a:cubicBezTo>
                      <a:pt x="353" y="104"/>
                      <a:pt x="353" y="73"/>
                      <a:pt x="353" y="52"/>
                    </a:cubicBezTo>
                    <a:cubicBezTo>
                      <a:pt x="342" y="31"/>
                      <a:pt x="321" y="21"/>
                      <a:pt x="301" y="11"/>
                    </a:cubicBezTo>
                    <a:cubicBezTo>
                      <a:pt x="291" y="1"/>
                      <a:pt x="280" y="1"/>
                      <a:pt x="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50"/>
              <p:cNvSpPr/>
              <p:nvPr/>
            </p:nvSpPr>
            <p:spPr>
              <a:xfrm>
                <a:off x="4387050" y="3363000"/>
                <a:ext cx="8325" cy="14350"/>
              </a:xfrm>
              <a:custGeom>
                <a:avLst/>
                <a:gdLst/>
                <a:ahLst/>
                <a:cxnLst/>
                <a:rect l="l" t="t" r="r" b="b"/>
                <a:pathLst>
                  <a:path w="333" h="574" extrusionOk="0">
                    <a:moveTo>
                      <a:pt x="249" y="0"/>
                    </a:moveTo>
                    <a:cubicBezTo>
                      <a:pt x="238" y="0"/>
                      <a:pt x="228" y="11"/>
                      <a:pt x="218" y="11"/>
                    </a:cubicBezTo>
                    <a:cubicBezTo>
                      <a:pt x="197" y="21"/>
                      <a:pt x="187" y="32"/>
                      <a:pt x="176" y="53"/>
                    </a:cubicBezTo>
                    <a:cubicBezTo>
                      <a:pt x="93" y="187"/>
                      <a:pt x="31" y="322"/>
                      <a:pt x="10" y="478"/>
                    </a:cubicBezTo>
                    <a:cubicBezTo>
                      <a:pt x="0" y="519"/>
                      <a:pt x="31" y="561"/>
                      <a:pt x="72" y="571"/>
                    </a:cubicBezTo>
                    <a:cubicBezTo>
                      <a:pt x="79" y="573"/>
                      <a:pt x="85" y="573"/>
                      <a:pt x="92" y="573"/>
                    </a:cubicBezTo>
                    <a:cubicBezTo>
                      <a:pt x="135" y="573"/>
                      <a:pt x="167" y="544"/>
                      <a:pt x="176" y="498"/>
                    </a:cubicBezTo>
                    <a:cubicBezTo>
                      <a:pt x="176" y="468"/>
                      <a:pt x="187" y="436"/>
                      <a:pt x="197" y="405"/>
                    </a:cubicBezTo>
                    <a:cubicBezTo>
                      <a:pt x="228" y="302"/>
                      <a:pt x="270" y="208"/>
                      <a:pt x="321" y="125"/>
                    </a:cubicBezTo>
                    <a:cubicBezTo>
                      <a:pt x="332" y="104"/>
                      <a:pt x="332" y="83"/>
                      <a:pt x="332" y="63"/>
                    </a:cubicBezTo>
                    <a:cubicBezTo>
                      <a:pt x="321" y="42"/>
                      <a:pt x="301" y="21"/>
                      <a:pt x="280" y="11"/>
                    </a:cubicBezTo>
                    <a:cubicBezTo>
                      <a:pt x="270" y="11"/>
                      <a:pt x="259"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50"/>
              <p:cNvSpPr/>
              <p:nvPr/>
            </p:nvSpPr>
            <p:spPr>
              <a:xfrm>
                <a:off x="4385475" y="3365850"/>
                <a:ext cx="8325" cy="18750"/>
              </a:xfrm>
              <a:custGeom>
                <a:avLst/>
                <a:gdLst/>
                <a:ahLst/>
                <a:cxnLst/>
                <a:rect l="l" t="t" r="r" b="b"/>
                <a:pathLst>
                  <a:path w="333" h="750" extrusionOk="0">
                    <a:moveTo>
                      <a:pt x="218" y="1"/>
                    </a:moveTo>
                    <a:cubicBezTo>
                      <a:pt x="198" y="11"/>
                      <a:pt x="188" y="32"/>
                      <a:pt x="167" y="52"/>
                    </a:cubicBezTo>
                    <a:cubicBezTo>
                      <a:pt x="63" y="229"/>
                      <a:pt x="32" y="447"/>
                      <a:pt x="1" y="654"/>
                    </a:cubicBezTo>
                    <a:cubicBezTo>
                      <a:pt x="1" y="696"/>
                      <a:pt x="22" y="737"/>
                      <a:pt x="73" y="748"/>
                    </a:cubicBezTo>
                    <a:cubicBezTo>
                      <a:pt x="78" y="749"/>
                      <a:pt x="84" y="750"/>
                      <a:pt x="89" y="750"/>
                    </a:cubicBezTo>
                    <a:cubicBezTo>
                      <a:pt x="125" y="750"/>
                      <a:pt x="157" y="720"/>
                      <a:pt x="167" y="675"/>
                    </a:cubicBezTo>
                    <a:cubicBezTo>
                      <a:pt x="188" y="550"/>
                      <a:pt x="198" y="426"/>
                      <a:pt x="239" y="312"/>
                    </a:cubicBezTo>
                    <a:cubicBezTo>
                      <a:pt x="260" y="239"/>
                      <a:pt x="291" y="177"/>
                      <a:pt x="322" y="115"/>
                    </a:cubicBezTo>
                    <a:cubicBezTo>
                      <a:pt x="333" y="105"/>
                      <a:pt x="333" y="73"/>
                      <a:pt x="322" y="52"/>
                    </a:cubicBezTo>
                    <a:cubicBezTo>
                      <a:pt x="322" y="32"/>
                      <a:pt x="301" y="22"/>
                      <a:pt x="281" y="11"/>
                    </a:cubicBezTo>
                    <a:cubicBezTo>
                      <a:pt x="271" y="1"/>
                      <a:pt x="260" y="1"/>
                      <a:pt x="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50"/>
              <p:cNvSpPr/>
              <p:nvPr/>
            </p:nvSpPr>
            <p:spPr>
              <a:xfrm>
                <a:off x="4385725" y="3365850"/>
                <a:ext cx="8325" cy="17725"/>
              </a:xfrm>
              <a:custGeom>
                <a:avLst/>
                <a:gdLst/>
                <a:ahLst/>
                <a:cxnLst/>
                <a:rect l="l" t="t" r="r" b="b"/>
                <a:pathLst>
                  <a:path w="333" h="709" extrusionOk="0">
                    <a:moveTo>
                      <a:pt x="219" y="1"/>
                    </a:moveTo>
                    <a:cubicBezTo>
                      <a:pt x="188" y="11"/>
                      <a:pt x="178" y="22"/>
                      <a:pt x="167" y="42"/>
                    </a:cubicBezTo>
                    <a:cubicBezTo>
                      <a:pt x="63" y="218"/>
                      <a:pt x="32" y="416"/>
                      <a:pt x="1" y="613"/>
                    </a:cubicBezTo>
                    <a:cubicBezTo>
                      <a:pt x="1" y="654"/>
                      <a:pt x="22" y="706"/>
                      <a:pt x="74" y="706"/>
                    </a:cubicBezTo>
                    <a:cubicBezTo>
                      <a:pt x="79" y="708"/>
                      <a:pt x="85" y="708"/>
                      <a:pt x="90" y="708"/>
                    </a:cubicBezTo>
                    <a:cubicBezTo>
                      <a:pt x="128" y="708"/>
                      <a:pt x="167" y="680"/>
                      <a:pt x="167" y="644"/>
                    </a:cubicBezTo>
                    <a:cubicBezTo>
                      <a:pt x="178" y="530"/>
                      <a:pt x="198" y="416"/>
                      <a:pt x="229" y="301"/>
                    </a:cubicBezTo>
                    <a:cubicBezTo>
                      <a:pt x="261" y="239"/>
                      <a:pt x="281" y="177"/>
                      <a:pt x="323" y="115"/>
                    </a:cubicBezTo>
                    <a:cubicBezTo>
                      <a:pt x="333" y="94"/>
                      <a:pt x="323" y="73"/>
                      <a:pt x="323" y="52"/>
                    </a:cubicBezTo>
                    <a:cubicBezTo>
                      <a:pt x="312" y="32"/>
                      <a:pt x="302" y="11"/>
                      <a:pt x="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50"/>
              <p:cNvSpPr/>
              <p:nvPr/>
            </p:nvSpPr>
            <p:spPr>
              <a:xfrm>
                <a:off x="4442525" y="3333275"/>
                <a:ext cx="61225" cy="80175"/>
              </a:xfrm>
              <a:custGeom>
                <a:avLst/>
                <a:gdLst/>
                <a:ahLst/>
                <a:cxnLst/>
                <a:rect l="l" t="t" r="r" b="b"/>
                <a:pathLst>
                  <a:path w="2449" h="3207" extrusionOk="0">
                    <a:moveTo>
                      <a:pt x="1755" y="1"/>
                    </a:moveTo>
                    <a:cubicBezTo>
                      <a:pt x="1694" y="1"/>
                      <a:pt x="1629" y="8"/>
                      <a:pt x="1557" y="28"/>
                    </a:cubicBezTo>
                    <a:cubicBezTo>
                      <a:pt x="1442" y="59"/>
                      <a:pt x="1329" y="101"/>
                      <a:pt x="1193" y="184"/>
                    </a:cubicBezTo>
                    <a:cubicBezTo>
                      <a:pt x="1110" y="235"/>
                      <a:pt x="1018" y="308"/>
                      <a:pt x="924" y="380"/>
                    </a:cubicBezTo>
                    <a:cubicBezTo>
                      <a:pt x="872" y="422"/>
                      <a:pt x="820" y="474"/>
                      <a:pt x="769" y="526"/>
                    </a:cubicBezTo>
                    <a:cubicBezTo>
                      <a:pt x="716" y="578"/>
                      <a:pt x="654" y="640"/>
                      <a:pt x="603" y="702"/>
                    </a:cubicBezTo>
                    <a:lnTo>
                      <a:pt x="592" y="712"/>
                    </a:lnTo>
                    <a:lnTo>
                      <a:pt x="582" y="723"/>
                    </a:lnTo>
                    <a:cubicBezTo>
                      <a:pt x="540" y="775"/>
                      <a:pt x="509" y="816"/>
                      <a:pt x="467" y="868"/>
                    </a:cubicBezTo>
                    <a:cubicBezTo>
                      <a:pt x="447" y="889"/>
                      <a:pt x="437" y="920"/>
                      <a:pt x="416" y="940"/>
                    </a:cubicBezTo>
                    <a:cubicBezTo>
                      <a:pt x="395" y="972"/>
                      <a:pt x="384" y="993"/>
                      <a:pt x="374" y="1014"/>
                    </a:cubicBezTo>
                    <a:cubicBezTo>
                      <a:pt x="364" y="1023"/>
                      <a:pt x="364" y="1034"/>
                      <a:pt x="364" y="1044"/>
                    </a:cubicBezTo>
                    <a:cubicBezTo>
                      <a:pt x="291" y="1159"/>
                      <a:pt x="229" y="1272"/>
                      <a:pt x="188" y="1397"/>
                    </a:cubicBezTo>
                    <a:cubicBezTo>
                      <a:pt x="115" y="1574"/>
                      <a:pt x="63" y="1740"/>
                      <a:pt x="32" y="1906"/>
                    </a:cubicBezTo>
                    <a:cubicBezTo>
                      <a:pt x="11" y="2072"/>
                      <a:pt x="1" y="2238"/>
                      <a:pt x="32" y="2383"/>
                    </a:cubicBezTo>
                    <a:cubicBezTo>
                      <a:pt x="52" y="2538"/>
                      <a:pt x="105" y="2683"/>
                      <a:pt x="188" y="2798"/>
                    </a:cubicBezTo>
                    <a:cubicBezTo>
                      <a:pt x="271" y="2922"/>
                      <a:pt x="395" y="3026"/>
                      <a:pt x="540" y="3098"/>
                    </a:cubicBezTo>
                    <a:cubicBezTo>
                      <a:pt x="603" y="3130"/>
                      <a:pt x="675" y="3160"/>
                      <a:pt x="769" y="3181"/>
                    </a:cubicBezTo>
                    <a:cubicBezTo>
                      <a:pt x="779" y="3181"/>
                      <a:pt x="789" y="3181"/>
                      <a:pt x="799" y="3192"/>
                    </a:cubicBezTo>
                    <a:cubicBezTo>
                      <a:pt x="858" y="3199"/>
                      <a:pt x="922" y="3206"/>
                      <a:pt x="983" y="3206"/>
                    </a:cubicBezTo>
                    <a:cubicBezTo>
                      <a:pt x="1009" y="3206"/>
                      <a:pt x="1034" y="3205"/>
                      <a:pt x="1059" y="3202"/>
                    </a:cubicBezTo>
                    <a:cubicBezTo>
                      <a:pt x="1152" y="3192"/>
                      <a:pt x="1235" y="3160"/>
                      <a:pt x="1318" y="3119"/>
                    </a:cubicBezTo>
                    <a:cubicBezTo>
                      <a:pt x="1391" y="3077"/>
                      <a:pt x="1463" y="3026"/>
                      <a:pt x="1536" y="2953"/>
                    </a:cubicBezTo>
                    <a:cubicBezTo>
                      <a:pt x="1598" y="2891"/>
                      <a:pt x="1650" y="2828"/>
                      <a:pt x="1712" y="2735"/>
                    </a:cubicBezTo>
                    <a:cubicBezTo>
                      <a:pt x="1754" y="2652"/>
                      <a:pt x="1806" y="2569"/>
                      <a:pt x="1847" y="2476"/>
                    </a:cubicBezTo>
                    <a:cubicBezTo>
                      <a:pt x="1878" y="2403"/>
                      <a:pt x="1910" y="2321"/>
                      <a:pt x="1951" y="2206"/>
                    </a:cubicBezTo>
                    <a:cubicBezTo>
                      <a:pt x="1961" y="2175"/>
                      <a:pt x="1972" y="2134"/>
                      <a:pt x="1982" y="2102"/>
                    </a:cubicBezTo>
                    <a:cubicBezTo>
                      <a:pt x="1993" y="2051"/>
                      <a:pt x="2013" y="2009"/>
                      <a:pt x="2023" y="1968"/>
                    </a:cubicBezTo>
                    <a:cubicBezTo>
                      <a:pt x="2055" y="1874"/>
                      <a:pt x="2096" y="1791"/>
                      <a:pt x="2138" y="1708"/>
                    </a:cubicBezTo>
                    <a:lnTo>
                      <a:pt x="2138" y="1687"/>
                    </a:lnTo>
                    <a:lnTo>
                      <a:pt x="2148" y="1667"/>
                    </a:lnTo>
                    <a:cubicBezTo>
                      <a:pt x="2200" y="1563"/>
                      <a:pt x="2242" y="1459"/>
                      <a:pt x="2283" y="1355"/>
                    </a:cubicBezTo>
                    <a:cubicBezTo>
                      <a:pt x="2366" y="1148"/>
                      <a:pt x="2449" y="910"/>
                      <a:pt x="2449" y="661"/>
                    </a:cubicBezTo>
                    <a:cubicBezTo>
                      <a:pt x="2438" y="557"/>
                      <a:pt x="2417" y="453"/>
                      <a:pt x="2366" y="370"/>
                    </a:cubicBezTo>
                    <a:cubicBezTo>
                      <a:pt x="2334" y="318"/>
                      <a:pt x="2304" y="277"/>
                      <a:pt x="2262" y="225"/>
                    </a:cubicBezTo>
                    <a:cubicBezTo>
                      <a:pt x="2221" y="184"/>
                      <a:pt x="2179" y="152"/>
                      <a:pt x="2127" y="111"/>
                    </a:cubicBezTo>
                    <a:cubicBezTo>
                      <a:pt x="2055" y="69"/>
                      <a:pt x="1982" y="28"/>
                      <a:pt x="1899" y="18"/>
                    </a:cubicBezTo>
                    <a:cubicBezTo>
                      <a:pt x="1889" y="7"/>
                      <a:pt x="1868" y="7"/>
                      <a:pt x="1857" y="7"/>
                    </a:cubicBezTo>
                    <a:cubicBezTo>
                      <a:pt x="1824" y="3"/>
                      <a:pt x="1790" y="1"/>
                      <a:pt x="17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50"/>
              <p:cNvSpPr/>
              <p:nvPr/>
            </p:nvSpPr>
            <p:spPr>
              <a:xfrm>
                <a:off x="4450825" y="3348225"/>
                <a:ext cx="13000" cy="16025"/>
              </a:xfrm>
              <a:custGeom>
                <a:avLst/>
                <a:gdLst/>
                <a:ahLst/>
                <a:cxnLst/>
                <a:rect l="l" t="t" r="r" b="b"/>
                <a:pathLst>
                  <a:path w="520" h="641" extrusionOk="0">
                    <a:moveTo>
                      <a:pt x="416" y="1"/>
                    </a:moveTo>
                    <a:cubicBezTo>
                      <a:pt x="395" y="11"/>
                      <a:pt x="374" y="21"/>
                      <a:pt x="364" y="31"/>
                    </a:cubicBezTo>
                    <a:cubicBezTo>
                      <a:pt x="291" y="114"/>
                      <a:pt x="229" y="187"/>
                      <a:pt x="167" y="270"/>
                    </a:cubicBezTo>
                    <a:cubicBezTo>
                      <a:pt x="115" y="353"/>
                      <a:pt x="52" y="436"/>
                      <a:pt x="11" y="529"/>
                    </a:cubicBezTo>
                    <a:cubicBezTo>
                      <a:pt x="1" y="550"/>
                      <a:pt x="1" y="571"/>
                      <a:pt x="11" y="591"/>
                    </a:cubicBezTo>
                    <a:cubicBezTo>
                      <a:pt x="22" y="612"/>
                      <a:pt x="32" y="633"/>
                      <a:pt x="52" y="633"/>
                    </a:cubicBezTo>
                    <a:cubicBezTo>
                      <a:pt x="63" y="638"/>
                      <a:pt x="73" y="641"/>
                      <a:pt x="83" y="641"/>
                    </a:cubicBezTo>
                    <a:cubicBezTo>
                      <a:pt x="94" y="641"/>
                      <a:pt x="104" y="638"/>
                      <a:pt x="115" y="633"/>
                    </a:cubicBezTo>
                    <a:cubicBezTo>
                      <a:pt x="135" y="623"/>
                      <a:pt x="156" y="612"/>
                      <a:pt x="167" y="591"/>
                    </a:cubicBezTo>
                    <a:cubicBezTo>
                      <a:pt x="177" y="571"/>
                      <a:pt x="188" y="550"/>
                      <a:pt x="198" y="540"/>
                    </a:cubicBezTo>
                    <a:cubicBezTo>
                      <a:pt x="196" y="540"/>
                      <a:pt x="194" y="540"/>
                      <a:pt x="193" y="541"/>
                    </a:cubicBezTo>
                    <a:lnTo>
                      <a:pt x="193" y="541"/>
                    </a:lnTo>
                    <a:cubicBezTo>
                      <a:pt x="275" y="399"/>
                      <a:pt x="377" y="257"/>
                      <a:pt x="488" y="135"/>
                    </a:cubicBezTo>
                    <a:cubicBezTo>
                      <a:pt x="520" y="104"/>
                      <a:pt x="509" y="42"/>
                      <a:pt x="478" y="21"/>
                    </a:cubicBezTo>
                    <a:cubicBezTo>
                      <a:pt x="467" y="11"/>
                      <a:pt x="457" y="11"/>
                      <a:pt x="4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50"/>
              <p:cNvSpPr/>
              <p:nvPr/>
            </p:nvSpPr>
            <p:spPr>
              <a:xfrm>
                <a:off x="4449000" y="3352900"/>
                <a:ext cx="11200" cy="14225"/>
              </a:xfrm>
              <a:custGeom>
                <a:avLst/>
                <a:gdLst/>
                <a:ahLst/>
                <a:cxnLst/>
                <a:rect l="l" t="t" r="r" b="b"/>
                <a:pathLst>
                  <a:path w="448" h="569" extrusionOk="0">
                    <a:moveTo>
                      <a:pt x="354" y="0"/>
                    </a:moveTo>
                    <a:cubicBezTo>
                      <a:pt x="333" y="0"/>
                      <a:pt x="312" y="10"/>
                      <a:pt x="302" y="31"/>
                    </a:cubicBezTo>
                    <a:cubicBezTo>
                      <a:pt x="188" y="155"/>
                      <a:pt x="84" y="301"/>
                      <a:pt x="12" y="457"/>
                    </a:cubicBezTo>
                    <a:cubicBezTo>
                      <a:pt x="1" y="498"/>
                      <a:pt x="22" y="540"/>
                      <a:pt x="63" y="560"/>
                    </a:cubicBezTo>
                    <a:cubicBezTo>
                      <a:pt x="74" y="566"/>
                      <a:pt x="85" y="569"/>
                      <a:pt x="96" y="569"/>
                    </a:cubicBezTo>
                    <a:cubicBezTo>
                      <a:pt x="125" y="569"/>
                      <a:pt x="152" y="549"/>
                      <a:pt x="167" y="519"/>
                    </a:cubicBezTo>
                    <a:cubicBezTo>
                      <a:pt x="188" y="477"/>
                      <a:pt x="198" y="446"/>
                      <a:pt x="219" y="415"/>
                    </a:cubicBezTo>
                    <a:cubicBezTo>
                      <a:pt x="281" y="311"/>
                      <a:pt x="354" y="218"/>
                      <a:pt x="437" y="125"/>
                    </a:cubicBezTo>
                    <a:cubicBezTo>
                      <a:pt x="447" y="114"/>
                      <a:pt x="447" y="83"/>
                      <a:pt x="447" y="72"/>
                    </a:cubicBezTo>
                    <a:cubicBezTo>
                      <a:pt x="447" y="42"/>
                      <a:pt x="437" y="31"/>
                      <a:pt x="416" y="10"/>
                    </a:cubicBezTo>
                    <a:cubicBezTo>
                      <a:pt x="406" y="10"/>
                      <a:pt x="395" y="0"/>
                      <a:pt x="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50"/>
              <p:cNvSpPr/>
              <p:nvPr/>
            </p:nvSpPr>
            <p:spPr>
              <a:xfrm>
                <a:off x="4447450" y="3355500"/>
                <a:ext cx="10400" cy="14975"/>
              </a:xfrm>
              <a:custGeom>
                <a:avLst/>
                <a:gdLst/>
                <a:ahLst/>
                <a:cxnLst/>
                <a:rect l="l" t="t" r="r" b="b"/>
                <a:pathLst>
                  <a:path w="416" h="599" extrusionOk="0">
                    <a:moveTo>
                      <a:pt x="343" y="0"/>
                    </a:moveTo>
                    <a:cubicBezTo>
                      <a:pt x="312" y="0"/>
                      <a:pt x="281" y="10"/>
                      <a:pt x="260" y="31"/>
                    </a:cubicBezTo>
                    <a:cubicBezTo>
                      <a:pt x="146" y="166"/>
                      <a:pt x="63" y="321"/>
                      <a:pt x="11" y="487"/>
                    </a:cubicBezTo>
                    <a:cubicBezTo>
                      <a:pt x="1" y="529"/>
                      <a:pt x="11" y="581"/>
                      <a:pt x="53" y="591"/>
                    </a:cubicBezTo>
                    <a:cubicBezTo>
                      <a:pt x="64" y="596"/>
                      <a:pt x="76" y="599"/>
                      <a:pt x="88" y="599"/>
                    </a:cubicBezTo>
                    <a:cubicBezTo>
                      <a:pt x="120" y="599"/>
                      <a:pt x="151" y="580"/>
                      <a:pt x="167" y="549"/>
                    </a:cubicBezTo>
                    <a:cubicBezTo>
                      <a:pt x="198" y="466"/>
                      <a:pt x="229" y="373"/>
                      <a:pt x="270" y="300"/>
                    </a:cubicBezTo>
                    <a:cubicBezTo>
                      <a:pt x="302" y="238"/>
                      <a:pt x="343" y="187"/>
                      <a:pt x="385" y="134"/>
                    </a:cubicBezTo>
                    <a:cubicBezTo>
                      <a:pt x="416" y="104"/>
                      <a:pt x="406" y="42"/>
                      <a:pt x="374" y="21"/>
                    </a:cubicBezTo>
                    <a:cubicBezTo>
                      <a:pt x="364" y="10"/>
                      <a:pt x="353" y="10"/>
                      <a:pt x="3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50"/>
              <p:cNvSpPr/>
              <p:nvPr/>
            </p:nvSpPr>
            <p:spPr>
              <a:xfrm>
                <a:off x="4394300" y="3396450"/>
                <a:ext cx="4175" cy="19850"/>
              </a:xfrm>
              <a:custGeom>
                <a:avLst/>
                <a:gdLst/>
                <a:ahLst/>
                <a:cxnLst/>
                <a:rect l="l" t="t" r="r" b="b"/>
                <a:pathLst>
                  <a:path w="167" h="794" extrusionOk="0">
                    <a:moveTo>
                      <a:pt x="73" y="1"/>
                    </a:moveTo>
                    <a:cubicBezTo>
                      <a:pt x="63" y="1"/>
                      <a:pt x="42" y="1"/>
                      <a:pt x="42" y="11"/>
                    </a:cubicBezTo>
                    <a:cubicBezTo>
                      <a:pt x="21" y="135"/>
                      <a:pt x="1" y="271"/>
                      <a:pt x="1" y="395"/>
                    </a:cubicBezTo>
                    <a:cubicBezTo>
                      <a:pt x="1" y="457"/>
                      <a:pt x="11" y="520"/>
                      <a:pt x="21" y="582"/>
                    </a:cubicBezTo>
                    <a:cubicBezTo>
                      <a:pt x="31" y="644"/>
                      <a:pt x="52" y="706"/>
                      <a:pt x="73" y="769"/>
                    </a:cubicBezTo>
                    <a:cubicBezTo>
                      <a:pt x="81" y="784"/>
                      <a:pt x="94" y="793"/>
                      <a:pt x="109" y="793"/>
                    </a:cubicBezTo>
                    <a:cubicBezTo>
                      <a:pt x="114" y="793"/>
                      <a:pt x="120" y="792"/>
                      <a:pt x="125" y="789"/>
                    </a:cubicBezTo>
                    <a:cubicBezTo>
                      <a:pt x="135" y="789"/>
                      <a:pt x="146" y="779"/>
                      <a:pt x="156" y="769"/>
                    </a:cubicBezTo>
                    <a:cubicBezTo>
                      <a:pt x="167" y="758"/>
                      <a:pt x="167" y="748"/>
                      <a:pt x="167" y="737"/>
                    </a:cubicBezTo>
                    <a:cubicBezTo>
                      <a:pt x="146" y="675"/>
                      <a:pt x="125" y="613"/>
                      <a:pt x="114" y="550"/>
                    </a:cubicBezTo>
                    <a:cubicBezTo>
                      <a:pt x="93" y="478"/>
                      <a:pt x="84" y="405"/>
                      <a:pt x="73" y="333"/>
                    </a:cubicBezTo>
                    <a:lnTo>
                      <a:pt x="73" y="177"/>
                    </a:lnTo>
                    <a:cubicBezTo>
                      <a:pt x="84" y="125"/>
                      <a:pt x="84" y="73"/>
                      <a:pt x="93" y="22"/>
                    </a:cubicBezTo>
                    <a:cubicBezTo>
                      <a:pt x="104" y="11"/>
                      <a:pt x="93" y="1"/>
                      <a:pt x="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50"/>
              <p:cNvSpPr/>
              <p:nvPr/>
            </p:nvSpPr>
            <p:spPr>
              <a:xfrm>
                <a:off x="4404925" y="3398275"/>
                <a:ext cx="3400" cy="20050"/>
              </a:xfrm>
              <a:custGeom>
                <a:avLst/>
                <a:gdLst/>
                <a:ahLst/>
                <a:cxnLst/>
                <a:rect l="l" t="t" r="r" b="b"/>
                <a:pathLst>
                  <a:path w="136" h="802" extrusionOk="0">
                    <a:moveTo>
                      <a:pt x="83" y="0"/>
                    </a:moveTo>
                    <a:cubicBezTo>
                      <a:pt x="73" y="0"/>
                      <a:pt x="63" y="11"/>
                      <a:pt x="53" y="21"/>
                    </a:cubicBezTo>
                    <a:cubicBezTo>
                      <a:pt x="42" y="73"/>
                      <a:pt x="32" y="125"/>
                      <a:pt x="21" y="187"/>
                    </a:cubicBezTo>
                    <a:cubicBezTo>
                      <a:pt x="11" y="249"/>
                      <a:pt x="0" y="322"/>
                      <a:pt x="0" y="384"/>
                    </a:cubicBezTo>
                    <a:lnTo>
                      <a:pt x="0" y="571"/>
                    </a:lnTo>
                    <a:cubicBezTo>
                      <a:pt x="0" y="633"/>
                      <a:pt x="11" y="696"/>
                      <a:pt x="21" y="758"/>
                    </a:cubicBezTo>
                    <a:cubicBezTo>
                      <a:pt x="30" y="783"/>
                      <a:pt x="53" y="802"/>
                      <a:pt x="78" y="802"/>
                    </a:cubicBezTo>
                    <a:cubicBezTo>
                      <a:pt x="83" y="802"/>
                      <a:pt x="89" y="801"/>
                      <a:pt x="94" y="799"/>
                    </a:cubicBezTo>
                    <a:cubicBezTo>
                      <a:pt x="125" y="799"/>
                      <a:pt x="136" y="768"/>
                      <a:pt x="136" y="737"/>
                    </a:cubicBezTo>
                    <a:lnTo>
                      <a:pt x="104" y="581"/>
                    </a:lnTo>
                    <a:cubicBezTo>
                      <a:pt x="94" y="519"/>
                      <a:pt x="83" y="467"/>
                      <a:pt x="83" y="405"/>
                    </a:cubicBezTo>
                    <a:cubicBezTo>
                      <a:pt x="73" y="301"/>
                      <a:pt x="73" y="198"/>
                      <a:pt x="94" y="83"/>
                    </a:cubicBezTo>
                    <a:lnTo>
                      <a:pt x="94" y="94"/>
                    </a:lnTo>
                    <a:cubicBezTo>
                      <a:pt x="104" y="73"/>
                      <a:pt x="104" y="52"/>
                      <a:pt x="115" y="32"/>
                    </a:cubicBezTo>
                    <a:cubicBezTo>
                      <a:pt x="115" y="21"/>
                      <a:pt x="104" y="0"/>
                      <a:pt x="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50"/>
              <p:cNvSpPr/>
              <p:nvPr/>
            </p:nvSpPr>
            <p:spPr>
              <a:xfrm>
                <a:off x="4415300" y="3399050"/>
                <a:ext cx="3125" cy="18775"/>
              </a:xfrm>
              <a:custGeom>
                <a:avLst/>
                <a:gdLst/>
                <a:ahLst/>
                <a:cxnLst/>
                <a:rect l="l" t="t" r="r" b="b"/>
                <a:pathLst>
                  <a:path w="125" h="751" extrusionOk="0">
                    <a:moveTo>
                      <a:pt x="94" y="1"/>
                    </a:moveTo>
                    <a:cubicBezTo>
                      <a:pt x="83" y="1"/>
                      <a:pt x="73" y="11"/>
                      <a:pt x="73" y="11"/>
                    </a:cubicBezTo>
                    <a:cubicBezTo>
                      <a:pt x="63" y="21"/>
                      <a:pt x="63" y="21"/>
                      <a:pt x="63" y="31"/>
                    </a:cubicBezTo>
                    <a:cubicBezTo>
                      <a:pt x="42" y="146"/>
                      <a:pt x="21" y="260"/>
                      <a:pt x="11" y="363"/>
                    </a:cubicBezTo>
                    <a:cubicBezTo>
                      <a:pt x="0" y="426"/>
                      <a:pt x="0" y="478"/>
                      <a:pt x="0" y="529"/>
                    </a:cubicBezTo>
                    <a:cubicBezTo>
                      <a:pt x="0" y="592"/>
                      <a:pt x="0" y="654"/>
                      <a:pt x="11" y="716"/>
                    </a:cubicBezTo>
                    <a:cubicBezTo>
                      <a:pt x="11" y="733"/>
                      <a:pt x="32" y="750"/>
                      <a:pt x="57" y="750"/>
                    </a:cubicBezTo>
                    <a:cubicBezTo>
                      <a:pt x="62" y="750"/>
                      <a:pt x="68" y="749"/>
                      <a:pt x="73" y="748"/>
                    </a:cubicBezTo>
                    <a:cubicBezTo>
                      <a:pt x="83" y="748"/>
                      <a:pt x="94" y="737"/>
                      <a:pt x="104" y="727"/>
                    </a:cubicBezTo>
                    <a:cubicBezTo>
                      <a:pt x="115" y="716"/>
                      <a:pt x="115" y="706"/>
                      <a:pt x="115" y="695"/>
                    </a:cubicBezTo>
                    <a:cubicBezTo>
                      <a:pt x="104" y="644"/>
                      <a:pt x="104" y="602"/>
                      <a:pt x="94" y="550"/>
                    </a:cubicBezTo>
                    <a:cubicBezTo>
                      <a:pt x="94" y="467"/>
                      <a:pt x="83" y="384"/>
                      <a:pt x="94" y="312"/>
                    </a:cubicBezTo>
                    <a:cubicBezTo>
                      <a:pt x="94" y="218"/>
                      <a:pt x="104" y="125"/>
                      <a:pt x="125" y="42"/>
                    </a:cubicBezTo>
                    <a:cubicBezTo>
                      <a:pt x="125" y="21"/>
                      <a:pt x="104" y="11"/>
                      <a:pt x="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50"/>
              <p:cNvSpPr/>
              <p:nvPr/>
            </p:nvSpPr>
            <p:spPr>
              <a:xfrm>
                <a:off x="4447450" y="3385050"/>
                <a:ext cx="5725" cy="17650"/>
              </a:xfrm>
              <a:custGeom>
                <a:avLst/>
                <a:gdLst/>
                <a:ahLst/>
                <a:cxnLst/>
                <a:rect l="l" t="t" r="r" b="b"/>
                <a:pathLst>
                  <a:path w="229" h="706" extrusionOk="0">
                    <a:moveTo>
                      <a:pt x="198" y="1"/>
                    </a:moveTo>
                    <a:cubicBezTo>
                      <a:pt x="187" y="1"/>
                      <a:pt x="177" y="1"/>
                      <a:pt x="177" y="11"/>
                    </a:cubicBezTo>
                    <a:cubicBezTo>
                      <a:pt x="157" y="63"/>
                      <a:pt x="125" y="104"/>
                      <a:pt x="104" y="156"/>
                    </a:cubicBezTo>
                    <a:cubicBezTo>
                      <a:pt x="84" y="208"/>
                      <a:pt x="63" y="270"/>
                      <a:pt x="42" y="322"/>
                    </a:cubicBezTo>
                    <a:cubicBezTo>
                      <a:pt x="32" y="374"/>
                      <a:pt x="21" y="425"/>
                      <a:pt x="11" y="488"/>
                    </a:cubicBezTo>
                    <a:cubicBezTo>
                      <a:pt x="1" y="550"/>
                      <a:pt x="1" y="612"/>
                      <a:pt x="11" y="674"/>
                    </a:cubicBezTo>
                    <a:cubicBezTo>
                      <a:pt x="11" y="685"/>
                      <a:pt x="32" y="706"/>
                      <a:pt x="53" y="706"/>
                    </a:cubicBezTo>
                    <a:cubicBezTo>
                      <a:pt x="63" y="706"/>
                      <a:pt x="74" y="706"/>
                      <a:pt x="74" y="695"/>
                    </a:cubicBezTo>
                    <a:cubicBezTo>
                      <a:pt x="84" y="685"/>
                      <a:pt x="94" y="674"/>
                      <a:pt x="94" y="664"/>
                    </a:cubicBezTo>
                    <a:lnTo>
                      <a:pt x="94" y="529"/>
                    </a:lnTo>
                    <a:cubicBezTo>
                      <a:pt x="94" y="478"/>
                      <a:pt x="94" y="425"/>
                      <a:pt x="104" y="374"/>
                    </a:cubicBezTo>
                    <a:lnTo>
                      <a:pt x="104" y="384"/>
                    </a:lnTo>
                    <a:cubicBezTo>
                      <a:pt x="125" y="259"/>
                      <a:pt x="167" y="146"/>
                      <a:pt x="229" y="31"/>
                    </a:cubicBezTo>
                    <a:cubicBezTo>
                      <a:pt x="229" y="21"/>
                      <a:pt x="229" y="11"/>
                      <a:pt x="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50"/>
              <p:cNvSpPr/>
              <p:nvPr/>
            </p:nvSpPr>
            <p:spPr>
              <a:xfrm>
                <a:off x="4456025" y="3389200"/>
                <a:ext cx="8050" cy="20775"/>
              </a:xfrm>
              <a:custGeom>
                <a:avLst/>
                <a:gdLst/>
                <a:ahLst/>
                <a:cxnLst/>
                <a:rect l="l" t="t" r="r" b="b"/>
                <a:pathLst>
                  <a:path w="322" h="831" extrusionOk="0">
                    <a:moveTo>
                      <a:pt x="291" y="1"/>
                    </a:moveTo>
                    <a:cubicBezTo>
                      <a:pt x="280" y="1"/>
                      <a:pt x="270" y="10"/>
                      <a:pt x="259" y="21"/>
                    </a:cubicBezTo>
                    <a:cubicBezTo>
                      <a:pt x="197" y="135"/>
                      <a:pt x="135" y="249"/>
                      <a:pt x="93" y="374"/>
                    </a:cubicBezTo>
                    <a:cubicBezTo>
                      <a:pt x="63" y="436"/>
                      <a:pt x="42" y="498"/>
                      <a:pt x="31" y="561"/>
                    </a:cubicBezTo>
                    <a:cubicBezTo>
                      <a:pt x="10" y="633"/>
                      <a:pt x="0" y="706"/>
                      <a:pt x="0" y="768"/>
                    </a:cubicBezTo>
                    <a:cubicBezTo>
                      <a:pt x="0" y="789"/>
                      <a:pt x="0" y="799"/>
                      <a:pt x="10" y="810"/>
                    </a:cubicBezTo>
                    <a:cubicBezTo>
                      <a:pt x="21" y="820"/>
                      <a:pt x="31" y="830"/>
                      <a:pt x="52" y="830"/>
                    </a:cubicBezTo>
                    <a:cubicBezTo>
                      <a:pt x="63" y="830"/>
                      <a:pt x="73" y="820"/>
                      <a:pt x="83" y="820"/>
                    </a:cubicBezTo>
                    <a:cubicBezTo>
                      <a:pt x="93" y="810"/>
                      <a:pt x="104" y="789"/>
                      <a:pt x="104" y="778"/>
                    </a:cubicBezTo>
                    <a:cubicBezTo>
                      <a:pt x="114" y="695"/>
                      <a:pt x="125" y="623"/>
                      <a:pt x="135" y="540"/>
                    </a:cubicBezTo>
                    <a:cubicBezTo>
                      <a:pt x="166" y="395"/>
                      <a:pt x="218" y="249"/>
                      <a:pt x="280" y="114"/>
                    </a:cubicBezTo>
                    <a:lnTo>
                      <a:pt x="312" y="52"/>
                    </a:lnTo>
                    <a:cubicBezTo>
                      <a:pt x="321" y="42"/>
                      <a:pt x="321" y="21"/>
                      <a:pt x="301" y="10"/>
                    </a:cubicBezTo>
                    <a:lnTo>
                      <a:pt x="2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50"/>
              <p:cNvSpPr/>
              <p:nvPr/>
            </p:nvSpPr>
            <p:spPr>
              <a:xfrm>
                <a:off x="4465075" y="3392550"/>
                <a:ext cx="9650" cy="19225"/>
              </a:xfrm>
              <a:custGeom>
                <a:avLst/>
                <a:gdLst/>
                <a:ahLst/>
                <a:cxnLst/>
                <a:rect l="l" t="t" r="r" b="b"/>
                <a:pathLst>
                  <a:path w="386" h="769" extrusionOk="0">
                    <a:moveTo>
                      <a:pt x="323" y="1"/>
                    </a:moveTo>
                    <a:cubicBezTo>
                      <a:pt x="312" y="12"/>
                      <a:pt x="312" y="22"/>
                      <a:pt x="302" y="32"/>
                    </a:cubicBezTo>
                    <a:cubicBezTo>
                      <a:pt x="302" y="42"/>
                      <a:pt x="291" y="63"/>
                      <a:pt x="281" y="74"/>
                    </a:cubicBezTo>
                    <a:cubicBezTo>
                      <a:pt x="229" y="178"/>
                      <a:pt x="178" y="271"/>
                      <a:pt x="125" y="374"/>
                    </a:cubicBezTo>
                    <a:cubicBezTo>
                      <a:pt x="74" y="478"/>
                      <a:pt x="22" y="593"/>
                      <a:pt x="1" y="717"/>
                    </a:cubicBezTo>
                    <a:cubicBezTo>
                      <a:pt x="1" y="738"/>
                      <a:pt x="22" y="759"/>
                      <a:pt x="42" y="769"/>
                    </a:cubicBezTo>
                    <a:cubicBezTo>
                      <a:pt x="53" y="769"/>
                      <a:pt x="63" y="769"/>
                      <a:pt x="74" y="759"/>
                    </a:cubicBezTo>
                    <a:cubicBezTo>
                      <a:pt x="95" y="759"/>
                      <a:pt x="95" y="748"/>
                      <a:pt x="105" y="738"/>
                    </a:cubicBezTo>
                    <a:cubicBezTo>
                      <a:pt x="125" y="676"/>
                      <a:pt x="146" y="613"/>
                      <a:pt x="167" y="561"/>
                    </a:cubicBezTo>
                    <a:cubicBezTo>
                      <a:pt x="188" y="499"/>
                      <a:pt x="208" y="447"/>
                      <a:pt x="229" y="385"/>
                    </a:cubicBezTo>
                    <a:cubicBezTo>
                      <a:pt x="281" y="271"/>
                      <a:pt x="333" y="167"/>
                      <a:pt x="385" y="53"/>
                    </a:cubicBezTo>
                    <a:cubicBezTo>
                      <a:pt x="385" y="32"/>
                      <a:pt x="374" y="12"/>
                      <a:pt x="3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50"/>
              <p:cNvSpPr/>
              <p:nvPr/>
            </p:nvSpPr>
            <p:spPr>
              <a:xfrm>
                <a:off x="4583600" y="3438725"/>
                <a:ext cx="97800" cy="65375"/>
              </a:xfrm>
              <a:custGeom>
                <a:avLst/>
                <a:gdLst/>
                <a:ahLst/>
                <a:cxnLst/>
                <a:rect l="l" t="t" r="r" b="b"/>
                <a:pathLst>
                  <a:path w="3912" h="2615" extrusionOk="0">
                    <a:moveTo>
                      <a:pt x="1297" y="0"/>
                    </a:moveTo>
                    <a:cubicBezTo>
                      <a:pt x="1193" y="0"/>
                      <a:pt x="1090" y="32"/>
                      <a:pt x="1007" y="94"/>
                    </a:cubicBezTo>
                    <a:cubicBezTo>
                      <a:pt x="976" y="115"/>
                      <a:pt x="955" y="146"/>
                      <a:pt x="934" y="187"/>
                    </a:cubicBezTo>
                    <a:cubicBezTo>
                      <a:pt x="914" y="229"/>
                      <a:pt x="914" y="270"/>
                      <a:pt x="914" y="302"/>
                    </a:cubicBezTo>
                    <a:cubicBezTo>
                      <a:pt x="914" y="332"/>
                      <a:pt x="924" y="364"/>
                      <a:pt x="944" y="405"/>
                    </a:cubicBezTo>
                    <a:cubicBezTo>
                      <a:pt x="955" y="436"/>
                      <a:pt x="986" y="468"/>
                      <a:pt x="1017" y="509"/>
                    </a:cubicBezTo>
                    <a:cubicBezTo>
                      <a:pt x="1069" y="561"/>
                      <a:pt x="1131" y="623"/>
                      <a:pt x="1225" y="685"/>
                    </a:cubicBezTo>
                    <a:cubicBezTo>
                      <a:pt x="1287" y="737"/>
                      <a:pt x="1370" y="789"/>
                      <a:pt x="1474" y="841"/>
                    </a:cubicBezTo>
                    <a:lnTo>
                      <a:pt x="1432" y="841"/>
                    </a:lnTo>
                    <a:cubicBezTo>
                      <a:pt x="1391" y="841"/>
                      <a:pt x="1339" y="841"/>
                      <a:pt x="1297" y="830"/>
                    </a:cubicBezTo>
                    <a:cubicBezTo>
                      <a:pt x="1225" y="830"/>
                      <a:pt x="1152" y="820"/>
                      <a:pt x="1080" y="820"/>
                    </a:cubicBezTo>
                    <a:lnTo>
                      <a:pt x="997" y="809"/>
                    </a:lnTo>
                    <a:cubicBezTo>
                      <a:pt x="872" y="809"/>
                      <a:pt x="748" y="800"/>
                      <a:pt x="612" y="800"/>
                    </a:cubicBezTo>
                    <a:cubicBezTo>
                      <a:pt x="540" y="800"/>
                      <a:pt x="467" y="800"/>
                      <a:pt x="395" y="809"/>
                    </a:cubicBezTo>
                    <a:cubicBezTo>
                      <a:pt x="312" y="820"/>
                      <a:pt x="239" y="830"/>
                      <a:pt x="167" y="862"/>
                    </a:cubicBezTo>
                    <a:cubicBezTo>
                      <a:pt x="146" y="872"/>
                      <a:pt x="115" y="892"/>
                      <a:pt x="94" y="913"/>
                    </a:cubicBezTo>
                    <a:cubicBezTo>
                      <a:pt x="63" y="934"/>
                      <a:pt x="42" y="965"/>
                      <a:pt x="32" y="996"/>
                    </a:cubicBezTo>
                    <a:cubicBezTo>
                      <a:pt x="11" y="1028"/>
                      <a:pt x="11" y="1069"/>
                      <a:pt x="1" y="1090"/>
                    </a:cubicBezTo>
                    <a:cubicBezTo>
                      <a:pt x="1" y="1131"/>
                      <a:pt x="1" y="1162"/>
                      <a:pt x="11" y="1194"/>
                    </a:cubicBezTo>
                    <a:cubicBezTo>
                      <a:pt x="22" y="1224"/>
                      <a:pt x="42" y="1256"/>
                      <a:pt x="63" y="1287"/>
                    </a:cubicBezTo>
                    <a:cubicBezTo>
                      <a:pt x="84" y="1318"/>
                      <a:pt x="105" y="1339"/>
                      <a:pt x="135" y="1360"/>
                    </a:cubicBezTo>
                    <a:cubicBezTo>
                      <a:pt x="177" y="1401"/>
                      <a:pt x="229" y="1422"/>
                      <a:pt x="281" y="1453"/>
                    </a:cubicBezTo>
                    <a:cubicBezTo>
                      <a:pt x="354" y="1484"/>
                      <a:pt x="416" y="1494"/>
                      <a:pt x="467" y="1515"/>
                    </a:cubicBezTo>
                    <a:cubicBezTo>
                      <a:pt x="571" y="1536"/>
                      <a:pt x="675" y="1546"/>
                      <a:pt x="789" y="1567"/>
                    </a:cubicBezTo>
                    <a:cubicBezTo>
                      <a:pt x="737" y="1567"/>
                      <a:pt x="675" y="1588"/>
                      <a:pt x="623" y="1598"/>
                    </a:cubicBezTo>
                    <a:cubicBezTo>
                      <a:pt x="550" y="1619"/>
                      <a:pt x="467" y="1639"/>
                      <a:pt x="395" y="1681"/>
                    </a:cubicBezTo>
                    <a:cubicBezTo>
                      <a:pt x="364" y="1692"/>
                      <a:pt x="333" y="1712"/>
                      <a:pt x="312" y="1733"/>
                    </a:cubicBezTo>
                    <a:cubicBezTo>
                      <a:pt x="281" y="1754"/>
                      <a:pt x="260" y="1785"/>
                      <a:pt x="250" y="1816"/>
                    </a:cubicBezTo>
                    <a:cubicBezTo>
                      <a:pt x="208" y="1888"/>
                      <a:pt x="229" y="1961"/>
                      <a:pt x="260" y="2013"/>
                    </a:cubicBezTo>
                    <a:cubicBezTo>
                      <a:pt x="281" y="2075"/>
                      <a:pt x="343" y="2127"/>
                      <a:pt x="416" y="2169"/>
                    </a:cubicBezTo>
                    <a:cubicBezTo>
                      <a:pt x="478" y="2199"/>
                      <a:pt x="529" y="2210"/>
                      <a:pt x="582" y="2220"/>
                    </a:cubicBezTo>
                    <a:cubicBezTo>
                      <a:pt x="633" y="2231"/>
                      <a:pt x="695" y="2241"/>
                      <a:pt x="768" y="2241"/>
                    </a:cubicBezTo>
                    <a:lnTo>
                      <a:pt x="799" y="2241"/>
                    </a:lnTo>
                    <a:cubicBezTo>
                      <a:pt x="914" y="2241"/>
                      <a:pt x="1027" y="2231"/>
                      <a:pt x="1173" y="2210"/>
                    </a:cubicBezTo>
                    <a:lnTo>
                      <a:pt x="1173" y="2210"/>
                    </a:lnTo>
                    <a:cubicBezTo>
                      <a:pt x="1142" y="2231"/>
                      <a:pt x="1121" y="2252"/>
                      <a:pt x="1110" y="2282"/>
                    </a:cubicBezTo>
                    <a:cubicBezTo>
                      <a:pt x="1059" y="2345"/>
                      <a:pt x="1048" y="2418"/>
                      <a:pt x="1080" y="2469"/>
                    </a:cubicBezTo>
                    <a:cubicBezTo>
                      <a:pt x="1121" y="2542"/>
                      <a:pt x="1204" y="2573"/>
                      <a:pt x="1276" y="2594"/>
                    </a:cubicBezTo>
                    <a:cubicBezTo>
                      <a:pt x="1349" y="2604"/>
                      <a:pt x="1422" y="2614"/>
                      <a:pt x="1505" y="2614"/>
                    </a:cubicBezTo>
                    <a:cubicBezTo>
                      <a:pt x="1567" y="2614"/>
                      <a:pt x="1619" y="2614"/>
                      <a:pt x="1671" y="2604"/>
                    </a:cubicBezTo>
                    <a:cubicBezTo>
                      <a:pt x="1806" y="2594"/>
                      <a:pt x="1951" y="2573"/>
                      <a:pt x="2106" y="2521"/>
                    </a:cubicBezTo>
                    <a:cubicBezTo>
                      <a:pt x="2251" y="2480"/>
                      <a:pt x="2397" y="2428"/>
                      <a:pt x="2542" y="2365"/>
                    </a:cubicBezTo>
                    <a:cubicBezTo>
                      <a:pt x="2677" y="2303"/>
                      <a:pt x="2802" y="2231"/>
                      <a:pt x="2947" y="2137"/>
                    </a:cubicBezTo>
                    <a:cubicBezTo>
                      <a:pt x="3040" y="2075"/>
                      <a:pt x="3134" y="2003"/>
                      <a:pt x="3206" y="1941"/>
                    </a:cubicBezTo>
                    <a:cubicBezTo>
                      <a:pt x="3403" y="1785"/>
                      <a:pt x="3548" y="1639"/>
                      <a:pt x="3673" y="1494"/>
                    </a:cubicBezTo>
                    <a:cubicBezTo>
                      <a:pt x="3756" y="1401"/>
                      <a:pt x="3807" y="1307"/>
                      <a:pt x="3849" y="1214"/>
                    </a:cubicBezTo>
                    <a:cubicBezTo>
                      <a:pt x="3901" y="1131"/>
                      <a:pt x="3911" y="1028"/>
                      <a:pt x="3901" y="945"/>
                    </a:cubicBezTo>
                    <a:cubicBezTo>
                      <a:pt x="3890" y="903"/>
                      <a:pt x="3880" y="862"/>
                      <a:pt x="3860" y="820"/>
                    </a:cubicBezTo>
                    <a:cubicBezTo>
                      <a:pt x="3828" y="779"/>
                      <a:pt x="3807" y="747"/>
                      <a:pt x="3766" y="706"/>
                    </a:cubicBezTo>
                    <a:cubicBezTo>
                      <a:pt x="3735" y="685"/>
                      <a:pt x="3694" y="664"/>
                      <a:pt x="3662" y="643"/>
                    </a:cubicBezTo>
                    <a:cubicBezTo>
                      <a:pt x="3621" y="623"/>
                      <a:pt x="3569" y="602"/>
                      <a:pt x="3517" y="581"/>
                    </a:cubicBezTo>
                    <a:cubicBezTo>
                      <a:pt x="3434" y="551"/>
                      <a:pt x="3341" y="530"/>
                      <a:pt x="3258" y="519"/>
                    </a:cubicBezTo>
                    <a:cubicBezTo>
                      <a:pt x="3164" y="498"/>
                      <a:pt x="3061" y="478"/>
                      <a:pt x="2978" y="468"/>
                    </a:cubicBezTo>
                    <a:cubicBezTo>
                      <a:pt x="2926" y="457"/>
                      <a:pt x="2885" y="457"/>
                      <a:pt x="2832" y="447"/>
                    </a:cubicBezTo>
                    <a:cubicBezTo>
                      <a:pt x="2770" y="436"/>
                      <a:pt x="2698" y="426"/>
                      <a:pt x="2636" y="415"/>
                    </a:cubicBezTo>
                    <a:cubicBezTo>
                      <a:pt x="2625" y="385"/>
                      <a:pt x="2594" y="353"/>
                      <a:pt x="2553" y="353"/>
                    </a:cubicBezTo>
                    <a:lnTo>
                      <a:pt x="2542" y="364"/>
                    </a:lnTo>
                    <a:lnTo>
                      <a:pt x="2470" y="364"/>
                    </a:lnTo>
                    <a:cubicBezTo>
                      <a:pt x="2407" y="364"/>
                      <a:pt x="2366" y="364"/>
                      <a:pt x="2314" y="353"/>
                    </a:cubicBezTo>
                    <a:cubicBezTo>
                      <a:pt x="2158" y="312"/>
                      <a:pt x="2002" y="249"/>
                      <a:pt x="1868" y="177"/>
                    </a:cubicBezTo>
                    <a:cubicBezTo>
                      <a:pt x="1785" y="136"/>
                      <a:pt x="1702" y="104"/>
                      <a:pt x="1619" y="63"/>
                    </a:cubicBezTo>
                    <a:cubicBezTo>
                      <a:pt x="1505" y="21"/>
                      <a:pt x="1401" y="0"/>
                      <a:pt x="1318" y="0"/>
                    </a:cubicBezTo>
                    <a:close/>
                  </a:path>
                </a:pathLst>
              </a:custGeom>
              <a:solidFill>
                <a:srgbClr val="FEA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50"/>
              <p:cNvSpPr/>
              <p:nvPr/>
            </p:nvSpPr>
            <p:spPr>
              <a:xfrm>
                <a:off x="4602000" y="3478400"/>
                <a:ext cx="63825" cy="27825"/>
              </a:xfrm>
              <a:custGeom>
                <a:avLst/>
                <a:gdLst/>
                <a:ahLst/>
                <a:cxnLst/>
                <a:rect l="l" t="t" r="r" b="b"/>
                <a:pathLst>
                  <a:path w="2553" h="1113" extrusionOk="0">
                    <a:moveTo>
                      <a:pt x="1702" y="1"/>
                    </a:moveTo>
                    <a:cubicBezTo>
                      <a:pt x="1702" y="1"/>
                      <a:pt x="1692" y="1"/>
                      <a:pt x="1681" y="11"/>
                    </a:cubicBezTo>
                    <a:cubicBezTo>
                      <a:pt x="1360" y="73"/>
                      <a:pt x="1049" y="229"/>
                      <a:pt x="738" y="354"/>
                    </a:cubicBezTo>
                    <a:cubicBezTo>
                      <a:pt x="665" y="384"/>
                      <a:pt x="582" y="405"/>
                      <a:pt x="510" y="437"/>
                    </a:cubicBezTo>
                    <a:cubicBezTo>
                      <a:pt x="416" y="467"/>
                      <a:pt x="323" y="509"/>
                      <a:pt x="240" y="550"/>
                    </a:cubicBezTo>
                    <a:cubicBezTo>
                      <a:pt x="167" y="592"/>
                      <a:pt x="95" y="644"/>
                      <a:pt x="42" y="716"/>
                    </a:cubicBezTo>
                    <a:cubicBezTo>
                      <a:pt x="1" y="789"/>
                      <a:pt x="1" y="882"/>
                      <a:pt x="53" y="944"/>
                    </a:cubicBezTo>
                    <a:cubicBezTo>
                      <a:pt x="74" y="986"/>
                      <a:pt x="115" y="1027"/>
                      <a:pt x="157" y="1048"/>
                    </a:cubicBezTo>
                    <a:lnTo>
                      <a:pt x="219" y="1080"/>
                    </a:lnTo>
                    <a:cubicBezTo>
                      <a:pt x="250" y="1090"/>
                      <a:pt x="271" y="1100"/>
                      <a:pt x="302" y="1100"/>
                    </a:cubicBezTo>
                    <a:cubicBezTo>
                      <a:pt x="350" y="1109"/>
                      <a:pt x="398" y="1112"/>
                      <a:pt x="445" y="1112"/>
                    </a:cubicBezTo>
                    <a:cubicBezTo>
                      <a:pt x="512" y="1112"/>
                      <a:pt x="578" y="1106"/>
                      <a:pt x="644" y="1100"/>
                    </a:cubicBezTo>
                    <a:cubicBezTo>
                      <a:pt x="769" y="1090"/>
                      <a:pt x="893" y="1069"/>
                      <a:pt x="1008" y="1048"/>
                    </a:cubicBezTo>
                    <a:cubicBezTo>
                      <a:pt x="1194" y="1017"/>
                      <a:pt x="1370" y="965"/>
                      <a:pt x="1547" y="903"/>
                    </a:cubicBezTo>
                    <a:cubicBezTo>
                      <a:pt x="1900" y="778"/>
                      <a:pt x="2232" y="582"/>
                      <a:pt x="2522" y="343"/>
                    </a:cubicBezTo>
                    <a:cubicBezTo>
                      <a:pt x="2553" y="312"/>
                      <a:pt x="2543" y="250"/>
                      <a:pt x="2522" y="218"/>
                    </a:cubicBezTo>
                    <a:cubicBezTo>
                      <a:pt x="2501" y="208"/>
                      <a:pt x="2481" y="198"/>
                      <a:pt x="2460" y="198"/>
                    </a:cubicBezTo>
                    <a:cubicBezTo>
                      <a:pt x="2439" y="198"/>
                      <a:pt x="2418" y="208"/>
                      <a:pt x="2398" y="218"/>
                    </a:cubicBezTo>
                    <a:cubicBezTo>
                      <a:pt x="2366" y="250"/>
                      <a:pt x="2325" y="281"/>
                      <a:pt x="2294" y="312"/>
                    </a:cubicBezTo>
                    <a:lnTo>
                      <a:pt x="2304" y="301"/>
                    </a:lnTo>
                    <a:lnTo>
                      <a:pt x="2304" y="301"/>
                    </a:lnTo>
                    <a:cubicBezTo>
                      <a:pt x="2107" y="457"/>
                      <a:pt x="1879" y="582"/>
                      <a:pt x="1640" y="685"/>
                    </a:cubicBezTo>
                    <a:cubicBezTo>
                      <a:pt x="1485" y="758"/>
                      <a:pt x="1319" y="810"/>
                      <a:pt x="1153" y="851"/>
                    </a:cubicBezTo>
                    <a:cubicBezTo>
                      <a:pt x="1034" y="881"/>
                      <a:pt x="915" y="901"/>
                      <a:pt x="786" y="921"/>
                    </a:cubicBezTo>
                    <a:lnTo>
                      <a:pt x="786" y="921"/>
                    </a:lnTo>
                    <a:cubicBezTo>
                      <a:pt x="788" y="919"/>
                      <a:pt x="789" y="917"/>
                      <a:pt x="789" y="914"/>
                    </a:cubicBezTo>
                    <a:lnTo>
                      <a:pt x="789" y="914"/>
                    </a:lnTo>
                    <a:cubicBezTo>
                      <a:pt x="680" y="931"/>
                      <a:pt x="564" y="947"/>
                      <a:pt x="452" y="947"/>
                    </a:cubicBezTo>
                    <a:cubicBezTo>
                      <a:pt x="426" y="947"/>
                      <a:pt x="400" y="946"/>
                      <a:pt x="374" y="944"/>
                    </a:cubicBezTo>
                    <a:cubicBezTo>
                      <a:pt x="333" y="934"/>
                      <a:pt x="302" y="934"/>
                      <a:pt x="271" y="924"/>
                    </a:cubicBezTo>
                    <a:cubicBezTo>
                      <a:pt x="261" y="914"/>
                      <a:pt x="250" y="914"/>
                      <a:pt x="229" y="903"/>
                    </a:cubicBezTo>
                    <a:cubicBezTo>
                      <a:pt x="219" y="893"/>
                      <a:pt x="208" y="882"/>
                      <a:pt x="198" y="861"/>
                    </a:cubicBezTo>
                    <a:cubicBezTo>
                      <a:pt x="188" y="861"/>
                      <a:pt x="188" y="851"/>
                      <a:pt x="188" y="841"/>
                    </a:cubicBezTo>
                    <a:cubicBezTo>
                      <a:pt x="178" y="841"/>
                      <a:pt x="178" y="841"/>
                      <a:pt x="178" y="831"/>
                    </a:cubicBezTo>
                    <a:lnTo>
                      <a:pt x="178" y="820"/>
                    </a:lnTo>
                    <a:lnTo>
                      <a:pt x="178" y="810"/>
                    </a:lnTo>
                    <a:cubicBezTo>
                      <a:pt x="188" y="810"/>
                      <a:pt x="188" y="799"/>
                      <a:pt x="188" y="799"/>
                    </a:cubicBezTo>
                    <a:lnTo>
                      <a:pt x="240" y="748"/>
                    </a:lnTo>
                    <a:cubicBezTo>
                      <a:pt x="302" y="706"/>
                      <a:pt x="364" y="675"/>
                      <a:pt x="437" y="644"/>
                    </a:cubicBezTo>
                    <a:cubicBezTo>
                      <a:pt x="510" y="612"/>
                      <a:pt x="572" y="592"/>
                      <a:pt x="644" y="571"/>
                    </a:cubicBezTo>
                    <a:cubicBezTo>
                      <a:pt x="727" y="540"/>
                      <a:pt x="810" y="499"/>
                      <a:pt x="893" y="467"/>
                    </a:cubicBezTo>
                    <a:cubicBezTo>
                      <a:pt x="1174" y="354"/>
                      <a:pt x="1443" y="229"/>
                      <a:pt x="1734" y="167"/>
                    </a:cubicBezTo>
                    <a:cubicBezTo>
                      <a:pt x="1775" y="156"/>
                      <a:pt x="1806" y="105"/>
                      <a:pt x="1785" y="63"/>
                    </a:cubicBezTo>
                    <a:cubicBezTo>
                      <a:pt x="1775" y="22"/>
                      <a:pt x="1744" y="1"/>
                      <a:pt x="1702" y="1"/>
                    </a:cubicBezTo>
                    <a:close/>
                  </a:path>
                </a:pathLst>
              </a:custGeom>
              <a:solidFill>
                <a:srgbClr val="FEA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50"/>
              <p:cNvSpPr/>
              <p:nvPr/>
            </p:nvSpPr>
            <p:spPr>
              <a:xfrm>
                <a:off x="4605900" y="3493450"/>
                <a:ext cx="11700" cy="9600"/>
              </a:xfrm>
              <a:custGeom>
                <a:avLst/>
                <a:gdLst/>
                <a:ahLst/>
                <a:cxnLst/>
                <a:rect l="l" t="t" r="r" b="b"/>
                <a:pathLst>
                  <a:path w="468" h="384" extrusionOk="0">
                    <a:moveTo>
                      <a:pt x="364" y="0"/>
                    </a:moveTo>
                    <a:cubicBezTo>
                      <a:pt x="312" y="21"/>
                      <a:pt x="260" y="52"/>
                      <a:pt x="218" y="73"/>
                    </a:cubicBezTo>
                    <a:cubicBezTo>
                      <a:pt x="188" y="83"/>
                      <a:pt x="167" y="93"/>
                      <a:pt x="146" y="93"/>
                    </a:cubicBezTo>
                    <a:cubicBezTo>
                      <a:pt x="125" y="93"/>
                      <a:pt x="115" y="104"/>
                      <a:pt x="105" y="114"/>
                    </a:cubicBezTo>
                    <a:cubicBezTo>
                      <a:pt x="99" y="112"/>
                      <a:pt x="93" y="110"/>
                      <a:pt x="86" y="110"/>
                    </a:cubicBezTo>
                    <a:cubicBezTo>
                      <a:pt x="68" y="110"/>
                      <a:pt x="47" y="120"/>
                      <a:pt x="32" y="135"/>
                    </a:cubicBezTo>
                    <a:cubicBezTo>
                      <a:pt x="1" y="166"/>
                      <a:pt x="1" y="218"/>
                      <a:pt x="32" y="249"/>
                    </a:cubicBezTo>
                    <a:cubicBezTo>
                      <a:pt x="32" y="249"/>
                      <a:pt x="32" y="259"/>
                      <a:pt x="42" y="259"/>
                    </a:cubicBezTo>
                    <a:cubicBezTo>
                      <a:pt x="42" y="280"/>
                      <a:pt x="52" y="291"/>
                      <a:pt x="63" y="301"/>
                    </a:cubicBezTo>
                    <a:cubicBezTo>
                      <a:pt x="84" y="322"/>
                      <a:pt x="115" y="342"/>
                      <a:pt x="146" y="363"/>
                    </a:cubicBezTo>
                    <a:cubicBezTo>
                      <a:pt x="177" y="374"/>
                      <a:pt x="198" y="374"/>
                      <a:pt x="229" y="384"/>
                    </a:cubicBezTo>
                    <a:cubicBezTo>
                      <a:pt x="260" y="384"/>
                      <a:pt x="281" y="374"/>
                      <a:pt x="312" y="363"/>
                    </a:cubicBezTo>
                    <a:cubicBezTo>
                      <a:pt x="333" y="353"/>
                      <a:pt x="354" y="332"/>
                      <a:pt x="364" y="312"/>
                    </a:cubicBezTo>
                    <a:cubicBezTo>
                      <a:pt x="374" y="291"/>
                      <a:pt x="384" y="259"/>
                      <a:pt x="374" y="239"/>
                    </a:cubicBezTo>
                    <a:cubicBezTo>
                      <a:pt x="374" y="218"/>
                      <a:pt x="374" y="197"/>
                      <a:pt x="364" y="187"/>
                    </a:cubicBezTo>
                    <a:cubicBezTo>
                      <a:pt x="374" y="176"/>
                      <a:pt x="395" y="166"/>
                      <a:pt x="405" y="166"/>
                    </a:cubicBezTo>
                    <a:cubicBezTo>
                      <a:pt x="426" y="156"/>
                      <a:pt x="447" y="146"/>
                      <a:pt x="457" y="125"/>
                    </a:cubicBezTo>
                    <a:cubicBezTo>
                      <a:pt x="467" y="104"/>
                      <a:pt x="467" y="83"/>
                      <a:pt x="467" y="63"/>
                    </a:cubicBezTo>
                    <a:cubicBezTo>
                      <a:pt x="457" y="42"/>
                      <a:pt x="447" y="21"/>
                      <a:pt x="426" y="10"/>
                    </a:cubicBezTo>
                    <a:cubicBezTo>
                      <a:pt x="416" y="0"/>
                      <a:pt x="395" y="0"/>
                      <a:pt x="384" y="0"/>
                    </a:cubicBezTo>
                    <a:close/>
                  </a:path>
                </a:pathLst>
              </a:custGeom>
              <a:solidFill>
                <a:srgbClr val="FEA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50"/>
              <p:cNvSpPr/>
              <p:nvPr/>
            </p:nvSpPr>
            <p:spPr>
              <a:xfrm>
                <a:off x="4609550" y="3497850"/>
                <a:ext cx="24900" cy="7400"/>
              </a:xfrm>
              <a:custGeom>
                <a:avLst/>
                <a:gdLst/>
                <a:ahLst/>
                <a:cxnLst/>
                <a:rect l="l" t="t" r="r" b="b"/>
                <a:pathLst>
                  <a:path w="996" h="296" extrusionOk="0">
                    <a:moveTo>
                      <a:pt x="902" y="0"/>
                    </a:moveTo>
                    <a:cubicBezTo>
                      <a:pt x="892" y="0"/>
                      <a:pt x="881" y="11"/>
                      <a:pt x="872" y="11"/>
                    </a:cubicBezTo>
                    <a:cubicBezTo>
                      <a:pt x="802" y="31"/>
                      <a:pt x="734" y="51"/>
                      <a:pt x="656" y="70"/>
                    </a:cubicBezTo>
                    <a:lnTo>
                      <a:pt x="656" y="70"/>
                    </a:lnTo>
                    <a:cubicBezTo>
                      <a:pt x="658" y="69"/>
                      <a:pt x="660" y="66"/>
                      <a:pt x="664" y="63"/>
                    </a:cubicBezTo>
                    <a:lnTo>
                      <a:pt x="664" y="63"/>
                    </a:lnTo>
                    <a:cubicBezTo>
                      <a:pt x="508" y="104"/>
                      <a:pt x="353" y="125"/>
                      <a:pt x="197" y="125"/>
                    </a:cubicBezTo>
                    <a:lnTo>
                      <a:pt x="104" y="125"/>
                    </a:lnTo>
                    <a:cubicBezTo>
                      <a:pt x="99" y="124"/>
                      <a:pt x="93" y="123"/>
                      <a:pt x="88" y="123"/>
                    </a:cubicBezTo>
                    <a:cubicBezTo>
                      <a:pt x="52" y="123"/>
                      <a:pt x="20" y="151"/>
                      <a:pt x="10" y="187"/>
                    </a:cubicBezTo>
                    <a:cubicBezTo>
                      <a:pt x="0" y="239"/>
                      <a:pt x="31" y="281"/>
                      <a:pt x="83" y="291"/>
                    </a:cubicBezTo>
                    <a:cubicBezTo>
                      <a:pt x="119" y="294"/>
                      <a:pt x="156" y="295"/>
                      <a:pt x="194" y="295"/>
                    </a:cubicBezTo>
                    <a:cubicBezTo>
                      <a:pt x="295" y="295"/>
                      <a:pt x="399" y="285"/>
                      <a:pt x="498" y="270"/>
                    </a:cubicBezTo>
                    <a:cubicBezTo>
                      <a:pt x="643" y="249"/>
                      <a:pt x="789" y="208"/>
                      <a:pt x="934" y="166"/>
                    </a:cubicBezTo>
                    <a:cubicBezTo>
                      <a:pt x="975" y="156"/>
                      <a:pt x="996" y="94"/>
                      <a:pt x="975" y="63"/>
                    </a:cubicBezTo>
                    <a:cubicBezTo>
                      <a:pt x="964" y="42"/>
                      <a:pt x="955" y="21"/>
                      <a:pt x="934" y="11"/>
                    </a:cubicBezTo>
                    <a:cubicBezTo>
                      <a:pt x="923" y="11"/>
                      <a:pt x="913" y="0"/>
                      <a:pt x="902" y="0"/>
                    </a:cubicBezTo>
                    <a:close/>
                  </a:path>
                </a:pathLst>
              </a:custGeom>
              <a:solidFill>
                <a:srgbClr val="FEA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50"/>
              <p:cNvSpPr/>
              <p:nvPr/>
            </p:nvSpPr>
            <p:spPr>
              <a:xfrm>
                <a:off x="4610050" y="3498125"/>
                <a:ext cx="23625" cy="6975"/>
              </a:xfrm>
              <a:custGeom>
                <a:avLst/>
                <a:gdLst/>
                <a:ahLst/>
                <a:cxnLst/>
                <a:rect l="l" t="t" r="r" b="b"/>
                <a:pathLst>
                  <a:path w="945" h="279" extrusionOk="0">
                    <a:moveTo>
                      <a:pt x="820" y="0"/>
                    </a:moveTo>
                    <a:cubicBezTo>
                      <a:pt x="758" y="21"/>
                      <a:pt x="686" y="42"/>
                      <a:pt x="613" y="62"/>
                    </a:cubicBezTo>
                    <a:lnTo>
                      <a:pt x="633" y="62"/>
                    </a:lnTo>
                    <a:cubicBezTo>
                      <a:pt x="499" y="93"/>
                      <a:pt x="354" y="114"/>
                      <a:pt x="208" y="114"/>
                    </a:cubicBezTo>
                    <a:cubicBezTo>
                      <a:pt x="177" y="114"/>
                      <a:pt x="135" y="104"/>
                      <a:pt x="105" y="104"/>
                    </a:cubicBezTo>
                    <a:cubicBezTo>
                      <a:pt x="99" y="103"/>
                      <a:pt x="94" y="102"/>
                      <a:pt x="88" y="102"/>
                    </a:cubicBezTo>
                    <a:cubicBezTo>
                      <a:pt x="50" y="102"/>
                      <a:pt x="11" y="131"/>
                      <a:pt x="11" y="176"/>
                    </a:cubicBezTo>
                    <a:cubicBezTo>
                      <a:pt x="1" y="218"/>
                      <a:pt x="32" y="259"/>
                      <a:pt x="84" y="270"/>
                    </a:cubicBezTo>
                    <a:cubicBezTo>
                      <a:pt x="137" y="276"/>
                      <a:pt x="190" y="279"/>
                      <a:pt x="243" y="279"/>
                    </a:cubicBezTo>
                    <a:cubicBezTo>
                      <a:pt x="459" y="279"/>
                      <a:pt x="674" y="231"/>
                      <a:pt x="882" y="155"/>
                    </a:cubicBezTo>
                    <a:cubicBezTo>
                      <a:pt x="924" y="145"/>
                      <a:pt x="944" y="93"/>
                      <a:pt x="935" y="52"/>
                    </a:cubicBezTo>
                    <a:cubicBezTo>
                      <a:pt x="914" y="10"/>
                      <a:pt x="882" y="0"/>
                      <a:pt x="852" y="0"/>
                    </a:cubicBezTo>
                    <a:close/>
                  </a:path>
                </a:pathLst>
              </a:custGeom>
              <a:solidFill>
                <a:srgbClr val="FEA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50"/>
              <p:cNvSpPr/>
              <p:nvPr/>
            </p:nvSpPr>
            <p:spPr>
              <a:xfrm>
                <a:off x="4604600" y="3488000"/>
                <a:ext cx="29350" cy="7550"/>
              </a:xfrm>
              <a:custGeom>
                <a:avLst/>
                <a:gdLst/>
                <a:ahLst/>
                <a:cxnLst/>
                <a:rect l="l" t="t" r="r" b="b"/>
                <a:pathLst>
                  <a:path w="1174" h="302" extrusionOk="0">
                    <a:moveTo>
                      <a:pt x="1121" y="0"/>
                    </a:moveTo>
                    <a:cubicBezTo>
                      <a:pt x="1059" y="32"/>
                      <a:pt x="996" y="62"/>
                      <a:pt x="924" y="83"/>
                    </a:cubicBezTo>
                    <a:cubicBezTo>
                      <a:pt x="862" y="115"/>
                      <a:pt x="789" y="136"/>
                      <a:pt x="717" y="156"/>
                    </a:cubicBezTo>
                    <a:lnTo>
                      <a:pt x="727" y="156"/>
                    </a:lnTo>
                    <a:cubicBezTo>
                      <a:pt x="613" y="187"/>
                      <a:pt x="499" y="208"/>
                      <a:pt x="395" y="218"/>
                    </a:cubicBezTo>
                    <a:cubicBezTo>
                      <a:pt x="281" y="239"/>
                      <a:pt x="177" y="239"/>
                      <a:pt x="63" y="249"/>
                    </a:cubicBezTo>
                    <a:lnTo>
                      <a:pt x="21" y="249"/>
                    </a:lnTo>
                    <a:cubicBezTo>
                      <a:pt x="11" y="260"/>
                      <a:pt x="11" y="260"/>
                      <a:pt x="11" y="270"/>
                    </a:cubicBezTo>
                    <a:cubicBezTo>
                      <a:pt x="1" y="281"/>
                      <a:pt x="11" y="301"/>
                      <a:pt x="32" y="301"/>
                    </a:cubicBezTo>
                    <a:cubicBezTo>
                      <a:pt x="219" y="301"/>
                      <a:pt x="416" y="291"/>
                      <a:pt x="602" y="249"/>
                    </a:cubicBezTo>
                    <a:cubicBezTo>
                      <a:pt x="789" y="218"/>
                      <a:pt x="976" y="166"/>
                      <a:pt x="1153" y="73"/>
                    </a:cubicBezTo>
                    <a:lnTo>
                      <a:pt x="1173" y="53"/>
                    </a:lnTo>
                    <a:lnTo>
                      <a:pt x="1173" y="21"/>
                    </a:lnTo>
                    <a:cubicBezTo>
                      <a:pt x="1162" y="11"/>
                      <a:pt x="1153" y="0"/>
                      <a:pt x="1132" y="0"/>
                    </a:cubicBezTo>
                    <a:close/>
                  </a:path>
                </a:pathLst>
              </a:custGeom>
              <a:solidFill>
                <a:srgbClr val="D08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50"/>
              <p:cNvSpPr/>
              <p:nvPr/>
            </p:nvSpPr>
            <p:spPr>
              <a:xfrm>
                <a:off x="4603050" y="3472950"/>
                <a:ext cx="25200" cy="5575"/>
              </a:xfrm>
              <a:custGeom>
                <a:avLst/>
                <a:gdLst/>
                <a:ahLst/>
                <a:cxnLst/>
                <a:rect l="l" t="t" r="r" b="b"/>
                <a:pathLst>
                  <a:path w="1008" h="223" extrusionOk="0">
                    <a:moveTo>
                      <a:pt x="955" y="1"/>
                    </a:moveTo>
                    <a:cubicBezTo>
                      <a:pt x="872" y="32"/>
                      <a:pt x="800" y="63"/>
                      <a:pt x="717" y="84"/>
                    </a:cubicBezTo>
                    <a:lnTo>
                      <a:pt x="727" y="84"/>
                    </a:lnTo>
                    <a:cubicBezTo>
                      <a:pt x="530" y="136"/>
                      <a:pt x="322" y="167"/>
                      <a:pt x="115" y="167"/>
                    </a:cubicBezTo>
                    <a:lnTo>
                      <a:pt x="32" y="167"/>
                    </a:lnTo>
                    <a:cubicBezTo>
                      <a:pt x="11" y="167"/>
                      <a:pt x="0" y="167"/>
                      <a:pt x="0" y="187"/>
                    </a:cubicBezTo>
                    <a:cubicBezTo>
                      <a:pt x="0" y="198"/>
                      <a:pt x="11" y="219"/>
                      <a:pt x="21" y="219"/>
                    </a:cubicBezTo>
                    <a:cubicBezTo>
                      <a:pt x="65" y="222"/>
                      <a:pt x="109" y="223"/>
                      <a:pt x="152" y="223"/>
                    </a:cubicBezTo>
                    <a:cubicBezTo>
                      <a:pt x="271" y="223"/>
                      <a:pt x="387" y="213"/>
                      <a:pt x="509" y="198"/>
                    </a:cubicBezTo>
                    <a:cubicBezTo>
                      <a:pt x="592" y="187"/>
                      <a:pt x="675" y="167"/>
                      <a:pt x="758" y="146"/>
                    </a:cubicBezTo>
                    <a:cubicBezTo>
                      <a:pt x="830" y="125"/>
                      <a:pt x="903" y="104"/>
                      <a:pt x="976" y="74"/>
                    </a:cubicBezTo>
                    <a:cubicBezTo>
                      <a:pt x="996" y="63"/>
                      <a:pt x="1007" y="42"/>
                      <a:pt x="996" y="21"/>
                    </a:cubicBezTo>
                    <a:cubicBezTo>
                      <a:pt x="996" y="11"/>
                      <a:pt x="976" y="1"/>
                      <a:pt x="966" y="1"/>
                    </a:cubicBezTo>
                    <a:close/>
                  </a:path>
                </a:pathLst>
              </a:custGeom>
              <a:solidFill>
                <a:srgbClr val="D08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50"/>
              <p:cNvSpPr/>
              <p:nvPr/>
            </p:nvSpPr>
            <p:spPr>
              <a:xfrm>
                <a:off x="4640400" y="3184850"/>
                <a:ext cx="189850" cy="304725"/>
              </a:xfrm>
              <a:custGeom>
                <a:avLst/>
                <a:gdLst/>
                <a:ahLst/>
                <a:cxnLst/>
                <a:rect l="l" t="t" r="r" b="b"/>
                <a:pathLst>
                  <a:path w="7594" h="12189" extrusionOk="0">
                    <a:moveTo>
                      <a:pt x="654" y="1"/>
                    </a:moveTo>
                    <a:cubicBezTo>
                      <a:pt x="633" y="1"/>
                      <a:pt x="613" y="11"/>
                      <a:pt x="602" y="21"/>
                    </a:cubicBezTo>
                    <a:cubicBezTo>
                      <a:pt x="581" y="42"/>
                      <a:pt x="571" y="63"/>
                      <a:pt x="571" y="84"/>
                    </a:cubicBezTo>
                    <a:cubicBezTo>
                      <a:pt x="415" y="353"/>
                      <a:pt x="301" y="633"/>
                      <a:pt x="239" y="903"/>
                    </a:cubicBezTo>
                    <a:cubicBezTo>
                      <a:pt x="187" y="1183"/>
                      <a:pt x="177" y="1463"/>
                      <a:pt x="208" y="1753"/>
                    </a:cubicBezTo>
                    <a:cubicBezTo>
                      <a:pt x="281" y="2283"/>
                      <a:pt x="488" y="2822"/>
                      <a:pt x="851" y="3361"/>
                    </a:cubicBezTo>
                    <a:cubicBezTo>
                      <a:pt x="1141" y="3818"/>
                      <a:pt x="1525" y="4243"/>
                      <a:pt x="1982" y="4648"/>
                    </a:cubicBezTo>
                    <a:lnTo>
                      <a:pt x="1992" y="4658"/>
                    </a:lnTo>
                    <a:cubicBezTo>
                      <a:pt x="2365" y="4990"/>
                      <a:pt x="2749" y="5322"/>
                      <a:pt x="3081" y="5706"/>
                    </a:cubicBezTo>
                    <a:cubicBezTo>
                      <a:pt x="3164" y="5789"/>
                      <a:pt x="3237" y="5882"/>
                      <a:pt x="3310" y="5975"/>
                    </a:cubicBezTo>
                    <a:cubicBezTo>
                      <a:pt x="3496" y="6224"/>
                      <a:pt x="3631" y="6453"/>
                      <a:pt x="3734" y="6681"/>
                    </a:cubicBezTo>
                    <a:lnTo>
                      <a:pt x="3734" y="6670"/>
                    </a:lnTo>
                    <a:cubicBezTo>
                      <a:pt x="3797" y="6847"/>
                      <a:pt x="3849" y="7013"/>
                      <a:pt x="3870" y="7168"/>
                    </a:cubicBezTo>
                    <a:lnTo>
                      <a:pt x="3870" y="7158"/>
                    </a:lnTo>
                    <a:cubicBezTo>
                      <a:pt x="3880" y="7303"/>
                      <a:pt x="3880" y="7448"/>
                      <a:pt x="3870" y="7583"/>
                    </a:cubicBezTo>
                    <a:cubicBezTo>
                      <a:pt x="3849" y="7739"/>
                      <a:pt x="3797" y="7905"/>
                      <a:pt x="3725" y="8081"/>
                    </a:cubicBezTo>
                    <a:cubicBezTo>
                      <a:pt x="3642" y="8267"/>
                      <a:pt x="3527" y="8454"/>
                      <a:pt x="3403" y="8620"/>
                    </a:cubicBezTo>
                    <a:cubicBezTo>
                      <a:pt x="3247" y="8828"/>
                      <a:pt x="3050" y="9014"/>
                      <a:pt x="2822" y="9191"/>
                    </a:cubicBezTo>
                    <a:cubicBezTo>
                      <a:pt x="2480" y="9450"/>
                      <a:pt x="2065" y="9678"/>
                      <a:pt x="1535" y="9906"/>
                    </a:cubicBezTo>
                    <a:cubicBezTo>
                      <a:pt x="1349" y="9989"/>
                      <a:pt x="1152" y="10062"/>
                      <a:pt x="913" y="10155"/>
                    </a:cubicBezTo>
                    <a:cubicBezTo>
                      <a:pt x="809" y="10187"/>
                      <a:pt x="706" y="10228"/>
                      <a:pt x="602" y="10259"/>
                    </a:cubicBezTo>
                    <a:lnTo>
                      <a:pt x="353" y="10353"/>
                    </a:lnTo>
                    <a:lnTo>
                      <a:pt x="311" y="10363"/>
                    </a:lnTo>
                    <a:lnTo>
                      <a:pt x="156" y="10425"/>
                    </a:lnTo>
                    <a:cubicBezTo>
                      <a:pt x="125" y="10436"/>
                      <a:pt x="115" y="10446"/>
                      <a:pt x="104" y="10457"/>
                    </a:cubicBezTo>
                    <a:cubicBezTo>
                      <a:pt x="94" y="10467"/>
                      <a:pt x="83" y="10487"/>
                      <a:pt x="73" y="10508"/>
                    </a:cubicBezTo>
                    <a:cubicBezTo>
                      <a:pt x="0" y="10778"/>
                      <a:pt x="52" y="11089"/>
                      <a:pt x="239" y="11442"/>
                    </a:cubicBezTo>
                    <a:cubicBezTo>
                      <a:pt x="311" y="11577"/>
                      <a:pt x="405" y="11711"/>
                      <a:pt x="530" y="11857"/>
                    </a:cubicBezTo>
                    <a:cubicBezTo>
                      <a:pt x="633" y="11981"/>
                      <a:pt x="747" y="12085"/>
                      <a:pt x="862" y="12179"/>
                    </a:cubicBezTo>
                    <a:cubicBezTo>
                      <a:pt x="871" y="12188"/>
                      <a:pt x="892" y="12188"/>
                      <a:pt x="903" y="12188"/>
                    </a:cubicBezTo>
                    <a:lnTo>
                      <a:pt x="945" y="12188"/>
                    </a:lnTo>
                    <a:cubicBezTo>
                      <a:pt x="1007" y="12168"/>
                      <a:pt x="1079" y="12158"/>
                      <a:pt x="1141" y="12147"/>
                    </a:cubicBezTo>
                    <a:lnTo>
                      <a:pt x="1162" y="12147"/>
                    </a:lnTo>
                    <a:cubicBezTo>
                      <a:pt x="1266" y="12126"/>
                      <a:pt x="1359" y="12105"/>
                      <a:pt x="1452" y="12096"/>
                    </a:cubicBezTo>
                    <a:cubicBezTo>
                      <a:pt x="1629" y="12054"/>
                      <a:pt x="1805" y="12023"/>
                      <a:pt x="1982" y="11981"/>
                    </a:cubicBezTo>
                    <a:cubicBezTo>
                      <a:pt x="2335" y="11909"/>
                      <a:pt x="2676" y="11815"/>
                      <a:pt x="2988" y="11722"/>
                    </a:cubicBezTo>
                    <a:cubicBezTo>
                      <a:pt x="3693" y="11525"/>
                      <a:pt x="4347" y="11255"/>
                      <a:pt x="4938" y="10955"/>
                    </a:cubicBezTo>
                    <a:cubicBezTo>
                      <a:pt x="5249" y="10789"/>
                      <a:pt x="5519" y="10623"/>
                      <a:pt x="5758" y="10446"/>
                    </a:cubicBezTo>
                    <a:cubicBezTo>
                      <a:pt x="6007" y="10270"/>
                      <a:pt x="6235" y="10062"/>
                      <a:pt x="6452" y="9844"/>
                    </a:cubicBezTo>
                    <a:cubicBezTo>
                      <a:pt x="6919" y="9378"/>
                      <a:pt x="7251" y="8859"/>
                      <a:pt x="7438" y="8309"/>
                    </a:cubicBezTo>
                    <a:cubicBezTo>
                      <a:pt x="7531" y="8029"/>
                      <a:pt x="7583" y="7728"/>
                      <a:pt x="7593" y="7428"/>
                    </a:cubicBezTo>
                    <a:cubicBezTo>
                      <a:pt x="7593" y="7292"/>
                      <a:pt x="7593" y="7137"/>
                      <a:pt x="7563" y="6971"/>
                    </a:cubicBezTo>
                    <a:cubicBezTo>
                      <a:pt x="7542" y="6826"/>
                      <a:pt x="7510" y="6681"/>
                      <a:pt x="7459" y="6504"/>
                    </a:cubicBezTo>
                    <a:cubicBezTo>
                      <a:pt x="7376" y="6214"/>
                      <a:pt x="7261" y="5902"/>
                      <a:pt x="7095" y="5570"/>
                    </a:cubicBezTo>
                    <a:cubicBezTo>
                      <a:pt x="6950" y="5280"/>
                      <a:pt x="6784" y="4990"/>
                      <a:pt x="6577" y="4678"/>
                    </a:cubicBezTo>
                    <a:cubicBezTo>
                      <a:pt x="6224" y="4139"/>
                      <a:pt x="5799" y="3610"/>
                      <a:pt x="5290" y="3071"/>
                    </a:cubicBezTo>
                    <a:cubicBezTo>
                      <a:pt x="5094" y="2873"/>
                      <a:pt x="4896" y="2677"/>
                      <a:pt x="4647" y="2449"/>
                    </a:cubicBezTo>
                    <a:cubicBezTo>
                      <a:pt x="4430" y="2230"/>
                      <a:pt x="4212" y="2044"/>
                      <a:pt x="4004" y="1857"/>
                    </a:cubicBezTo>
                    <a:cubicBezTo>
                      <a:pt x="3455" y="1359"/>
                      <a:pt x="2967" y="996"/>
                      <a:pt x="2490" y="695"/>
                    </a:cubicBezTo>
                    <a:cubicBezTo>
                      <a:pt x="2220" y="529"/>
                      <a:pt x="1940" y="384"/>
                      <a:pt x="1671" y="270"/>
                    </a:cubicBezTo>
                    <a:cubicBezTo>
                      <a:pt x="1380" y="146"/>
                      <a:pt x="1110" y="63"/>
                      <a:pt x="851" y="21"/>
                    </a:cubicBezTo>
                    <a:cubicBezTo>
                      <a:pt x="789" y="11"/>
                      <a:pt x="726" y="1"/>
                      <a:pt x="6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50"/>
              <p:cNvSpPr/>
              <p:nvPr/>
            </p:nvSpPr>
            <p:spPr>
              <a:xfrm>
                <a:off x="4652600" y="3206875"/>
                <a:ext cx="177925" cy="282700"/>
              </a:xfrm>
              <a:custGeom>
                <a:avLst/>
                <a:gdLst/>
                <a:ahLst/>
                <a:cxnLst/>
                <a:rect l="l" t="t" r="r" b="b"/>
                <a:pathLst>
                  <a:path w="7117" h="11308" extrusionOk="0">
                    <a:moveTo>
                      <a:pt x="2292" y="1"/>
                    </a:moveTo>
                    <a:cubicBezTo>
                      <a:pt x="2334" y="42"/>
                      <a:pt x="2386" y="84"/>
                      <a:pt x="2427" y="125"/>
                    </a:cubicBezTo>
                    <a:cubicBezTo>
                      <a:pt x="2500" y="178"/>
                      <a:pt x="2562" y="240"/>
                      <a:pt x="2624" y="302"/>
                    </a:cubicBezTo>
                    <a:cubicBezTo>
                      <a:pt x="2905" y="551"/>
                      <a:pt x="3163" y="810"/>
                      <a:pt x="3423" y="1070"/>
                    </a:cubicBezTo>
                    <a:cubicBezTo>
                      <a:pt x="3682" y="1339"/>
                      <a:pt x="3931" y="1619"/>
                      <a:pt x="4170" y="1900"/>
                    </a:cubicBezTo>
                    <a:cubicBezTo>
                      <a:pt x="4408" y="2190"/>
                      <a:pt x="4636" y="2480"/>
                      <a:pt x="4855" y="2781"/>
                    </a:cubicBezTo>
                    <a:cubicBezTo>
                      <a:pt x="4958" y="2926"/>
                      <a:pt x="5072" y="3082"/>
                      <a:pt x="5166" y="3227"/>
                    </a:cubicBezTo>
                    <a:cubicBezTo>
                      <a:pt x="5259" y="3373"/>
                      <a:pt x="5353" y="3507"/>
                      <a:pt x="5446" y="3642"/>
                    </a:cubicBezTo>
                    <a:cubicBezTo>
                      <a:pt x="5622" y="3933"/>
                      <a:pt x="5798" y="4212"/>
                      <a:pt x="5954" y="4514"/>
                    </a:cubicBezTo>
                    <a:cubicBezTo>
                      <a:pt x="6099" y="4814"/>
                      <a:pt x="6234" y="5125"/>
                      <a:pt x="6317" y="5447"/>
                    </a:cubicBezTo>
                    <a:cubicBezTo>
                      <a:pt x="6358" y="5613"/>
                      <a:pt x="6390" y="5768"/>
                      <a:pt x="6411" y="5934"/>
                    </a:cubicBezTo>
                    <a:cubicBezTo>
                      <a:pt x="6421" y="6100"/>
                      <a:pt x="6431" y="6266"/>
                      <a:pt x="6421" y="6422"/>
                    </a:cubicBezTo>
                    <a:cubicBezTo>
                      <a:pt x="6400" y="6723"/>
                      <a:pt x="6338" y="7013"/>
                      <a:pt x="6224" y="7294"/>
                    </a:cubicBezTo>
                    <a:cubicBezTo>
                      <a:pt x="6130" y="7552"/>
                      <a:pt x="5985" y="7791"/>
                      <a:pt x="5819" y="8020"/>
                    </a:cubicBezTo>
                    <a:cubicBezTo>
                      <a:pt x="5653" y="8248"/>
                      <a:pt x="5456" y="8445"/>
                      <a:pt x="5238" y="8631"/>
                    </a:cubicBezTo>
                    <a:cubicBezTo>
                      <a:pt x="5021" y="8818"/>
                      <a:pt x="4782" y="8995"/>
                      <a:pt x="4544" y="9140"/>
                    </a:cubicBezTo>
                    <a:cubicBezTo>
                      <a:pt x="4398" y="9233"/>
                      <a:pt x="4263" y="9306"/>
                      <a:pt x="4129" y="9378"/>
                    </a:cubicBezTo>
                    <a:cubicBezTo>
                      <a:pt x="3963" y="9472"/>
                      <a:pt x="3807" y="9555"/>
                      <a:pt x="3641" y="9638"/>
                    </a:cubicBezTo>
                    <a:cubicBezTo>
                      <a:pt x="2988" y="9970"/>
                      <a:pt x="2313" y="10260"/>
                      <a:pt x="1618" y="10498"/>
                    </a:cubicBezTo>
                    <a:cubicBezTo>
                      <a:pt x="1286" y="10613"/>
                      <a:pt x="934" y="10717"/>
                      <a:pt x="581" y="10800"/>
                    </a:cubicBezTo>
                    <a:lnTo>
                      <a:pt x="52" y="10924"/>
                    </a:lnTo>
                    <a:cubicBezTo>
                      <a:pt x="31" y="10924"/>
                      <a:pt x="21" y="10924"/>
                      <a:pt x="0" y="10934"/>
                    </a:cubicBezTo>
                    <a:cubicBezTo>
                      <a:pt x="10" y="10945"/>
                      <a:pt x="31" y="10966"/>
                      <a:pt x="42" y="10986"/>
                    </a:cubicBezTo>
                    <a:cubicBezTo>
                      <a:pt x="135" y="11100"/>
                      <a:pt x="249" y="11204"/>
                      <a:pt x="374" y="11298"/>
                    </a:cubicBezTo>
                    <a:cubicBezTo>
                      <a:pt x="383" y="11307"/>
                      <a:pt x="404" y="11307"/>
                      <a:pt x="415" y="11307"/>
                    </a:cubicBezTo>
                    <a:lnTo>
                      <a:pt x="457" y="11307"/>
                    </a:lnTo>
                    <a:cubicBezTo>
                      <a:pt x="519" y="11298"/>
                      <a:pt x="591" y="11287"/>
                      <a:pt x="653" y="11266"/>
                    </a:cubicBezTo>
                    <a:lnTo>
                      <a:pt x="674" y="11266"/>
                    </a:lnTo>
                    <a:cubicBezTo>
                      <a:pt x="778" y="11245"/>
                      <a:pt x="871" y="11235"/>
                      <a:pt x="964" y="11215"/>
                    </a:cubicBezTo>
                    <a:cubicBezTo>
                      <a:pt x="1141" y="11183"/>
                      <a:pt x="1317" y="11142"/>
                      <a:pt x="1494" y="11100"/>
                    </a:cubicBezTo>
                    <a:cubicBezTo>
                      <a:pt x="1847" y="11028"/>
                      <a:pt x="2188" y="10945"/>
                      <a:pt x="2510" y="10851"/>
                    </a:cubicBezTo>
                    <a:cubicBezTo>
                      <a:pt x="3205" y="10644"/>
                      <a:pt x="3859" y="10385"/>
                      <a:pt x="4450" y="10074"/>
                    </a:cubicBezTo>
                    <a:cubicBezTo>
                      <a:pt x="4761" y="9908"/>
                      <a:pt x="5031" y="9742"/>
                      <a:pt x="5270" y="9565"/>
                    </a:cubicBezTo>
                    <a:cubicBezTo>
                      <a:pt x="5519" y="9389"/>
                      <a:pt x="5747" y="9191"/>
                      <a:pt x="5975" y="8963"/>
                    </a:cubicBezTo>
                    <a:cubicBezTo>
                      <a:pt x="6431" y="8497"/>
                      <a:pt x="6763" y="7978"/>
                      <a:pt x="6950" y="7428"/>
                    </a:cubicBezTo>
                    <a:cubicBezTo>
                      <a:pt x="7043" y="7148"/>
                      <a:pt x="7095" y="6858"/>
                      <a:pt x="7105" y="6547"/>
                    </a:cubicBezTo>
                    <a:cubicBezTo>
                      <a:pt x="7116" y="6411"/>
                      <a:pt x="7105" y="6256"/>
                      <a:pt x="7075" y="6090"/>
                    </a:cubicBezTo>
                    <a:cubicBezTo>
                      <a:pt x="7064" y="5945"/>
                      <a:pt x="7022" y="5800"/>
                      <a:pt x="6971" y="5623"/>
                    </a:cubicBezTo>
                    <a:cubicBezTo>
                      <a:pt x="6888" y="5333"/>
                      <a:pt x="6773" y="5021"/>
                      <a:pt x="6607" y="4689"/>
                    </a:cubicBezTo>
                    <a:cubicBezTo>
                      <a:pt x="6473" y="4399"/>
                      <a:pt x="6296" y="4109"/>
                      <a:pt x="6089" y="3797"/>
                    </a:cubicBezTo>
                    <a:cubicBezTo>
                      <a:pt x="5736" y="3258"/>
                      <a:pt x="5311" y="2729"/>
                      <a:pt x="4802" y="2190"/>
                    </a:cubicBezTo>
                    <a:cubicBezTo>
                      <a:pt x="4606" y="1992"/>
                      <a:pt x="4408" y="1796"/>
                      <a:pt x="4159" y="1557"/>
                    </a:cubicBezTo>
                    <a:cubicBezTo>
                      <a:pt x="3942" y="1349"/>
                      <a:pt x="3724" y="1153"/>
                      <a:pt x="3516" y="966"/>
                    </a:cubicBezTo>
                    <a:cubicBezTo>
                      <a:pt x="3071" y="582"/>
                      <a:pt x="2676" y="271"/>
                      <a:pt x="2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50"/>
              <p:cNvSpPr/>
              <p:nvPr/>
            </p:nvSpPr>
            <p:spPr>
              <a:xfrm>
                <a:off x="4647400" y="3128050"/>
                <a:ext cx="178975" cy="289700"/>
              </a:xfrm>
              <a:custGeom>
                <a:avLst/>
                <a:gdLst/>
                <a:ahLst/>
                <a:cxnLst/>
                <a:rect l="l" t="t" r="r" b="b"/>
                <a:pathLst>
                  <a:path w="7159" h="11588" extrusionOk="0">
                    <a:moveTo>
                      <a:pt x="4793" y="0"/>
                    </a:moveTo>
                    <a:cubicBezTo>
                      <a:pt x="4741" y="0"/>
                      <a:pt x="4689" y="11"/>
                      <a:pt x="4637" y="21"/>
                    </a:cubicBezTo>
                    <a:cubicBezTo>
                      <a:pt x="4616" y="21"/>
                      <a:pt x="4606" y="21"/>
                      <a:pt x="4595" y="32"/>
                    </a:cubicBezTo>
                    <a:cubicBezTo>
                      <a:pt x="4533" y="42"/>
                      <a:pt x="4471" y="53"/>
                      <a:pt x="4388" y="83"/>
                    </a:cubicBezTo>
                    <a:cubicBezTo>
                      <a:pt x="4295" y="125"/>
                      <a:pt x="4212" y="166"/>
                      <a:pt x="4118" y="229"/>
                    </a:cubicBezTo>
                    <a:cubicBezTo>
                      <a:pt x="4035" y="291"/>
                      <a:pt x="3963" y="364"/>
                      <a:pt x="3911" y="436"/>
                    </a:cubicBezTo>
                    <a:cubicBezTo>
                      <a:pt x="3859" y="498"/>
                      <a:pt x="3828" y="571"/>
                      <a:pt x="3818" y="664"/>
                    </a:cubicBezTo>
                    <a:cubicBezTo>
                      <a:pt x="3807" y="727"/>
                      <a:pt x="3807" y="800"/>
                      <a:pt x="3818" y="883"/>
                    </a:cubicBezTo>
                    <a:cubicBezTo>
                      <a:pt x="3839" y="945"/>
                      <a:pt x="3859" y="1017"/>
                      <a:pt x="3901" y="1100"/>
                    </a:cubicBezTo>
                    <a:cubicBezTo>
                      <a:pt x="3942" y="1183"/>
                      <a:pt x="3984" y="1245"/>
                      <a:pt x="4025" y="1318"/>
                    </a:cubicBezTo>
                    <a:cubicBezTo>
                      <a:pt x="4077" y="1390"/>
                      <a:pt x="4129" y="1463"/>
                      <a:pt x="4181" y="1526"/>
                    </a:cubicBezTo>
                    <a:cubicBezTo>
                      <a:pt x="4233" y="1588"/>
                      <a:pt x="4274" y="1650"/>
                      <a:pt x="4326" y="1712"/>
                    </a:cubicBezTo>
                    <a:cubicBezTo>
                      <a:pt x="4388" y="1805"/>
                      <a:pt x="4440" y="1899"/>
                      <a:pt x="4471" y="1992"/>
                    </a:cubicBezTo>
                    <a:lnTo>
                      <a:pt x="4482" y="2003"/>
                    </a:lnTo>
                    <a:cubicBezTo>
                      <a:pt x="4503" y="2086"/>
                      <a:pt x="4523" y="2158"/>
                      <a:pt x="4533" y="2241"/>
                    </a:cubicBezTo>
                    <a:cubicBezTo>
                      <a:pt x="4533" y="2314"/>
                      <a:pt x="4533" y="2386"/>
                      <a:pt x="4513" y="2459"/>
                    </a:cubicBezTo>
                    <a:cubicBezTo>
                      <a:pt x="4503" y="2531"/>
                      <a:pt x="4482" y="2614"/>
                      <a:pt x="4440" y="2687"/>
                    </a:cubicBezTo>
                    <a:cubicBezTo>
                      <a:pt x="4399" y="2770"/>
                      <a:pt x="4347" y="2843"/>
                      <a:pt x="4284" y="2916"/>
                    </a:cubicBezTo>
                    <a:cubicBezTo>
                      <a:pt x="4201" y="3009"/>
                      <a:pt x="4108" y="3102"/>
                      <a:pt x="4005" y="3175"/>
                    </a:cubicBezTo>
                    <a:cubicBezTo>
                      <a:pt x="3901" y="3248"/>
                      <a:pt x="3797" y="3299"/>
                      <a:pt x="3662" y="3361"/>
                    </a:cubicBezTo>
                    <a:cubicBezTo>
                      <a:pt x="3558" y="3414"/>
                      <a:pt x="3434" y="3465"/>
                      <a:pt x="3279" y="3538"/>
                    </a:cubicBezTo>
                    <a:cubicBezTo>
                      <a:pt x="3143" y="3590"/>
                      <a:pt x="3009" y="3642"/>
                      <a:pt x="2874" y="3704"/>
                    </a:cubicBezTo>
                    <a:cubicBezTo>
                      <a:pt x="2760" y="3746"/>
                      <a:pt x="2645" y="3797"/>
                      <a:pt x="2542" y="3838"/>
                    </a:cubicBezTo>
                    <a:cubicBezTo>
                      <a:pt x="2251" y="3963"/>
                      <a:pt x="2034" y="4067"/>
                      <a:pt x="1836" y="4170"/>
                    </a:cubicBezTo>
                    <a:cubicBezTo>
                      <a:pt x="1598" y="4295"/>
                      <a:pt x="1380" y="4440"/>
                      <a:pt x="1193" y="4606"/>
                    </a:cubicBezTo>
                    <a:cubicBezTo>
                      <a:pt x="996" y="4772"/>
                      <a:pt x="810" y="4970"/>
                      <a:pt x="654" y="5208"/>
                    </a:cubicBezTo>
                    <a:cubicBezTo>
                      <a:pt x="488" y="5447"/>
                      <a:pt x="343" y="5726"/>
                      <a:pt x="239" y="6028"/>
                    </a:cubicBezTo>
                    <a:cubicBezTo>
                      <a:pt x="63" y="6546"/>
                      <a:pt x="1" y="7137"/>
                      <a:pt x="42" y="7833"/>
                    </a:cubicBezTo>
                    <a:cubicBezTo>
                      <a:pt x="63" y="8123"/>
                      <a:pt x="104" y="8444"/>
                      <a:pt x="167" y="8787"/>
                    </a:cubicBezTo>
                    <a:cubicBezTo>
                      <a:pt x="177" y="8870"/>
                      <a:pt x="187" y="8953"/>
                      <a:pt x="208" y="9025"/>
                    </a:cubicBezTo>
                    <a:cubicBezTo>
                      <a:pt x="218" y="9087"/>
                      <a:pt x="229" y="9160"/>
                      <a:pt x="239" y="9223"/>
                    </a:cubicBezTo>
                    <a:cubicBezTo>
                      <a:pt x="260" y="9315"/>
                      <a:pt x="270" y="9419"/>
                      <a:pt x="280" y="9523"/>
                    </a:cubicBezTo>
                    <a:lnTo>
                      <a:pt x="280" y="9534"/>
                    </a:lnTo>
                    <a:cubicBezTo>
                      <a:pt x="291" y="9637"/>
                      <a:pt x="291" y="9741"/>
                      <a:pt x="291" y="9834"/>
                    </a:cubicBezTo>
                    <a:cubicBezTo>
                      <a:pt x="291" y="9824"/>
                      <a:pt x="291" y="9824"/>
                      <a:pt x="280" y="9824"/>
                    </a:cubicBezTo>
                    <a:lnTo>
                      <a:pt x="260" y="9824"/>
                    </a:lnTo>
                    <a:cubicBezTo>
                      <a:pt x="229" y="9834"/>
                      <a:pt x="197" y="9855"/>
                      <a:pt x="187" y="9886"/>
                    </a:cubicBezTo>
                    <a:cubicBezTo>
                      <a:pt x="301" y="10000"/>
                      <a:pt x="395" y="10115"/>
                      <a:pt x="478" y="10239"/>
                    </a:cubicBezTo>
                    <a:cubicBezTo>
                      <a:pt x="612" y="10426"/>
                      <a:pt x="737" y="10622"/>
                      <a:pt x="830" y="10830"/>
                    </a:cubicBezTo>
                    <a:cubicBezTo>
                      <a:pt x="882" y="10934"/>
                      <a:pt x="923" y="11037"/>
                      <a:pt x="955" y="11152"/>
                    </a:cubicBezTo>
                    <a:cubicBezTo>
                      <a:pt x="996" y="11245"/>
                      <a:pt x="1017" y="11349"/>
                      <a:pt x="1038" y="11452"/>
                    </a:cubicBezTo>
                    <a:cubicBezTo>
                      <a:pt x="1048" y="11494"/>
                      <a:pt x="1059" y="11546"/>
                      <a:pt x="1059" y="11588"/>
                    </a:cubicBezTo>
                    <a:cubicBezTo>
                      <a:pt x="1110" y="11556"/>
                      <a:pt x="1162" y="11515"/>
                      <a:pt x="1214" y="11473"/>
                    </a:cubicBezTo>
                    <a:cubicBezTo>
                      <a:pt x="1338" y="11359"/>
                      <a:pt x="1442" y="11193"/>
                      <a:pt x="1515" y="10986"/>
                    </a:cubicBezTo>
                    <a:cubicBezTo>
                      <a:pt x="1557" y="10851"/>
                      <a:pt x="1587" y="10705"/>
                      <a:pt x="1608" y="10530"/>
                    </a:cubicBezTo>
                    <a:cubicBezTo>
                      <a:pt x="1629" y="10394"/>
                      <a:pt x="1640" y="10239"/>
                      <a:pt x="1640" y="10073"/>
                    </a:cubicBezTo>
                    <a:cubicBezTo>
                      <a:pt x="1640" y="9949"/>
                      <a:pt x="1629" y="9813"/>
                      <a:pt x="1619" y="9637"/>
                    </a:cubicBezTo>
                    <a:cubicBezTo>
                      <a:pt x="1608" y="9585"/>
                      <a:pt x="1608" y="9534"/>
                      <a:pt x="1598" y="9481"/>
                    </a:cubicBezTo>
                    <a:lnTo>
                      <a:pt x="1598" y="9440"/>
                    </a:lnTo>
                    <a:lnTo>
                      <a:pt x="1587" y="9388"/>
                    </a:lnTo>
                    <a:cubicBezTo>
                      <a:pt x="1577" y="9305"/>
                      <a:pt x="1577" y="9232"/>
                      <a:pt x="1567" y="9149"/>
                    </a:cubicBezTo>
                    <a:lnTo>
                      <a:pt x="1567" y="9140"/>
                    </a:lnTo>
                    <a:cubicBezTo>
                      <a:pt x="1536" y="8787"/>
                      <a:pt x="1515" y="8320"/>
                      <a:pt x="1598" y="7863"/>
                    </a:cubicBezTo>
                    <a:cubicBezTo>
                      <a:pt x="1640" y="7635"/>
                      <a:pt x="1712" y="7407"/>
                      <a:pt x="1806" y="7210"/>
                    </a:cubicBezTo>
                    <a:cubicBezTo>
                      <a:pt x="1899" y="7013"/>
                      <a:pt x="2023" y="6816"/>
                      <a:pt x="2179" y="6639"/>
                    </a:cubicBezTo>
                    <a:cubicBezTo>
                      <a:pt x="2376" y="6411"/>
                      <a:pt x="2604" y="6214"/>
                      <a:pt x="2884" y="6017"/>
                    </a:cubicBezTo>
                    <a:lnTo>
                      <a:pt x="2884" y="6017"/>
                    </a:lnTo>
                    <a:lnTo>
                      <a:pt x="2864" y="6028"/>
                    </a:lnTo>
                    <a:cubicBezTo>
                      <a:pt x="3279" y="5737"/>
                      <a:pt x="3745" y="5509"/>
                      <a:pt x="4191" y="5291"/>
                    </a:cubicBezTo>
                    <a:lnTo>
                      <a:pt x="4420" y="5187"/>
                    </a:lnTo>
                    <a:cubicBezTo>
                      <a:pt x="4544" y="5115"/>
                      <a:pt x="4678" y="5053"/>
                      <a:pt x="4803" y="4990"/>
                    </a:cubicBezTo>
                    <a:cubicBezTo>
                      <a:pt x="4907" y="4938"/>
                      <a:pt x="5010" y="4866"/>
                      <a:pt x="5125" y="4804"/>
                    </a:cubicBezTo>
                    <a:cubicBezTo>
                      <a:pt x="5342" y="4658"/>
                      <a:pt x="5550" y="4492"/>
                      <a:pt x="5747" y="4316"/>
                    </a:cubicBezTo>
                    <a:cubicBezTo>
                      <a:pt x="6183" y="3921"/>
                      <a:pt x="7158" y="2874"/>
                      <a:pt x="6878" y="1639"/>
                    </a:cubicBezTo>
                    <a:cubicBezTo>
                      <a:pt x="6815" y="1390"/>
                      <a:pt x="6702" y="1152"/>
                      <a:pt x="6546" y="924"/>
                    </a:cubicBezTo>
                    <a:cubicBezTo>
                      <a:pt x="6463" y="800"/>
                      <a:pt x="6370" y="696"/>
                      <a:pt x="6276" y="602"/>
                    </a:cubicBezTo>
                    <a:cubicBezTo>
                      <a:pt x="6193" y="519"/>
                      <a:pt x="6079" y="436"/>
                      <a:pt x="5965" y="353"/>
                    </a:cubicBezTo>
                    <a:cubicBezTo>
                      <a:pt x="5851" y="281"/>
                      <a:pt x="5737" y="219"/>
                      <a:pt x="5591" y="156"/>
                    </a:cubicBezTo>
                    <a:cubicBezTo>
                      <a:pt x="5478" y="104"/>
                      <a:pt x="5342" y="63"/>
                      <a:pt x="5197" y="32"/>
                    </a:cubicBezTo>
                    <a:cubicBezTo>
                      <a:pt x="5156" y="21"/>
                      <a:pt x="5104" y="11"/>
                      <a:pt x="5052" y="11"/>
                    </a:cubicBezTo>
                    <a:cubicBezTo>
                      <a:pt x="4990" y="0"/>
                      <a:pt x="4927" y="0"/>
                      <a:pt x="48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50"/>
              <p:cNvSpPr/>
              <p:nvPr/>
            </p:nvSpPr>
            <p:spPr>
              <a:xfrm>
                <a:off x="4673075" y="3128050"/>
                <a:ext cx="153300" cy="286075"/>
              </a:xfrm>
              <a:custGeom>
                <a:avLst/>
                <a:gdLst/>
                <a:ahLst/>
                <a:cxnLst/>
                <a:rect l="l" t="t" r="r" b="b"/>
                <a:pathLst>
                  <a:path w="6132" h="11443" extrusionOk="0">
                    <a:moveTo>
                      <a:pt x="3766" y="0"/>
                    </a:moveTo>
                    <a:cubicBezTo>
                      <a:pt x="3714" y="0"/>
                      <a:pt x="3662" y="11"/>
                      <a:pt x="3610" y="21"/>
                    </a:cubicBezTo>
                    <a:lnTo>
                      <a:pt x="3568" y="21"/>
                    </a:lnTo>
                    <a:cubicBezTo>
                      <a:pt x="3506" y="32"/>
                      <a:pt x="3444" y="53"/>
                      <a:pt x="3361" y="83"/>
                    </a:cubicBezTo>
                    <a:cubicBezTo>
                      <a:pt x="3268" y="115"/>
                      <a:pt x="3185" y="166"/>
                      <a:pt x="3091" y="229"/>
                    </a:cubicBezTo>
                    <a:cubicBezTo>
                      <a:pt x="2998" y="291"/>
                      <a:pt x="2936" y="364"/>
                      <a:pt x="2884" y="436"/>
                    </a:cubicBezTo>
                    <a:cubicBezTo>
                      <a:pt x="2832" y="498"/>
                      <a:pt x="2801" y="571"/>
                      <a:pt x="2780" y="654"/>
                    </a:cubicBezTo>
                    <a:cubicBezTo>
                      <a:pt x="2770" y="727"/>
                      <a:pt x="2780" y="800"/>
                      <a:pt x="2791" y="883"/>
                    </a:cubicBezTo>
                    <a:cubicBezTo>
                      <a:pt x="2801" y="934"/>
                      <a:pt x="2822" y="996"/>
                      <a:pt x="2853" y="1058"/>
                    </a:cubicBezTo>
                    <a:cubicBezTo>
                      <a:pt x="2874" y="996"/>
                      <a:pt x="2905" y="934"/>
                      <a:pt x="2936" y="872"/>
                    </a:cubicBezTo>
                    <a:cubicBezTo>
                      <a:pt x="2988" y="810"/>
                      <a:pt x="3040" y="737"/>
                      <a:pt x="3112" y="685"/>
                    </a:cubicBezTo>
                    <a:cubicBezTo>
                      <a:pt x="3144" y="664"/>
                      <a:pt x="3185" y="634"/>
                      <a:pt x="3216" y="613"/>
                    </a:cubicBezTo>
                    <a:cubicBezTo>
                      <a:pt x="3257" y="602"/>
                      <a:pt x="3299" y="581"/>
                      <a:pt x="3330" y="561"/>
                    </a:cubicBezTo>
                    <a:cubicBezTo>
                      <a:pt x="3423" y="530"/>
                      <a:pt x="3506" y="509"/>
                      <a:pt x="3600" y="498"/>
                    </a:cubicBezTo>
                    <a:cubicBezTo>
                      <a:pt x="3662" y="488"/>
                      <a:pt x="3725" y="488"/>
                      <a:pt x="3776" y="488"/>
                    </a:cubicBezTo>
                    <a:lnTo>
                      <a:pt x="3890" y="488"/>
                    </a:lnTo>
                    <a:cubicBezTo>
                      <a:pt x="4087" y="509"/>
                      <a:pt x="4274" y="551"/>
                      <a:pt x="4461" y="634"/>
                    </a:cubicBezTo>
                    <a:cubicBezTo>
                      <a:pt x="4544" y="675"/>
                      <a:pt x="4637" y="717"/>
                      <a:pt x="4710" y="779"/>
                    </a:cubicBezTo>
                    <a:cubicBezTo>
                      <a:pt x="4783" y="830"/>
                      <a:pt x="4855" y="893"/>
                      <a:pt x="4917" y="966"/>
                    </a:cubicBezTo>
                    <a:cubicBezTo>
                      <a:pt x="4938" y="986"/>
                      <a:pt x="4958" y="1017"/>
                      <a:pt x="4979" y="1038"/>
                    </a:cubicBezTo>
                    <a:cubicBezTo>
                      <a:pt x="5000" y="1079"/>
                      <a:pt x="5021" y="1111"/>
                      <a:pt x="5052" y="1141"/>
                    </a:cubicBezTo>
                    <a:cubicBezTo>
                      <a:pt x="5094" y="1214"/>
                      <a:pt x="5124" y="1277"/>
                      <a:pt x="5156" y="1349"/>
                    </a:cubicBezTo>
                    <a:cubicBezTo>
                      <a:pt x="5187" y="1422"/>
                      <a:pt x="5218" y="1494"/>
                      <a:pt x="5239" y="1577"/>
                    </a:cubicBezTo>
                    <a:cubicBezTo>
                      <a:pt x="5249" y="1639"/>
                      <a:pt x="5270" y="1712"/>
                      <a:pt x="5270" y="1785"/>
                    </a:cubicBezTo>
                    <a:cubicBezTo>
                      <a:pt x="5280" y="1858"/>
                      <a:pt x="5290" y="1941"/>
                      <a:pt x="5280" y="2024"/>
                    </a:cubicBezTo>
                    <a:cubicBezTo>
                      <a:pt x="5280" y="2096"/>
                      <a:pt x="5280" y="2169"/>
                      <a:pt x="5270" y="2241"/>
                    </a:cubicBezTo>
                    <a:cubicBezTo>
                      <a:pt x="5239" y="2397"/>
                      <a:pt x="5207" y="2542"/>
                      <a:pt x="5145" y="2687"/>
                    </a:cubicBezTo>
                    <a:cubicBezTo>
                      <a:pt x="5041" y="2978"/>
                      <a:pt x="4875" y="3258"/>
                      <a:pt x="4679" y="3497"/>
                    </a:cubicBezTo>
                    <a:cubicBezTo>
                      <a:pt x="4471" y="3746"/>
                      <a:pt x="4232" y="3953"/>
                      <a:pt x="3973" y="4140"/>
                    </a:cubicBezTo>
                    <a:cubicBezTo>
                      <a:pt x="3725" y="4336"/>
                      <a:pt x="3444" y="4492"/>
                      <a:pt x="3164" y="4648"/>
                    </a:cubicBezTo>
                    <a:cubicBezTo>
                      <a:pt x="2604" y="4959"/>
                      <a:pt x="2033" y="5239"/>
                      <a:pt x="1515" y="5613"/>
                    </a:cubicBezTo>
                    <a:cubicBezTo>
                      <a:pt x="1380" y="5706"/>
                      <a:pt x="1256" y="5820"/>
                      <a:pt x="1131" y="5934"/>
                    </a:cubicBezTo>
                    <a:cubicBezTo>
                      <a:pt x="1069" y="5986"/>
                      <a:pt x="1017" y="6048"/>
                      <a:pt x="954" y="6111"/>
                    </a:cubicBezTo>
                    <a:cubicBezTo>
                      <a:pt x="903" y="6173"/>
                      <a:pt x="841" y="6235"/>
                      <a:pt x="789" y="6297"/>
                    </a:cubicBezTo>
                    <a:lnTo>
                      <a:pt x="799" y="6297"/>
                    </a:lnTo>
                    <a:cubicBezTo>
                      <a:pt x="696" y="6411"/>
                      <a:pt x="613" y="6546"/>
                      <a:pt x="530" y="6681"/>
                    </a:cubicBezTo>
                    <a:cubicBezTo>
                      <a:pt x="457" y="6805"/>
                      <a:pt x="384" y="6930"/>
                      <a:pt x="332" y="7065"/>
                    </a:cubicBezTo>
                    <a:cubicBezTo>
                      <a:pt x="260" y="7220"/>
                      <a:pt x="208" y="7376"/>
                      <a:pt x="166" y="7542"/>
                    </a:cubicBezTo>
                    <a:cubicBezTo>
                      <a:pt x="115" y="7708"/>
                      <a:pt x="83" y="7874"/>
                      <a:pt x="62" y="8050"/>
                    </a:cubicBezTo>
                    <a:cubicBezTo>
                      <a:pt x="11" y="8372"/>
                      <a:pt x="0" y="8714"/>
                      <a:pt x="21" y="9046"/>
                    </a:cubicBezTo>
                    <a:cubicBezTo>
                      <a:pt x="32" y="9129"/>
                      <a:pt x="42" y="9223"/>
                      <a:pt x="52" y="9305"/>
                    </a:cubicBezTo>
                    <a:lnTo>
                      <a:pt x="83" y="9554"/>
                    </a:lnTo>
                    <a:cubicBezTo>
                      <a:pt x="104" y="9720"/>
                      <a:pt x="125" y="9896"/>
                      <a:pt x="135" y="10062"/>
                    </a:cubicBezTo>
                    <a:cubicBezTo>
                      <a:pt x="166" y="10301"/>
                      <a:pt x="177" y="10539"/>
                      <a:pt x="187" y="10778"/>
                    </a:cubicBezTo>
                    <a:cubicBezTo>
                      <a:pt x="187" y="10830"/>
                      <a:pt x="187" y="10882"/>
                      <a:pt x="198" y="10924"/>
                    </a:cubicBezTo>
                    <a:lnTo>
                      <a:pt x="198" y="11037"/>
                    </a:lnTo>
                    <a:cubicBezTo>
                      <a:pt x="208" y="11173"/>
                      <a:pt x="218" y="11307"/>
                      <a:pt x="218" y="11442"/>
                    </a:cubicBezTo>
                    <a:cubicBezTo>
                      <a:pt x="332" y="11328"/>
                      <a:pt x="426" y="11173"/>
                      <a:pt x="488" y="10986"/>
                    </a:cubicBezTo>
                    <a:cubicBezTo>
                      <a:pt x="530" y="10851"/>
                      <a:pt x="560" y="10705"/>
                      <a:pt x="592" y="10530"/>
                    </a:cubicBezTo>
                    <a:cubicBezTo>
                      <a:pt x="602" y="10394"/>
                      <a:pt x="613" y="10239"/>
                      <a:pt x="613" y="10073"/>
                    </a:cubicBezTo>
                    <a:cubicBezTo>
                      <a:pt x="613" y="9949"/>
                      <a:pt x="602" y="9813"/>
                      <a:pt x="592" y="9637"/>
                    </a:cubicBezTo>
                    <a:cubicBezTo>
                      <a:pt x="581" y="9585"/>
                      <a:pt x="581" y="9534"/>
                      <a:pt x="571" y="9481"/>
                    </a:cubicBezTo>
                    <a:lnTo>
                      <a:pt x="571" y="9440"/>
                    </a:lnTo>
                    <a:lnTo>
                      <a:pt x="560" y="9388"/>
                    </a:lnTo>
                    <a:lnTo>
                      <a:pt x="560" y="9326"/>
                    </a:lnTo>
                    <a:cubicBezTo>
                      <a:pt x="550" y="9264"/>
                      <a:pt x="550" y="9212"/>
                      <a:pt x="540" y="9149"/>
                    </a:cubicBezTo>
                    <a:lnTo>
                      <a:pt x="540" y="9140"/>
                    </a:lnTo>
                    <a:cubicBezTo>
                      <a:pt x="509" y="8787"/>
                      <a:pt x="488" y="8320"/>
                      <a:pt x="571" y="7863"/>
                    </a:cubicBezTo>
                    <a:cubicBezTo>
                      <a:pt x="613" y="7635"/>
                      <a:pt x="685" y="7407"/>
                      <a:pt x="779" y="7210"/>
                    </a:cubicBezTo>
                    <a:cubicBezTo>
                      <a:pt x="872" y="7013"/>
                      <a:pt x="996" y="6816"/>
                      <a:pt x="1152" y="6639"/>
                    </a:cubicBezTo>
                    <a:cubicBezTo>
                      <a:pt x="1349" y="6411"/>
                      <a:pt x="1577" y="6214"/>
                      <a:pt x="1857" y="6017"/>
                    </a:cubicBezTo>
                    <a:lnTo>
                      <a:pt x="1826" y="6017"/>
                    </a:lnTo>
                    <a:cubicBezTo>
                      <a:pt x="2252" y="5737"/>
                      <a:pt x="2718" y="5519"/>
                      <a:pt x="3164" y="5291"/>
                    </a:cubicBezTo>
                    <a:lnTo>
                      <a:pt x="3393" y="5187"/>
                    </a:lnTo>
                    <a:cubicBezTo>
                      <a:pt x="3517" y="5125"/>
                      <a:pt x="3651" y="5062"/>
                      <a:pt x="3776" y="4990"/>
                    </a:cubicBezTo>
                    <a:cubicBezTo>
                      <a:pt x="3880" y="4938"/>
                      <a:pt x="3983" y="4876"/>
                      <a:pt x="4098" y="4804"/>
                    </a:cubicBezTo>
                    <a:cubicBezTo>
                      <a:pt x="4315" y="4658"/>
                      <a:pt x="4523" y="4492"/>
                      <a:pt x="4720" y="4316"/>
                    </a:cubicBezTo>
                    <a:cubicBezTo>
                      <a:pt x="5156" y="3921"/>
                      <a:pt x="6131" y="2874"/>
                      <a:pt x="5851" y="1639"/>
                    </a:cubicBezTo>
                    <a:cubicBezTo>
                      <a:pt x="5788" y="1390"/>
                      <a:pt x="5675" y="1152"/>
                      <a:pt x="5519" y="924"/>
                    </a:cubicBezTo>
                    <a:cubicBezTo>
                      <a:pt x="5436" y="800"/>
                      <a:pt x="5343" y="696"/>
                      <a:pt x="5249" y="602"/>
                    </a:cubicBezTo>
                    <a:cubicBezTo>
                      <a:pt x="5166" y="519"/>
                      <a:pt x="5052" y="436"/>
                      <a:pt x="4938" y="353"/>
                    </a:cubicBezTo>
                    <a:cubicBezTo>
                      <a:pt x="4824" y="281"/>
                      <a:pt x="4700" y="208"/>
                      <a:pt x="4564" y="156"/>
                    </a:cubicBezTo>
                    <a:cubicBezTo>
                      <a:pt x="4451" y="104"/>
                      <a:pt x="4315" y="63"/>
                      <a:pt x="4170" y="32"/>
                    </a:cubicBezTo>
                    <a:cubicBezTo>
                      <a:pt x="4119" y="21"/>
                      <a:pt x="4077" y="11"/>
                      <a:pt x="4025" y="11"/>
                    </a:cubicBezTo>
                    <a:cubicBezTo>
                      <a:pt x="3963" y="0"/>
                      <a:pt x="3900" y="0"/>
                      <a:pt x="38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50"/>
              <p:cNvSpPr/>
              <p:nvPr/>
            </p:nvSpPr>
            <p:spPr>
              <a:xfrm>
                <a:off x="4662175" y="3382975"/>
                <a:ext cx="18700" cy="44875"/>
              </a:xfrm>
              <a:custGeom>
                <a:avLst/>
                <a:gdLst/>
                <a:ahLst/>
                <a:cxnLst/>
                <a:rect l="l" t="t" r="r" b="b"/>
                <a:pathLst>
                  <a:path w="748" h="1795" extrusionOk="0">
                    <a:moveTo>
                      <a:pt x="447" y="1121"/>
                    </a:moveTo>
                    <a:cubicBezTo>
                      <a:pt x="447" y="1124"/>
                      <a:pt x="448" y="1126"/>
                      <a:pt x="449" y="1128"/>
                    </a:cubicBezTo>
                    <a:lnTo>
                      <a:pt x="449" y="1128"/>
                    </a:lnTo>
                    <a:cubicBezTo>
                      <a:pt x="448" y="1125"/>
                      <a:pt x="448" y="1123"/>
                      <a:pt x="447" y="1121"/>
                    </a:cubicBezTo>
                    <a:close/>
                    <a:moveTo>
                      <a:pt x="83" y="1"/>
                    </a:moveTo>
                    <a:cubicBezTo>
                      <a:pt x="74" y="1"/>
                      <a:pt x="63" y="1"/>
                      <a:pt x="53" y="11"/>
                    </a:cubicBezTo>
                    <a:cubicBezTo>
                      <a:pt x="32" y="21"/>
                      <a:pt x="11" y="31"/>
                      <a:pt x="0" y="52"/>
                    </a:cubicBezTo>
                    <a:cubicBezTo>
                      <a:pt x="0" y="73"/>
                      <a:pt x="0" y="104"/>
                      <a:pt x="11" y="114"/>
                    </a:cubicBezTo>
                    <a:cubicBezTo>
                      <a:pt x="197" y="444"/>
                      <a:pt x="341" y="784"/>
                      <a:pt x="454" y="1134"/>
                    </a:cubicBezTo>
                    <a:lnTo>
                      <a:pt x="454" y="1134"/>
                    </a:lnTo>
                    <a:cubicBezTo>
                      <a:pt x="453" y="1131"/>
                      <a:pt x="451" y="1130"/>
                      <a:pt x="449" y="1128"/>
                    </a:cubicBezTo>
                    <a:lnTo>
                      <a:pt x="449" y="1128"/>
                    </a:lnTo>
                    <a:cubicBezTo>
                      <a:pt x="510" y="1322"/>
                      <a:pt x="551" y="1517"/>
                      <a:pt x="581" y="1722"/>
                    </a:cubicBezTo>
                    <a:cubicBezTo>
                      <a:pt x="592" y="1764"/>
                      <a:pt x="634" y="1795"/>
                      <a:pt x="675" y="1795"/>
                    </a:cubicBezTo>
                    <a:cubicBezTo>
                      <a:pt x="727" y="1785"/>
                      <a:pt x="747" y="1743"/>
                      <a:pt x="747" y="1691"/>
                    </a:cubicBezTo>
                    <a:cubicBezTo>
                      <a:pt x="706" y="1401"/>
                      <a:pt x="634" y="1121"/>
                      <a:pt x="530" y="840"/>
                    </a:cubicBezTo>
                    <a:cubicBezTo>
                      <a:pt x="436" y="571"/>
                      <a:pt x="302" y="301"/>
                      <a:pt x="157" y="52"/>
                    </a:cubicBezTo>
                    <a:cubicBezTo>
                      <a:pt x="146" y="31"/>
                      <a:pt x="136" y="11"/>
                      <a:pt x="115" y="11"/>
                    </a:cubicBezTo>
                    <a:cubicBezTo>
                      <a:pt x="104" y="1"/>
                      <a:pt x="9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50"/>
              <p:cNvSpPr/>
              <p:nvPr/>
            </p:nvSpPr>
            <p:spPr>
              <a:xfrm>
                <a:off x="4661650" y="3382200"/>
                <a:ext cx="20000" cy="38975"/>
              </a:xfrm>
              <a:custGeom>
                <a:avLst/>
                <a:gdLst/>
                <a:ahLst/>
                <a:cxnLst/>
                <a:rect l="l" t="t" r="r" b="b"/>
                <a:pathLst>
                  <a:path w="800" h="1559" extrusionOk="0">
                    <a:moveTo>
                      <a:pt x="95" y="0"/>
                    </a:moveTo>
                    <a:cubicBezTo>
                      <a:pt x="74" y="0"/>
                      <a:pt x="53" y="11"/>
                      <a:pt x="42" y="21"/>
                    </a:cubicBezTo>
                    <a:cubicBezTo>
                      <a:pt x="12" y="42"/>
                      <a:pt x="1" y="104"/>
                      <a:pt x="32" y="135"/>
                    </a:cubicBezTo>
                    <a:cubicBezTo>
                      <a:pt x="95" y="207"/>
                      <a:pt x="146" y="290"/>
                      <a:pt x="198" y="373"/>
                    </a:cubicBezTo>
                    <a:cubicBezTo>
                      <a:pt x="341" y="609"/>
                      <a:pt x="444" y="854"/>
                      <a:pt x="527" y="1120"/>
                    </a:cubicBezTo>
                    <a:lnTo>
                      <a:pt x="527" y="1120"/>
                    </a:lnTo>
                    <a:cubicBezTo>
                      <a:pt x="523" y="1114"/>
                      <a:pt x="519" y="1110"/>
                      <a:pt x="519" y="1110"/>
                    </a:cubicBezTo>
                    <a:lnTo>
                      <a:pt x="519" y="1110"/>
                    </a:lnTo>
                    <a:cubicBezTo>
                      <a:pt x="561" y="1235"/>
                      <a:pt x="592" y="1359"/>
                      <a:pt x="623" y="1494"/>
                    </a:cubicBezTo>
                    <a:cubicBezTo>
                      <a:pt x="632" y="1530"/>
                      <a:pt x="665" y="1558"/>
                      <a:pt x="700" y="1558"/>
                    </a:cubicBezTo>
                    <a:cubicBezTo>
                      <a:pt x="706" y="1558"/>
                      <a:pt x="711" y="1557"/>
                      <a:pt x="717" y="1556"/>
                    </a:cubicBezTo>
                    <a:cubicBezTo>
                      <a:pt x="758" y="1556"/>
                      <a:pt x="800" y="1505"/>
                      <a:pt x="789" y="1463"/>
                    </a:cubicBezTo>
                    <a:cubicBezTo>
                      <a:pt x="665" y="954"/>
                      <a:pt x="499" y="436"/>
                      <a:pt x="157" y="32"/>
                    </a:cubicBezTo>
                    <a:cubicBezTo>
                      <a:pt x="146" y="11"/>
                      <a:pt x="115" y="0"/>
                      <a:pt x="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50"/>
              <p:cNvSpPr/>
              <p:nvPr/>
            </p:nvSpPr>
            <p:spPr>
              <a:xfrm>
                <a:off x="4494650" y="2941850"/>
                <a:ext cx="192725" cy="106350"/>
              </a:xfrm>
              <a:custGeom>
                <a:avLst/>
                <a:gdLst/>
                <a:ahLst/>
                <a:cxnLst/>
                <a:rect l="l" t="t" r="r" b="b"/>
                <a:pathLst>
                  <a:path w="7709" h="4254" extrusionOk="0">
                    <a:moveTo>
                      <a:pt x="3642" y="1"/>
                    </a:moveTo>
                    <a:cubicBezTo>
                      <a:pt x="3195" y="1"/>
                      <a:pt x="2750" y="53"/>
                      <a:pt x="2303" y="136"/>
                    </a:cubicBezTo>
                    <a:cubicBezTo>
                      <a:pt x="2013" y="198"/>
                      <a:pt x="1743" y="270"/>
                      <a:pt x="1494" y="364"/>
                    </a:cubicBezTo>
                    <a:cubicBezTo>
                      <a:pt x="1225" y="457"/>
                      <a:pt x="1007" y="561"/>
                      <a:pt x="800" y="685"/>
                    </a:cubicBezTo>
                    <a:cubicBezTo>
                      <a:pt x="509" y="872"/>
                      <a:pt x="136" y="1194"/>
                      <a:pt x="32" y="1630"/>
                    </a:cubicBezTo>
                    <a:cubicBezTo>
                      <a:pt x="1" y="1796"/>
                      <a:pt x="1" y="1982"/>
                      <a:pt x="53" y="2158"/>
                    </a:cubicBezTo>
                    <a:cubicBezTo>
                      <a:pt x="32" y="2179"/>
                      <a:pt x="32" y="2200"/>
                      <a:pt x="42" y="2220"/>
                    </a:cubicBezTo>
                    <a:cubicBezTo>
                      <a:pt x="42" y="2241"/>
                      <a:pt x="53" y="2262"/>
                      <a:pt x="74" y="2273"/>
                    </a:cubicBezTo>
                    <a:cubicBezTo>
                      <a:pt x="94" y="2283"/>
                      <a:pt x="104" y="2283"/>
                      <a:pt x="115" y="2283"/>
                    </a:cubicBezTo>
                    <a:cubicBezTo>
                      <a:pt x="146" y="2283"/>
                      <a:pt x="177" y="2273"/>
                      <a:pt x="198" y="2241"/>
                    </a:cubicBezTo>
                    <a:cubicBezTo>
                      <a:pt x="229" y="2190"/>
                      <a:pt x="260" y="2137"/>
                      <a:pt x="302" y="2086"/>
                    </a:cubicBezTo>
                    <a:cubicBezTo>
                      <a:pt x="415" y="1941"/>
                      <a:pt x="551" y="1805"/>
                      <a:pt x="696" y="1692"/>
                    </a:cubicBezTo>
                    <a:cubicBezTo>
                      <a:pt x="830" y="1588"/>
                      <a:pt x="976" y="1505"/>
                      <a:pt x="1132" y="1443"/>
                    </a:cubicBezTo>
                    <a:cubicBezTo>
                      <a:pt x="1245" y="1391"/>
                      <a:pt x="1370" y="1360"/>
                      <a:pt x="1494" y="1339"/>
                    </a:cubicBezTo>
                    <a:lnTo>
                      <a:pt x="1505" y="1328"/>
                    </a:lnTo>
                    <a:cubicBezTo>
                      <a:pt x="1888" y="1640"/>
                      <a:pt x="2324" y="1899"/>
                      <a:pt x="2833" y="2096"/>
                    </a:cubicBezTo>
                    <a:cubicBezTo>
                      <a:pt x="3351" y="2303"/>
                      <a:pt x="3901" y="2428"/>
                      <a:pt x="4472" y="2459"/>
                    </a:cubicBezTo>
                    <a:cubicBezTo>
                      <a:pt x="4585" y="2469"/>
                      <a:pt x="4700" y="2469"/>
                      <a:pt x="4814" y="2469"/>
                    </a:cubicBezTo>
                    <a:cubicBezTo>
                      <a:pt x="5322" y="2469"/>
                      <a:pt x="5809" y="2397"/>
                      <a:pt x="6256" y="2252"/>
                    </a:cubicBezTo>
                    <a:lnTo>
                      <a:pt x="6256" y="2252"/>
                    </a:lnTo>
                    <a:cubicBezTo>
                      <a:pt x="6245" y="2480"/>
                      <a:pt x="6256" y="2708"/>
                      <a:pt x="6277" y="2916"/>
                    </a:cubicBezTo>
                    <a:cubicBezTo>
                      <a:pt x="6318" y="3216"/>
                      <a:pt x="6390" y="3486"/>
                      <a:pt x="6505" y="3704"/>
                    </a:cubicBezTo>
                    <a:cubicBezTo>
                      <a:pt x="6567" y="3829"/>
                      <a:pt x="6650" y="3942"/>
                      <a:pt x="6743" y="4036"/>
                    </a:cubicBezTo>
                    <a:cubicBezTo>
                      <a:pt x="6826" y="4140"/>
                      <a:pt x="6930" y="4202"/>
                      <a:pt x="7033" y="4233"/>
                    </a:cubicBezTo>
                    <a:cubicBezTo>
                      <a:pt x="7065" y="4244"/>
                      <a:pt x="7096" y="4254"/>
                      <a:pt x="7137" y="4254"/>
                    </a:cubicBezTo>
                    <a:lnTo>
                      <a:pt x="7158" y="4254"/>
                    </a:lnTo>
                    <a:cubicBezTo>
                      <a:pt x="7199" y="4254"/>
                      <a:pt x="7241" y="4244"/>
                      <a:pt x="7293" y="4212"/>
                    </a:cubicBezTo>
                    <a:cubicBezTo>
                      <a:pt x="7335" y="4202"/>
                      <a:pt x="7376" y="4171"/>
                      <a:pt x="7397" y="4140"/>
                    </a:cubicBezTo>
                    <a:cubicBezTo>
                      <a:pt x="7438" y="4108"/>
                      <a:pt x="7469" y="4067"/>
                      <a:pt x="7490" y="4036"/>
                    </a:cubicBezTo>
                    <a:cubicBezTo>
                      <a:pt x="7531" y="3984"/>
                      <a:pt x="7552" y="3922"/>
                      <a:pt x="7594" y="3849"/>
                    </a:cubicBezTo>
                    <a:cubicBezTo>
                      <a:pt x="7614" y="3776"/>
                      <a:pt x="7635" y="3714"/>
                      <a:pt x="7656" y="3642"/>
                    </a:cubicBezTo>
                    <a:cubicBezTo>
                      <a:pt x="7697" y="3497"/>
                      <a:pt x="7708" y="3351"/>
                      <a:pt x="7708" y="3206"/>
                    </a:cubicBezTo>
                    <a:cubicBezTo>
                      <a:pt x="7708" y="3175"/>
                      <a:pt x="7697" y="3144"/>
                      <a:pt x="7667" y="3133"/>
                    </a:cubicBezTo>
                    <a:cubicBezTo>
                      <a:pt x="7697" y="2822"/>
                      <a:pt x="7667" y="2522"/>
                      <a:pt x="7594" y="2220"/>
                    </a:cubicBezTo>
                    <a:cubicBezTo>
                      <a:pt x="7521" y="1951"/>
                      <a:pt x="7407" y="1692"/>
                      <a:pt x="7252" y="1464"/>
                    </a:cubicBezTo>
                    <a:cubicBezTo>
                      <a:pt x="6961" y="1038"/>
                      <a:pt x="6505" y="685"/>
                      <a:pt x="5945" y="436"/>
                    </a:cubicBezTo>
                    <a:cubicBezTo>
                      <a:pt x="5426" y="219"/>
                      <a:pt x="4814" y="74"/>
                      <a:pt x="4150" y="21"/>
                    </a:cubicBezTo>
                    <a:cubicBezTo>
                      <a:pt x="3984" y="11"/>
                      <a:pt x="3808" y="1"/>
                      <a:pt x="3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50"/>
              <p:cNvSpPr/>
              <p:nvPr/>
            </p:nvSpPr>
            <p:spPr>
              <a:xfrm>
                <a:off x="4543150" y="2965975"/>
                <a:ext cx="105050" cy="29325"/>
              </a:xfrm>
              <a:custGeom>
                <a:avLst/>
                <a:gdLst/>
                <a:ahLst/>
                <a:cxnLst/>
                <a:rect l="l" t="t" r="r" b="b"/>
                <a:pathLst>
                  <a:path w="4202" h="1173" extrusionOk="0">
                    <a:moveTo>
                      <a:pt x="104" y="1"/>
                    </a:moveTo>
                    <a:cubicBezTo>
                      <a:pt x="73" y="1"/>
                      <a:pt x="42" y="11"/>
                      <a:pt x="31" y="42"/>
                    </a:cubicBezTo>
                    <a:cubicBezTo>
                      <a:pt x="11" y="63"/>
                      <a:pt x="1" y="94"/>
                      <a:pt x="1" y="125"/>
                    </a:cubicBezTo>
                    <a:cubicBezTo>
                      <a:pt x="1" y="156"/>
                      <a:pt x="21" y="177"/>
                      <a:pt x="42" y="197"/>
                    </a:cubicBezTo>
                    <a:lnTo>
                      <a:pt x="52" y="208"/>
                    </a:lnTo>
                    <a:cubicBezTo>
                      <a:pt x="218" y="384"/>
                      <a:pt x="426" y="529"/>
                      <a:pt x="633" y="654"/>
                    </a:cubicBezTo>
                    <a:cubicBezTo>
                      <a:pt x="861" y="778"/>
                      <a:pt x="1100" y="882"/>
                      <a:pt x="1338" y="955"/>
                    </a:cubicBezTo>
                    <a:cubicBezTo>
                      <a:pt x="1474" y="996"/>
                      <a:pt x="1608" y="1027"/>
                      <a:pt x="1743" y="1059"/>
                    </a:cubicBezTo>
                    <a:cubicBezTo>
                      <a:pt x="1868" y="1089"/>
                      <a:pt x="2002" y="1110"/>
                      <a:pt x="2138" y="1131"/>
                    </a:cubicBezTo>
                    <a:cubicBezTo>
                      <a:pt x="2262" y="1152"/>
                      <a:pt x="2396" y="1162"/>
                      <a:pt x="2532" y="1172"/>
                    </a:cubicBezTo>
                    <a:lnTo>
                      <a:pt x="2936" y="1172"/>
                    </a:lnTo>
                    <a:cubicBezTo>
                      <a:pt x="3040" y="1172"/>
                      <a:pt x="3154" y="1172"/>
                      <a:pt x="3268" y="1162"/>
                    </a:cubicBezTo>
                    <a:cubicBezTo>
                      <a:pt x="3372" y="1152"/>
                      <a:pt x="3475" y="1142"/>
                      <a:pt x="3579" y="1121"/>
                    </a:cubicBezTo>
                    <a:cubicBezTo>
                      <a:pt x="3683" y="1110"/>
                      <a:pt x="3786" y="1089"/>
                      <a:pt x="3890" y="1069"/>
                    </a:cubicBezTo>
                    <a:cubicBezTo>
                      <a:pt x="3984" y="1048"/>
                      <a:pt x="4088" y="1027"/>
                      <a:pt x="4181" y="1006"/>
                    </a:cubicBezTo>
                    <a:cubicBezTo>
                      <a:pt x="4191" y="996"/>
                      <a:pt x="4201" y="976"/>
                      <a:pt x="4201" y="955"/>
                    </a:cubicBezTo>
                    <a:cubicBezTo>
                      <a:pt x="4194" y="947"/>
                      <a:pt x="4182" y="940"/>
                      <a:pt x="4171" y="940"/>
                    </a:cubicBezTo>
                    <a:cubicBezTo>
                      <a:pt x="4167" y="940"/>
                      <a:pt x="4163" y="941"/>
                      <a:pt x="4160" y="944"/>
                    </a:cubicBezTo>
                    <a:lnTo>
                      <a:pt x="4139" y="944"/>
                    </a:lnTo>
                    <a:cubicBezTo>
                      <a:pt x="3952" y="986"/>
                      <a:pt x="3776" y="1006"/>
                      <a:pt x="3590" y="1027"/>
                    </a:cubicBezTo>
                    <a:cubicBezTo>
                      <a:pt x="3392" y="1038"/>
                      <a:pt x="3185" y="1038"/>
                      <a:pt x="2988" y="1038"/>
                    </a:cubicBezTo>
                    <a:cubicBezTo>
                      <a:pt x="2874" y="1038"/>
                      <a:pt x="2770" y="1027"/>
                      <a:pt x="2656" y="1017"/>
                    </a:cubicBezTo>
                    <a:cubicBezTo>
                      <a:pt x="2542" y="996"/>
                      <a:pt x="2417" y="986"/>
                      <a:pt x="2304" y="965"/>
                    </a:cubicBezTo>
                    <a:cubicBezTo>
                      <a:pt x="2189" y="955"/>
                      <a:pt x="2075" y="923"/>
                      <a:pt x="1961" y="903"/>
                    </a:cubicBezTo>
                    <a:cubicBezTo>
                      <a:pt x="1847" y="872"/>
                      <a:pt x="1733" y="851"/>
                      <a:pt x="1629" y="820"/>
                    </a:cubicBezTo>
                    <a:cubicBezTo>
                      <a:pt x="1287" y="716"/>
                      <a:pt x="955" y="571"/>
                      <a:pt x="644" y="384"/>
                    </a:cubicBezTo>
                    <a:cubicBezTo>
                      <a:pt x="571" y="333"/>
                      <a:pt x="488" y="280"/>
                      <a:pt x="416" y="218"/>
                    </a:cubicBezTo>
                    <a:cubicBezTo>
                      <a:pt x="374" y="187"/>
                      <a:pt x="343" y="156"/>
                      <a:pt x="301" y="125"/>
                    </a:cubicBezTo>
                    <a:cubicBezTo>
                      <a:pt x="260" y="94"/>
                      <a:pt x="218" y="63"/>
                      <a:pt x="187" y="21"/>
                    </a:cubicBezTo>
                    <a:cubicBezTo>
                      <a:pt x="167" y="11"/>
                      <a:pt x="135"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50"/>
              <p:cNvSpPr/>
              <p:nvPr/>
            </p:nvSpPr>
            <p:spPr>
              <a:xfrm>
                <a:off x="4659325" y="2997625"/>
                <a:ext cx="12725" cy="40150"/>
              </a:xfrm>
              <a:custGeom>
                <a:avLst/>
                <a:gdLst/>
                <a:ahLst/>
                <a:cxnLst/>
                <a:rect l="l" t="t" r="r" b="b"/>
                <a:pathLst>
                  <a:path w="509" h="1606" extrusionOk="0">
                    <a:moveTo>
                      <a:pt x="94" y="0"/>
                    </a:moveTo>
                    <a:cubicBezTo>
                      <a:pt x="73" y="0"/>
                      <a:pt x="52" y="10"/>
                      <a:pt x="52" y="42"/>
                    </a:cubicBezTo>
                    <a:cubicBezTo>
                      <a:pt x="1" y="301"/>
                      <a:pt x="1" y="581"/>
                      <a:pt x="52" y="840"/>
                    </a:cubicBezTo>
                    <a:cubicBezTo>
                      <a:pt x="94" y="1100"/>
                      <a:pt x="188" y="1359"/>
                      <a:pt x="353" y="1577"/>
                    </a:cubicBezTo>
                    <a:cubicBezTo>
                      <a:pt x="371" y="1595"/>
                      <a:pt x="396" y="1606"/>
                      <a:pt x="420" y="1606"/>
                    </a:cubicBezTo>
                    <a:cubicBezTo>
                      <a:pt x="438" y="1606"/>
                      <a:pt x="454" y="1600"/>
                      <a:pt x="467" y="1587"/>
                    </a:cubicBezTo>
                    <a:cubicBezTo>
                      <a:pt x="509" y="1556"/>
                      <a:pt x="509" y="1504"/>
                      <a:pt x="478" y="1473"/>
                    </a:cubicBezTo>
                    <a:cubicBezTo>
                      <a:pt x="446" y="1432"/>
                      <a:pt x="405" y="1379"/>
                      <a:pt x="374" y="1338"/>
                    </a:cubicBezTo>
                    <a:cubicBezTo>
                      <a:pt x="312" y="1224"/>
                      <a:pt x="250" y="1110"/>
                      <a:pt x="208" y="985"/>
                    </a:cubicBezTo>
                    <a:cubicBezTo>
                      <a:pt x="156" y="809"/>
                      <a:pt x="135" y="643"/>
                      <a:pt x="125" y="467"/>
                    </a:cubicBezTo>
                    <a:lnTo>
                      <a:pt x="125" y="477"/>
                    </a:lnTo>
                    <a:cubicBezTo>
                      <a:pt x="114" y="332"/>
                      <a:pt x="125" y="187"/>
                      <a:pt x="146" y="52"/>
                    </a:cubicBezTo>
                    <a:cubicBezTo>
                      <a:pt x="156" y="21"/>
                      <a:pt x="125"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50"/>
              <p:cNvSpPr/>
              <p:nvPr/>
            </p:nvSpPr>
            <p:spPr>
              <a:xfrm>
                <a:off x="4444100" y="2956125"/>
                <a:ext cx="78075" cy="29825"/>
              </a:xfrm>
              <a:custGeom>
                <a:avLst/>
                <a:gdLst/>
                <a:ahLst/>
                <a:cxnLst/>
                <a:rect l="l" t="t" r="r" b="b"/>
                <a:pathLst>
                  <a:path w="3123" h="1193" extrusionOk="0">
                    <a:moveTo>
                      <a:pt x="125" y="1"/>
                    </a:moveTo>
                    <a:cubicBezTo>
                      <a:pt x="83" y="10"/>
                      <a:pt x="52" y="31"/>
                      <a:pt x="31" y="52"/>
                    </a:cubicBezTo>
                    <a:cubicBezTo>
                      <a:pt x="10" y="83"/>
                      <a:pt x="0" y="125"/>
                      <a:pt x="0" y="156"/>
                    </a:cubicBezTo>
                    <a:cubicBezTo>
                      <a:pt x="21" y="218"/>
                      <a:pt x="31" y="280"/>
                      <a:pt x="52" y="342"/>
                    </a:cubicBezTo>
                    <a:lnTo>
                      <a:pt x="114" y="498"/>
                    </a:lnTo>
                    <a:cubicBezTo>
                      <a:pt x="145" y="561"/>
                      <a:pt x="176" y="612"/>
                      <a:pt x="218" y="654"/>
                    </a:cubicBezTo>
                    <a:cubicBezTo>
                      <a:pt x="249" y="706"/>
                      <a:pt x="291" y="757"/>
                      <a:pt x="342" y="799"/>
                    </a:cubicBezTo>
                    <a:cubicBezTo>
                      <a:pt x="404" y="872"/>
                      <a:pt x="477" y="934"/>
                      <a:pt x="560" y="986"/>
                    </a:cubicBezTo>
                    <a:cubicBezTo>
                      <a:pt x="653" y="1038"/>
                      <a:pt x="747" y="1089"/>
                      <a:pt x="851" y="1121"/>
                    </a:cubicBezTo>
                    <a:cubicBezTo>
                      <a:pt x="955" y="1142"/>
                      <a:pt x="1047" y="1172"/>
                      <a:pt x="1162" y="1183"/>
                    </a:cubicBezTo>
                    <a:cubicBezTo>
                      <a:pt x="1266" y="1193"/>
                      <a:pt x="1369" y="1193"/>
                      <a:pt x="1473" y="1193"/>
                    </a:cubicBezTo>
                    <a:cubicBezTo>
                      <a:pt x="1577" y="1193"/>
                      <a:pt x="1681" y="1183"/>
                      <a:pt x="1784" y="1162"/>
                    </a:cubicBezTo>
                    <a:cubicBezTo>
                      <a:pt x="1888" y="1142"/>
                      <a:pt x="1992" y="1121"/>
                      <a:pt x="2096" y="1089"/>
                    </a:cubicBezTo>
                    <a:cubicBezTo>
                      <a:pt x="2188" y="1059"/>
                      <a:pt x="2282" y="1027"/>
                      <a:pt x="2365" y="996"/>
                    </a:cubicBezTo>
                    <a:cubicBezTo>
                      <a:pt x="2458" y="965"/>
                      <a:pt x="2541" y="923"/>
                      <a:pt x="2635" y="882"/>
                    </a:cubicBezTo>
                    <a:cubicBezTo>
                      <a:pt x="2801" y="810"/>
                      <a:pt x="2956" y="716"/>
                      <a:pt x="3112" y="612"/>
                    </a:cubicBezTo>
                    <a:cubicBezTo>
                      <a:pt x="3122" y="612"/>
                      <a:pt x="3122" y="591"/>
                      <a:pt x="3122" y="581"/>
                    </a:cubicBezTo>
                    <a:cubicBezTo>
                      <a:pt x="3116" y="569"/>
                      <a:pt x="3107" y="564"/>
                      <a:pt x="3097" y="564"/>
                    </a:cubicBezTo>
                    <a:cubicBezTo>
                      <a:pt x="3091" y="564"/>
                      <a:pt x="3085" y="567"/>
                      <a:pt x="3081" y="571"/>
                    </a:cubicBezTo>
                    <a:cubicBezTo>
                      <a:pt x="3050" y="581"/>
                      <a:pt x="3029" y="602"/>
                      <a:pt x="3008" y="612"/>
                    </a:cubicBezTo>
                    <a:lnTo>
                      <a:pt x="2998" y="612"/>
                    </a:lnTo>
                    <a:cubicBezTo>
                      <a:pt x="2894" y="674"/>
                      <a:pt x="2780" y="727"/>
                      <a:pt x="2666" y="768"/>
                    </a:cubicBezTo>
                    <a:cubicBezTo>
                      <a:pt x="2541" y="810"/>
                      <a:pt x="2407" y="851"/>
                      <a:pt x="2271" y="893"/>
                    </a:cubicBezTo>
                    <a:cubicBezTo>
                      <a:pt x="2158" y="913"/>
                      <a:pt x="2043" y="934"/>
                      <a:pt x="1930" y="944"/>
                    </a:cubicBezTo>
                    <a:cubicBezTo>
                      <a:pt x="1815" y="955"/>
                      <a:pt x="1701" y="965"/>
                      <a:pt x="1577" y="965"/>
                    </a:cubicBezTo>
                    <a:cubicBezTo>
                      <a:pt x="1504" y="965"/>
                      <a:pt x="1421" y="955"/>
                      <a:pt x="1349" y="944"/>
                    </a:cubicBezTo>
                    <a:cubicBezTo>
                      <a:pt x="1276" y="934"/>
                      <a:pt x="1213" y="913"/>
                      <a:pt x="1151" y="903"/>
                    </a:cubicBezTo>
                    <a:lnTo>
                      <a:pt x="964" y="840"/>
                    </a:lnTo>
                    <a:cubicBezTo>
                      <a:pt x="913" y="810"/>
                      <a:pt x="861" y="789"/>
                      <a:pt x="809" y="757"/>
                    </a:cubicBezTo>
                    <a:cubicBezTo>
                      <a:pt x="726" y="706"/>
                      <a:pt x="653" y="644"/>
                      <a:pt x="581" y="581"/>
                    </a:cubicBezTo>
                    <a:cubicBezTo>
                      <a:pt x="498" y="478"/>
                      <a:pt x="425" y="374"/>
                      <a:pt x="353" y="259"/>
                    </a:cubicBezTo>
                    <a:lnTo>
                      <a:pt x="321" y="197"/>
                    </a:lnTo>
                    <a:cubicBezTo>
                      <a:pt x="301" y="156"/>
                      <a:pt x="280" y="125"/>
                      <a:pt x="270" y="93"/>
                    </a:cubicBezTo>
                    <a:cubicBezTo>
                      <a:pt x="259" y="73"/>
                      <a:pt x="249" y="52"/>
                      <a:pt x="228" y="31"/>
                    </a:cubicBezTo>
                    <a:cubicBezTo>
                      <a:pt x="197" y="10"/>
                      <a:pt x="166"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50"/>
              <p:cNvSpPr/>
              <p:nvPr/>
            </p:nvSpPr>
            <p:spPr>
              <a:xfrm>
                <a:off x="4453675" y="2932275"/>
                <a:ext cx="30900" cy="36175"/>
              </a:xfrm>
              <a:custGeom>
                <a:avLst/>
                <a:gdLst/>
                <a:ahLst/>
                <a:cxnLst/>
                <a:rect l="l" t="t" r="r" b="b"/>
                <a:pathLst>
                  <a:path w="1236" h="1447" extrusionOk="0">
                    <a:moveTo>
                      <a:pt x="125" y="0"/>
                    </a:moveTo>
                    <a:cubicBezTo>
                      <a:pt x="104" y="0"/>
                      <a:pt x="84" y="0"/>
                      <a:pt x="63" y="21"/>
                    </a:cubicBezTo>
                    <a:cubicBezTo>
                      <a:pt x="53" y="21"/>
                      <a:pt x="53" y="31"/>
                      <a:pt x="42" y="31"/>
                    </a:cubicBezTo>
                    <a:cubicBezTo>
                      <a:pt x="32" y="52"/>
                      <a:pt x="21" y="62"/>
                      <a:pt x="21" y="83"/>
                    </a:cubicBezTo>
                    <a:cubicBezTo>
                      <a:pt x="1" y="166"/>
                      <a:pt x="1" y="238"/>
                      <a:pt x="1" y="321"/>
                    </a:cubicBezTo>
                    <a:cubicBezTo>
                      <a:pt x="11" y="404"/>
                      <a:pt x="32" y="487"/>
                      <a:pt x="63" y="560"/>
                    </a:cubicBezTo>
                    <a:cubicBezTo>
                      <a:pt x="84" y="643"/>
                      <a:pt x="125" y="716"/>
                      <a:pt x="177" y="778"/>
                    </a:cubicBezTo>
                    <a:cubicBezTo>
                      <a:pt x="219" y="851"/>
                      <a:pt x="281" y="913"/>
                      <a:pt x="343" y="964"/>
                    </a:cubicBezTo>
                    <a:cubicBezTo>
                      <a:pt x="468" y="1089"/>
                      <a:pt x="602" y="1183"/>
                      <a:pt x="758" y="1266"/>
                    </a:cubicBezTo>
                    <a:cubicBezTo>
                      <a:pt x="893" y="1349"/>
                      <a:pt x="1049" y="1400"/>
                      <a:pt x="1194" y="1442"/>
                    </a:cubicBezTo>
                    <a:cubicBezTo>
                      <a:pt x="1200" y="1445"/>
                      <a:pt x="1205" y="1446"/>
                      <a:pt x="1210" y="1446"/>
                    </a:cubicBezTo>
                    <a:cubicBezTo>
                      <a:pt x="1221" y="1446"/>
                      <a:pt x="1228" y="1439"/>
                      <a:pt x="1235" y="1432"/>
                    </a:cubicBezTo>
                    <a:cubicBezTo>
                      <a:pt x="1235" y="1421"/>
                      <a:pt x="1235" y="1400"/>
                      <a:pt x="1215" y="1390"/>
                    </a:cubicBezTo>
                    <a:cubicBezTo>
                      <a:pt x="1100" y="1359"/>
                      <a:pt x="996" y="1296"/>
                      <a:pt x="893" y="1234"/>
                    </a:cubicBezTo>
                    <a:cubicBezTo>
                      <a:pt x="820" y="1193"/>
                      <a:pt x="747" y="1151"/>
                      <a:pt x="685" y="1100"/>
                    </a:cubicBezTo>
                    <a:cubicBezTo>
                      <a:pt x="613" y="1047"/>
                      <a:pt x="551" y="985"/>
                      <a:pt x="489" y="923"/>
                    </a:cubicBezTo>
                    <a:cubicBezTo>
                      <a:pt x="415" y="851"/>
                      <a:pt x="353" y="757"/>
                      <a:pt x="302" y="664"/>
                    </a:cubicBezTo>
                    <a:cubicBezTo>
                      <a:pt x="260" y="602"/>
                      <a:pt x="240" y="529"/>
                      <a:pt x="219" y="457"/>
                    </a:cubicBezTo>
                    <a:cubicBezTo>
                      <a:pt x="198" y="404"/>
                      <a:pt x="198" y="342"/>
                      <a:pt x="198" y="291"/>
                    </a:cubicBezTo>
                    <a:cubicBezTo>
                      <a:pt x="198" y="228"/>
                      <a:pt x="208" y="166"/>
                      <a:pt x="219" y="114"/>
                    </a:cubicBezTo>
                    <a:cubicBezTo>
                      <a:pt x="229" y="83"/>
                      <a:pt x="219" y="52"/>
                      <a:pt x="198" y="42"/>
                    </a:cubicBezTo>
                    <a:cubicBezTo>
                      <a:pt x="187" y="21"/>
                      <a:pt x="167"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50"/>
              <p:cNvSpPr/>
              <p:nvPr/>
            </p:nvSpPr>
            <p:spPr>
              <a:xfrm>
                <a:off x="4316750" y="3283650"/>
                <a:ext cx="1850" cy="9875"/>
              </a:xfrm>
              <a:custGeom>
                <a:avLst/>
                <a:gdLst/>
                <a:ahLst/>
                <a:cxnLst/>
                <a:rect l="l" t="t" r="r" b="b"/>
                <a:pathLst>
                  <a:path w="74" h="395" extrusionOk="0">
                    <a:moveTo>
                      <a:pt x="32" y="0"/>
                    </a:moveTo>
                    <a:cubicBezTo>
                      <a:pt x="21" y="0"/>
                      <a:pt x="1" y="11"/>
                      <a:pt x="1" y="32"/>
                    </a:cubicBezTo>
                    <a:cubicBezTo>
                      <a:pt x="1" y="83"/>
                      <a:pt x="1" y="145"/>
                      <a:pt x="11" y="198"/>
                    </a:cubicBezTo>
                    <a:cubicBezTo>
                      <a:pt x="11" y="260"/>
                      <a:pt x="11" y="311"/>
                      <a:pt x="21" y="374"/>
                    </a:cubicBezTo>
                    <a:cubicBezTo>
                      <a:pt x="21" y="374"/>
                      <a:pt x="21" y="384"/>
                      <a:pt x="32" y="394"/>
                    </a:cubicBezTo>
                    <a:lnTo>
                      <a:pt x="42" y="394"/>
                    </a:lnTo>
                    <a:cubicBezTo>
                      <a:pt x="63" y="394"/>
                      <a:pt x="74" y="384"/>
                      <a:pt x="74" y="374"/>
                    </a:cubicBezTo>
                    <a:cubicBezTo>
                      <a:pt x="74" y="311"/>
                      <a:pt x="63" y="260"/>
                      <a:pt x="63" y="198"/>
                    </a:cubicBezTo>
                    <a:lnTo>
                      <a:pt x="63" y="32"/>
                    </a:lnTo>
                    <a:cubicBezTo>
                      <a:pt x="63" y="11"/>
                      <a:pt x="53" y="0"/>
                      <a:pt x="32"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50"/>
              <p:cNvSpPr/>
              <p:nvPr/>
            </p:nvSpPr>
            <p:spPr>
              <a:xfrm>
                <a:off x="4316750" y="3283125"/>
                <a:ext cx="2100" cy="14550"/>
              </a:xfrm>
              <a:custGeom>
                <a:avLst/>
                <a:gdLst/>
                <a:ahLst/>
                <a:cxnLst/>
                <a:rect l="l" t="t" r="r" b="b"/>
                <a:pathLst>
                  <a:path w="84" h="582" extrusionOk="0">
                    <a:moveTo>
                      <a:pt x="32" y="1"/>
                    </a:moveTo>
                    <a:cubicBezTo>
                      <a:pt x="11" y="1"/>
                      <a:pt x="1" y="11"/>
                      <a:pt x="1" y="32"/>
                    </a:cubicBezTo>
                    <a:lnTo>
                      <a:pt x="1" y="281"/>
                    </a:lnTo>
                    <a:lnTo>
                      <a:pt x="32" y="561"/>
                    </a:lnTo>
                    <a:lnTo>
                      <a:pt x="32" y="581"/>
                    </a:lnTo>
                    <a:lnTo>
                      <a:pt x="53" y="581"/>
                    </a:lnTo>
                    <a:cubicBezTo>
                      <a:pt x="74" y="581"/>
                      <a:pt x="84" y="571"/>
                      <a:pt x="84" y="561"/>
                    </a:cubicBezTo>
                    <a:cubicBezTo>
                      <a:pt x="74" y="478"/>
                      <a:pt x="63" y="385"/>
                      <a:pt x="63" y="302"/>
                    </a:cubicBezTo>
                    <a:cubicBezTo>
                      <a:pt x="53" y="219"/>
                      <a:pt x="53" y="125"/>
                      <a:pt x="53" y="32"/>
                    </a:cubicBezTo>
                    <a:cubicBezTo>
                      <a:pt x="53" y="11"/>
                      <a:pt x="42" y="1"/>
                      <a:pt x="32" y="1"/>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50"/>
              <p:cNvSpPr/>
              <p:nvPr/>
            </p:nvSpPr>
            <p:spPr>
              <a:xfrm>
                <a:off x="4316500" y="3283125"/>
                <a:ext cx="2350" cy="17150"/>
              </a:xfrm>
              <a:custGeom>
                <a:avLst/>
                <a:gdLst/>
                <a:ahLst/>
                <a:cxnLst/>
                <a:rect l="l" t="t" r="r" b="b"/>
                <a:pathLst>
                  <a:path w="94" h="686" extrusionOk="0">
                    <a:moveTo>
                      <a:pt x="42" y="1"/>
                    </a:moveTo>
                    <a:cubicBezTo>
                      <a:pt x="21" y="1"/>
                      <a:pt x="11" y="21"/>
                      <a:pt x="11" y="32"/>
                    </a:cubicBezTo>
                    <a:cubicBezTo>
                      <a:pt x="1" y="136"/>
                      <a:pt x="11" y="229"/>
                      <a:pt x="11" y="332"/>
                    </a:cubicBezTo>
                    <a:cubicBezTo>
                      <a:pt x="21" y="436"/>
                      <a:pt x="31" y="551"/>
                      <a:pt x="42" y="654"/>
                    </a:cubicBezTo>
                    <a:cubicBezTo>
                      <a:pt x="42" y="664"/>
                      <a:pt x="52" y="685"/>
                      <a:pt x="63" y="685"/>
                    </a:cubicBezTo>
                    <a:cubicBezTo>
                      <a:pt x="84" y="685"/>
                      <a:pt x="94" y="664"/>
                      <a:pt x="94" y="654"/>
                    </a:cubicBezTo>
                    <a:cubicBezTo>
                      <a:pt x="84" y="551"/>
                      <a:pt x="73" y="457"/>
                      <a:pt x="73" y="353"/>
                    </a:cubicBezTo>
                    <a:cubicBezTo>
                      <a:pt x="63" y="249"/>
                      <a:pt x="63" y="136"/>
                      <a:pt x="63" y="32"/>
                    </a:cubicBezTo>
                    <a:cubicBezTo>
                      <a:pt x="63" y="21"/>
                      <a:pt x="52" y="1"/>
                      <a:pt x="42" y="1"/>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50"/>
              <p:cNvSpPr/>
              <p:nvPr/>
            </p:nvSpPr>
            <p:spPr>
              <a:xfrm>
                <a:off x="4316500" y="3282350"/>
                <a:ext cx="1825" cy="15850"/>
              </a:xfrm>
              <a:custGeom>
                <a:avLst/>
                <a:gdLst/>
                <a:ahLst/>
                <a:cxnLst/>
                <a:rect l="l" t="t" r="r" b="b"/>
                <a:pathLst>
                  <a:path w="73" h="634" extrusionOk="0">
                    <a:moveTo>
                      <a:pt x="31" y="1"/>
                    </a:moveTo>
                    <a:cubicBezTo>
                      <a:pt x="11" y="1"/>
                      <a:pt x="1" y="22"/>
                      <a:pt x="1" y="32"/>
                    </a:cubicBezTo>
                    <a:lnTo>
                      <a:pt x="1" y="322"/>
                    </a:lnTo>
                    <a:cubicBezTo>
                      <a:pt x="11" y="416"/>
                      <a:pt x="11" y="509"/>
                      <a:pt x="21" y="602"/>
                    </a:cubicBezTo>
                    <a:cubicBezTo>
                      <a:pt x="21" y="612"/>
                      <a:pt x="31" y="633"/>
                      <a:pt x="52" y="633"/>
                    </a:cubicBezTo>
                    <a:cubicBezTo>
                      <a:pt x="63" y="633"/>
                      <a:pt x="73" y="612"/>
                      <a:pt x="73" y="602"/>
                    </a:cubicBezTo>
                    <a:cubicBezTo>
                      <a:pt x="73" y="509"/>
                      <a:pt x="63" y="416"/>
                      <a:pt x="63" y="322"/>
                    </a:cubicBezTo>
                    <a:cubicBezTo>
                      <a:pt x="52" y="218"/>
                      <a:pt x="52" y="125"/>
                      <a:pt x="63" y="32"/>
                    </a:cubicBezTo>
                    <a:cubicBezTo>
                      <a:pt x="63" y="22"/>
                      <a:pt x="42" y="1"/>
                      <a:pt x="31" y="1"/>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50"/>
              <p:cNvSpPr/>
              <p:nvPr/>
            </p:nvSpPr>
            <p:spPr>
              <a:xfrm>
                <a:off x="4315975" y="3281850"/>
                <a:ext cx="2875" cy="25675"/>
              </a:xfrm>
              <a:custGeom>
                <a:avLst/>
                <a:gdLst/>
                <a:ahLst/>
                <a:cxnLst/>
                <a:rect l="l" t="t" r="r" b="b"/>
                <a:pathLst>
                  <a:path w="115" h="1027" extrusionOk="0">
                    <a:moveTo>
                      <a:pt x="52" y="0"/>
                    </a:moveTo>
                    <a:cubicBezTo>
                      <a:pt x="32" y="0"/>
                      <a:pt x="22" y="10"/>
                      <a:pt x="22" y="31"/>
                    </a:cubicBezTo>
                    <a:cubicBezTo>
                      <a:pt x="1" y="353"/>
                      <a:pt x="32" y="674"/>
                      <a:pt x="63" y="996"/>
                    </a:cubicBezTo>
                    <a:cubicBezTo>
                      <a:pt x="63" y="1006"/>
                      <a:pt x="63" y="1017"/>
                      <a:pt x="73" y="1017"/>
                    </a:cubicBezTo>
                    <a:cubicBezTo>
                      <a:pt x="73" y="1027"/>
                      <a:pt x="84" y="1027"/>
                      <a:pt x="94" y="1027"/>
                    </a:cubicBezTo>
                    <a:cubicBezTo>
                      <a:pt x="105" y="1027"/>
                      <a:pt x="115" y="1017"/>
                      <a:pt x="115" y="996"/>
                    </a:cubicBezTo>
                    <a:cubicBezTo>
                      <a:pt x="84" y="674"/>
                      <a:pt x="52" y="353"/>
                      <a:pt x="84" y="31"/>
                    </a:cubicBezTo>
                    <a:cubicBezTo>
                      <a:pt x="84" y="10"/>
                      <a:pt x="63" y="0"/>
                      <a:pt x="52"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50"/>
              <p:cNvSpPr/>
              <p:nvPr/>
            </p:nvSpPr>
            <p:spPr>
              <a:xfrm>
                <a:off x="4316500" y="3286750"/>
                <a:ext cx="2625" cy="28550"/>
              </a:xfrm>
              <a:custGeom>
                <a:avLst/>
                <a:gdLst/>
                <a:ahLst/>
                <a:cxnLst/>
                <a:rect l="l" t="t" r="r" b="b"/>
                <a:pathLst>
                  <a:path w="105" h="1142" extrusionOk="0">
                    <a:moveTo>
                      <a:pt x="42" y="1"/>
                    </a:moveTo>
                    <a:cubicBezTo>
                      <a:pt x="31" y="1"/>
                      <a:pt x="21" y="1"/>
                      <a:pt x="11" y="12"/>
                    </a:cubicBezTo>
                    <a:lnTo>
                      <a:pt x="11" y="32"/>
                    </a:lnTo>
                    <a:lnTo>
                      <a:pt x="11" y="95"/>
                    </a:lnTo>
                    <a:cubicBezTo>
                      <a:pt x="1" y="146"/>
                      <a:pt x="1" y="198"/>
                      <a:pt x="1" y="250"/>
                    </a:cubicBezTo>
                    <a:cubicBezTo>
                      <a:pt x="1" y="343"/>
                      <a:pt x="11" y="436"/>
                      <a:pt x="11" y="530"/>
                    </a:cubicBezTo>
                    <a:cubicBezTo>
                      <a:pt x="21" y="727"/>
                      <a:pt x="31" y="924"/>
                      <a:pt x="52" y="1121"/>
                    </a:cubicBezTo>
                    <a:lnTo>
                      <a:pt x="52" y="1142"/>
                    </a:lnTo>
                    <a:lnTo>
                      <a:pt x="73" y="1142"/>
                    </a:lnTo>
                    <a:cubicBezTo>
                      <a:pt x="94" y="1142"/>
                      <a:pt x="104" y="1132"/>
                      <a:pt x="104" y="1121"/>
                    </a:cubicBezTo>
                    <a:cubicBezTo>
                      <a:pt x="73" y="768"/>
                      <a:pt x="52" y="416"/>
                      <a:pt x="63" y="63"/>
                    </a:cubicBezTo>
                    <a:lnTo>
                      <a:pt x="63" y="53"/>
                    </a:lnTo>
                    <a:cubicBezTo>
                      <a:pt x="63" y="42"/>
                      <a:pt x="73" y="32"/>
                      <a:pt x="63" y="21"/>
                    </a:cubicBezTo>
                    <a:cubicBezTo>
                      <a:pt x="63" y="12"/>
                      <a:pt x="52" y="1"/>
                      <a:pt x="42" y="1"/>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50"/>
              <p:cNvSpPr/>
              <p:nvPr/>
            </p:nvSpPr>
            <p:spPr>
              <a:xfrm>
                <a:off x="4316750" y="3296350"/>
                <a:ext cx="2625" cy="25450"/>
              </a:xfrm>
              <a:custGeom>
                <a:avLst/>
                <a:gdLst/>
                <a:ahLst/>
                <a:cxnLst/>
                <a:rect l="l" t="t" r="r" b="b"/>
                <a:pathLst>
                  <a:path w="105" h="1018" extrusionOk="0">
                    <a:moveTo>
                      <a:pt x="42" y="1"/>
                    </a:moveTo>
                    <a:cubicBezTo>
                      <a:pt x="21" y="1"/>
                      <a:pt x="11" y="22"/>
                      <a:pt x="11" y="32"/>
                    </a:cubicBezTo>
                    <a:cubicBezTo>
                      <a:pt x="1" y="354"/>
                      <a:pt x="21" y="675"/>
                      <a:pt x="53" y="986"/>
                    </a:cubicBezTo>
                    <a:cubicBezTo>
                      <a:pt x="53" y="997"/>
                      <a:pt x="53" y="1007"/>
                      <a:pt x="63" y="1007"/>
                    </a:cubicBezTo>
                    <a:cubicBezTo>
                      <a:pt x="63" y="1018"/>
                      <a:pt x="74" y="1018"/>
                      <a:pt x="84" y="1018"/>
                    </a:cubicBezTo>
                    <a:cubicBezTo>
                      <a:pt x="84" y="1018"/>
                      <a:pt x="94" y="1018"/>
                      <a:pt x="104" y="1007"/>
                    </a:cubicBezTo>
                    <a:lnTo>
                      <a:pt x="104" y="986"/>
                    </a:lnTo>
                    <a:cubicBezTo>
                      <a:pt x="74" y="675"/>
                      <a:pt x="53" y="354"/>
                      <a:pt x="74" y="32"/>
                    </a:cubicBezTo>
                    <a:cubicBezTo>
                      <a:pt x="74" y="22"/>
                      <a:pt x="53" y="1"/>
                      <a:pt x="42" y="1"/>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50"/>
              <p:cNvSpPr/>
              <p:nvPr/>
            </p:nvSpPr>
            <p:spPr>
              <a:xfrm>
                <a:off x="4317550" y="3305950"/>
                <a:ext cx="2600" cy="25175"/>
              </a:xfrm>
              <a:custGeom>
                <a:avLst/>
                <a:gdLst/>
                <a:ahLst/>
                <a:cxnLst/>
                <a:rect l="l" t="t" r="r" b="b"/>
                <a:pathLst>
                  <a:path w="104" h="1007" extrusionOk="0">
                    <a:moveTo>
                      <a:pt x="31" y="0"/>
                    </a:moveTo>
                    <a:cubicBezTo>
                      <a:pt x="10" y="0"/>
                      <a:pt x="0" y="11"/>
                      <a:pt x="0" y="32"/>
                    </a:cubicBezTo>
                    <a:cubicBezTo>
                      <a:pt x="0" y="187"/>
                      <a:pt x="0" y="343"/>
                      <a:pt x="21" y="509"/>
                    </a:cubicBezTo>
                    <a:cubicBezTo>
                      <a:pt x="31" y="664"/>
                      <a:pt x="42" y="820"/>
                      <a:pt x="42" y="986"/>
                    </a:cubicBezTo>
                    <a:cubicBezTo>
                      <a:pt x="52" y="996"/>
                      <a:pt x="62" y="1007"/>
                      <a:pt x="72" y="1007"/>
                    </a:cubicBezTo>
                    <a:cubicBezTo>
                      <a:pt x="93" y="1007"/>
                      <a:pt x="104" y="996"/>
                      <a:pt x="104" y="986"/>
                    </a:cubicBezTo>
                    <a:cubicBezTo>
                      <a:pt x="93" y="820"/>
                      <a:pt x="83" y="664"/>
                      <a:pt x="72" y="509"/>
                    </a:cubicBezTo>
                    <a:cubicBezTo>
                      <a:pt x="62" y="343"/>
                      <a:pt x="52" y="187"/>
                      <a:pt x="62" y="32"/>
                    </a:cubicBezTo>
                    <a:cubicBezTo>
                      <a:pt x="62" y="11"/>
                      <a:pt x="42" y="0"/>
                      <a:pt x="31"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50"/>
              <p:cNvSpPr/>
              <p:nvPr/>
            </p:nvSpPr>
            <p:spPr>
              <a:xfrm>
                <a:off x="4317800" y="3314775"/>
                <a:ext cx="2100" cy="10900"/>
              </a:xfrm>
              <a:custGeom>
                <a:avLst/>
                <a:gdLst/>
                <a:ahLst/>
                <a:cxnLst/>
                <a:rect l="l" t="t" r="r" b="b"/>
                <a:pathLst>
                  <a:path w="84" h="436" extrusionOk="0">
                    <a:moveTo>
                      <a:pt x="32" y="0"/>
                    </a:moveTo>
                    <a:cubicBezTo>
                      <a:pt x="21" y="0"/>
                      <a:pt x="0" y="11"/>
                      <a:pt x="0" y="32"/>
                    </a:cubicBezTo>
                    <a:cubicBezTo>
                      <a:pt x="11" y="156"/>
                      <a:pt x="11" y="281"/>
                      <a:pt x="21" y="415"/>
                    </a:cubicBezTo>
                    <a:cubicBezTo>
                      <a:pt x="21" y="426"/>
                      <a:pt x="32" y="436"/>
                      <a:pt x="52" y="436"/>
                    </a:cubicBezTo>
                    <a:cubicBezTo>
                      <a:pt x="62" y="436"/>
                      <a:pt x="83" y="426"/>
                      <a:pt x="83" y="415"/>
                    </a:cubicBezTo>
                    <a:cubicBezTo>
                      <a:pt x="73" y="281"/>
                      <a:pt x="62" y="156"/>
                      <a:pt x="62" y="32"/>
                    </a:cubicBezTo>
                    <a:cubicBezTo>
                      <a:pt x="62" y="11"/>
                      <a:pt x="42" y="0"/>
                      <a:pt x="32"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50"/>
              <p:cNvSpPr/>
              <p:nvPr/>
            </p:nvSpPr>
            <p:spPr>
              <a:xfrm>
                <a:off x="4316500" y="3283400"/>
                <a:ext cx="1575" cy="8575"/>
              </a:xfrm>
              <a:custGeom>
                <a:avLst/>
                <a:gdLst/>
                <a:ahLst/>
                <a:cxnLst/>
                <a:rect l="l" t="t" r="r" b="b"/>
                <a:pathLst>
                  <a:path w="63" h="343" extrusionOk="0">
                    <a:moveTo>
                      <a:pt x="31" y="0"/>
                    </a:moveTo>
                    <a:cubicBezTo>
                      <a:pt x="11" y="0"/>
                      <a:pt x="1" y="10"/>
                      <a:pt x="1" y="31"/>
                    </a:cubicBezTo>
                    <a:cubicBezTo>
                      <a:pt x="1" y="125"/>
                      <a:pt x="1" y="218"/>
                      <a:pt x="11" y="312"/>
                    </a:cubicBezTo>
                    <a:cubicBezTo>
                      <a:pt x="11" y="332"/>
                      <a:pt x="21" y="342"/>
                      <a:pt x="31" y="342"/>
                    </a:cubicBezTo>
                    <a:cubicBezTo>
                      <a:pt x="52" y="342"/>
                      <a:pt x="63" y="332"/>
                      <a:pt x="63" y="312"/>
                    </a:cubicBezTo>
                    <a:cubicBezTo>
                      <a:pt x="52" y="218"/>
                      <a:pt x="52" y="125"/>
                      <a:pt x="52" y="31"/>
                    </a:cubicBezTo>
                    <a:cubicBezTo>
                      <a:pt x="52" y="10"/>
                      <a:pt x="42" y="0"/>
                      <a:pt x="31"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50"/>
              <p:cNvSpPr/>
              <p:nvPr/>
            </p:nvSpPr>
            <p:spPr>
              <a:xfrm>
                <a:off x="4316225" y="3282100"/>
                <a:ext cx="1850" cy="10650"/>
              </a:xfrm>
              <a:custGeom>
                <a:avLst/>
                <a:gdLst/>
                <a:ahLst/>
                <a:cxnLst/>
                <a:rect l="l" t="t" r="r" b="b"/>
                <a:pathLst>
                  <a:path w="74" h="426" extrusionOk="0">
                    <a:moveTo>
                      <a:pt x="42" y="0"/>
                    </a:moveTo>
                    <a:cubicBezTo>
                      <a:pt x="32" y="0"/>
                      <a:pt x="22" y="0"/>
                      <a:pt x="22" y="11"/>
                    </a:cubicBezTo>
                    <a:cubicBezTo>
                      <a:pt x="12" y="11"/>
                      <a:pt x="12" y="21"/>
                      <a:pt x="12" y="21"/>
                    </a:cubicBezTo>
                    <a:cubicBezTo>
                      <a:pt x="1" y="83"/>
                      <a:pt x="1" y="145"/>
                      <a:pt x="1" y="218"/>
                    </a:cubicBezTo>
                    <a:cubicBezTo>
                      <a:pt x="1" y="281"/>
                      <a:pt x="12" y="343"/>
                      <a:pt x="12" y="405"/>
                    </a:cubicBezTo>
                    <a:cubicBezTo>
                      <a:pt x="12" y="405"/>
                      <a:pt x="22" y="415"/>
                      <a:pt x="22" y="426"/>
                    </a:cubicBezTo>
                    <a:lnTo>
                      <a:pt x="42" y="426"/>
                    </a:lnTo>
                    <a:cubicBezTo>
                      <a:pt x="63" y="426"/>
                      <a:pt x="74" y="415"/>
                      <a:pt x="74" y="405"/>
                    </a:cubicBezTo>
                    <a:cubicBezTo>
                      <a:pt x="63" y="343"/>
                      <a:pt x="63" y="281"/>
                      <a:pt x="63" y="218"/>
                    </a:cubicBezTo>
                    <a:cubicBezTo>
                      <a:pt x="53" y="156"/>
                      <a:pt x="63" y="83"/>
                      <a:pt x="63" y="21"/>
                    </a:cubicBezTo>
                    <a:cubicBezTo>
                      <a:pt x="63" y="11"/>
                      <a:pt x="53" y="0"/>
                      <a:pt x="42"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50"/>
              <p:cNvSpPr/>
              <p:nvPr/>
            </p:nvSpPr>
            <p:spPr>
              <a:xfrm>
                <a:off x="4316225" y="3281850"/>
                <a:ext cx="1850" cy="11425"/>
              </a:xfrm>
              <a:custGeom>
                <a:avLst/>
                <a:gdLst/>
                <a:ahLst/>
                <a:cxnLst/>
                <a:rect l="l" t="t" r="r" b="b"/>
                <a:pathLst>
                  <a:path w="74" h="457" extrusionOk="0">
                    <a:moveTo>
                      <a:pt x="32" y="0"/>
                    </a:moveTo>
                    <a:cubicBezTo>
                      <a:pt x="22" y="0"/>
                      <a:pt x="1" y="21"/>
                      <a:pt x="1" y="31"/>
                    </a:cubicBezTo>
                    <a:cubicBezTo>
                      <a:pt x="1" y="166"/>
                      <a:pt x="12" y="300"/>
                      <a:pt x="22" y="436"/>
                    </a:cubicBezTo>
                    <a:cubicBezTo>
                      <a:pt x="22" y="446"/>
                      <a:pt x="32" y="456"/>
                      <a:pt x="42" y="456"/>
                    </a:cubicBezTo>
                    <a:cubicBezTo>
                      <a:pt x="63" y="456"/>
                      <a:pt x="74" y="446"/>
                      <a:pt x="74" y="436"/>
                    </a:cubicBezTo>
                    <a:cubicBezTo>
                      <a:pt x="63" y="300"/>
                      <a:pt x="53" y="166"/>
                      <a:pt x="63" y="31"/>
                    </a:cubicBezTo>
                    <a:cubicBezTo>
                      <a:pt x="63" y="21"/>
                      <a:pt x="53" y="0"/>
                      <a:pt x="32"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50"/>
              <p:cNvSpPr/>
              <p:nvPr/>
            </p:nvSpPr>
            <p:spPr>
              <a:xfrm>
                <a:off x="4316225" y="3282100"/>
                <a:ext cx="1850" cy="12450"/>
              </a:xfrm>
              <a:custGeom>
                <a:avLst/>
                <a:gdLst/>
                <a:ahLst/>
                <a:cxnLst/>
                <a:rect l="l" t="t" r="r" b="b"/>
                <a:pathLst>
                  <a:path w="74" h="498" extrusionOk="0">
                    <a:moveTo>
                      <a:pt x="32" y="0"/>
                    </a:moveTo>
                    <a:cubicBezTo>
                      <a:pt x="12" y="0"/>
                      <a:pt x="1" y="21"/>
                      <a:pt x="1" y="32"/>
                    </a:cubicBezTo>
                    <a:lnTo>
                      <a:pt x="1" y="135"/>
                    </a:lnTo>
                    <a:lnTo>
                      <a:pt x="1" y="249"/>
                    </a:lnTo>
                    <a:cubicBezTo>
                      <a:pt x="1" y="322"/>
                      <a:pt x="12" y="394"/>
                      <a:pt x="12" y="467"/>
                    </a:cubicBezTo>
                    <a:cubicBezTo>
                      <a:pt x="22" y="477"/>
                      <a:pt x="32" y="498"/>
                      <a:pt x="42" y="498"/>
                    </a:cubicBezTo>
                    <a:cubicBezTo>
                      <a:pt x="63" y="498"/>
                      <a:pt x="74" y="477"/>
                      <a:pt x="74" y="467"/>
                    </a:cubicBezTo>
                    <a:cubicBezTo>
                      <a:pt x="63" y="394"/>
                      <a:pt x="63" y="322"/>
                      <a:pt x="53" y="249"/>
                    </a:cubicBezTo>
                    <a:lnTo>
                      <a:pt x="53" y="32"/>
                    </a:lnTo>
                    <a:cubicBezTo>
                      <a:pt x="53" y="21"/>
                      <a:pt x="42" y="0"/>
                      <a:pt x="32"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50"/>
              <p:cNvSpPr/>
              <p:nvPr/>
            </p:nvSpPr>
            <p:spPr>
              <a:xfrm>
                <a:off x="4316225" y="3282350"/>
                <a:ext cx="1850" cy="13525"/>
              </a:xfrm>
              <a:custGeom>
                <a:avLst/>
                <a:gdLst/>
                <a:ahLst/>
                <a:cxnLst/>
                <a:rect l="l" t="t" r="r" b="b"/>
                <a:pathLst>
                  <a:path w="74" h="541" extrusionOk="0">
                    <a:moveTo>
                      <a:pt x="32" y="1"/>
                    </a:moveTo>
                    <a:cubicBezTo>
                      <a:pt x="22" y="1"/>
                      <a:pt x="12" y="11"/>
                      <a:pt x="12" y="22"/>
                    </a:cubicBezTo>
                    <a:cubicBezTo>
                      <a:pt x="1" y="188"/>
                      <a:pt x="12" y="354"/>
                      <a:pt x="12" y="509"/>
                    </a:cubicBezTo>
                    <a:cubicBezTo>
                      <a:pt x="22" y="529"/>
                      <a:pt x="32" y="540"/>
                      <a:pt x="42" y="540"/>
                    </a:cubicBezTo>
                    <a:cubicBezTo>
                      <a:pt x="63" y="540"/>
                      <a:pt x="74" y="529"/>
                      <a:pt x="74" y="509"/>
                    </a:cubicBezTo>
                    <a:cubicBezTo>
                      <a:pt x="63" y="354"/>
                      <a:pt x="53" y="188"/>
                      <a:pt x="63" y="22"/>
                    </a:cubicBezTo>
                    <a:cubicBezTo>
                      <a:pt x="63" y="11"/>
                      <a:pt x="53" y="1"/>
                      <a:pt x="32" y="1"/>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50"/>
              <p:cNvSpPr/>
              <p:nvPr/>
            </p:nvSpPr>
            <p:spPr>
              <a:xfrm>
                <a:off x="4317800" y="3312175"/>
                <a:ext cx="2100" cy="14550"/>
              </a:xfrm>
              <a:custGeom>
                <a:avLst/>
                <a:gdLst/>
                <a:ahLst/>
                <a:cxnLst/>
                <a:rect l="l" t="t" r="r" b="b"/>
                <a:pathLst>
                  <a:path w="84" h="582" extrusionOk="0">
                    <a:moveTo>
                      <a:pt x="32" y="0"/>
                    </a:moveTo>
                    <a:cubicBezTo>
                      <a:pt x="11" y="0"/>
                      <a:pt x="0" y="11"/>
                      <a:pt x="0" y="32"/>
                    </a:cubicBezTo>
                    <a:cubicBezTo>
                      <a:pt x="0" y="208"/>
                      <a:pt x="21" y="374"/>
                      <a:pt x="21" y="550"/>
                    </a:cubicBezTo>
                    <a:cubicBezTo>
                      <a:pt x="21" y="571"/>
                      <a:pt x="42" y="581"/>
                      <a:pt x="52" y="581"/>
                    </a:cubicBezTo>
                    <a:cubicBezTo>
                      <a:pt x="73" y="581"/>
                      <a:pt x="83" y="571"/>
                      <a:pt x="83" y="550"/>
                    </a:cubicBezTo>
                    <a:cubicBezTo>
                      <a:pt x="73" y="374"/>
                      <a:pt x="52" y="208"/>
                      <a:pt x="52" y="32"/>
                    </a:cubicBezTo>
                    <a:cubicBezTo>
                      <a:pt x="52" y="11"/>
                      <a:pt x="42" y="0"/>
                      <a:pt x="32"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50"/>
              <p:cNvSpPr/>
              <p:nvPr/>
            </p:nvSpPr>
            <p:spPr>
              <a:xfrm>
                <a:off x="4317800" y="3311125"/>
                <a:ext cx="2100" cy="16100"/>
              </a:xfrm>
              <a:custGeom>
                <a:avLst/>
                <a:gdLst/>
                <a:ahLst/>
                <a:cxnLst/>
                <a:rect l="l" t="t" r="r" b="b"/>
                <a:pathLst>
                  <a:path w="84" h="644" extrusionOk="0">
                    <a:moveTo>
                      <a:pt x="32" y="1"/>
                    </a:moveTo>
                    <a:cubicBezTo>
                      <a:pt x="11" y="1"/>
                      <a:pt x="0" y="22"/>
                      <a:pt x="0" y="32"/>
                    </a:cubicBezTo>
                    <a:lnTo>
                      <a:pt x="0" y="312"/>
                    </a:lnTo>
                    <a:cubicBezTo>
                      <a:pt x="11" y="416"/>
                      <a:pt x="21" y="519"/>
                      <a:pt x="32" y="613"/>
                    </a:cubicBezTo>
                    <a:cubicBezTo>
                      <a:pt x="32" y="623"/>
                      <a:pt x="32" y="634"/>
                      <a:pt x="42" y="634"/>
                    </a:cubicBezTo>
                    <a:cubicBezTo>
                      <a:pt x="42" y="644"/>
                      <a:pt x="52" y="644"/>
                      <a:pt x="52" y="644"/>
                    </a:cubicBezTo>
                    <a:cubicBezTo>
                      <a:pt x="62" y="644"/>
                      <a:pt x="73" y="644"/>
                      <a:pt x="73" y="634"/>
                    </a:cubicBezTo>
                    <a:cubicBezTo>
                      <a:pt x="83" y="634"/>
                      <a:pt x="83" y="623"/>
                      <a:pt x="83" y="613"/>
                    </a:cubicBezTo>
                    <a:cubicBezTo>
                      <a:pt x="73" y="519"/>
                      <a:pt x="62" y="427"/>
                      <a:pt x="62" y="333"/>
                    </a:cubicBezTo>
                    <a:cubicBezTo>
                      <a:pt x="52" y="240"/>
                      <a:pt x="52" y="136"/>
                      <a:pt x="62" y="32"/>
                    </a:cubicBezTo>
                    <a:cubicBezTo>
                      <a:pt x="62" y="22"/>
                      <a:pt x="42" y="1"/>
                      <a:pt x="32" y="1"/>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50"/>
              <p:cNvSpPr/>
              <p:nvPr/>
            </p:nvSpPr>
            <p:spPr>
              <a:xfrm>
                <a:off x="4317800" y="3311650"/>
                <a:ext cx="2350" cy="16900"/>
              </a:xfrm>
              <a:custGeom>
                <a:avLst/>
                <a:gdLst/>
                <a:ahLst/>
                <a:cxnLst/>
                <a:rect l="l" t="t" r="r" b="b"/>
                <a:pathLst>
                  <a:path w="94" h="676" extrusionOk="0">
                    <a:moveTo>
                      <a:pt x="21" y="1"/>
                    </a:moveTo>
                    <a:cubicBezTo>
                      <a:pt x="11" y="1"/>
                      <a:pt x="0" y="11"/>
                      <a:pt x="0" y="21"/>
                    </a:cubicBezTo>
                    <a:cubicBezTo>
                      <a:pt x="0" y="229"/>
                      <a:pt x="11" y="447"/>
                      <a:pt x="42" y="654"/>
                    </a:cubicBezTo>
                    <a:lnTo>
                      <a:pt x="42" y="675"/>
                    </a:lnTo>
                    <a:lnTo>
                      <a:pt x="83" y="675"/>
                    </a:lnTo>
                    <a:cubicBezTo>
                      <a:pt x="94" y="664"/>
                      <a:pt x="94" y="654"/>
                      <a:pt x="94" y="654"/>
                    </a:cubicBezTo>
                    <a:cubicBezTo>
                      <a:pt x="73" y="447"/>
                      <a:pt x="52" y="229"/>
                      <a:pt x="52" y="21"/>
                    </a:cubicBezTo>
                    <a:cubicBezTo>
                      <a:pt x="52" y="11"/>
                      <a:pt x="42" y="1"/>
                      <a:pt x="21" y="1"/>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50"/>
              <p:cNvSpPr/>
              <p:nvPr/>
            </p:nvSpPr>
            <p:spPr>
              <a:xfrm>
                <a:off x="4317800" y="3310625"/>
                <a:ext cx="2350" cy="19200"/>
              </a:xfrm>
              <a:custGeom>
                <a:avLst/>
                <a:gdLst/>
                <a:ahLst/>
                <a:cxnLst/>
                <a:rect l="l" t="t" r="r" b="b"/>
                <a:pathLst>
                  <a:path w="94" h="768" extrusionOk="0">
                    <a:moveTo>
                      <a:pt x="21" y="0"/>
                    </a:moveTo>
                    <a:cubicBezTo>
                      <a:pt x="11" y="0"/>
                      <a:pt x="0" y="11"/>
                      <a:pt x="0" y="32"/>
                    </a:cubicBezTo>
                    <a:cubicBezTo>
                      <a:pt x="0" y="260"/>
                      <a:pt x="11" y="498"/>
                      <a:pt x="42" y="737"/>
                    </a:cubicBezTo>
                    <a:lnTo>
                      <a:pt x="42" y="758"/>
                    </a:lnTo>
                    <a:cubicBezTo>
                      <a:pt x="52" y="758"/>
                      <a:pt x="62" y="768"/>
                      <a:pt x="62" y="768"/>
                    </a:cubicBezTo>
                    <a:cubicBezTo>
                      <a:pt x="73" y="768"/>
                      <a:pt x="83" y="758"/>
                      <a:pt x="83" y="758"/>
                    </a:cubicBezTo>
                    <a:cubicBezTo>
                      <a:pt x="94" y="747"/>
                      <a:pt x="94" y="747"/>
                      <a:pt x="94" y="737"/>
                    </a:cubicBezTo>
                    <a:cubicBezTo>
                      <a:pt x="62" y="498"/>
                      <a:pt x="52" y="260"/>
                      <a:pt x="52" y="32"/>
                    </a:cubicBezTo>
                    <a:cubicBezTo>
                      <a:pt x="52" y="11"/>
                      <a:pt x="42" y="0"/>
                      <a:pt x="21"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50"/>
              <p:cNvSpPr/>
              <p:nvPr/>
            </p:nvSpPr>
            <p:spPr>
              <a:xfrm>
                <a:off x="4317550" y="3309575"/>
                <a:ext cx="2350" cy="20000"/>
              </a:xfrm>
              <a:custGeom>
                <a:avLst/>
                <a:gdLst/>
                <a:ahLst/>
                <a:cxnLst/>
                <a:rect l="l" t="t" r="r" b="b"/>
                <a:pathLst>
                  <a:path w="94" h="800" extrusionOk="0">
                    <a:moveTo>
                      <a:pt x="31" y="1"/>
                    </a:moveTo>
                    <a:cubicBezTo>
                      <a:pt x="21" y="1"/>
                      <a:pt x="0" y="11"/>
                      <a:pt x="0" y="21"/>
                    </a:cubicBezTo>
                    <a:cubicBezTo>
                      <a:pt x="0" y="270"/>
                      <a:pt x="31" y="519"/>
                      <a:pt x="42" y="768"/>
                    </a:cubicBezTo>
                    <a:cubicBezTo>
                      <a:pt x="42" y="789"/>
                      <a:pt x="52" y="800"/>
                      <a:pt x="62" y="800"/>
                    </a:cubicBezTo>
                    <a:cubicBezTo>
                      <a:pt x="83" y="800"/>
                      <a:pt x="93" y="789"/>
                      <a:pt x="93" y="768"/>
                    </a:cubicBezTo>
                    <a:cubicBezTo>
                      <a:pt x="83" y="519"/>
                      <a:pt x="62" y="270"/>
                      <a:pt x="62" y="21"/>
                    </a:cubicBezTo>
                    <a:cubicBezTo>
                      <a:pt x="62" y="11"/>
                      <a:pt x="52" y="1"/>
                      <a:pt x="31" y="1"/>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50"/>
              <p:cNvSpPr/>
              <p:nvPr/>
            </p:nvSpPr>
            <p:spPr>
              <a:xfrm>
                <a:off x="4555600" y="3040675"/>
                <a:ext cx="20500" cy="56275"/>
              </a:xfrm>
              <a:custGeom>
                <a:avLst/>
                <a:gdLst/>
                <a:ahLst/>
                <a:cxnLst/>
                <a:rect l="l" t="t" r="r" b="b"/>
                <a:pathLst>
                  <a:path w="820" h="2251" extrusionOk="0">
                    <a:moveTo>
                      <a:pt x="612" y="0"/>
                    </a:moveTo>
                    <a:cubicBezTo>
                      <a:pt x="591" y="0"/>
                      <a:pt x="581" y="21"/>
                      <a:pt x="581" y="31"/>
                    </a:cubicBezTo>
                    <a:cubicBezTo>
                      <a:pt x="591" y="83"/>
                      <a:pt x="602" y="135"/>
                      <a:pt x="612" y="176"/>
                    </a:cubicBezTo>
                    <a:cubicBezTo>
                      <a:pt x="633" y="363"/>
                      <a:pt x="654" y="549"/>
                      <a:pt x="654" y="726"/>
                    </a:cubicBezTo>
                    <a:cubicBezTo>
                      <a:pt x="664" y="819"/>
                      <a:pt x="664" y="913"/>
                      <a:pt x="664" y="1006"/>
                    </a:cubicBezTo>
                    <a:lnTo>
                      <a:pt x="664" y="1151"/>
                    </a:lnTo>
                    <a:cubicBezTo>
                      <a:pt x="664" y="1172"/>
                      <a:pt x="664" y="1203"/>
                      <a:pt x="654" y="1224"/>
                    </a:cubicBezTo>
                    <a:cubicBezTo>
                      <a:pt x="644" y="1213"/>
                      <a:pt x="633" y="1203"/>
                      <a:pt x="612" y="1193"/>
                    </a:cubicBezTo>
                    <a:cubicBezTo>
                      <a:pt x="581" y="1162"/>
                      <a:pt x="540" y="1141"/>
                      <a:pt x="508" y="1130"/>
                    </a:cubicBezTo>
                    <a:cubicBezTo>
                      <a:pt x="446" y="1100"/>
                      <a:pt x="395" y="1089"/>
                      <a:pt x="333" y="1089"/>
                    </a:cubicBezTo>
                    <a:lnTo>
                      <a:pt x="322" y="1089"/>
                    </a:lnTo>
                    <a:cubicBezTo>
                      <a:pt x="260" y="1100"/>
                      <a:pt x="208" y="1110"/>
                      <a:pt x="167" y="1141"/>
                    </a:cubicBezTo>
                    <a:cubicBezTo>
                      <a:pt x="125" y="1172"/>
                      <a:pt x="94" y="1213"/>
                      <a:pt x="63" y="1266"/>
                    </a:cubicBezTo>
                    <a:cubicBezTo>
                      <a:pt x="42" y="1317"/>
                      <a:pt x="21" y="1369"/>
                      <a:pt x="11" y="1432"/>
                    </a:cubicBezTo>
                    <a:cubicBezTo>
                      <a:pt x="1" y="1494"/>
                      <a:pt x="1" y="1566"/>
                      <a:pt x="11" y="1628"/>
                    </a:cubicBezTo>
                    <a:cubicBezTo>
                      <a:pt x="21" y="1764"/>
                      <a:pt x="73" y="1898"/>
                      <a:pt x="146" y="2002"/>
                    </a:cubicBezTo>
                    <a:cubicBezTo>
                      <a:pt x="177" y="2043"/>
                      <a:pt x="218" y="2085"/>
                      <a:pt x="250" y="2116"/>
                    </a:cubicBezTo>
                    <a:cubicBezTo>
                      <a:pt x="270" y="2137"/>
                      <a:pt x="301" y="2147"/>
                      <a:pt x="322" y="2168"/>
                    </a:cubicBezTo>
                    <a:cubicBezTo>
                      <a:pt x="353" y="2178"/>
                      <a:pt x="374" y="2199"/>
                      <a:pt x="405" y="2209"/>
                    </a:cubicBezTo>
                    <a:cubicBezTo>
                      <a:pt x="446" y="2230"/>
                      <a:pt x="498" y="2241"/>
                      <a:pt x="561" y="2241"/>
                    </a:cubicBezTo>
                    <a:cubicBezTo>
                      <a:pt x="581" y="2241"/>
                      <a:pt x="591" y="2251"/>
                      <a:pt x="612" y="2251"/>
                    </a:cubicBezTo>
                    <a:cubicBezTo>
                      <a:pt x="654" y="2251"/>
                      <a:pt x="706" y="2241"/>
                      <a:pt x="768" y="2230"/>
                    </a:cubicBezTo>
                    <a:cubicBezTo>
                      <a:pt x="778" y="2230"/>
                      <a:pt x="799" y="2209"/>
                      <a:pt x="810" y="2199"/>
                    </a:cubicBezTo>
                    <a:cubicBezTo>
                      <a:pt x="820" y="2178"/>
                      <a:pt x="820" y="2158"/>
                      <a:pt x="810" y="2137"/>
                    </a:cubicBezTo>
                    <a:cubicBezTo>
                      <a:pt x="810" y="2116"/>
                      <a:pt x="799" y="2105"/>
                      <a:pt x="778" y="2095"/>
                    </a:cubicBezTo>
                    <a:cubicBezTo>
                      <a:pt x="768" y="2085"/>
                      <a:pt x="757" y="2085"/>
                      <a:pt x="747" y="2085"/>
                    </a:cubicBezTo>
                    <a:lnTo>
                      <a:pt x="727" y="2085"/>
                    </a:lnTo>
                    <a:cubicBezTo>
                      <a:pt x="706" y="2085"/>
                      <a:pt x="695" y="2095"/>
                      <a:pt x="674" y="2095"/>
                    </a:cubicBezTo>
                    <a:lnTo>
                      <a:pt x="550" y="2095"/>
                    </a:lnTo>
                    <a:cubicBezTo>
                      <a:pt x="508" y="2085"/>
                      <a:pt x="478" y="2075"/>
                      <a:pt x="436" y="2064"/>
                    </a:cubicBezTo>
                    <a:cubicBezTo>
                      <a:pt x="405" y="2054"/>
                      <a:pt x="384" y="2033"/>
                      <a:pt x="353" y="2012"/>
                    </a:cubicBezTo>
                    <a:cubicBezTo>
                      <a:pt x="322" y="1992"/>
                      <a:pt x="291" y="1960"/>
                      <a:pt x="260" y="1919"/>
                    </a:cubicBezTo>
                    <a:cubicBezTo>
                      <a:pt x="229" y="1888"/>
                      <a:pt x="208" y="1836"/>
                      <a:pt x="187" y="1794"/>
                    </a:cubicBezTo>
                    <a:cubicBezTo>
                      <a:pt x="167" y="1732"/>
                      <a:pt x="146" y="1670"/>
                      <a:pt x="135" y="1608"/>
                    </a:cubicBezTo>
                    <a:cubicBezTo>
                      <a:pt x="125" y="1556"/>
                      <a:pt x="125" y="1494"/>
                      <a:pt x="135" y="1442"/>
                    </a:cubicBezTo>
                    <a:cubicBezTo>
                      <a:pt x="146" y="1400"/>
                      <a:pt x="156" y="1369"/>
                      <a:pt x="167" y="1328"/>
                    </a:cubicBezTo>
                    <a:lnTo>
                      <a:pt x="197" y="1266"/>
                    </a:lnTo>
                    <a:cubicBezTo>
                      <a:pt x="218" y="1255"/>
                      <a:pt x="229" y="1245"/>
                      <a:pt x="239" y="1234"/>
                    </a:cubicBezTo>
                    <a:cubicBezTo>
                      <a:pt x="250" y="1224"/>
                      <a:pt x="260" y="1213"/>
                      <a:pt x="270" y="1213"/>
                    </a:cubicBezTo>
                    <a:cubicBezTo>
                      <a:pt x="291" y="1203"/>
                      <a:pt x="312" y="1203"/>
                      <a:pt x="322" y="1193"/>
                    </a:cubicBezTo>
                    <a:lnTo>
                      <a:pt x="384" y="1193"/>
                    </a:lnTo>
                    <a:cubicBezTo>
                      <a:pt x="416" y="1203"/>
                      <a:pt x="457" y="1213"/>
                      <a:pt x="488" y="1224"/>
                    </a:cubicBezTo>
                    <a:cubicBezTo>
                      <a:pt x="519" y="1245"/>
                      <a:pt x="540" y="1255"/>
                      <a:pt x="571" y="1266"/>
                    </a:cubicBezTo>
                    <a:cubicBezTo>
                      <a:pt x="591" y="1276"/>
                      <a:pt x="612" y="1296"/>
                      <a:pt x="633" y="1307"/>
                    </a:cubicBezTo>
                    <a:lnTo>
                      <a:pt x="674" y="1338"/>
                    </a:lnTo>
                    <a:lnTo>
                      <a:pt x="695" y="1338"/>
                    </a:lnTo>
                    <a:cubicBezTo>
                      <a:pt x="706" y="1338"/>
                      <a:pt x="716" y="1338"/>
                      <a:pt x="727" y="1328"/>
                    </a:cubicBezTo>
                    <a:cubicBezTo>
                      <a:pt x="727" y="1317"/>
                      <a:pt x="737" y="1307"/>
                      <a:pt x="737" y="1296"/>
                    </a:cubicBezTo>
                    <a:lnTo>
                      <a:pt x="737" y="1203"/>
                    </a:lnTo>
                    <a:lnTo>
                      <a:pt x="737" y="1151"/>
                    </a:lnTo>
                    <a:lnTo>
                      <a:pt x="737" y="985"/>
                    </a:lnTo>
                    <a:cubicBezTo>
                      <a:pt x="737" y="881"/>
                      <a:pt x="727" y="768"/>
                      <a:pt x="716" y="664"/>
                    </a:cubicBezTo>
                    <a:cubicBezTo>
                      <a:pt x="706" y="466"/>
                      <a:pt x="685" y="259"/>
                      <a:pt x="644" y="21"/>
                    </a:cubicBezTo>
                    <a:cubicBezTo>
                      <a:pt x="644" y="0"/>
                      <a:pt x="623" y="0"/>
                      <a:pt x="612" y="0"/>
                    </a:cubicBezTo>
                    <a:close/>
                  </a:path>
                </a:pathLst>
              </a:custGeom>
              <a:solidFill>
                <a:srgbClr val="B076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50"/>
              <p:cNvSpPr/>
              <p:nvPr/>
            </p:nvSpPr>
            <p:spPr>
              <a:xfrm rot="10800000">
                <a:off x="4572200" y="3105225"/>
                <a:ext cx="14025" cy="5425"/>
              </a:xfrm>
              <a:custGeom>
                <a:avLst/>
                <a:gdLst/>
                <a:ahLst/>
                <a:cxnLst/>
                <a:rect l="l" t="t" r="r" b="b"/>
                <a:pathLst>
                  <a:path w="561" h="217" extrusionOk="0">
                    <a:moveTo>
                      <a:pt x="280" y="1"/>
                    </a:moveTo>
                    <a:cubicBezTo>
                      <a:pt x="176" y="11"/>
                      <a:pt x="93" y="74"/>
                      <a:pt x="21" y="136"/>
                    </a:cubicBezTo>
                    <a:cubicBezTo>
                      <a:pt x="0" y="157"/>
                      <a:pt x="0" y="187"/>
                      <a:pt x="21" y="208"/>
                    </a:cubicBezTo>
                    <a:cubicBezTo>
                      <a:pt x="32" y="213"/>
                      <a:pt x="44" y="216"/>
                      <a:pt x="56" y="216"/>
                    </a:cubicBezTo>
                    <a:cubicBezTo>
                      <a:pt x="68" y="216"/>
                      <a:pt x="78" y="213"/>
                      <a:pt x="83" y="208"/>
                    </a:cubicBezTo>
                    <a:lnTo>
                      <a:pt x="125" y="167"/>
                    </a:lnTo>
                    <a:cubicBezTo>
                      <a:pt x="146" y="157"/>
                      <a:pt x="166" y="136"/>
                      <a:pt x="187" y="125"/>
                    </a:cubicBezTo>
                    <a:cubicBezTo>
                      <a:pt x="208" y="125"/>
                      <a:pt x="229" y="115"/>
                      <a:pt x="249" y="115"/>
                    </a:cubicBezTo>
                    <a:lnTo>
                      <a:pt x="301" y="115"/>
                    </a:lnTo>
                    <a:cubicBezTo>
                      <a:pt x="312" y="115"/>
                      <a:pt x="332" y="125"/>
                      <a:pt x="353" y="125"/>
                    </a:cubicBezTo>
                    <a:cubicBezTo>
                      <a:pt x="384" y="136"/>
                      <a:pt x="405" y="157"/>
                      <a:pt x="436" y="177"/>
                    </a:cubicBezTo>
                    <a:lnTo>
                      <a:pt x="446" y="187"/>
                    </a:lnTo>
                    <a:cubicBezTo>
                      <a:pt x="457" y="198"/>
                      <a:pt x="478" y="208"/>
                      <a:pt x="488" y="208"/>
                    </a:cubicBezTo>
                    <a:cubicBezTo>
                      <a:pt x="508" y="208"/>
                      <a:pt x="519" y="198"/>
                      <a:pt x="529" y="187"/>
                    </a:cubicBezTo>
                    <a:cubicBezTo>
                      <a:pt x="550" y="167"/>
                      <a:pt x="561" y="125"/>
                      <a:pt x="529" y="104"/>
                    </a:cubicBezTo>
                    <a:cubicBezTo>
                      <a:pt x="498" y="74"/>
                      <a:pt x="457" y="53"/>
                      <a:pt x="415" y="32"/>
                    </a:cubicBezTo>
                    <a:cubicBezTo>
                      <a:pt x="374" y="11"/>
                      <a:pt x="332" y="1"/>
                      <a:pt x="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50"/>
              <p:cNvSpPr/>
              <p:nvPr/>
            </p:nvSpPr>
            <p:spPr>
              <a:xfrm>
                <a:off x="4614450" y="3048925"/>
                <a:ext cx="16100" cy="23700"/>
              </a:xfrm>
              <a:custGeom>
                <a:avLst/>
                <a:gdLst/>
                <a:ahLst/>
                <a:cxnLst/>
                <a:rect l="l" t="t" r="r" b="b"/>
                <a:pathLst>
                  <a:path w="644" h="948" extrusionOk="0">
                    <a:moveTo>
                      <a:pt x="274" y="0"/>
                    </a:moveTo>
                    <a:cubicBezTo>
                      <a:pt x="266" y="0"/>
                      <a:pt x="258" y="1"/>
                      <a:pt x="250" y="2"/>
                    </a:cubicBezTo>
                    <a:cubicBezTo>
                      <a:pt x="95" y="33"/>
                      <a:pt x="1" y="261"/>
                      <a:pt x="42" y="521"/>
                    </a:cubicBezTo>
                    <a:cubicBezTo>
                      <a:pt x="82" y="766"/>
                      <a:pt x="224" y="947"/>
                      <a:pt x="371" y="947"/>
                    </a:cubicBezTo>
                    <a:cubicBezTo>
                      <a:pt x="379" y="947"/>
                      <a:pt x="387" y="947"/>
                      <a:pt x="395" y="946"/>
                    </a:cubicBezTo>
                    <a:cubicBezTo>
                      <a:pt x="551" y="915"/>
                      <a:pt x="644" y="687"/>
                      <a:pt x="602" y="427"/>
                    </a:cubicBezTo>
                    <a:cubicBezTo>
                      <a:pt x="573" y="181"/>
                      <a:pt x="422"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50"/>
              <p:cNvSpPr/>
              <p:nvPr/>
            </p:nvSpPr>
            <p:spPr>
              <a:xfrm>
                <a:off x="4525000" y="3058000"/>
                <a:ext cx="15075" cy="22675"/>
              </a:xfrm>
              <a:custGeom>
                <a:avLst/>
                <a:gdLst/>
                <a:ahLst/>
                <a:cxnLst/>
                <a:rect l="l" t="t" r="r" b="b"/>
                <a:pathLst>
                  <a:path w="603" h="907" extrusionOk="0">
                    <a:moveTo>
                      <a:pt x="272" y="0"/>
                    </a:moveTo>
                    <a:cubicBezTo>
                      <a:pt x="264" y="0"/>
                      <a:pt x="257" y="1"/>
                      <a:pt x="250" y="2"/>
                    </a:cubicBezTo>
                    <a:cubicBezTo>
                      <a:pt x="94" y="12"/>
                      <a:pt x="1" y="230"/>
                      <a:pt x="21" y="490"/>
                    </a:cubicBezTo>
                    <a:cubicBezTo>
                      <a:pt x="50" y="726"/>
                      <a:pt x="192" y="906"/>
                      <a:pt x="331" y="906"/>
                    </a:cubicBezTo>
                    <a:cubicBezTo>
                      <a:pt x="338" y="906"/>
                      <a:pt x="346" y="906"/>
                      <a:pt x="353" y="905"/>
                    </a:cubicBezTo>
                    <a:cubicBezTo>
                      <a:pt x="508" y="884"/>
                      <a:pt x="602" y="666"/>
                      <a:pt x="571" y="417"/>
                    </a:cubicBezTo>
                    <a:cubicBezTo>
                      <a:pt x="542" y="180"/>
                      <a:pt x="409"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50"/>
              <p:cNvSpPr/>
              <p:nvPr/>
            </p:nvSpPr>
            <p:spPr>
              <a:xfrm>
                <a:off x="4595025" y="2988000"/>
                <a:ext cx="45150" cy="19500"/>
              </a:xfrm>
              <a:custGeom>
                <a:avLst/>
                <a:gdLst/>
                <a:ahLst/>
                <a:cxnLst/>
                <a:rect l="l" t="t" r="r" b="b"/>
                <a:pathLst>
                  <a:path w="1806" h="780" extrusionOk="0">
                    <a:moveTo>
                      <a:pt x="664" y="1"/>
                    </a:moveTo>
                    <a:cubicBezTo>
                      <a:pt x="301" y="1"/>
                      <a:pt x="31" y="105"/>
                      <a:pt x="10" y="261"/>
                    </a:cubicBezTo>
                    <a:cubicBezTo>
                      <a:pt x="0" y="312"/>
                      <a:pt x="10" y="364"/>
                      <a:pt x="52" y="416"/>
                    </a:cubicBezTo>
                    <a:cubicBezTo>
                      <a:pt x="166" y="572"/>
                      <a:pt x="477" y="706"/>
                      <a:pt x="840" y="759"/>
                    </a:cubicBezTo>
                    <a:cubicBezTo>
                      <a:pt x="944" y="769"/>
                      <a:pt x="1048" y="779"/>
                      <a:pt x="1141" y="779"/>
                    </a:cubicBezTo>
                    <a:cubicBezTo>
                      <a:pt x="1504" y="779"/>
                      <a:pt x="1774" y="676"/>
                      <a:pt x="1794" y="520"/>
                    </a:cubicBezTo>
                    <a:cubicBezTo>
                      <a:pt x="1805" y="468"/>
                      <a:pt x="1794" y="427"/>
                      <a:pt x="1753" y="374"/>
                    </a:cubicBezTo>
                    <a:cubicBezTo>
                      <a:pt x="1639" y="219"/>
                      <a:pt x="1328" y="84"/>
                      <a:pt x="965" y="33"/>
                    </a:cubicBezTo>
                    <a:cubicBezTo>
                      <a:pt x="861" y="12"/>
                      <a:pt x="757"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50"/>
              <p:cNvSpPr/>
              <p:nvPr/>
            </p:nvSpPr>
            <p:spPr>
              <a:xfrm>
                <a:off x="4504500" y="2992425"/>
                <a:ext cx="39450" cy="19750"/>
              </a:xfrm>
              <a:custGeom>
                <a:avLst/>
                <a:gdLst/>
                <a:ahLst/>
                <a:cxnLst/>
                <a:rect l="l" t="t" r="r" b="b"/>
                <a:pathLst>
                  <a:path w="1578" h="790" extrusionOk="0">
                    <a:moveTo>
                      <a:pt x="1173" y="1"/>
                    </a:moveTo>
                    <a:cubicBezTo>
                      <a:pt x="1017" y="1"/>
                      <a:pt x="851" y="21"/>
                      <a:pt x="675" y="84"/>
                    </a:cubicBezTo>
                    <a:cubicBezTo>
                      <a:pt x="364" y="177"/>
                      <a:pt x="104" y="343"/>
                      <a:pt x="32" y="499"/>
                    </a:cubicBezTo>
                    <a:cubicBezTo>
                      <a:pt x="1" y="550"/>
                      <a:pt x="1" y="592"/>
                      <a:pt x="11" y="633"/>
                    </a:cubicBezTo>
                    <a:cubicBezTo>
                      <a:pt x="42" y="737"/>
                      <a:pt x="187" y="789"/>
                      <a:pt x="395" y="789"/>
                    </a:cubicBezTo>
                    <a:cubicBezTo>
                      <a:pt x="551" y="789"/>
                      <a:pt x="717" y="758"/>
                      <a:pt x="893" y="706"/>
                    </a:cubicBezTo>
                    <a:cubicBezTo>
                      <a:pt x="1215" y="612"/>
                      <a:pt x="1464" y="446"/>
                      <a:pt x="1547" y="291"/>
                    </a:cubicBezTo>
                    <a:cubicBezTo>
                      <a:pt x="1567" y="239"/>
                      <a:pt x="1577" y="197"/>
                      <a:pt x="1557" y="156"/>
                    </a:cubicBezTo>
                    <a:cubicBezTo>
                      <a:pt x="1526" y="52"/>
                      <a:pt x="1381" y="1"/>
                      <a:pt x="1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50"/>
              <p:cNvSpPr/>
              <p:nvPr/>
            </p:nvSpPr>
            <p:spPr>
              <a:xfrm>
                <a:off x="4460425" y="3279250"/>
                <a:ext cx="99075" cy="46700"/>
              </a:xfrm>
              <a:custGeom>
                <a:avLst/>
                <a:gdLst/>
                <a:ahLst/>
                <a:cxnLst/>
                <a:rect l="l" t="t" r="r" b="b"/>
                <a:pathLst>
                  <a:path w="3963" h="1868" extrusionOk="0">
                    <a:moveTo>
                      <a:pt x="3849" y="0"/>
                    </a:moveTo>
                    <a:cubicBezTo>
                      <a:pt x="3828" y="10"/>
                      <a:pt x="3808" y="21"/>
                      <a:pt x="3808" y="42"/>
                    </a:cubicBezTo>
                    <a:cubicBezTo>
                      <a:pt x="3755" y="166"/>
                      <a:pt x="3693" y="291"/>
                      <a:pt x="3621" y="404"/>
                    </a:cubicBezTo>
                    <a:cubicBezTo>
                      <a:pt x="3517" y="550"/>
                      <a:pt x="3403" y="685"/>
                      <a:pt x="3268" y="799"/>
                    </a:cubicBezTo>
                    <a:cubicBezTo>
                      <a:pt x="3061" y="985"/>
                      <a:pt x="2822" y="1141"/>
                      <a:pt x="2563" y="1266"/>
                    </a:cubicBezTo>
                    <a:cubicBezTo>
                      <a:pt x="2303" y="1400"/>
                      <a:pt x="2013" y="1504"/>
                      <a:pt x="1722" y="1566"/>
                    </a:cubicBezTo>
                    <a:cubicBezTo>
                      <a:pt x="1183" y="1691"/>
                      <a:pt x="623" y="1702"/>
                      <a:pt x="73" y="1722"/>
                    </a:cubicBezTo>
                    <a:cubicBezTo>
                      <a:pt x="32" y="1732"/>
                      <a:pt x="0" y="1774"/>
                      <a:pt x="0" y="1805"/>
                    </a:cubicBezTo>
                    <a:cubicBezTo>
                      <a:pt x="0" y="1815"/>
                      <a:pt x="0" y="1826"/>
                      <a:pt x="11" y="1836"/>
                    </a:cubicBezTo>
                    <a:cubicBezTo>
                      <a:pt x="104" y="1847"/>
                      <a:pt x="208" y="1857"/>
                      <a:pt x="311" y="1867"/>
                    </a:cubicBezTo>
                    <a:cubicBezTo>
                      <a:pt x="550" y="1857"/>
                      <a:pt x="789" y="1847"/>
                      <a:pt x="1017" y="1826"/>
                    </a:cubicBezTo>
                    <a:cubicBezTo>
                      <a:pt x="1318" y="1794"/>
                      <a:pt x="1618" y="1753"/>
                      <a:pt x="1909" y="1681"/>
                    </a:cubicBezTo>
                    <a:cubicBezTo>
                      <a:pt x="1940" y="1670"/>
                      <a:pt x="1961" y="1670"/>
                      <a:pt x="1992" y="1660"/>
                    </a:cubicBezTo>
                    <a:cubicBezTo>
                      <a:pt x="2252" y="1577"/>
                      <a:pt x="2511" y="1473"/>
                      <a:pt x="2759" y="1338"/>
                    </a:cubicBezTo>
                    <a:cubicBezTo>
                      <a:pt x="3019" y="1204"/>
                      <a:pt x="3247" y="1038"/>
                      <a:pt x="3434" y="861"/>
                    </a:cubicBezTo>
                    <a:lnTo>
                      <a:pt x="3476" y="819"/>
                    </a:lnTo>
                    <a:cubicBezTo>
                      <a:pt x="3683" y="612"/>
                      <a:pt x="3859" y="374"/>
                      <a:pt x="3953" y="104"/>
                    </a:cubicBezTo>
                    <a:cubicBezTo>
                      <a:pt x="3953" y="83"/>
                      <a:pt x="3963" y="63"/>
                      <a:pt x="3953" y="42"/>
                    </a:cubicBezTo>
                    <a:cubicBezTo>
                      <a:pt x="3942" y="21"/>
                      <a:pt x="3932" y="10"/>
                      <a:pt x="39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94" name="Shape 1394"/>
        <p:cNvGrpSpPr/>
        <p:nvPr/>
      </p:nvGrpSpPr>
      <p:grpSpPr>
        <a:xfrm>
          <a:off x="0" y="0"/>
          <a:ext cx="0" cy="0"/>
          <a:chOff x="0" y="0"/>
          <a:chExt cx="0" cy="0"/>
        </a:xfrm>
      </p:grpSpPr>
      <p:sp>
        <p:nvSpPr>
          <p:cNvPr id="1395" name="Google Shape;1395;p50"/>
          <p:cNvSpPr txBox="1"/>
          <p:nvPr>
            <p:ph type="title"/>
          </p:nvPr>
        </p:nvSpPr>
        <p:spPr>
          <a:xfrm>
            <a:off x="720000" y="569479"/>
            <a:ext cx="4294800" cy="85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a:t>Code Overview</a:t>
            </a:r>
            <a:endParaRPr lang="en-US" altLang="en-US"/>
          </a:p>
        </p:txBody>
      </p:sp>
      <p:sp>
        <p:nvSpPr>
          <p:cNvPr id="1396" name="Google Shape;1396;p50"/>
          <p:cNvSpPr txBox="1"/>
          <p:nvPr>
            <p:ph type="body" idx="1"/>
          </p:nvPr>
        </p:nvSpPr>
        <p:spPr>
          <a:xfrm>
            <a:off x="720090" y="1843405"/>
            <a:ext cx="5854700" cy="2616835"/>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altLang="en-US" b="1">
                <a:solidFill>
                  <a:schemeClr val="dk1"/>
                </a:solidFill>
              </a:rPr>
              <a:t>Key Components:</a:t>
            </a:r>
            <a:endParaRPr lang="en-US" altLang="en-US" b="1">
              <a:solidFill>
                <a:schemeClr val="dk1"/>
              </a:solidFill>
            </a:endParaRPr>
          </a:p>
          <a:p>
            <a:pPr marL="0" lvl="0" indent="0" algn="l" rtl="0">
              <a:lnSpc>
                <a:spcPct val="90000"/>
              </a:lnSpc>
              <a:spcBef>
                <a:spcPts val="0"/>
              </a:spcBef>
              <a:spcAft>
                <a:spcPts val="0"/>
              </a:spcAft>
              <a:buNone/>
            </a:pPr>
            <a:endParaRPr lang="en-US" altLang="en-US">
              <a:solidFill>
                <a:schemeClr val="dk1"/>
              </a:solidFill>
            </a:endParaRPr>
          </a:p>
          <a:p>
            <a:pPr marL="0" lvl="0" indent="0" algn="l" rtl="0">
              <a:lnSpc>
                <a:spcPct val="90000"/>
              </a:lnSpc>
              <a:spcBef>
                <a:spcPts val="0"/>
              </a:spcBef>
              <a:spcAft>
                <a:spcPts val="0"/>
              </a:spcAft>
              <a:buNone/>
            </a:pPr>
            <a:r>
              <a:rPr lang="en-US" altLang="en-US">
                <a:solidFill>
                  <a:schemeClr val="dk1"/>
                </a:solidFill>
              </a:rPr>
              <a:t>    Disease Submission Form</a:t>
            </a:r>
            <a:endParaRPr lang="en-US" altLang="en-US">
              <a:solidFill>
                <a:schemeClr val="dk1"/>
              </a:solidFill>
            </a:endParaRPr>
          </a:p>
          <a:p>
            <a:pPr marL="0" lvl="0" indent="0" algn="l" rtl="0">
              <a:lnSpc>
                <a:spcPct val="90000"/>
              </a:lnSpc>
              <a:spcBef>
                <a:spcPts val="0"/>
              </a:spcBef>
              <a:spcAft>
                <a:spcPts val="0"/>
              </a:spcAft>
              <a:buNone/>
            </a:pPr>
            <a:r>
              <a:rPr lang="en-US" altLang="en-US">
                <a:solidFill>
                  <a:schemeClr val="dk1"/>
                </a:solidFill>
              </a:rPr>
              <a:t>    Dynamic Table for Records</a:t>
            </a:r>
            <a:endParaRPr lang="en-US" altLang="en-US">
              <a:solidFill>
                <a:schemeClr val="dk1"/>
              </a:solidFill>
            </a:endParaRPr>
          </a:p>
          <a:p>
            <a:pPr marL="0" lvl="0" indent="0" algn="l" rtl="0">
              <a:lnSpc>
                <a:spcPct val="90000"/>
              </a:lnSpc>
              <a:spcBef>
                <a:spcPts val="0"/>
              </a:spcBef>
              <a:spcAft>
                <a:spcPts val="0"/>
              </a:spcAft>
              <a:buNone/>
            </a:pPr>
            <a:r>
              <a:rPr lang="en-US" altLang="en-US">
                <a:solidFill>
                  <a:schemeClr val="dk1"/>
                </a:solidFill>
              </a:rPr>
              <a:t>    Remedy Display Section</a:t>
            </a:r>
            <a:endParaRPr lang="en-US" altLang="en-US">
              <a:solidFill>
                <a:schemeClr val="dk1"/>
              </a:solidFill>
            </a:endParaRPr>
          </a:p>
          <a:p>
            <a:pPr marL="0" lvl="0" indent="0" algn="l" rtl="0">
              <a:lnSpc>
                <a:spcPct val="90000"/>
              </a:lnSpc>
              <a:spcBef>
                <a:spcPts val="0"/>
              </a:spcBef>
              <a:spcAft>
                <a:spcPts val="0"/>
              </a:spcAft>
              <a:buNone/>
            </a:pPr>
            <a:endParaRPr lang="en-US" altLang="en-US" b="1">
              <a:solidFill>
                <a:schemeClr val="dk1"/>
              </a:solidFill>
            </a:endParaRPr>
          </a:p>
          <a:p>
            <a:pPr marL="0" lvl="0" indent="0" algn="l" rtl="0">
              <a:lnSpc>
                <a:spcPct val="90000"/>
              </a:lnSpc>
              <a:spcBef>
                <a:spcPts val="0"/>
              </a:spcBef>
              <a:spcAft>
                <a:spcPts val="0"/>
              </a:spcAft>
              <a:buNone/>
            </a:pPr>
            <a:r>
              <a:rPr lang="en-US" altLang="en-US" b="1">
                <a:solidFill>
                  <a:schemeClr val="dk1"/>
                </a:solidFill>
              </a:rPr>
              <a:t>Logic Highlights:</a:t>
            </a:r>
            <a:endParaRPr lang="en-US" altLang="en-US" b="1">
              <a:solidFill>
                <a:schemeClr val="dk1"/>
              </a:solidFill>
            </a:endParaRPr>
          </a:p>
          <a:p>
            <a:pPr marL="0" lvl="0" indent="0" algn="l" rtl="0">
              <a:lnSpc>
                <a:spcPct val="90000"/>
              </a:lnSpc>
              <a:spcBef>
                <a:spcPts val="0"/>
              </a:spcBef>
              <a:spcAft>
                <a:spcPts val="0"/>
              </a:spcAft>
              <a:buNone/>
            </a:pPr>
            <a:endParaRPr lang="en-US" altLang="en-US">
              <a:solidFill>
                <a:schemeClr val="dk1"/>
              </a:solidFill>
            </a:endParaRPr>
          </a:p>
          <a:p>
            <a:pPr marL="0" lvl="0" indent="0" algn="l" rtl="0">
              <a:lnSpc>
                <a:spcPct val="90000"/>
              </a:lnSpc>
              <a:spcBef>
                <a:spcPts val="0"/>
              </a:spcBef>
              <a:spcAft>
                <a:spcPts val="0"/>
              </a:spcAft>
              <a:buNone/>
            </a:pPr>
            <a:r>
              <a:rPr lang="en-US" altLang="en-US">
                <a:solidFill>
                  <a:schemeClr val="dk1"/>
                </a:solidFill>
              </a:rPr>
              <a:t>    JavaScript event listeners for seamless interactivity</a:t>
            </a:r>
            <a:endParaRPr lang="en-US" altLang="en-US">
              <a:solidFill>
                <a:schemeClr val="dk1"/>
              </a:solidFill>
            </a:endParaRPr>
          </a:p>
          <a:p>
            <a:pPr marL="0" lvl="0" indent="0" algn="l" rtl="0">
              <a:lnSpc>
                <a:spcPct val="90000"/>
              </a:lnSpc>
              <a:spcBef>
                <a:spcPts val="0"/>
              </a:spcBef>
              <a:spcAft>
                <a:spcPts val="0"/>
              </a:spcAft>
              <a:buNone/>
            </a:pPr>
            <a:r>
              <a:rPr lang="en-US" altLang="en-US">
                <a:solidFill>
                  <a:schemeClr val="dk1"/>
                </a:solidFill>
              </a:rPr>
              <a:t>    Disease-to-remedy mapping using objects</a:t>
            </a:r>
            <a:endParaRPr lang="en-US" altLang="en-US">
              <a:solidFill>
                <a:schemeClr val="dk1"/>
              </a:solidFill>
            </a:endParaRPr>
          </a:p>
          <a:p>
            <a:pPr marL="0" lvl="0" indent="0" algn="l" rtl="0">
              <a:lnSpc>
                <a:spcPct val="90000"/>
              </a:lnSpc>
              <a:spcBef>
                <a:spcPts val="0"/>
              </a:spcBef>
              <a:spcAft>
                <a:spcPts val="0"/>
              </a:spcAft>
              <a:buNone/>
            </a:pPr>
            <a:r>
              <a:rPr lang="en-US" altLang="en-US">
                <a:solidFill>
                  <a:schemeClr val="dk1"/>
                </a:solidFill>
              </a:rPr>
              <a:t>    Form reset upon submission</a:t>
            </a:r>
            <a:endParaRPr lang="en-US" altLang="en-US">
              <a:solidFill>
                <a:schemeClr val="dk1"/>
              </a:solidFill>
            </a:endParaRPr>
          </a:p>
        </p:txBody>
      </p:sp>
      <p:grpSp>
        <p:nvGrpSpPr>
          <p:cNvPr id="1397" name="Google Shape;1397;p50"/>
          <p:cNvGrpSpPr/>
          <p:nvPr/>
        </p:nvGrpSpPr>
        <p:grpSpPr>
          <a:xfrm>
            <a:off x="7695479" y="2664321"/>
            <a:ext cx="343947" cy="366672"/>
            <a:chOff x="1803100" y="543100"/>
            <a:chExt cx="145475" cy="155100"/>
          </a:xfrm>
        </p:grpSpPr>
        <p:sp>
          <p:nvSpPr>
            <p:cNvPr id="1398" name="Google Shape;1398;p50"/>
            <p:cNvSpPr/>
            <p:nvPr/>
          </p:nvSpPr>
          <p:spPr>
            <a:xfrm>
              <a:off x="1833025" y="543100"/>
              <a:ext cx="36500" cy="46250"/>
            </a:xfrm>
            <a:custGeom>
              <a:avLst/>
              <a:gdLst/>
              <a:ahLst/>
              <a:cxnLst/>
              <a:rect l="l" t="t" r="r" b="b"/>
              <a:pathLst>
                <a:path w="1460" h="1850" extrusionOk="0">
                  <a:moveTo>
                    <a:pt x="623" y="1"/>
                  </a:moveTo>
                  <a:cubicBezTo>
                    <a:pt x="524" y="1"/>
                    <a:pt x="424" y="33"/>
                    <a:pt x="337" y="108"/>
                  </a:cubicBezTo>
                  <a:cubicBezTo>
                    <a:pt x="316" y="129"/>
                    <a:pt x="295" y="161"/>
                    <a:pt x="274" y="182"/>
                  </a:cubicBezTo>
                  <a:cubicBezTo>
                    <a:pt x="221" y="234"/>
                    <a:pt x="179" y="287"/>
                    <a:pt x="158" y="360"/>
                  </a:cubicBezTo>
                  <a:cubicBezTo>
                    <a:pt x="95" y="539"/>
                    <a:pt x="64" y="728"/>
                    <a:pt x="43" y="917"/>
                  </a:cubicBezTo>
                  <a:cubicBezTo>
                    <a:pt x="1" y="1221"/>
                    <a:pt x="43" y="1547"/>
                    <a:pt x="295" y="1736"/>
                  </a:cubicBezTo>
                  <a:cubicBezTo>
                    <a:pt x="399" y="1815"/>
                    <a:pt x="515" y="1849"/>
                    <a:pt x="632" y="1849"/>
                  </a:cubicBezTo>
                  <a:cubicBezTo>
                    <a:pt x="950" y="1849"/>
                    <a:pt x="1271" y="1594"/>
                    <a:pt x="1355" y="1295"/>
                  </a:cubicBezTo>
                  <a:cubicBezTo>
                    <a:pt x="1460" y="917"/>
                    <a:pt x="1324" y="455"/>
                    <a:pt x="1040" y="182"/>
                  </a:cubicBezTo>
                  <a:cubicBezTo>
                    <a:pt x="926" y="74"/>
                    <a:pt x="774"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50"/>
            <p:cNvSpPr/>
            <p:nvPr/>
          </p:nvSpPr>
          <p:spPr>
            <a:xfrm>
              <a:off x="1882650" y="548050"/>
              <a:ext cx="43075" cy="44050"/>
            </a:xfrm>
            <a:custGeom>
              <a:avLst/>
              <a:gdLst/>
              <a:ahLst/>
              <a:cxnLst/>
              <a:rect l="l" t="t" r="r" b="b"/>
              <a:pathLst>
                <a:path w="1723" h="1762" extrusionOk="0">
                  <a:moveTo>
                    <a:pt x="844" y="0"/>
                  </a:moveTo>
                  <a:cubicBezTo>
                    <a:pt x="636" y="0"/>
                    <a:pt x="440" y="122"/>
                    <a:pt x="357" y="330"/>
                  </a:cubicBezTo>
                  <a:cubicBezTo>
                    <a:pt x="200" y="761"/>
                    <a:pt x="0" y="1496"/>
                    <a:pt x="588" y="1716"/>
                  </a:cubicBezTo>
                  <a:cubicBezTo>
                    <a:pt x="670" y="1747"/>
                    <a:pt x="758" y="1762"/>
                    <a:pt x="846" y="1762"/>
                  </a:cubicBezTo>
                  <a:cubicBezTo>
                    <a:pt x="1173" y="1762"/>
                    <a:pt x="1505" y="1558"/>
                    <a:pt x="1596" y="1244"/>
                  </a:cubicBezTo>
                  <a:cubicBezTo>
                    <a:pt x="1722" y="866"/>
                    <a:pt x="1512" y="509"/>
                    <a:pt x="1302" y="204"/>
                  </a:cubicBezTo>
                  <a:cubicBezTo>
                    <a:pt x="1239" y="120"/>
                    <a:pt x="1145" y="68"/>
                    <a:pt x="1040" y="47"/>
                  </a:cubicBezTo>
                  <a:cubicBezTo>
                    <a:pt x="1029" y="36"/>
                    <a:pt x="1019" y="36"/>
                    <a:pt x="1008" y="26"/>
                  </a:cubicBezTo>
                  <a:cubicBezTo>
                    <a:pt x="954" y="8"/>
                    <a:pt x="898" y="0"/>
                    <a:pt x="8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50"/>
            <p:cNvSpPr/>
            <p:nvPr/>
          </p:nvSpPr>
          <p:spPr>
            <a:xfrm>
              <a:off x="1861900" y="596300"/>
              <a:ext cx="38350" cy="43925"/>
            </a:xfrm>
            <a:custGeom>
              <a:avLst/>
              <a:gdLst/>
              <a:ahLst/>
              <a:cxnLst/>
              <a:rect l="l" t="t" r="r" b="b"/>
              <a:pathLst>
                <a:path w="1534" h="1757" extrusionOk="0">
                  <a:moveTo>
                    <a:pt x="669" y="1"/>
                  </a:moveTo>
                  <a:cubicBezTo>
                    <a:pt x="464" y="1"/>
                    <a:pt x="272" y="116"/>
                    <a:pt x="190" y="322"/>
                  </a:cubicBezTo>
                  <a:cubicBezTo>
                    <a:pt x="127" y="500"/>
                    <a:pt x="64" y="679"/>
                    <a:pt x="43" y="878"/>
                  </a:cubicBezTo>
                  <a:cubicBezTo>
                    <a:pt x="1" y="1193"/>
                    <a:pt x="127" y="1508"/>
                    <a:pt x="421" y="1666"/>
                  </a:cubicBezTo>
                  <a:cubicBezTo>
                    <a:pt x="538" y="1726"/>
                    <a:pt x="667" y="1757"/>
                    <a:pt x="795" y="1757"/>
                  </a:cubicBezTo>
                  <a:cubicBezTo>
                    <a:pt x="1069" y="1757"/>
                    <a:pt x="1335" y="1617"/>
                    <a:pt x="1450" y="1330"/>
                  </a:cubicBezTo>
                  <a:cubicBezTo>
                    <a:pt x="1534" y="1141"/>
                    <a:pt x="1534" y="931"/>
                    <a:pt x="1450" y="742"/>
                  </a:cubicBezTo>
                  <a:cubicBezTo>
                    <a:pt x="1387" y="584"/>
                    <a:pt x="1271" y="458"/>
                    <a:pt x="1177" y="322"/>
                  </a:cubicBezTo>
                  <a:cubicBezTo>
                    <a:pt x="1156" y="290"/>
                    <a:pt x="1124" y="269"/>
                    <a:pt x="1093" y="238"/>
                  </a:cubicBezTo>
                  <a:cubicBezTo>
                    <a:pt x="1040" y="143"/>
                    <a:pt x="946" y="59"/>
                    <a:pt x="841" y="28"/>
                  </a:cubicBezTo>
                  <a:cubicBezTo>
                    <a:pt x="784" y="10"/>
                    <a:pt x="726" y="1"/>
                    <a:pt x="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50"/>
            <p:cNvSpPr/>
            <p:nvPr/>
          </p:nvSpPr>
          <p:spPr>
            <a:xfrm>
              <a:off x="1911275" y="601950"/>
              <a:ext cx="37300" cy="46550"/>
            </a:xfrm>
            <a:custGeom>
              <a:avLst/>
              <a:gdLst/>
              <a:ahLst/>
              <a:cxnLst/>
              <a:rect l="l" t="t" r="r" b="b"/>
              <a:pathLst>
                <a:path w="1492" h="1862" extrusionOk="0">
                  <a:moveTo>
                    <a:pt x="611" y="1"/>
                  </a:moveTo>
                  <a:cubicBezTo>
                    <a:pt x="373" y="1"/>
                    <a:pt x="84" y="187"/>
                    <a:pt x="94" y="463"/>
                  </a:cubicBezTo>
                  <a:cubicBezTo>
                    <a:pt x="105" y="715"/>
                    <a:pt x="0" y="946"/>
                    <a:pt x="42" y="1198"/>
                  </a:cubicBezTo>
                  <a:cubicBezTo>
                    <a:pt x="89" y="1547"/>
                    <a:pt x="373" y="1862"/>
                    <a:pt x="727" y="1862"/>
                  </a:cubicBezTo>
                  <a:cubicBezTo>
                    <a:pt x="767" y="1862"/>
                    <a:pt x="808" y="1858"/>
                    <a:pt x="850" y="1849"/>
                  </a:cubicBezTo>
                  <a:cubicBezTo>
                    <a:pt x="1249" y="1765"/>
                    <a:pt x="1491" y="1377"/>
                    <a:pt x="1438" y="978"/>
                  </a:cubicBezTo>
                  <a:cubicBezTo>
                    <a:pt x="1407" y="726"/>
                    <a:pt x="1249" y="526"/>
                    <a:pt x="1102" y="316"/>
                  </a:cubicBezTo>
                  <a:cubicBezTo>
                    <a:pt x="1071" y="274"/>
                    <a:pt x="1039" y="243"/>
                    <a:pt x="987" y="211"/>
                  </a:cubicBezTo>
                  <a:cubicBezTo>
                    <a:pt x="913" y="96"/>
                    <a:pt x="798" y="12"/>
                    <a:pt x="630" y="1"/>
                  </a:cubicBezTo>
                  <a:cubicBezTo>
                    <a:pt x="624" y="1"/>
                    <a:pt x="618" y="1"/>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50"/>
            <p:cNvSpPr/>
            <p:nvPr/>
          </p:nvSpPr>
          <p:spPr>
            <a:xfrm>
              <a:off x="1803100" y="599550"/>
              <a:ext cx="41225" cy="48950"/>
            </a:xfrm>
            <a:custGeom>
              <a:avLst/>
              <a:gdLst/>
              <a:ahLst/>
              <a:cxnLst/>
              <a:rect l="l" t="t" r="r" b="b"/>
              <a:pathLst>
                <a:path w="1649" h="1958" extrusionOk="0">
                  <a:moveTo>
                    <a:pt x="859" y="0"/>
                  </a:moveTo>
                  <a:cubicBezTo>
                    <a:pt x="706" y="0"/>
                    <a:pt x="559" y="64"/>
                    <a:pt x="473" y="202"/>
                  </a:cubicBezTo>
                  <a:cubicBezTo>
                    <a:pt x="295" y="496"/>
                    <a:pt x="43" y="759"/>
                    <a:pt x="22" y="1126"/>
                  </a:cubicBezTo>
                  <a:cubicBezTo>
                    <a:pt x="1" y="1599"/>
                    <a:pt x="463" y="1924"/>
                    <a:pt x="893" y="1956"/>
                  </a:cubicBezTo>
                  <a:cubicBezTo>
                    <a:pt x="910" y="1957"/>
                    <a:pt x="928" y="1958"/>
                    <a:pt x="945" y="1958"/>
                  </a:cubicBezTo>
                  <a:cubicBezTo>
                    <a:pt x="1367" y="1958"/>
                    <a:pt x="1639" y="1593"/>
                    <a:pt x="1649" y="1189"/>
                  </a:cubicBezTo>
                  <a:cubicBezTo>
                    <a:pt x="1649" y="864"/>
                    <a:pt x="1576" y="444"/>
                    <a:pt x="1345" y="202"/>
                  </a:cubicBezTo>
                  <a:cubicBezTo>
                    <a:pt x="1282" y="139"/>
                    <a:pt x="1198" y="97"/>
                    <a:pt x="1124" y="66"/>
                  </a:cubicBezTo>
                  <a:cubicBezTo>
                    <a:pt x="1042" y="23"/>
                    <a:pt x="949" y="0"/>
                    <a:pt x="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50"/>
            <p:cNvSpPr/>
            <p:nvPr/>
          </p:nvSpPr>
          <p:spPr>
            <a:xfrm>
              <a:off x="1836700" y="649000"/>
              <a:ext cx="42300" cy="48575"/>
            </a:xfrm>
            <a:custGeom>
              <a:avLst/>
              <a:gdLst/>
              <a:ahLst/>
              <a:cxnLst/>
              <a:rect l="l" t="t" r="r" b="b"/>
              <a:pathLst>
                <a:path w="1692" h="1943" extrusionOk="0">
                  <a:moveTo>
                    <a:pt x="798" y="1"/>
                  </a:moveTo>
                  <a:cubicBezTo>
                    <a:pt x="642" y="1"/>
                    <a:pt x="486" y="67"/>
                    <a:pt x="400" y="209"/>
                  </a:cubicBezTo>
                  <a:cubicBezTo>
                    <a:pt x="295" y="387"/>
                    <a:pt x="211" y="576"/>
                    <a:pt x="127" y="776"/>
                  </a:cubicBezTo>
                  <a:cubicBezTo>
                    <a:pt x="64" y="933"/>
                    <a:pt x="1" y="1080"/>
                    <a:pt x="11" y="1259"/>
                  </a:cubicBezTo>
                  <a:cubicBezTo>
                    <a:pt x="22" y="1679"/>
                    <a:pt x="484" y="1920"/>
                    <a:pt x="862" y="1941"/>
                  </a:cubicBezTo>
                  <a:cubicBezTo>
                    <a:pt x="876" y="1942"/>
                    <a:pt x="891" y="1942"/>
                    <a:pt x="905" y="1942"/>
                  </a:cubicBezTo>
                  <a:cubicBezTo>
                    <a:pt x="1316" y="1942"/>
                    <a:pt x="1650" y="1654"/>
                    <a:pt x="1670" y="1238"/>
                  </a:cubicBezTo>
                  <a:cubicBezTo>
                    <a:pt x="1691" y="891"/>
                    <a:pt x="1534" y="555"/>
                    <a:pt x="1355" y="272"/>
                  </a:cubicBezTo>
                  <a:cubicBezTo>
                    <a:pt x="1303" y="209"/>
                    <a:pt x="1229" y="156"/>
                    <a:pt x="1156" y="135"/>
                  </a:cubicBezTo>
                  <a:cubicBezTo>
                    <a:pt x="1135" y="114"/>
                    <a:pt x="1124" y="104"/>
                    <a:pt x="1103" y="93"/>
                  </a:cubicBezTo>
                  <a:cubicBezTo>
                    <a:pt x="1017" y="33"/>
                    <a:pt x="907"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50"/>
            <p:cNvSpPr/>
            <p:nvPr/>
          </p:nvSpPr>
          <p:spPr>
            <a:xfrm>
              <a:off x="1889475" y="653725"/>
              <a:ext cx="42025" cy="44475"/>
            </a:xfrm>
            <a:custGeom>
              <a:avLst/>
              <a:gdLst/>
              <a:ahLst/>
              <a:cxnLst/>
              <a:rect l="l" t="t" r="r" b="b"/>
              <a:pathLst>
                <a:path w="1681" h="1779" extrusionOk="0">
                  <a:moveTo>
                    <a:pt x="818" y="0"/>
                  </a:moveTo>
                  <a:cubicBezTo>
                    <a:pt x="769" y="0"/>
                    <a:pt x="719" y="7"/>
                    <a:pt x="672" y="20"/>
                  </a:cubicBezTo>
                  <a:cubicBezTo>
                    <a:pt x="515" y="51"/>
                    <a:pt x="378" y="167"/>
                    <a:pt x="305" y="335"/>
                  </a:cubicBezTo>
                  <a:cubicBezTo>
                    <a:pt x="168" y="650"/>
                    <a:pt x="0" y="986"/>
                    <a:pt x="179" y="1322"/>
                  </a:cubicBezTo>
                  <a:cubicBezTo>
                    <a:pt x="326" y="1602"/>
                    <a:pt x="630" y="1778"/>
                    <a:pt x="935" y="1778"/>
                  </a:cubicBezTo>
                  <a:cubicBezTo>
                    <a:pt x="1042" y="1778"/>
                    <a:pt x="1149" y="1757"/>
                    <a:pt x="1250" y="1710"/>
                  </a:cubicBezTo>
                  <a:cubicBezTo>
                    <a:pt x="1638" y="1532"/>
                    <a:pt x="1680" y="1080"/>
                    <a:pt x="1533" y="734"/>
                  </a:cubicBezTo>
                  <a:cubicBezTo>
                    <a:pt x="1460" y="534"/>
                    <a:pt x="1313" y="356"/>
                    <a:pt x="1197" y="177"/>
                  </a:cubicBezTo>
                  <a:cubicBezTo>
                    <a:pt x="1111" y="59"/>
                    <a:pt x="965"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5" name="Google Shape;1405;p50"/>
          <p:cNvGrpSpPr/>
          <p:nvPr/>
        </p:nvGrpSpPr>
        <p:grpSpPr>
          <a:xfrm rot="-2394364">
            <a:off x="6306288" y="939443"/>
            <a:ext cx="269136" cy="205931"/>
            <a:chOff x="-1165325" y="1368300"/>
            <a:chExt cx="157550" cy="120525"/>
          </a:xfrm>
        </p:grpSpPr>
        <p:sp>
          <p:nvSpPr>
            <p:cNvPr id="1406" name="Google Shape;1406;p50"/>
            <p:cNvSpPr/>
            <p:nvPr/>
          </p:nvSpPr>
          <p:spPr>
            <a:xfrm>
              <a:off x="-1143025" y="1429750"/>
              <a:ext cx="112925" cy="59075"/>
            </a:xfrm>
            <a:custGeom>
              <a:avLst/>
              <a:gdLst/>
              <a:ahLst/>
              <a:cxnLst/>
              <a:rect l="l" t="t" r="r" b="b"/>
              <a:pathLst>
                <a:path w="4517" h="2363" extrusionOk="0">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50"/>
            <p:cNvSpPr/>
            <p:nvPr/>
          </p:nvSpPr>
          <p:spPr>
            <a:xfrm>
              <a:off x="-1130150" y="1368300"/>
              <a:ext cx="40700" cy="48325"/>
            </a:xfrm>
            <a:custGeom>
              <a:avLst/>
              <a:gdLst/>
              <a:ahLst/>
              <a:cxnLst/>
              <a:rect l="l" t="t" r="r" b="b"/>
              <a:pathLst>
                <a:path w="1628" h="1933" extrusionOk="0">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50"/>
            <p:cNvSpPr/>
            <p:nvPr/>
          </p:nvSpPr>
          <p:spPr>
            <a:xfrm>
              <a:off x="-1165325" y="1396375"/>
              <a:ext cx="33875" cy="40475"/>
            </a:xfrm>
            <a:custGeom>
              <a:avLst/>
              <a:gdLst/>
              <a:ahLst/>
              <a:cxnLst/>
              <a:rect l="l" t="t" r="r" b="b"/>
              <a:pathLst>
                <a:path w="1355" h="1619" extrusionOk="0">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50"/>
            <p:cNvSpPr/>
            <p:nvPr/>
          </p:nvSpPr>
          <p:spPr>
            <a:xfrm>
              <a:off x="-1083700" y="1368300"/>
              <a:ext cx="40750" cy="48325"/>
            </a:xfrm>
            <a:custGeom>
              <a:avLst/>
              <a:gdLst/>
              <a:ahLst/>
              <a:cxnLst/>
              <a:rect l="l" t="t" r="r" b="b"/>
              <a:pathLst>
                <a:path w="1630" h="1933" extrusionOk="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50"/>
            <p:cNvSpPr/>
            <p:nvPr/>
          </p:nvSpPr>
          <p:spPr>
            <a:xfrm>
              <a:off x="-1041675" y="1396375"/>
              <a:ext cx="33900" cy="40475"/>
            </a:xfrm>
            <a:custGeom>
              <a:avLst/>
              <a:gdLst/>
              <a:ahLst/>
              <a:cxnLst/>
              <a:rect l="l" t="t" r="r" b="b"/>
              <a:pathLst>
                <a:path w="1356" h="1619" extrusionOk="0">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1" name="Google Shape;1411;p50"/>
          <p:cNvGrpSpPr/>
          <p:nvPr/>
        </p:nvGrpSpPr>
        <p:grpSpPr>
          <a:xfrm rot="2529599">
            <a:off x="8127464" y="2049381"/>
            <a:ext cx="269139" cy="205933"/>
            <a:chOff x="-1165325" y="1368300"/>
            <a:chExt cx="157550" cy="120525"/>
          </a:xfrm>
        </p:grpSpPr>
        <p:sp>
          <p:nvSpPr>
            <p:cNvPr id="1412" name="Google Shape;1412;p50"/>
            <p:cNvSpPr/>
            <p:nvPr/>
          </p:nvSpPr>
          <p:spPr>
            <a:xfrm>
              <a:off x="-1143025" y="1429750"/>
              <a:ext cx="112925" cy="59075"/>
            </a:xfrm>
            <a:custGeom>
              <a:avLst/>
              <a:gdLst/>
              <a:ahLst/>
              <a:cxnLst/>
              <a:rect l="l" t="t" r="r" b="b"/>
              <a:pathLst>
                <a:path w="4517" h="2363" extrusionOk="0">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50"/>
            <p:cNvSpPr/>
            <p:nvPr/>
          </p:nvSpPr>
          <p:spPr>
            <a:xfrm>
              <a:off x="-1130150" y="1368300"/>
              <a:ext cx="40700" cy="48325"/>
            </a:xfrm>
            <a:custGeom>
              <a:avLst/>
              <a:gdLst/>
              <a:ahLst/>
              <a:cxnLst/>
              <a:rect l="l" t="t" r="r" b="b"/>
              <a:pathLst>
                <a:path w="1628" h="1933" extrusionOk="0">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50"/>
            <p:cNvSpPr/>
            <p:nvPr/>
          </p:nvSpPr>
          <p:spPr>
            <a:xfrm>
              <a:off x="-1165325" y="1396375"/>
              <a:ext cx="33875" cy="40475"/>
            </a:xfrm>
            <a:custGeom>
              <a:avLst/>
              <a:gdLst/>
              <a:ahLst/>
              <a:cxnLst/>
              <a:rect l="l" t="t" r="r" b="b"/>
              <a:pathLst>
                <a:path w="1355" h="1619" extrusionOk="0">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50"/>
            <p:cNvSpPr/>
            <p:nvPr/>
          </p:nvSpPr>
          <p:spPr>
            <a:xfrm>
              <a:off x="-1083700" y="1368300"/>
              <a:ext cx="40750" cy="48325"/>
            </a:xfrm>
            <a:custGeom>
              <a:avLst/>
              <a:gdLst/>
              <a:ahLst/>
              <a:cxnLst/>
              <a:rect l="l" t="t" r="r" b="b"/>
              <a:pathLst>
                <a:path w="1630" h="1933" extrusionOk="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50"/>
            <p:cNvSpPr/>
            <p:nvPr/>
          </p:nvSpPr>
          <p:spPr>
            <a:xfrm>
              <a:off x="-1041675" y="1396375"/>
              <a:ext cx="33900" cy="40475"/>
            </a:xfrm>
            <a:custGeom>
              <a:avLst/>
              <a:gdLst/>
              <a:ahLst/>
              <a:cxnLst/>
              <a:rect l="l" t="t" r="r" b="b"/>
              <a:pathLst>
                <a:path w="1356" h="1619" extrusionOk="0">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7" name="Google Shape;1417;p50"/>
          <p:cNvGrpSpPr/>
          <p:nvPr/>
        </p:nvGrpSpPr>
        <p:grpSpPr>
          <a:xfrm>
            <a:off x="5246828" y="1055766"/>
            <a:ext cx="2484422" cy="2951256"/>
            <a:chOff x="5549963" y="1644574"/>
            <a:chExt cx="1877870" cy="2230730"/>
          </a:xfrm>
        </p:grpSpPr>
        <p:sp>
          <p:nvSpPr>
            <p:cNvPr id="1418" name="Google Shape;1418;p50"/>
            <p:cNvSpPr/>
            <p:nvPr/>
          </p:nvSpPr>
          <p:spPr>
            <a:xfrm>
              <a:off x="5549963" y="1645100"/>
              <a:ext cx="1877870" cy="2229671"/>
            </a:xfrm>
            <a:custGeom>
              <a:avLst/>
              <a:gdLst/>
              <a:ahLst/>
              <a:cxnLst/>
              <a:rect l="l" t="t" r="r" b="b"/>
              <a:pathLst>
                <a:path w="16857" h="20015" extrusionOk="0">
                  <a:moveTo>
                    <a:pt x="13145" y="0"/>
                  </a:moveTo>
                  <a:cubicBezTo>
                    <a:pt x="13020" y="0"/>
                    <a:pt x="12895" y="8"/>
                    <a:pt x="12770" y="15"/>
                  </a:cubicBezTo>
                  <a:cubicBezTo>
                    <a:pt x="12749" y="15"/>
                    <a:pt x="12728" y="15"/>
                    <a:pt x="12708" y="25"/>
                  </a:cubicBezTo>
                  <a:cubicBezTo>
                    <a:pt x="12272" y="67"/>
                    <a:pt x="11857" y="191"/>
                    <a:pt x="11442" y="389"/>
                  </a:cubicBezTo>
                  <a:cubicBezTo>
                    <a:pt x="11214" y="502"/>
                    <a:pt x="10986" y="648"/>
                    <a:pt x="10758" y="814"/>
                  </a:cubicBezTo>
                  <a:cubicBezTo>
                    <a:pt x="10581" y="928"/>
                    <a:pt x="10426" y="1063"/>
                    <a:pt x="10260" y="1198"/>
                  </a:cubicBezTo>
                  <a:cubicBezTo>
                    <a:pt x="10135" y="1302"/>
                    <a:pt x="10021" y="1405"/>
                    <a:pt x="9886" y="1509"/>
                  </a:cubicBezTo>
                  <a:cubicBezTo>
                    <a:pt x="9762" y="1623"/>
                    <a:pt x="9617" y="1716"/>
                    <a:pt x="9471" y="1799"/>
                  </a:cubicBezTo>
                  <a:cubicBezTo>
                    <a:pt x="9243" y="1945"/>
                    <a:pt x="8994" y="2058"/>
                    <a:pt x="8745" y="2162"/>
                  </a:cubicBezTo>
                  <a:lnTo>
                    <a:pt x="8527" y="2224"/>
                  </a:lnTo>
                  <a:cubicBezTo>
                    <a:pt x="8423" y="2256"/>
                    <a:pt x="8310" y="2277"/>
                    <a:pt x="8206" y="2287"/>
                  </a:cubicBezTo>
                  <a:cubicBezTo>
                    <a:pt x="8164" y="2297"/>
                    <a:pt x="8123" y="2297"/>
                    <a:pt x="8071" y="2297"/>
                  </a:cubicBezTo>
                  <a:cubicBezTo>
                    <a:pt x="7978" y="2307"/>
                    <a:pt x="7884" y="2318"/>
                    <a:pt x="7822" y="2318"/>
                  </a:cubicBezTo>
                  <a:cubicBezTo>
                    <a:pt x="7755" y="2321"/>
                    <a:pt x="7688" y="2322"/>
                    <a:pt x="7619" y="2322"/>
                  </a:cubicBezTo>
                  <a:cubicBezTo>
                    <a:pt x="7450" y="2322"/>
                    <a:pt x="7268" y="2315"/>
                    <a:pt x="7054" y="2307"/>
                  </a:cubicBezTo>
                  <a:lnTo>
                    <a:pt x="7065" y="2307"/>
                  </a:lnTo>
                  <a:cubicBezTo>
                    <a:pt x="6888" y="2297"/>
                    <a:pt x="6701" y="2277"/>
                    <a:pt x="6525" y="2266"/>
                  </a:cubicBezTo>
                  <a:lnTo>
                    <a:pt x="6505" y="2266"/>
                  </a:lnTo>
                  <a:cubicBezTo>
                    <a:pt x="6307" y="2245"/>
                    <a:pt x="6079" y="2224"/>
                    <a:pt x="5851" y="2214"/>
                  </a:cubicBezTo>
                  <a:cubicBezTo>
                    <a:pt x="5696" y="2207"/>
                    <a:pt x="5552" y="2199"/>
                    <a:pt x="5411" y="2199"/>
                  </a:cubicBezTo>
                  <a:cubicBezTo>
                    <a:pt x="5353" y="2199"/>
                    <a:pt x="5296" y="2201"/>
                    <a:pt x="5239" y="2204"/>
                  </a:cubicBezTo>
                  <a:cubicBezTo>
                    <a:pt x="5166" y="2204"/>
                    <a:pt x="5083" y="2214"/>
                    <a:pt x="5011" y="2224"/>
                  </a:cubicBezTo>
                  <a:cubicBezTo>
                    <a:pt x="4876" y="2235"/>
                    <a:pt x="4741" y="2245"/>
                    <a:pt x="4617" y="2277"/>
                  </a:cubicBezTo>
                  <a:cubicBezTo>
                    <a:pt x="4409" y="2307"/>
                    <a:pt x="4191" y="2370"/>
                    <a:pt x="3984" y="2443"/>
                  </a:cubicBezTo>
                  <a:cubicBezTo>
                    <a:pt x="3828" y="2494"/>
                    <a:pt x="3662" y="2567"/>
                    <a:pt x="3486" y="2650"/>
                  </a:cubicBezTo>
                  <a:cubicBezTo>
                    <a:pt x="3185" y="2805"/>
                    <a:pt x="2895" y="2992"/>
                    <a:pt x="2646" y="3199"/>
                  </a:cubicBezTo>
                  <a:cubicBezTo>
                    <a:pt x="2376" y="3428"/>
                    <a:pt x="2158" y="3677"/>
                    <a:pt x="1982" y="3946"/>
                  </a:cubicBezTo>
                  <a:cubicBezTo>
                    <a:pt x="1899" y="4091"/>
                    <a:pt x="1826" y="4237"/>
                    <a:pt x="1764" y="4382"/>
                  </a:cubicBezTo>
                  <a:cubicBezTo>
                    <a:pt x="1712" y="4538"/>
                    <a:pt x="1671" y="4693"/>
                    <a:pt x="1650" y="4859"/>
                  </a:cubicBezTo>
                  <a:cubicBezTo>
                    <a:pt x="1619" y="5025"/>
                    <a:pt x="1619" y="5202"/>
                    <a:pt x="1629" y="5378"/>
                  </a:cubicBezTo>
                  <a:cubicBezTo>
                    <a:pt x="1650" y="5554"/>
                    <a:pt x="1692" y="5741"/>
                    <a:pt x="1743" y="5938"/>
                  </a:cubicBezTo>
                  <a:cubicBezTo>
                    <a:pt x="1775" y="6021"/>
                    <a:pt x="1805" y="6094"/>
                    <a:pt x="1837" y="6187"/>
                  </a:cubicBezTo>
                  <a:lnTo>
                    <a:pt x="1847" y="6208"/>
                  </a:lnTo>
                  <a:cubicBezTo>
                    <a:pt x="1888" y="6311"/>
                    <a:pt x="1920" y="6394"/>
                    <a:pt x="1950" y="6477"/>
                  </a:cubicBezTo>
                  <a:cubicBezTo>
                    <a:pt x="2013" y="6654"/>
                    <a:pt x="2054" y="6809"/>
                    <a:pt x="2096" y="6954"/>
                  </a:cubicBezTo>
                  <a:cubicBezTo>
                    <a:pt x="2086" y="6996"/>
                    <a:pt x="2075" y="7037"/>
                    <a:pt x="2075" y="7079"/>
                  </a:cubicBezTo>
                  <a:cubicBezTo>
                    <a:pt x="2054" y="7203"/>
                    <a:pt x="2054" y="7328"/>
                    <a:pt x="2054" y="7452"/>
                  </a:cubicBezTo>
                  <a:cubicBezTo>
                    <a:pt x="2054" y="7588"/>
                    <a:pt x="2065" y="7722"/>
                    <a:pt x="2075" y="7857"/>
                  </a:cubicBezTo>
                  <a:cubicBezTo>
                    <a:pt x="2054" y="7909"/>
                    <a:pt x="2033" y="7961"/>
                    <a:pt x="2003" y="8012"/>
                  </a:cubicBezTo>
                  <a:cubicBezTo>
                    <a:pt x="1940" y="8116"/>
                    <a:pt x="1867" y="8220"/>
                    <a:pt x="1764" y="8324"/>
                  </a:cubicBezTo>
                  <a:cubicBezTo>
                    <a:pt x="1712" y="8376"/>
                    <a:pt x="1650" y="8427"/>
                    <a:pt x="1577" y="8490"/>
                  </a:cubicBezTo>
                  <a:cubicBezTo>
                    <a:pt x="1536" y="8521"/>
                    <a:pt x="1494" y="8552"/>
                    <a:pt x="1453" y="8593"/>
                  </a:cubicBezTo>
                  <a:cubicBezTo>
                    <a:pt x="1411" y="8614"/>
                    <a:pt x="1380" y="8646"/>
                    <a:pt x="1339" y="8676"/>
                  </a:cubicBezTo>
                  <a:cubicBezTo>
                    <a:pt x="1204" y="8780"/>
                    <a:pt x="1079" y="8905"/>
                    <a:pt x="955" y="9050"/>
                  </a:cubicBezTo>
                  <a:cubicBezTo>
                    <a:pt x="726" y="9289"/>
                    <a:pt x="540" y="9579"/>
                    <a:pt x="385" y="9911"/>
                  </a:cubicBezTo>
                  <a:cubicBezTo>
                    <a:pt x="249" y="10202"/>
                    <a:pt x="156" y="10544"/>
                    <a:pt x="83" y="10928"/>
                  </a:cubicBezTo>
                  <a:cubicBezTo>
                    <a:pt x="32" y="11260"/>
                    <a:pt x="0" y="11633"/>
                    <a:pt x="11" y="12058"/>
                  </a:cubicBezTo>
                  <a:cubicBezTo>
                    <a:pt x="11" y="12369"/>
                    <a:pt x="32" y="12691"/>
                    <a:pt x="63" y="13033"/>
                  </a:cubicBezTo>
                  <a:cubicBezTo>
                    <a:pt x="94" y="13397"/>
                    <a:pt x="136" y="13759"/>
                    <a:pt x="198" y="14123"/>
                  </a:cubicBezTo>
                  <a:cubicBezTo>
                    <a:pt x="260" y="14506"/>
                    <a:pt x="332" y="14879"/>
                    <a:pt x="426" y="15232"/>
                  </a:cubicBezTo>
                  <a:cubicBezTo>
                    <a:pt x="530" y="15616"/>
                    <a:pt x="643" y="15969"/>
                    <a:pt x="779" y="16301"/>
                  </a:cubicBezTo>
                  <a:cubicBezTo>
                    <a:pt x="872" y="16529"/>
                    <a:pt x="975" y="16747"/>
                    <a:pt x="1079" y="16944"/>
                  </a:cubicBezTo>
                  <a:cubicBezTo>
                    <a:pt x="1090" y="16965"/>
                    <a:pt x="1111" y="16996"/>
                    <a:pt x="1121" y="17016"/>
                  </a:cubicBezTo>
                  <a:cubicBezTo>
                    <a:pt x="862" y="17245"/>
                    <a:pt x="726" y="17484"/>
                    <a:pt x="726" y="17732"/>
                  </a:cubicBezTo>
                  <a:cubicBezTo>
                    <a:pt x="726" y="18987"/>
                    <a:pt x="4233" y="20015"/>
                    <a:pt x="8548" y="20015"/>
                  </a:cubicBezTo>
                  <a:cubicBezTo>
                    <a:pt x="12874" y="20015"/>
                    <a:pt x="16380" y="18987"/>
                    <a:pt x="16380" y="17732"/>
                  </a:cubicBezTo>
                  <a:cubicBezTo>
                    <a:pt x="16380" y="17535"/>
                    <a:pt x="16297" y="17348"/>
                    <a:pt x="16131" y="17162"/>
                  </a:cubicBezTo>
                  <a:lnTo>
                    <a:pt x="16131" y="17152"/>
                  </a:lnTo>
                  <a:cubicBezTo>
                    <a:pt x="16172" y="17089"/>
                    <a:pt x="16203" y="17016"/>
                    <a:pt x="16244" y="16933"/>
                  </a:cubicBezTo>
                  <a:cubicBezTo>
                    <a:pt x="16276" y="16861"/>
                    <a:pt x="16307" y="16778"/>
                    <a:pt x="16327" y="16674"/>
                  </a:cubicBezTo>
                  <a:cubicBezTo>
                    <a:pt x="16380" y="16477"/>
                    <a:pt x="16410" y="16269"/>
                    <a:pt x="16421" y="16011"/>
                  </a:cubicBezTo>
                  <a:cubicBezTo>
                    <a:pt x="16431" y="15730"/>
                    <a:pt x="16410" y="15450"/>
                    <a:pt x="16359" y="15128"/>
                  </a:cubicBezTo>
                  <a:cubicBezTo>
                    <a:pt x="16307" y="14817"/>
                    <a:pt x="16214" y="14506"/>
                    <a:pt x="16152" y="14268"/>
                  </a:cubicBezTo>
                  <a:cubicBezTo>
                    <a:pt x="16120" y="14143"/>
                    <a:pt x="16079" y="14029"/>
                    <a:pt x="16048" y="13915"/>
                  </a:cubicBezTo>
                  <a:lnTo>
                    <a:pt x="16048" y="13904"/>
                  </a:lnTo>
                  <a:lnTo>
                    <a:pt x="16037" y="13894"/>
                  </a:lnTo>
                  <a:lnTo>
                    <a:pt x="16037" y="13874"/>
                  </a:lnTo>
                  <a:cubicBezTo>
                    <a:pt x="16027" y="13842"/>
                    <a:pt x="16016" y="13821"/>
                    <a:pt x="16006" y="13791"/>
                  </a:cubicBezTo>
                  <a:cubicBezTo>
                    <a:pt x="16016" y="13728"/>
                    <a:pt x="16027" y="13676"/>
                    <a:pt x="16037" y="13614"/>
                  </a:cubicBezTo>
                  <a:cubicBezTo>
                    <a:pt x="16079" y="13293"/>
                    <a:pt x="16099" y="12971"/>
                    <a:pt x="16099" y="12650"/>
                  </a:cubicBezTo>
                  <a:cubicBezTo>
                    <a:pt x="16099" y="12348"/>
                    <a:pt x="16079" y="12048"/>
                    <a:pt x="16048" y="11778"/>
                  </a:cubicBezTo>
                  <a:cubicBezTo>
                    <a:pt x="16037" y="11695"/>
                    <a:pt x="16027" y="11633"/>
                    <a:pt x="16016" y="11581"/>
                  </a:cubicBezTo>
                  <a:cubicBezTo>
                    <a:pt x="15996" y="11509"/>
                    <a:pt x="15986" y="11436"/>
                    <a:pt x="15954" y="11353"/>
                  </a:cubicBezTo>
                  <a:cubicBezTo>
                    <a:pt x="15923" y="11239"/>
                    <a:pt x="15871" y="11135"/>
                    <a:pt x="15820" y="11021"/>
                  </a:cubicBezTo>
                  <a:cubicBezTo>
                    <a:pt x="15830" y="10979"/>
                    <a:pt x="15840" y="10948"/>
                    <a:pt x="15850" y="10907"/>
                  </a:cubicBezTo>
                  <a:lnTo>
                    <a:pt x="15850" y="10896"/>
                  </a:lnTo>
                  <a:lnTo>
                    <a:pt x="15850" y="10886"/>
                  </a:lnTo>
                  <a:cubicBezTo>
                    <a:pt x="15954" y="10534"/>
                    <a:pt x="16069" y="10181"/>
                    <a:pt x="16182" y="9838"/>
                  </a:cubicBezTo>
                  <a:lnTo>
                    <a:pt x="16203" y="9807"/>
                  </a:lnTo>
                  <a:cubicBezTo>
                    <a:pt x="16255" y="9631"/>
                    <a:pt x="16307" y="9476"/>
                    <a:pt x="16359" y="9320"/>
                  </a:cubicBezTo>
                  <a:cubicBezTo>
                    <a:pt x="16452" y="9040"/>
                    <a:pt x="16525" y="8791"/>
                    <a:pt x="16587" y="8542"/>
                  </a:cubicBezTo>
                  <a:cubicBezTo>
                    <a:pt x="16659" y="8272"/>
                    <a:pt x="16722" y="7992"/>
                    <a:pt x="16753" y="7722"/>
                  </a:cubicBezTo>
                  <a:cubicBezTo>
                    <a:pt x="16784" y="7535"/>
                    <a:pt x="16795" y="7349"/>
                    <a:pt x="16805" y="7183"/>
                  </a:cubicBezTo>
                  <a:cubicBezTo>
                    <a:pt x="16825" y="7037"/>
                    <a:pt x="16836" y="6871"/>
                    <a:pt x="16836" y="6705"/>
                  </a:cubicBezTo>
                  <a:cubicBezTo>
                    <a:pt x="16846" y="6374"/>
                    <a:pt x="16857" y="6032"/>
                    <a:pt x="16836" y="5689"/>
                  </a:cubicBezTo>
                  <a:cubicBezTo>
                    <a:pt x="16815" y="4963"/>
                    <a:pt x="16732" y="4257"/>
                    <a:pt x="16576" y="3594"/>
                  </a:cubicBezTo>
                  <a:cubicBezTo>
                    <a:pt x="16421" y="2878"/>
                    <a:pt x="16182" y="2245"/>
                    <a:pt x="15882" y="1716"/>
                  </a:cubicBezTo>
                  <a:cubicBezTo>
                    <a:pt x="15726" y="1436"/>
                    <a:pt x="15539" y="1187"/>
                    <a:pt x="15332" y="959"/>
                  </a:cubicBezTo>
                  <a:cubicBezTo>
                    <a:pt x="15135" y="741"/>
                    <a:pt x="14896" y="555"/>
                    <a:pt x="14647" y="399"/>
                  </a:cubicBezTo>
                  <a:cubicBezTo>
                    <a:pt x="14388" y="253"/>
                    <a:pt x="14098" y="140"/>
                    <a:pt x="13787" y="67"/>
                  </a:cubicBezTo>
                  <a:cubicBezTo>
                    <a:pt x="13641" y="36"/>
                    <a:pt x="13475" y="15"/>
                    <a:pt x="13299" y="4"/>
                  </a:cubicBezTo>
                  <a:cubicBezTo>
                    <a:pt x="13247" y="2"/>
                    <a:pt x="13196" y="0"/>
                    <a:pt x="13145" y="0"/>
                  </a:cubicBezTo>
                  <a:close/>
                </a:path>
              </a:pathLst>
            </a:custGeom>
            <a:solidFill>
              <a:schemeClr val="lt1"/>
            </a:solidFill>
            <a:ln w="114300" cap="flat" cmpd="sng">
              <a:solidFill>
                <a:schemeClr val="lt1"/>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19" name="Google Shape;1419;p50"/>
            <p:cNvGrpSpPr/>
            <p:nvPr/>
          </p:nvGrpSpPr>
          <p:grpSpPr>
            <a:xfrm>
              <a:off x="5549978" y="1644574"/>
              <a:ext cx="1877852" cy="2230730"/>
              <a:chOff x="4121750" y="2762400"/>
              <a:chExt cx="818450" cy="972250"/>
            </a:xfrm>
          </p:grpSpPr>
          <p:sp>
            <p:nvSpPr>
              <p:cNvPr id="1420" name="Google Shape;1420;p50"/>
              <p:cNvSpPr/>
              <p:nvPr/>
            </p:nvSpPr>
            <p:spPr>
              <a:xfrm>
                <a:off x="4121750" y="2762400"/>
                <a:ext cx="818450" cy="909500"/>
              </a:xfrm>
              <a:custGeom>
                <a:avLst/>
                <a:gdLst/>
                <a:ahLst/>
                <a:cxnLst/>
                <a:rect l="l" t="t" r="r" b="b"/>
                <a:pathLst>
                  <a:path w="32738" h="36380" extrusionOk="0">
                    <a:moveTo>
                      <a:pt x="799" y="28526"/>
                    </a:moveTo>
                    <a:cubicBezTo>
                      <a:pt x="809" y="28589"/>
                      <a:pt x="820" y="28651"/>
                      <a:pt x="841" y="28713"/>
                    </a:cubicBezTo>
                    <a:cubicBezTo>
                      <a:pt x="820" y="28651"/>
                      <a:pt x="809" y="28599"/>
                      <a:pt x="799" y="28537"/>
                    </a:cubicBezTo>
                    <a:lnTo>
                      <a:pt x="799" y="28526"/>
                    </a:lnTo>
                    <a:close/>
                    <a:moveTo>
                      <a:pt x="25456" y="0"/>
                    </a:moveTo>
                    <a:cubicBezTo>
                      <a:pt x="25238" y="0"/>
                      <a:pt x="25020" y="0"/>
                      <a:pt x="24802" y="21"/>
                    </a:cubicBezTo>
                    <a:cubicBezTo>
                      <a:pt x="24761" y="32"/>
                      <a:pt x="24719" y="32"/>
                      <a:pt x="24678" y="32"/>
                    </a:cubicBezTo>
                    <a:cubicBezTo>
                      <a:pt x="23848" y="125"/>
                      <a:pt x="23018" y="364"/>
                      <a:pt x="22219" y="758"/>
                    </a:cubicBezTo>
                    <a:cubicBezTo>
                      <a:pt x="21774" y="975"/>
                      <a:pt x="21327" y="1256"/>
                      <a:pt x="20902" y="1577"/>
                    </a:cubicBezTo>
                    <a:cubicBezTo>
                      <a:pt x="20559" y="1795"/>
                      <a:pt x="20238" y="2054"/>
                      <a:pt x="19927" y="2324"/>
                    </a:cubicBezTo>
                    <a:cubicBezTo>
                      <a:pt x="19688" y="2521"/>
                      <a:pt x="19450" y="2739"/>
                      <a:pt x="19201" y="2936"/>
                    </a:cubicBezTo>
                    <a:cubicBezTo>
                      <a:pt x="18952" y="3144"/>
                      <a:pt x="18682" y="3331"/>
                      <a:pt x="18402" y="3497"/>
                    </a:cubicBezTo>
                    <a:cubicBezTo>
                      <a:pt x="17945" y="3766"/>
                      <a:pt x="17468" y="3994"/>
                      <a:pt x="16981" y="4202"/>
                    </a:cubicBezTo>
                    <a:cubicBezTo>
                      <a:pt x="16846" y="4243"/>
                      <a:pt x="16701" y="4285"/>
                      <a:pt x="16566" y="4326"/>
                    </a:cubicBezTo>
                    <a:cubicBezTo>
                      <a:pt x="16348" y="4368"/>
                      <a:pt x="16141" y="4409"/>
                      <a:pt x="15933" y="4440"/>
                    </a:cubicBezTo>
                    <a:cubicBezTo>
                      <a:pt x="15850" y="4451"/>
                      <a:pt x="15767" y="4461"/>
                      <a:pt x="15674" y="4461"/>
                    </a:cubicBezTo>
                    <a:cubicBezTo>
                      <a:pt x="15487" y="4482"/>
                      <a:pt x="15301" y="4492"/>
                      <a:pt x="15176" y="4492"/>
                    </a:cubicBezTo>
                    <a:cubicBezTo>
                      <a:pt x="15031" y="4502"/>
                      <a:pt x="14875" y="4502"/>
                      <a:pt x="14709" y="4502"/>
                    </a:cubicBezTo>
                    <a:cubicBezTo>
                      <a:pt x="14409" y="4502"/>
                      <a:pt x="14077" y="4492"/>
                      <a:pt x="13692" y="4472"/>
                    </a:cubicBezTo>
                    <a:lnTo>
                      <a:pt x="13713" y="4472"/>
                    </a:lnTo>
                    <a:cubicBezTo>
                      <a:pt x="13361" y="4451"/>
                      <a:pt x="13008" y="4419"/>
                      <a:pt x="12666" y="4389"/>
                    </a:cubicBezTo>
                    <a:lnTo>
                      <a:pt x="12634" y="4389"/>
                    </a:lnTo>
                    <a:cubicBezTo>
                      <a:pt x="12240" y="4357"/>
                      <a:pt x="11795" y="4316"/>
                      <a:pt x="11359" y="4295"/>
                    </a:cubicBezTo>
                    <a:cubicBezTo>
                      <a:pt x="11089" y="4285"/>
                      <a:pt x="10840" y="4274"/>
                      <a:pt x="10601" y="4274"/>
                    </a:cubicBezTo>
                    <a:cubicBezTo>
                      <a:pt x="10456" y="4274"/>
                      <a:pt x="10311" y="4274"/>
                      <a:pt x="10166" y="4285"/>
                    </a:cubicBezTo>
                    <a:cubicBezTo>
                      <a:pt x="10020" y="4285"/>
                      <a:pt x="9865" y="4295"/>
                      <a:pt x="9720" y="4306"/>
                    </a:cubicBezTo>
                    <a:cubicBezTo>
                      <a:pt x="9460" y="4326"/>
                      <a:pt x="9211" y="4368"/>
                      <a:pt x="8952" y="4409"/>
                    </a:cubicBezTo>
                    <a:cubicBezTo>
                      <a:pt x="8547" y="4482"/>
                      <a:pt x="8133" y="4596"/>
                      <a:pt x="7718" y="4741"/>
                    </a:cubicBezTo>
                    <a:cubicBezTo>
                      <a:pt x="7417" y="4845"/>
                      <a:pt x="7106" y="4979"/>
                      <a:pt x="6774" y="5145"/>
                    </a:cubicBezTo>
                    <a:cubicBezTo>
                      <a:pt x="6172" y="5447"/>
                      <a:pt x="5612" y="5809"/>
                      <a:pt x="5124" y="6224"/>
                    </a:cubicBezTo>
                    <a:cubicBezTo>
                      <a:pt x="4596" y="6650"/>
                      <a:pt x="4170" y="7137"/>
                      <a:pt x="3838" y="7667"/>
                    </a:cubicBezTo>
                    <a:cubicBezTo>
                      <a:pt x="3672" y="7936"/>
                      <a:pt x="3538" y="8227"/>
                      <a:pt x="3423" y="8517"/>
                    </a:cubicBezTo>
                    <a:cubicBezTo>
                      <a:pt x="3309" y="8808"/>
                      <a:pt x="3227" y="9119"/>
                      <a:pt x="3185" y="9451"/>
                    </a:cubicBezTo>
                    <a:cubicBezTo>
                      <a:pt x="3144" y="9762"/>
                      <a:pt x="3133" y="10104"/>
                      <a:pt x="3164" y="10456"/>
                    </a:cubicBezTo>
                    <a:cubicBezTo>
                      <a:pt x="3185" y="10788"/>
                      <a:pt x="3257" y="11152"/>
                      <a:pt x="3382" y="11535"/>
                    </a:cubicBezTo>
                    <a:cubicBezTo>
                      <a:pt x="3434" y="11691"/>
                      <a:pt x="3485" y="11846"/>
                      <a:pt x="3558" y="12012"/>
                    </a:cubicBezTo>
                    <a:lnTo>
                      <a:pt x="3568" y="12065"/>
                    </a:lnTo>
                    <a:cubicBezTo>
                      <a:pt x="3651" y="12251"/>
                      <a:pt x="3714" y="12427"/>
                      <a:pt x="3766" y="12583"/>
                    </a:cubicBezTo>
                    <a:cubicBezTo>
                      <a:pt x="3900" y="12936"/>
                      <a:pt x="3983" y="13226"/>
                      <a:pt x="4056" y="13517"/>
                    </a:cubicBezTo>
                    <a:cubicBezTo>
                      <a:pt x="4066" y="13568"/>
                      <a:pt x="4077" y="13610"/>
                      <a:pt x="4098" y="13662"/>
                    </a:cubicBezTo>
                    <a:cubicBezTo>
                      <a:pt x="4160" y="13973"/>
                      <a:pt x="4181" y="14243"/>
                      <a:pt x="4181" y="14502"/>
                    </a:cubicBezTo>
                    <a:cubicBezTo>
                      <a:pt x="4170" y="14689"/>
                      <a:pt x="4139" y="14875"/>
                      <a:pt x="4098" y="15052"/>
                    </a:cubicBezTo>
                    <a:cubicBezTo>
                      <a:pt x="4046" y="15228"/>
                      <a:pt x="3973" y="15394"/>
                      <a:pt x="3880" y="15560"/>
                    </a:cubicBezTo>
                    <a:cubicBezTo>
                      <a:pt x="3755" y="15767"/>
                      <a:pt x="3610" y="15965"/>
                      <a:pt x="3413" y="16162"/>
                    </a:cubicBezTo>
                    <a:cubicBezTo>
                      <a:pt x="3309" y="16276"/>
                      <a:pt x="3185" y="16380"/>
                      <a:pt x="3061" y="16494"/>
                    </a:cubicBezTo>
                    <a:cubicBezTo>
                      <a:pt x="2978" y="16556"/>
                      <a:pt x="2895" y="16618"/>
                      <a:pt x="2801" y="16691"/>
                    </a:cubicBezTo>
                    <a:cubicBezTo>
                      <a:pt x="2729" y="16743"/>
                      <a:pt x="2666" y="16795"/>
                      <a:pt x="2593" y="16857"/>
                    </a:cubicBezTo>
                    <a:cubicBezTo>
                      <a:pt x="2334" y="17065"/>
                      <a:pt x="2075" y="17313"/>
                      <a:pt x="1837" y="17572"/>
                    </a:cubicBezTo>
                    <a:cubicBezTo>
                      <a:pt x="1401" y="18050"/>
                      <a:pt x="1027" y="18620"/>
                      <a:pt x="737" y="19253"/>
                    </a:cubicBezTo>
                    <a:cubicBezTo>
                      <a:pt x="477" y="19834"/>
                      <a:pt x="281" y="20498"/>
                      <a:pt x="156" y="21224"/>
                    </a:cubicBezTo>
                    <a:cubicBezTo>
                      <a:pt x="42" y="21878"/>
                      <a:pt x="0" y="22604"/>
                      <a:pt x="11" y="23434"/>
                    </a:cubicBezTo>
                    <a:cubicBezTo>
                      <a:pt x="21" y="24035"/>
                      <a:pt x="52" y="24658"/>
                      <a:pt x="104" y="25331"/>
                    </a:cubicBezTo>
                    <a:cubicBezTo>
                      <a:pt x="166" y="26037"/>
                      <a:pt x="249" y="26742"/>
                      <a:pt x="364" y="27448"/>
                    </a:cubicBezTo>
                    <a:cubicBezTo>
                      <a:pt x="488" y="28184"/>
                      <a:pt x="643" y="28911"/>
                      <a:pt x="820" y="29605"/>
                    </a:cubicBezTo>
                    <a:cubicBezTo>
                      <a:pt x="1007" y="30342"/>
                      <a:pt x="1235" y="31037"/>
                      <a:pt x="1494" y="31670"/>
                    </a:cubicBezTo>
                    <a:cubicBezTo>
                      <a:pt x="1671" y="32115"/>
                      <a:pt x="1867" y="32530"/>
                      <a:pt x="2085" y="32915"/>
                    </a:cubicBezTo>
                    <a:cubicBezTo>
                      <a:pt x="2148" y="33039"/>
                      <a:pt x="2210" y="33164"/>
                      <a:pt x="2282" y="33288"/>
                    </a:cubicBezTo>
                    <a:cubicBezTo>
                      <a:pt x="2593" y="33837"/>
                      <a:pt x="2967" y="34346"/>
                      <a:pt x="3361" y="34823"/>
                    </a:cubicBezTo>
                    <a:cubicBezTo>
                      <a:pt x="3776" y="35456"/>
                      <a:pt x="4222" y="35953"/>
                      <a:pt x="4720" y="36358"/>
                    </a:cubicBezTo>
                    <a:cubicBezTo>
                      <a:pt x="4741" y="36379"/>
                      <a:pt x="4762" y="36379"/>
                      <a:pt x="4792" y="36379"/>
                    </a:cubicBezTo>
                    <a:lnTo>
                      <a:pt x="4803" y="36379"/>
                    </a:lnTo>
                    <a:cubicBezTo>
                      <a:pt x="4834" y="36379"/>
                      <a:pt x="4855" y="36368"/>
                      <a:pt x="4875" y="36338"/>
                    </a:cubicBezTo>
                    <a:cubicBezTo>
                      <a:pt x="4896" y="36317"/>
                      <a:pt x="4907" y="36275"/>
                      <a:pt x="4907" y="36234"/>
                    </a:cubicBezTo>
                    <a:cubicBezTo>
                      <a:pt x="4896" y="36202"/>
                      <a:pt x="4886" y="36182"/>
                      <a:pt x="4865" y="36161"/>
                    </a:cubicBezTo>
                    <a:cubicBezTo>
                      <a:pt x="4824" y="36130"/>
                      <a:pt x="4792" y="36099"/>
                      <a:pt x="4762" y="36078"/>
                    </a:cubicBezTo>
                    <a:cubicBezTo>
                      <a:pt x="4762" y="36068"/>
                      <a:pt x="4772" y="36047"/>
                      <a:pt x="4772" y="36036"/>
                    </a:cubicBezTo>
                    <a:cubicBezTo>
                      <a:pt x="4772" y="36006"/>
                      <a:pt x="4762" y="35964"/>
                      <a:pt x="4741" y="35943"/>
                    </a:cubicBezTo>
                    <a:cubicBezTo>
                      <a:pt x="4730" y="35933"/>
                      <a:pt x="4720" y="35933"/>
                      <a:pt x="4709" y="35923"/>
                    </a:cubicBezTo>
                    <a:lnTo>
                      <a:pt x="4709" y="35923"/>
                    </a:lnTo>
                    <a:cubicBezTo>
                      <a:pt x="5301" y="36057"/>
                      <a:pt x="5975" y="36119"/>
                      <a:pt x="6763" y="36119"/>
                    </a:cubicBezTo>
                    <a:cubicBezTo>
                      <a:pt x="6919" y="36119"/>
                      <a:pt x="7074" y="36119"/>
                      <a:pt x="7240" y="36109"/>
                    </a:cubicBezTo>
                    <a:cubicBezTo>
                      <a:pt x="7604" y="36099"/>
                      <a:pt x="7987" y="36078"/>
                      <a:pt x="8444" y="36036"/>
                    </a:cubicBezTo>
                    <a:cubicBezTo>
                      <a:pt x="8683" y="36016"/>
                      <a:pt x="8932" y="35995"/>
                      <a:pt x="9149" y="35974"/>
                    </a:cubicBezTo>
                    <a:lnTo>
                      <a:pt x="9232" y="35964"/>
                    </a:lnTo>
                    <a:lnTo>
                      <a:pt x="9305" y="35953"/>
                    </a:lnTo>
                    <a:lnTo>
                      <a:pt x="9347" y="35953"/>
                    </a:lnTo>
                    <a:cubicBezTo>
                      <a:pt x="9668" y="35923"/>
                      <a:pt x="9937" y="35891"/>
                      <a:pt x="10207" y="35870"/>
                    </a:cubicBezTo>
                    <a:lnTo>
                      <a:pt x="10269" y="35861"/>
                    </a:lnTo>
                    <a:cubicBezTo>
                      <a:pt x="12500" y="35663"/>
                      <a:pt x="14730" y="35632"/>
                      <a:pt x="16804" y="35622"/>
                    </a:cubicBezTo>
                    <a:lnTo>
                      <a:pt x="17811" y="35612"/>
                    </a:lnTo>
                    <a:lnTo>
                      <a:pt x="17945" y="35612"/>
                    </a:lnTo>
                    <a:cubicBezTo>
                      <a:pt x="19740" y="35601"/>
                      <a:pt x="21587" y="35601"/>
                      <a:pt x="23412" y="35508"/>
                    </a:cubicBezTo>
                    <a:cubicBezTo>
                      <a:pt x="24159" y="35476"/>
                      <a:pt x="24875" y="35425"/>
                      <a:pt x="25559" y="35373"/>
                    </a:cubicBezTo>
                    <a:cubicBezTo>
                      <a:pt x="25912" y="35342"/>
                      <a:pt x="26296" y="35300"/>
                      <a:pt x="26690" y="35259"/>
                    </a:cubicBezTo>
                    <a:cubicBezTo>
                      <a:pt x="27105" y="35207"/>
                      <a:pt x="27592" y="35144"/>
                      <a:pt x="28080" y="35061"/>
                    </a:cubicBezTo>
                    <a:cubicBezTo>
                      <a:pt x="28454" y="35010"/>
                      <a:pt x="28786" y="34937"/>
                      <a:pt x="29107" y="34844"/>
                    </a:cubicBezTo>
                    <a:cubicBezTo>
                      <a:pt x="29802" y="34657"/>
                      <a:pt x="30342" y="34377"/>
                      <a:pt x="30767" y="34014"/>
                    </a:cubicBezTo>
                    <a:cubicBezTo>
                      <a:pt x="30985" y="33817"/>
                      <a:pt x="31181" y="33588"/>
                      <a:pt x="31347" y="33319"/>
                    </a:cubicBezTo>
                    <a:cubicBezTo>
                      <a:pt x="31420" y="33194"/>
                      <a:pt x="31483" y="33060"/>
                      <a:pt x="31555" y="32904"/>
                    </a:cubicBezTo>
                    <a:cubicBezTo>
                      <a:pt x="31617" y="32769"/>
                      <a:pt x="31669" y="32603"/>
                      <a:pt x="31721" y="32396"/>
                    </a:cubicBezTo>
                    <a:cubicBezTo>
                      <a:pt x="31825" y="32022"/>
                      <a:pt x="31887" y="31618"/>
                      <a:pt x="31898" y="31110"/>
                    </a:cubicBezTo>
                    <a:cubicBezTo>
                      <a:pt x="31918" y="30580"/>
                      <a:pt x="31877" y="30010"/>
                      <a:pt x="31773" y="29388"/>
                    </a:cubicBezTo>
                    <a:cubicBezTo>
                      <a:pt x="31669" y="28786"/>
                      <a:pt x="31503" y="28184"/>
                      <a:pt x="31379" y="27728"/>
                    </a:cubicBezTo>
                    <a:cubicBezTo>
                      <a:pt x="31306" y="27489"/>
                      <a:pt x="31234" y="27261"/>
                      <a:pt x="31171" y="27033"/>
                    </a:cubicBezTo>
                    <a:lnTo>
                      <a:pt x="31161" y="27023"/>
                    </a:lnTo>
                    <a:lnTo>
                      <a:pt x="31151" y="26991"/>
                    </a:lnTo>
                    <a:lnTo>
                      <a:pt x="31140" y="26960"/>
                    </a:lnTo>
                    <a:cubicBezTo>
                      <a:pt x="31057" y="26670"/>
                      <a:pt x="30964" y="26359"/>
                      <a:pt x="30881" y="26037"/>
                    </a:cubicBezTo>
                    <a:cubicBezTo>
                      <a:pt x="30808" y="25799"/>
                      <a:pt x="30746" y="25550"/>
                      <a:pt x="30694" y="25280"/>
                    </a:cubicBezTo>
                    <a:cubicBezTo>
                      <a:pt x="30611" y="24907"/>
                      <a:pt x="30559" y="24564"/>
                      <a:pt x="30518" y="24222"/>
                    </a:cubicBezTo>
                    <a:cubicBezTo>
                      <a:pt x="30476" y="23858"/>
                      <a:pt x="30466" y="23485"/>
                      <a:pt x="30476" y="23102"/>
                    </a:cubicBezTo>
                    <a:cubicBezTo>
                      <a:pt x="30487" y="22790"/>
                      <a:pt x="30518" y="22468"/>
                      <a:pt x="30570" y="22157"/>
                    </a:cubicBezTo>
                    <a:cubicBezTo>
                      <a:pt x="30611" y="21857"/>
                      <a:pt x="30684" y="21546"/>
                      <a:pt x="30787" y="21182"/>
                    </a:cubicBezTo>
                    <a:lnTo>
                      <a:pt x="30787" y="21172"/>
                    </a:lnTo>
                    <a:cubicBezTo>
                      <a:pt x="30787" y="21161"/>
                      <a:pt x="30798" y="21161"/>
                      <a:pt x="30798" y="21161"/>
                    </a:cubicBezTo>
                    <a:cubicBezTo>
                      <a:pt x="30995" y="20467"/>
                      <a:pt x="31223" y="19782"/>
                      <a:pt x="31441" y="19118"/>
                    </a:cubicBezTo>
                    <a:lnTo>
                      <a:pt x="31472" y="19056"/>
                    </a:lnTo>
                    <a:cubicBezTo>
                      <a:pt x="31576" y="18724"/>
                      <a:pt x="31679" y="18423"/>
                      <a:pt x="31783" y="18112"/>
                    </a:cubicBezTo>
                    <a:cubicBezTo>
                      <a:pt x="31960" y="17572"/>
                      <a:pt x="32105" y="17074"/>
                      <a:pt x="32230" y="16608"/>
                    </a:cubicBezTo>
                    <a:cubicBezTo>
                      <a:pt x="32364" y="16058"/>
                      <a:pt x="32478" y="15519"/>
                      <a:pt x="32551" y="15000"/>
                    </a:cubicBezTo>
                    <a:cubicBezTo>
                      <a:pt x="32603" y="14637"/>
                      <a:pt x="32634" y="14274"/>
                      <a:pt x="32654" y="13963"/>
                    </a:cubicBezTo>
                    <a:cubicBezTo>
                      <a:pt x="32675" y="13662"/>
                      <a:pt x="32696" y="13361"/>
                      <a:pt x="32707" y="13029"/>
                    </a:cubicBezTo>
                    <a:cubicBezTo>
                      <a:pt x="32737" y="12376"/>
                      <a:pt x="32737" y="11722"/>
                      <a:pt x="32717" y="11058"/>
                    </a:cubicBezTo>
                    <a:cubicBezTo>
                      <a:pt x="32665" y="9637"/>
                      <a:pt x="32499" y="8268"/>
                      <a:pt x="32209" y="6982"/>
                    </a:cubicBezTo>
                    <a:cubicBezTo>
                      <a:pt x="31898" y="5581"/>
                      <a:pt x="31441" y="4347"/>
                      <a:pt x="30850" y="3320"/>
                    </a:cubicBezTo>
                    <a:cubicBezTo>
                      <a:pt x="30549" y="2780"/>
                      <a:pt x="30186" y="2293"/>
                      <a:pt x="29791" y="1868"/>
                    </a:cubicBezTo>
                    <a:cubicBezTo>
                      <a:pt x="29397" y="1432"/>
                      <a:pt x="28941" y="1069"/>
                      <a:pt x="28443" y="768"/>
                    </a:cubicBezTo>
                    <a:cubicBezTo>
                      <a:pt x="27945" y="478"/>
                      <a:pt x="27385" y="260"/>
                      <a:pt x="26783" y="136"/>
                    </a:cubicBezTo>
                    <a:cubicBezTo>
                      <a:pt x="26493" y="63"/>
                      <a:pt x="26172" y="21"/>
                      <a:pt x="25840" y="11"/>
                    </a:cubicBezTo>
                    <a:cubicBezTo>
                      <a:pt x="25704" y="0"/>
                      <a:pt x="25580" y="0"/>
                      <a:pt x="25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50"/>
              <p:cNvSpPr/>
              <p:nvPr/>
            </p:nvSpPr>
            <p:spPr>
              <a:xfrm>
                <a:off x="4156500" y="3513400"/>
                <a:ext cx="760875" cy="221250"/>
              </a:xfrm>
              <a:custGeom>
                <a:avLst/>
                <a:gdLst/>
                <a:ahLst/>
                <a:cxnLst/>
                <a:rect l="l" t="t" r="r" b="b"/>
                <a:pathLst>
                  <a:path w="30435" h="8850" extrusionOk="0">
                    <a:moveTo>
                      <a:pt x="15218" y="1"/>
                    </a:moveTo>
                    <a:cubicBezTo>
                      <a:pt x="6826" y="1"/>
                      <a:pt x="0" y="1982"/>
                      <a:pt x="0" y="4431"/>
                    </a:cubicBezTo>
                    <a:cubicBezTo>
                      <a:pt x="0" y="6868"/>
                      <a:pt x="6826" y="8849"/>
                      <a:pt x="15218" y="8849"/>
                    </a:cubicBezTo>
                    <a:cubicBezTo>
                      <a:pt x="23620" y="8849"/>
                      <a:pt x="30435" y="6868"/>
                      <a:pt x="30435" y="4431"/>
                    </a:cubicBezTo>
                    <a:cubicBezTo>
                      <a:pt x="30435" y="1982"/>
                      <a:pt x="23620" y="1"/>
                      <a:pt x="15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50"/>
              <p:cNvSpPr/>
              <p:nvPr/>
            </p:nvSpPr>
            <p:spPr>
              <a:xfrm>
                <a:off x="4174650" y="3048975"/>
                <a:ext cx="253400" cy="432825"/>
              </a:xfrm>
              <a:custGeom>
                <a:avLst/>
                <a:gdLst/>
                <a:ahLst/>
                <a:cxnLst/>
                <a:rect l="l" t="t" r="r" b="b"/>
                <a:pathLst>
                  <a:path w="10136" h="17313" extrusionOk="0">
                    <a:moveTo>
                      <a:pt x="3621" y="0"/>
                    </a:moveTo>
                    <a:cubicBezTo>
                      <a:pt x="3340" y="0"/>
                      <a:pt x="3040" y="145"/>
                      <a:pt x="2739" y="446"/>
                    </a:cubicBezTo>
                    <a:cubicBezTo>
                      <a:pt x="2427" y="747"/>
                      <a:pt x="2199" y="1130"/>
                      <a:pt x="2054" y="1607"/>
                    </a:cubicBezTo>
                    <a:cubicBezTo>
                      <a:pt x="1982" y="1815"/>
                      <a:pt x="1930" y="2033"/>
                      <a:pt x="1899" y="2292"/>
                    </a:cubicBezTo>
                    <a:cubicBezTo>
                      <a:pt x="1867" y="2520"/>
                      <a:pt x="1857" y="2769"/>
                      <a:pt x="1857" y="3018"/>
                    </a:cubicBezTo>
                    <a:cubicBezTo>
                      <a:pt x="1857" y="3485"/>
                      <a:pt x="1920" y="3983"/>
                      <a:pt x="2033" y="4470"/>
                    </a:cubicBezTo>
                    <a:cubicBezTo>
                      <a:pt x="2096" y="4761"/>
                      <a:pt x="2179" y="5041"/>
                      <a:pt x="2282" y="5300"/>
                    </a:cubicBezTo>
                    <a:cubicBezTo>
                      <a:pt x="2220" y="5249"/>
                      <a:pt x="2137" y="5197"/>
                      <a:pt x="2065" y="5155"/>
                    </a:cubicBezTo>
                    <a:cubicBezTo>
                      <a:pt x="1961" y="5104"/>
                      <a:pt x="1857" y="5072"/>
                      <a:pt x="1754" y="5051"/>
                    </a:cubicBezTo>
                    <a:cubicBezTo>
                      <a:pt x="1701" y="5041"/>
                      <a:pt x="1650" y="5041"/>
                      <a:pt x="1598" y="5041"/>
                    </a:cubicBezTo>
                    <a:lnTo>
                      <a:pt x="1588" y="5041"/>
                    </a:lnTo>
                    <a:cubicBezTo>
                      <a:pt x="1535" y="5041"/>
                      <a:pt x="1494" y="5041"/>
                      <a:pt x="1432" y="5051"/>
                    </a:cubicBezTo>
                    <a:cubicBezTo>
                      <a:pt x="1339" y="5072"/>
                      <a:pt x="1235" y="5104"/>
                      <a:pt x="1141" y="5166"/>
                    </a:cubicBezTo>
                    <a:cubicBezTo>
                      <a:pt x="1048" y="5228"/>
                      <a:pt x="965" y="5311"/>
                      <a:pt x="892" y="5415"/>
                    </a:cubicBezTo>
                    <a:cubicBezTo>
                      <a:pt x="830" y="5508"/>
                      <a:pt x="779" y="5611"/>
                      <a:pt x="737" y="5747"/>
                    </a:cubicBezTo>
                    <a:cubicBezTo>
                      <a:pt x="696" y="5840"/>
                      <a:pt x="675" y="5954"/>
                      <a:pt x="664" y="6079"/>
                    </a:cubicBezTo>
                    <a:cubicBezTo>
                      <a:pt x="643" y="6286"/>
                      <a:pt x="654" y="6504"/>
                      <a:pt x="716" y="6753"/>
                    </a:cubicBezTo>
                    <a:cubicBezTo>
                      <a:pt x="768" y="6971"/>
                      <a:pt x="851" y="7188"/>
                      <a:pt x="965" y="7448"/>
                    </a:cubicBezTo>
                    <a:cubicBezTo>
                      <a:pt x="1193" y="7914"/>
                      <a:pt x="1494" y="8361"/>
                      <a:pt x="1764" y="8755"/>
                    </a:cubicBezTo>
                    <a:lnTo>
                      <a:pt x="1826" y="8848"/>
                    </a:lnTo>
                    <a:lnTo>
                      <a:pt x="1899" y="8952"/>
                    </a:lnTo>
                    <a:cubicBezTo>
                      <a:pt x="1805" y="8859"/>
                      <a:pt x="1701" y="8786"/>
                      <a:pt x="1598" y="8713"/>
                    </a:cubicBezTo>
                    <a:cubicBezTo>
                      <a:pt x="1411" y="8578"/>
                      <a:pt x="1235" y="8495"/>
                      <a:pt x="1079" y="8454"/>
                    </a:cubicBezTo>
                    <a:cubicBezTo>
                      <a:pt x="1017" y="8444"/>
                      <a:pt x="954" y="8433"/>
                      <a:pt x="903" y="8433"/>
                    </a:cubicBezTo>
                    <a:cubicBezTo>
                      <a:pt x="872" y="8433"/>
                      <a:pt x="841" y="8444"/>
                      <a:pt x="809" y="8444"/>
                    </a:cubicBezTo>
                    <a:cubicBezTo>
                      <a:pt x="726" y="8454"/>
                      <a:pt x="643" y="8485"/>
                      <a:pt x="581" y="8527"/>
                    </a:cubicBezTo>
                    <a:cubicBezTo>
                      <a:pt x="426" y="8630"/>
                      <a:pt x="322" y="8806"/>
                      <a:pt x="249" y="9066"/>
                    </a:cubicBezTo>
                    <a:cubicBezTo>
                      <a:pt x="208" y="9253"/>
                      <a:pt x="187" y="9460"/>
                      <a:pt x="208" y="9678"/>
                    </a:cubicBezTo>
                    <a:cubicBezTo>
                      <a:pt x="228" y="9896"/>
                      <a:pt x="281" y="10113"/>
                      <a:pt x="364" y="10352"/>
                    </a:cubicBezTo>
                    <a:cubicBezTo>
                      <a:pt x="426" y="10570"/>
                      <a:pt x="519" y="10798"/>
                      <a:pt x="643" y="11047"/>
                    </a:cubicBezTo>
                    <a:cubicBezTo>
                      <a:pt x="851" y="11452"/>
                      <a:pt x="1100" y="11867"/>
                      <a:pt x="1422" y="12303"/>
                    </a:cubicBezTo>
                    <a:lnTo>
                      <a:pt x="1463" y="12365"/>
                    </a:lnTo>
                    <a:cubicBezTo>
                      <a:pt x="1339" y="12292"/>
                      <a:pt x="1214" y="12240"/>
                      <a:pt x="1079" y="12220"/>
                    </a:cubicBezTo>
                    <a:cubicBezTo>
                      <a:pt x="1007" y="12199"/>
                      <a:pt x="934" y="12188"/>
                      <a:pt x="862" y="12188"/>
                    </a:cubicBezTo>
                    <a:cubicBezTo>
                      <a:pt x="747" y="12188"/>
                      <a:pt x="643" y="12209"/>
                      <a:pt x="550" y="12250"/>
                    </a:cubicBezTo>
                    <a:cubicBezTo>
                      <a:pt x="467" y="12282"/>
                      <a:pt x="384" y="12323"/>
                      <a:pt x="322" y="12386"/>
                    </a:cubicBezTo>
                    <a:cubicBezTo>
                      <a:pt x="249" y="12437"/>
                      <a:pt x="198" y="12510"/>
                      <a:pt x="145" y="12593"/>
                    </a:cubicBezTo>
                    <a:cubicBezTo>
                      <a:pt x="52" y="12759"/>
                      <a:pt x="0" y="12966"/>
                      <a:pt x="0" y="13225"/>
                    </a:cubicBezTo>
                    <a:cubicBezTo>
                      <a:pt x="0" y="13340"/>
                      <a:pt x="11" y="13464"/>
                      <a:pt x="42" y="13630"/>
                    </a:cubicBezTo>
                    <a:cubicBezTo>
                      <a:pt x="62" y="13755"/>
                      <a:pt x="94" y="13879"/>
                      <a:pt x="135" y="14014"/>
                    </a:cubicBezTo>
                    <a:cubicBezTo>
                      <a:pt x="291" y="14470"/>
                      <a:pt x="560" y="14937"/>
                      <a:pt x="965" y="15424"/>
                    </a:cubicBezTo>
                    <a:cubicBezTo>
                      <a:pt x="1432" y="15995"/>
                      <a:pt x="2003" y="16482"/>
                      <a:pt x="2542" y="16960"/>
                    </a:cubicBezTo>
                    <a:lnTo>
                      <a:pt x="2791" y="17178"/>
                    </a:lnTo>
                    <a:cubicBezTo>
                      <a:pt x="2801" y="17178"/>
                      <a:pt x="2812" y="17188"/>
                      <a:pt x="2822" y="17188"/>
                    </a:cubicBezTo>
                    <a:cubicBezTo>
                      <a:pt x="2832" y="17209"/>
                      <a:pt x="2863" y="17219"/>
                      <a:pt x="2884" y="17219"/>
                    </a:cubicBezTo>
                    <a:cubicBezTo>
                      <a:pt x="3081" y="17229"/>
                      <a:pt x="3268" y="17240"/>
                      <a:pt x="3465" y="17250"/>
                    </a:cubicBezTo>
                    <a:cubicBezTo>
                      <a:pt x="3870" y="17282"/>
                      <a:pt x="4285" y="17302"/>
                      <a:pt x="4700" y="17312"/>
                    </a:cubicBezTo>
                    <a:lnTo>
                      <a:pt x="4928" y="17312"/>
                    </a:lnTo>
                    <a:cubicBezTo>
                      <a:pt x="5488" y="17312"/>
                      <a:pt x="5944" y="17271"/>
                      <a:pt x="6359" y="17178"/>
                    </a:cubicBezTo>
                    <a:cubicBezTo>
                      <a:pt x="6629" y="17116"/>
                      <a:pt x="6878" y="17022"/>
                      <a:pt x="7106" y="16908"/>
                    </a:cubicBezTo>
                    <a:cubicBezTo>
                      <a:pt x="7344" y="16794"/>
                      <a:pt x="7552" y="16638"/>
                      <a:pt x="7729" y="16452"/>
                    </a:cubicBezTo>
                    <a:cubicBezTo>
                      <a:pt x="7832" y="16348"/>
                      <a:pt x="7915" y="16224"/>
                      <a:pt x="8008" y="16120"/>
                    </a:cubicBezTo>
                    <a:cubicBezTo>
                      <a:pt x="8081" y="16005"/>
                      <a:pt x="8164" y="15892"/>
                      <a:pt x="8257" y="15746"/>
                    </a:cubicBezTo>
                    <a:cubicBezTo>
                      <a:pt x="8413" y="15497"/>
                      <a:pt x="8558" y="15238"/>
                      <a:pt x="8704" y="14937"/>
                    </a:cubicBezTo>
                    <a:cubicBezTo>
                      <a:pt x="8953" y="14408"/>
                      <a:pt x="9170" y="13817"/>
                      <a:pt x="9367" y="13132"/>
                    </a:cubicBezTo>
                    <a:cubicBezTo>
                      <a:pt x="9513" y="12593"/>
                      <a:pt x="9658" y="12001"/>
                      <a:pt x="9792" y="11317"/>
                    </a:cubicBezTo>
                    <a:cubicBezTo>
                      <a:pt x="9907" y="10726"/>
                      <a:pt x="9990" y="10186"/>
                      <a:pt x="10041" y="9668"/>
                    </a:cubicBezTo>
                    <a:cubicBezTo>
                      <a:pt x="10114" y="8962"/>
                      <a:pt x="10135" y="8381"/>
                      <a:pt x="10094" y="7842"/>
                    </a:cubicBezTo>
                    <a:cubicBezTo>
                      <a:pt x="10062" y="7541"/>
                      <a:pt x="10021" y="7271"/>
                      <a:pt x="9958" y="7022"/>
                    </a:cubicBezTo>
                    <a:cubicBezTo>
                      <a:pt x="9917" y="6898"/>
                      <a:pt x="9875" y="6773"/>
                      <a:pt x="9834" y="6660"/>
                    </a:cubicBezTo>
                    <a:cubicBezTo>
                      <a:pt x="9803" y="6597"/>
                      <a:pt x="9772" y="6535"/>
                      <a:pt x="9741" y="6483"/>
                    </a:cubicBezTo>
                    <a:cubicBezTo>
                      <a:pt x="9720" y="6431"/>
                      <a:pt x="9679" y="6379"/>
                      <a:pt x="9637" y="6317"/>
                    </a:cubicBezTo>
                    <a:cubicBezTo>
                      <a:pt x="9502" y="6151"/>
                      <a:pt x="9315" y="6037"/>
                      <a:pt x="9118" y="6006"/>
                    </a:cubicBezTo>
                    <a:cubicBezTo>
                      <a:pt x="9066" y="5996"/>
                      <a:pt x="9015" y="5985"/>
                      <a:pt x="8962" y="5985"/>
                    </a:cubicBezTo>
                    <a:cubicBezTo>
                      <a:pt x="8817" y="5985"/>
                      <a:pt x="8662" y="6016"/>
                      <a:pt x="8506" y="6079"/>
                    </a:cubicBezTo>
                    <a:cubicBezTo>
                      <a:pt x="8247" y="6182"/>
                      <a:pt x="7987" y="6358"/>
                      <a:pt x="7729" y="6597"/>
                    </a:cubicBezTo>
                    <a:cubicBezTo>
                      <a:pt x="7614" y="6711"/>
                      <a:pt x="7510" y="6826"/>
                      <a:pt x="7407" y="6960"/>
                    </a:cubicBezTo>
                    <a:lnTo>
                      <a:pt x="7397" y="6971"/>
                    </a:lnTo>
                    <a:lnTo>
                      <a:pt x="7376" y="7001"/>
                    </a:lnTo>
                    <a:cubicBezTo>
                      <a:pt x="7469" y="6722"/>
                      <a:pt x="7542" y="6441"/>
                      <a:pt x="7604" y="6162"/>
                    </a:cubicBezTo>
                    <a:cubicBezTo>
                      <a:pt x="7655" y="5923"/>
                      <a:pt x="7687" y="5674"/>
                      <a:pt x="7708" y="5446"/>
                    </a:cubicBezTo>
                    <a:cubicBezTo>
                      <a:pt x="7738" y="5197"/>
                      <a:pt x="7738" y="4968"/>
                      <a:pt x="7708" y="4761"/>
                    </a:cubicBezTo>
                    <a:cubicBezTo>
                      <a:pt x="7687" y="4533"/>
                      <a:pt x="7625" y="4346"/>
                      <a:pt x="7542" y="4180"/>
                    </a:cubicBezTo>
                    <a:cubicBezTo>
                      <a:pt x="7448" y="3993"/>
                      <a:pt x="7293" y="3848"/>
                      <a:pt x="7116" y="3765"/>
                    </a:cubicBezTo>
                    <a:cubicBezTo>
                      <a:pt x="7033" y="3724"/>
                      <a:pt x="6940" y="3703"/>
                      <a:pt x="6836" y="3693"/>
                    </a:cubicBezTo>
                    <a:lnTo>
                      <a:pt x="6795" y="3693"/>
                    </a:lnTo>
                    <a:cubicBezTo>
                      <a:pt x="6722" y="3693"/>
                      <a:pt x="6650" y="3703"/>
                      <a:pt x="6567" y="3724"/>
                    </a:cubicBezTo>
                    <a:cubicBezTo>
                      <a:pt x="6401" y="3776"/>
                      <a:pt x="6235" y="3880"/>
                      <a:pt x="6058" y="4035"/>
                    </a:cubicBezTo>
                    <a:cubicBezTo>
                      <a:pt x="5954" y="4129"/>
                      <a:pt x="5861" y="4232"/>
                      <a:pt x="5768" y="4357"/>
                    </a:cubicBezTo>
                    <a:cubicBezTo>
                      <a:pt x="5675" y="4460"/>
                      <a:pt x="5592" y="4585"/>
                      <a:pt x="5519" y="4719"/>
                    </a:cubicBezTo>
                    <a:cubicBezTo>
                      <a:pt x="5456" y="4813"/>
                      <a:pt x="5405" y="4917"/>
                      <a:pt x="5353" y="5021"/>
                    </a:cubicBezTo>
                    <a:cubicBezTo>
                      <a:pt x="5353" y="4387"/>
                      <a:pt x="5311" y="3776"/>
                      <a:pt x="5239" y="3195"/>
                    </a:cubicBezTo>
                    <a:cubicBezTo>
                      <a:pt x="5197" y="2831"/>
                      <a:pt x="5156" y="2541"/>
                      <a:pt x="5104" y="2271"/>
                    </a:cubicBezTo>
                    <a:cubicBezTo>
                      <a:pt x="5073" y="2095"/>
                      <a:pt x="5032" y="1929"/>
                      <a:pt x="4979" y="1753"/>
                    </a:cubicBezTo>
                    <a:cubicBezTo>
                      <a:pt x="4928" y="1566"/>
                      <a:pt x="4866" y="1369"/>
                      <a:pt x="4803" y="1193"/>
                    </a:cubicBezTo>
                    <a:cubicBezTo>
                      <a:pt x="4720" y="985"/>
                      <a:pt x="4637" y="819"/>
                      <a:pt x="4544" y="664"/>
                    </a:cubicBezTo>
                    <a:cubicBezTo>
                      <a:pt x="4326" y="291"/>
                      <a:pt x="4066" y="72"/>
                      <a:pt x="3787" y="10"/>
                    </a:cubicBezTo>
                    <a:cubicBezTo>
                      <a:pt x="3734" y="0"/>
                      <a:pt x="3683" y="0"/>
                      <a:pt x="36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50"/>
              <p:cNvSpPr/>
              <p:nvPr/>
            </p:nvSpPr>
            <p:spPr>
              <a:xfrm>
                <a:off x="4255300" y="3059575"/>
                <a:ext cx="60200" cy="468550"/>
              </a:xfrm>
              <a:custGeom>
                <a:avLst/>
                <a:gdLst/>
                <a:ahLst/>
                <a:cxnLst/>
                <a:rect l="l" t="t" r="r" b="b"/>
                <a:pathLst>
                  <a:path w="2408" h="18742" extrusionOk="0">
                    <a:moveTo>
                      <a:pt x="52" y="1"/>
                    </a:moveTo>
                    <a:cubicBezTo>
                      <a:pt x="21" y="1"/>
                      <a:pt x="1" y="22"/>
                      <a:pt x="1" y="42"/>
                    </a:cubicBezTo>
                    <a:cubicBezTo>
                      <a:pt x="52" y="655"/>
                      <a:pt x="94" y="1266"/>
                      <a:pt x="125" y="1879"/>
                    </a:cubicBezTo>
                    <a:cubicBezTo>
                      <a:pt x="135" y="2179"/>
                      <a:pt x="146" y="2490"/>
                      <a:pt x="156" y="2792"/>
                    </a:cubicBezTo>
                    <a:cubicBezTo>
                      <a:pt x="167" y="3103"/>
                      <a:pt x="177" y="3403"/>
                      <a:pt x="187" y="3714"/>
                    </a:cubicBezTo>
                    <a:cubicBezTo>
                      <a:pt x="218" y="4939"/>
                      <a:pt x="239" y="6163"/>
                      <a:pt x="280" y="7387"/>
                    </a:cubicBezTo>
                    <a:cubicBezTo>
                      <a:pt x="312" y="7999"/>
                      <a:pt x="342" y="8611"/>
                      <a:pt x="384" y="9223"/>
                    </a:cubicBezTo>
                    <a:cubicBezTo>
                      <a:pt x="425" y="9825"/>
                      <a:pt x="478" y="10426"/>
                      <a:pt x="540" y="11028"/>
                    </a:cubicBezTo>
                    <a:cubicBezTo>
                      <a:pt x="674" y="12210"/>
                      <a:pt x="840" y="13382"/>
                      <a:pt x="1059" y="14544"/>
                    </a:cubicBezTo>
                    <a:cubicBezTo>
                      <a:pt x="1193" y="15239"/>
                      <a:pt x="1338" y="15934"/>
                      <a:pt x="1515" y="16619"/>
                    </a:cubicBezTo>
                    <a:cubicBezTo>
                      <a:pt x="1598" y="16961"/>
                      <a:pt x="1691" y="17303"/>
                      <a:pt x="1785" y="17646"/>
                    </a:cubicBezTo>
                    <a:cubicBezTo>
                      <a:pt x="1836" y="17822"/>
                      <a:pt x="1878" y="17988"/>
                      <a:pt x="1940" y="18154"/>
                    </a:cubicBezTo>
                    <a:cubicBezTo>
                      <a:pt x="1992" y="18331"/>
                      <a:pt x="2044" y="18506"/>
                      <a:pt x="2127" y="18663"/>
                    </a:cubicBezTo>
                    <a:cubicBezTo>
                      <a:pt x="2137" y="18693"/>
                      <a:pt x="2158" y="18704"/>
                      <a:pt x="2179" y="18725"/>
                    </a:cubicBezTo>
                    <a:cubicBezTo>
                      <a:pt x="2197" y="18737"/>
                      <a:pt x="2222" y="18742"/>
                      <a:pt x="2246" y="18742"/>
                    </a:cubicBezTo>
                    <a:cubicBezTo>
                      <a:pt x="2263" y="18742"/>
                      <a:pt x="2280" y="18739"/>
                      <a:pt x="2293" y="18735"/>
                    </a:cubicBezTo>
                    <a:cubicBezTo>
                      <a:pt x="2334" y="18725"/>
                      <a:pt x="2366" y="18704"/>
                      <a:pt x="2386" y="18663"/>
                    </a:cubicBezTo>
                    <a:cubicBezTo>
                      <a:pt x="2396" y="18652"/>
                      <a:pt x="2396" y="18642"/>
                      <a:pt x="2407" y="18631"/>
                    </a:cubicBezTo>
                    <a:lnTo>
                      <a:pt x="2407" y="18548"/>
                    </a:lnTo>
                    <a:cubicBezTo>
                      <a:pt x="2376" y="18403"/>
                      <a:pt x="2345" y="18268"/>
                      <a:pt x="2303" y="18133"/>
                    </a:cubicBezTo>
                    <a:cubicBezTo>
                      <a:pt x="2262" y="17978"/>
                      <a:pt x="2220" y="17833"/>
                      <a:pt x="2179" y="17687"/>
                    </a:cubicBezTo>
                    <a:cubicBezTo>
                      <a:pt x="2106" y="17397"/>
                      <a:pt x="2023" y="17116"/>
                      <a:pt x="1951" y="16826"/>
                    </a:cubicBezTo>
                    <a:cubicBezTo>
                      <a:pt x="1806" y="16256"/>
                      <a:pt x="1670" y="15685"/>
                      <a:pt x="1536" y="15104"/>
                    </a:cubicBezTo>
                    <a:cubicBezTo>
                      <a:pt x="1411" y="14534"/>
                      <a:pt x="1308" y="13953"/>
                      <a:pt x="1204" y="13372"/>
                    </a:cubicBezTo>
                    <a:cubicBezTo>
                      <a:pt x="1089" y="12791"/>
                      <a:pt x="1006" y="12210"/>
                      <a:pt x="923" y="11619"/>
                    </a:cubicBezTo>
                    <a:cubicBezTo>
                      <a:pt x="913" y="11547"/>
                      <a:pt x="903" y="11464"/>
                      <a:pt x="893" y="11391"/>
                    </a:cubicBezTo>
                    <a:lnTo>
                      <a:pt x="893" y="11422"/>
                    </a:lnTo>
                    <a:cubicBezTo>
                      <a:pt x="810" y="10820"/>
                      <a:pt x="737" y="10219"/>
                      <a:pt x="685" y="9617"/>
                    </a:cubicBezTo>
                    <a:cubicBezTo>
                      <a:pt x="623" y="9016"/>
                      <a:pt x="581" y="8403"/>
                      <a:pt x="540" y="7792"/>
                    </a:cubicBezTo>
                    <a:cubicBezTo>
                      <a:pt x="467" y="6568"/>
                      <a:pt x="416" y="5343"/>
                      <a:pt x="363" y="4119"/>
                    </a:cubicBezTo>
                    <a:cubicBezTo>
                      <a:pt x="342" y="3788"/>
                      <a:pt x="333" y="3456"/>
                      <a:pt x="312" y="3124"/>
                    </a:cubicBezTo>
                    <a:cubicBezTo>
                      <a:pt x="291" y="2781"/>
                      <a:pt x="280" y="2439"/>
                      <a:pt x="250" y="2096"/>
                    </a:cubicBezTo>
                    <a:cubicBezTo>
                      <a:pt x="208" y="1412"/>
                      <a:pt x="156" y="727"/>
                      <a:pt x="94" y="42"/>
                    </a:cubicBezTo>
                    <a:cubicBezTo>
                      <a:pt x="94" y="22"/>
                      <a:pt x="73" y="1"/>
                      <a:pt x="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50"/>
              <p:cNvSpPr/>
              <p:nvPr/>
            </p:nvSpPr>
            <p:spPr>
              <a:xfrm>
                <a:off x="4208100" y="3190050"/>
                <a:ext cx="61750" cy="93025"/>
              </a:xfrm>
              <a:custGeom>
                <a:avLst/>
                <a:gdLst/>
                <a:ahLst/>
                <a:cxnLst/>
                <a:rect l="l" t="t" r="r" b="b"/>
                <a:pathLst>
                  <a:path w="2470" h="3721" extrusionOk="0">
                    <a:moveTo>
                      <a:pt x="31" y="0"/>
                    </a:moveTo>
                    <a:cubicBezTo>
                      <a:pt x="21" y="0"/>
                      <a:pt x="1" y="21"/>
                      <a:pt x="11" y="41"/>
                    </a:cubicBezTo>
                    <a:cubicBezTo>
                      <a:pt x="114" y="342"/>
                      <a:pt x="239" y="632"/>
                      <a:pt x="384" y="913"/>
                    </a:cubicBezTo>
                    <a:cubicBezTo>
                      <a:pt x="519" y="1203"/>
                      <a:pt x="675" y="1473"/>
                      <a:pt x="831" y="1743"/>
                    </a:cubicBezTo>
                    <a:lnTo>
                      <a:pt x="1080" y="2147"/>
                    </a:lnTo>
                    <a:cubicBezTo>
                      <a:pt x="1162" y="2271"/>
                      <a:pt x="1255" y="2407"/>
                      <a:pt x="1349" y="2531"/>
                    </a:cubicBezTo>
                    <a:cubicBezTo>
                      <a:pt x="1525" y="2790"/>
                      <a:pt x="1723" y="3039"/>
                      <a:pt x="1919" y="3288"/>
                    </a:cubicBezTo>
                    <a:cubicBezTo>
                      <a:pt x="1972" y="3361"/>
                      <a:pt x="2034" y="3433"/>
                      <a:pt x="2096" y="3495"/>
                    </a:cubicBezTo>
                    <a:cubicBezTo>
                      <a:pt x="2158" y="3568"/>
                      <a:pt x="2221" y="3631"/>
                      <a:pt x="2293" y="3693"/>
                    </a:cubicBezTo>
                    <a:cubicBezTo>
                      <a:pt x="2313" y="3703"/>
                      <a:pt x="2324" y="3714"/>
                      <a:pt x="2334" y="3714"/>
                    </a:cubicBezTo>
                    <a:cubicBezTo>
                      <a:pt x="2347" y="3718"/>
                      <a:pt x="2358" y="3720"/>
                      <a:pt x="2368" y="3720"/>
                    </a:cubicBezTo>
                    <a:cubicBezTo>
                      <a:pt x="2383" y="3720"/>
                      <a:pt x="2395" y="3715"/>
                      <a:pt x="2407" y="3703"/>
                    </a:cubicBezTo>
                    <a:cubicBezTo>
                      <a:pt x="2449" y="3682"/>
                      <a:pt x="2469" y="3620"/>
                      <a:pt x="2438" y="3578"/>
                    </a:cubicBezTo>
                    <a:cubicBezTo>
                      <a:pt x="2407" y="3527"/>
                      <a:pt x="2366" y="3475"/>
                      <a:pt x="2324" y="3423"/>
                    </a:cubicBezTo>
                    <a:cubicBezTo>
                      <a:pt x="2283" y="3371"/>
                      <a:pt x="2241" y="3329"/>
                      <a:pt x="2200" y="3278"/>
                    </a:cubicBezTo>
                    <a:lnTo>
                      <a:pt x="1951" y="2997"/>
                    </a:lnTo>
                    <a:cubicBezTo>
                      <a:pt x="1785" y="2801"/>
                      <a:pt x="1619" y="2614"/>
                      <a:pt x="1463" y="2417"/>
                    </a:cubicBezTo>
                    <a:cubicBezTo>
                      <a:pt x="1474" y="2417"/>
                      <a:pt x="1474" y="2427"/>
                      <a:pt x="1484" y="2427"/>
                    </a:cubicBezTo>
                    <a:cubicBezTo>
                      <a:pt x="1225" y="2105"/>
                      <a:pt x="986" y="1763"/>
                      <a:pt x="768" y="1411"/>
                    </a:cubicBezTo>
                    <a:cubicBezTo>
                      <a:pt x="654" y="1234"/>
                      <a:pt x="561" y="1047"/>
                      <a:pt x="467" y="871"/>
                    </a:cubicBezTo>
                    <a:cubicBezTo>
                      <a:pt x="363" y="685"/>
                      <a:pt x="280" y="498"/>
                      <a:pt x="197" y="300"/>
                    </a:cubicBezTo>
                    <a:lnTo>
                      <a:pt x="197" y="311"/>
                    </a:lnTo>
                    <a:cubicBezTo>
                      <a:pt x="156" y="217"/>
                      <a:pt x="125" y="124"/>
                      <a:pt x="84" y="21"/>
                    </a:cubicBezTo>
                    <a:cubicBezTo>
                      <a:pt x="84" y="10"/>
                      <a:pt x="63" y="0"/>
                      <a:pt x="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50"/>
              <p:cNvSpPr/>
              <p:nvPr/>
            </p:nvSpPr>
            <p:spPr>
              <a:xfrm>
                <a:off x="4195400" y="3277950"/>
                <a:ext cx="82750" cy="92875"/>
              </a:xfrm>
              <a:custGeom>
                <a:avLst/>
                <a:gdLst/>
                <a:ahLst/>
                <a:cxnLst/>
                <a:rect l="l" t="t" r="r" b="b"/>
                <a:pathLst>
                  <a:path w="3310" h="3715" extrusionOk="0">
                    <a:moveTo>
                      <a:pt x="780" y="1183"/>
                    </a:moveTo>
                    <a:cubicBezTo>
                      <a:pt x="783" y="1186"/>
                      <a:pt x="786" y="1190"/>
                      <a:pt x="788" y="1193"/>
                    </a:cubicBezTo>
                    <a:cubicBezTo>
                      <a:pt x="788" y="1193"/>
                      <a:pt x="788" y="1184"/>
                      <a:pt x="780" y="1183"/>
                    </a:cubicBezTo>
                    <a:close/>
                    <a:moveTo>
                      <a:pt x="11" y="0"/>
                    </a:moveTo>
                    <a:cubicBezTo>
                      <a:pt x="0" y="11"/>
                      <a:pt x="0" y="32"/>
                      <a:pt x="0" y="52"/>
                    </a:cubicBezTo>
                    <a:cubicBezTo>
                      <a:pt x="135" y="322"/>
                      <a:pt x="281" y="592"/>
                      <a:pt x="446" y="851"/>
                    </a:cubicBezTo>
                    <a:cubicBezTo>
                      <a:pt x="602" y="1100"/>
                      <a:pt x="788" y="1339"/>
                      <a:pt x="986" y="1577"/>
                    </a:cubicBezTo>
                    <a:cubicBezTo>
                      <a:pt x="1173" y="1805"/>
                      <a:pt x="1380" y="2033"/>
                      <a:pt x="1588" y="2251"/>
                    </a:cubicBezTo>
                    <a:cubicBezTo>
                      <a:pt x="1805" y="2480"/>
                      <a:pt x="2023" y="2687"/>
                      <a:pt x="2251" y="2895"/>
                    </a:cubicBezTo>
                    <a:cubicBezTo>
                      <a:pt x="2397" y="3029"/>
                      <a:pt x="2542" y="3174"/>
                      <a:pt x="2687" y="3309"/>
                    </a:cubicBezTo>
                    <a:cubicBezTo>
                      <a:pt x="2832" y="3444"/>
                      <a:pt x="2977" y="3589"/>
                      <a:pt x="3143" y="3704"/>
                    </a:cubicBezTo>
                    <a:cubicBezTo>
                      <a:pt x="3158" y="3711"/>
                      <a:pt x="3174" y="3714"/>
                      <a:pt x="3190" y="3714"/>
                    </a:cubicBezTo>
                    <a:cubicBezTo>
                      <a:pt x="3219" y="3714"/>
                      <a:pt x="3247" y="3703"/>
                      <a:pt x="3268" y="3683"/>
                    </a:cubicBezTo>
                    <a:cubicBezTo>
                      <a:pt x="3309" y="3641"/>
                      <a:pt x="3309" y="3579"/>
                      <a:pt x="3268" y="3538"/>
                    </a:cubicBezTo>
                    <a:cubicBezTo>
                      <a:pt x="3226" y="3485"/>
                      <a:pt x="3174" y="3444"/>
                      <a:pt x="3133" y="3402"/>
                    </a:cubicBezTo>
                    <a:cubicBezTo>
                      <a:pt x="3070" y="3351"/>
                      <a:pt x="3019" y="3309"/>
                      <a:pt x="2957" y="3268"/>
                    </a:cubicBezTo>
                    <a:lnTo>
                      <a:pt x="2614" y="2988"/>
                    </a:lnTo>
                    <a:cubicBezTo>
                      <a:pt x="2397" y="2812"/>
                      <a:pt x="2178" y="2625"/>
                      <a:pt x="1961" y="2427"/>
                    </a:cubicBezTo>
                    <a:cubicBezTo>
                      <a:pt x="1753" y="2241"/>
                      <a:pt x="1535" y="2044"/>
                      <a:pt x="1339" y="1837"/>
                    </a:cubicBezTo>
                    <a:cubicBezTo>
                      <a:pt x="1141" y="1629"/>
                      <a:pt x="954" y="1411"/>
                      <a:pt x="778" y="1183"/>
                    </a:cubicBezTo>
                    <a:cubicBezTo>
                      <a:pt x="779" y="1183"/>
                      <a:pt x="780" y="1183"/>
                      <a:pt x="780" y="1183"/>
                    </a:cubicBezTo>
                    <a:lnTo>
                      <a:pt x="780" y="1183"/>
                    </a:lnTo>
                    <a:cubicBezTo>
                      <a:pt x="504" y="822"/>
                      <a:pt x="258" y="432"/>
                      <a:pt x="62" y="11"/>
                    </a:cubicBezTo>
                    <a:cubicBezTo>
                      <a:pt x="62" y="0"/>
                      <a:pt x="42" y="0"/>
                      <a:pt x="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50"/>
              <p:cNvSpPr/>
              <p:nvPr/>
            </p:nvSpPr>
            <p:spPr>
              <a:xfrm>
                <a:off x="4191750" y="3373650"/>
                <a:ext cx="98050" cy="76975"/>
              </a:xfrm>
              <a:custGeom>
                <a:avLst/>
                <a:gdLst/>
                <a:ahLst/>
                <a:cxnLst/>
                <a:rect l="l" t="t" r="r" b="b"/>
                <a:pathLst>
                  <a:path w="3922" h="3079" extrusionOk="0">
                    <a:moveTo>
                      <a:pt x="32" y="0"/>
                    </a:moveTo>
                    <a:cubicBezTo>
                      <a:pt x="12" y="10"/>
                      <a:pt x="1" y="42"/>
                      <a:pt x="12" y="62"/>
                    </a:cubicBezTo>
                    <a:cubicBezTo>
                      <a:pt x="344" y="549"/>
                      <a:pt x="748" y="985"/>
                      <a:pt x="1183" y="1369"/>
                    </a:cubicBezTo>
                    <a:cubicBezTo>
                      <a:pt x="1412" y="1577"/>
                      <a:pt x="1651" y="1764"/>
                      <a:pt x="1899" y="1950"/>
                    </a:cubicBezTo>
                    <a:cubicBezTo>
                      <a:pt x="2148" y="2126"/>
                      <a:pt x="2397" y="2303"/>
                      <a:pt x="2656" y="2469"/>
                    </a:cubicBezTo>
                    <a:cubicBezTo>
                      <a:pt x="2833" y="2583"/>
                      <a:pt x="3009" y="2686"/>
                      <a:pt x="3196" y="2801"/>
                    </a:cubicBezTo>
                    <a:cubicBezTo>
                      <a:pt x="3372" y="2905"/>
                      <a:pt x="3559" y="2998"/>
                      <a:pt x="3756" y="3071"/>
                    </a:cubicBezTo>
                    <a:lnTo>
                      <a:pt x="3767" y="3071"/>
                    </a:lnTo>
                    <a:cubicBezTo>
                      <a:pt x="3777" y="3076"/>
                      <a:pt x="3787" y="3078"/>
                      <a:pt x="3798" y="3078"/>
                    </a:cubicBezTo>
                    <a:cubicBezTo>
                      <a:pt x="3808" y="3078"/>
                      <a:pt x="3818" y="3076"/>
                      <a:pt x="3829" y="3071"/>
                    </a:cubicBezTo>
                    <a:cubicBezTo>
                      <a:pt x="3860" y="3060"/>
                      <a:pt x="3891" y="3050"/>
                      <a:pt x="3901" y="3018"/>
                    </a:cubicBezTo>
                    <a:cubicBezTo>
                      <a:pt x="3922" y="2988"/>
                      <a:pt x="3922" y="2956"/>
                      <a:pt x="3922" y="2925"/>
                    </a:cubicBezTo>
                    <a:cubicBezTo>
                      <a:pt x="3912" y="2894"/>
                      <a:pt x="3891" y="2863"/>
                      <a:pt x="3860" y="2852"/>
                    </a:cubicBezTo>
                    <a:cubicBezTo>
                      <a:pt x="3839" y="2842"/>
                      <a:pt x="3818" y="2832"/>
                      <a:pt x="3808" y="2822"/>
                    </a:cubicBezTo>
                    <a:cubicBezTo>
                      <a:pt x="3777" y="2801"/>
                      <a:pt x="3756" y="2790"/>
                      <a:pt x="3725" y="2780"/>
                    </a:cubicBezTo>
                    <a:cubicBezTo>
                      <a:pt x="3684" y="2759"/>
                      <a:pt x="3631" y="2728"/>
                      <a:pt x="3590" y="2707"/>
                    </a:cubicBezTo>
                    <a:cubicBezTo>
                      <a:pt x="3486" y="2656"/>
                      <a:pt x="3393" y="2614"/>
                      <a:pt x="3289" y="2562"/>
                    </a:cubicBezTo>
                    <a:cubicBezTo>
                      <a:pt x="3082" y="2469"/>
                      <a:pt x="2875" y="2365"/>
                      <a:pt x="2677" y="2251"/>
                    </a:cubicBezTo>
                    <a:cubicBezTo>
                      <a:pt x="2480" y="2137"/>
                      <a:pt x="2283" y="2022"/>
                      <a:pt x="2096" y="1898"/>
                    </a:cubicBezTo>
                    <a:cubicBezTo>
                      <a:pt x="1899" y="1774"/>
                      <a:pt x="1713" y="1639"/>
                      <a:pt x="1536" y="1504"/>
                    </a:cubicBezTo>
                    <a:cubicBezTo>
                      <a:pt x="1070" y="1141"/>
                      <a:pt x="644" y="736"/>
                      <a:pt x="281" y="280"/>
                    </a:cubicBezTo>
                    <a:lnTo>
                      <a:pt x="270" y="270"/>
                    </a:lnTo>
                    <a:lnTo>
                      <a:pt x="281" y="270"/>
                    </a:lnTo>
                    <a:cubicBezTo>
                      <a:pt x="208" y="187"/>
                      <a:pt x="146" y="104"/>
                      <a:pt x="95" y="21"/>
                    </a:cubicBezTo>
                    <a:cubicBezTo>
                      <a:pt x="84" y="0"/>
                      <a:pt x="63" y="0"/>
                      <a:pt x="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50"/>
              <p:cNvSpPr/>
              <p:nvPr/>
            </p:nvSpPr>
            <p:spPr>
              <a:xfrm>
                <a:off x="4231450" y="3101350"/>
                <a:ext cx="34250" cy="78950"/>
              </a:xfrm>
              <a:custGeom>
                <a:avLst/>
                <a:gdLst/>
                <a:ahLst/>
                <a:cxnLst/>
                <a:rect l="l" t="t" r="r" b="b"/>
                <a:pathLst>
                  <a:path w="1370" h="3158" extrusionOk="0">
                    <a:moveTo>
                      <a:pt x="31" y="0"/>
                    </a:moveTo>
                    <a:cubicBezTo>
                      <a:pt x="21" y="0"/>
                      <a:pt x="0" y="10"/>
                      <a:pt x="0" y="31"/>
                    </a:cubicBezTo>
                    <a:cubicBezTo>
                      <a:pt x="21" y="156"/>
                      <a:pt x="42" y="291"/>
                      <a:pt x="63" y="415"/>
                    </a:cubicBezTo>
                    <a:cubicBezTo>
                      <a:pt x="93" y="550"/>
                      <a:pt x="125" y="685"/>
                      <a:pt x="155" y="810"/>
                    </a:cubicBezTo>
                    <a:cubicBezTo>
                      <a:pt x="187" y="944"/>
                      <a:pt x="228" y="1079"/>
                      <a:pt x="270" y="1214"/>
                    </a:cubicBezTo>
                    <a:cubicBezTo>
                      <a:pt x="321" y="1349"/>
                      <a:pt x="363" y="1483"/>
                      <a:pt x="415" y="1619"/>
                    </a:cubicBezTo>
                    <a:cubicBezTo>
                      <a:pt x="519" y="1878"/>
                      <a:pt x="643" y="2137"/>
                      <a:pt x="768" y="2386"/>
                    </a:cubicBezTo>
                    <a:cubicBezTo>
                      <a:pt x="830" y="2511"/>
                      <a:pt x="892" y="2635"/>
                      <a:pt x="965" y="2749"/>
                    </a:cubicBezTo>
                    <a:cubicBezTo>
                      <a:pt x="1027" y="2873"/>
                      <a:pt x="1100" y="2998"/>
                      <a:pt x="1183" y="3112"/>
                    </a:cubicBezTo>
                    <a:cubicBezTo>
                      <a:pt x="1204" y="3133"/>
                      <a:pt x="1214" y="3143"/>
                      <a:pt x="1234" y="3154"/>
                    </a:cubicBezTo>
                    <a:cubicBezTo>
                      <a:pt x="1243" y="3157"/>
                      <a:pt x="1252" y="3158"/>
                      <a:pt x="1259" y="3158"/>
                    </a:cubicBezTo>
                    <a:cubicBezTo>
                      <a:pt x="1278" y="3158"/>
                      <a:pt x="1293" y="3151"/>
                      <a:pt x="1307" y="3143"/>
                    </a:cubicBezTo>
                    <a:cubicBezTo>
                      <a:pt x="1349" y="3122"/>
                      <a:pt x="1370" y="3060"/>
                      <a:pt x="1338" y="3019"/>
                    </a:cubicBezTo>
                    <a:cubicBezTo>
                      <a:pt x="1266" y="2905"/>
                      <a:pt x="1183" y="2790"/>
                      <a:pt x="1100" y="2666"/>
                    </a:cubicBezTo>
                    <a:cubicBezTo>
                      <a:pt x="1017" y="2541"/>
                      <a:pt x="944" y="2417"/>
                      <a:pt x="872" y="2282"/>
                    </a:cubicBezTo>
                    <a:cubicBezTo>
                      <a:pt x="789" y="2158"/>
                      <a:pt x="716" y="2023"/>
                      <a:pt x="653" y="1888"/>
                    </a:cubicBezTo>
                    <a:cubicBezTo>
                      <a:pt x="581" y="1753"/>
                      <a:pt x="529" y="1619"/>
                      <a:pt x="467" y="1483"/>
                    </a:cubicBezTo>
                    <a:cubicBezTo>
                      <a:pt x="415" y="1370"/>
                      <a:pt x="374" y="1255"/>
                      <a:pt x="332" y="1131"/>
                    </a:cubicBezTo>
                    <a:cubicBezTo>
                      <a:pt x="291" y="1017"/>
                      <a:pt x="249" y="893"/>
                      <a:pt x="218" y="778"/>
                    </a:cubicBezTo>
                    <a:cubicBezTo>
                      <a:pt x="146" y="540"/>
                      <a:pt x="93" y="301"/>
                      <a:pt x="63" y="63"/>
                    </a:cubicBezTo>
                    <a:lnTo>
                      <a:pt x="63" y="31"/>
                    </a:lnTo>
                    <a:cubicBezTo>
                      <a:pt x="63" y="10"/>
                      <a:pt x="52"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50"/>
              <p:cNvSpPr/>
              <p:nvPr/>
            </p:nvSpPr>
            <p:spPr>
              <a:xfrm>
                <a:off x="4259700" y="3075425"/>
                <a:ext cx="23875" cy="55500"/>
              </a:xfrm>
              <a:custGeom>
                <a:avLst/>
                <a:gdLst/>
                <a:ahLst/>
                <a:cxnLst/>
                <a:rect l="l" t="t" r="r" b="b"/>
                <a:pathLst>
                  <a:path w="955" h="2220" extrusionOk="0">
                    <a:moveTo>
                      <a:pt x="924" y="0"/>
                    </a:moveTo>
                    <a:cubicBezTo>
                      <a:pt x="913" y="0"/>
                      <a:pt x="903" y="0"/>
                      <a:pt x="893" y="21"/>
                    </a:cubicBezTo>
                    <a:cubicBezTo>
                      <a:pt x="820" y="270"/>
                      <a:pt x="737" y="529"/>
                      <a:pt x="644" y="768"/>
                    </a:cubicBezTo>
                    <a:cubicBezTo>
                      <a:pt x="561" y="1006"/>
                      <a:pt x="468" y="1234"/>
                      <a:pt x="364" y="1452"/>
                    </a:cubicBezTo>
                    <a:cubicBezTo>
                      <a:pt x="312" y="1566"/>
                      <a:pt x="249" y="1670"/>
                      <a:pt x="198" y="1784"/>
                    </a:cubicBezTo>
                    <a:cubicBezTo>
                      <a:pt x="136" y="1898"/>
                      <a:pt x="74" y="2012"/>
                      <a:pt x="21" y="2126"/>
                    </a:cubicBezTo>
                    <a:cubicBezTo>
                      <a:pt x="1" y="2158"/>
                      <a:pt x="11" y="2199"/>
                      <a:pt x="42" y="2220"/>
                    </a:cubicBezTo>
                    <a:lnTo>
                      <a:pt x="94" y="2220"/>
                    </a:lnTo>
                    <a:cubicBezTo>
                      <a:pt x="115" y="2220"/>
                      <a:pt x="125" y="2199"/>
                      <a:pt x="136" y="2188"/>
                    </a:cubicBezTo>
                    <a:cubicBezTo>
                      <a:pt x="240" y="2022"/>
                      <a:pt x="323" y="1856"/>
                      <a:pt x="395" y="1681"/>
                    </a:cubicBezTo>
                    <a:cubicBezTo>
                      <a:pt x="426" y="1587"/>
                      <a:pt x="468" y="1504"/>
                      <a:pt x="498" y="1411"/>
                    </a:cubicBezTo>
                    <a:cubicBezTo>
                      <a:pt x="540" y="1317"/>
                      <a:pt x="571" y="1224"/>
                      <a:pt x="602" y="1130"/>
                    </a:cubicBezTo>
                    <a:cubicBezTo>
                      <a:pt x="737" y="768"/>
                      <a:pt x="841" y="404"/>
                      <a:pt x="945" y="31"/>
                    </a:cubicBezTo>
                    <a:cubicBezTo>
                      <a:pt x="955" y="10"/>
                      <a:pt x="945" y="0"/>
                      <a:pt x="9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50"/>
              <p:cNvSpPr/>
              <p:nvPr/>
            </p:nvSpPr>
            <p:spPr>
              <a:xfrm>
                <a:off x="4264650" y="3155300"/>
                <a:ext cx="84550" cy="114175"/>
              </a:xfrm>
              <a:custGeom>
                <a:avLst/>
                <a:gdLst/>
                <a:ahLst/>
                <a:cxnLst/>
                <a:rect l="l" t="t" r="r" b="b"/>
                <a:pathLst>
                  <a:path w="3382" h="4567" extrusionOk="0">
                    <a:moveTo>
                      <a:pt x="3350" y="0"/>
                    </a:moveTo>
                    <a:cubicBezTo>
                      <a:pt x="3340" y="0"/>
                      <a:pt x="3329" y="0"/>
                      <a:pt x="3319" y="10"/>
                    </a:cubicBezTo>
                    <a:cubicBezTo>
                      <a:pt x="2967" y="768"/>
                      <a:pt x="2531" y="1483"/>
                      <a:pt x="2054" y="2158"/>
                    </a:cubicBezTo>
                    <a:lnTo>
                      <a:pt x="2054" y="2137"/>
                    </a:lnTo>
                    <a:cubicBezTo>
                      <a:pt x="1909" y="2344"/>
                      <a:pt x="1763" y="2541"/>
                      <a:pt x="1597" y="2739"/>
                    </a:cubicBezTo>
                    <a:cubicBezTo>
                      <a:pt x="1441" y="2946"/>
                      <a:pt x="1276" y="3133"/>
                      <a:pt x="1100" y="3329"/>
                    </a:cubicBezTo>
                    <a:cubicBezTo>
                      <a:pt x="1017" y="3423"/>
                      <a:pt x="934" y="3506"/>
                      <a:pt x="840" y="3599"/>
                    </a:cubicBezTo>
                    <a:cubicBezTo>
                      <a:pt x="757" y="3693"/>
                      <a:pt x="664" y="3776"/>
                      <a:pt x="581" y="3869"/>
                    </a:cubicBezTo>
                    <a:cubicBezTo>
                      <a:pt x="404" y="4035"/>
                      <a:pt x="217" y="4201"/>
                      <a:pt x="42" y="4357"/>
                    </a:cubicBezTo>
                    <a:cubicBezTo>
                      <a:pt x="10" y="4377"/>
                      <a:pt x="0" y="4419"/>
                      <a:pt x="0" y="4450"/>
                    </a:cubicBezTo>
                    <a:cubicBezTo>
                      <a:pt x="10" y="4481"/>
                      <a:pt x="21" y="4512"/>
                      <a:pt x="42" y="4533"/>
                    </a:cubicBezTo>
                    <a:cubicBezTo>
                      <a:pt x="59" y="4550"/>
                      <a:pt x="90" y="4567"/>
                      <a:pt x="117" y="4567"/>
                    </a:cubicBezTo>
                    <a:cubicBezTo>
                      <a:pt x="123" y="4567"/>
                      <a:pt x="129" y="4566"/>
                      <a:pt x="134" y="4564"/>
                    </a:cubicBezTo>
                    <a:cubicBezTo>
                      <a:pt x="166" y="4564"/>
                      <a:pt x="197" y="4553"/>
                      <a:pt x="217" y="4533"/>
                    </a:cubicBezTo>
                    <a:cubicBezTo>
                      <a:pt x="446" y="4325"/>
                      <a:pt x="653" y="4108"/>
                      <a:pt x="861" y="3880"/>
                    </a:cubicBezTo>
                    <a:cubicBezTo>
                      <a:pt x="1068" y="3641"/>
                      <a:pt x="1266" y="3392"/>
                      <a:pt x="1462" y="3143"/>
                    </a:cubicBezTo>
                    <a:cubicBezTo>
                      <a:pt x="1856" y="2635"/>
                      <a:pt x="2220" y="2105"/>
                      <a:pt x="2562" y="1556"/>
                    </a:cubicBezTo>
                    <a:cubicBezTo>
                      <a:pt x="2852" y="1068"/>
                      <a:pt x="3133" y="560"/>
                      <a:pt x="3382" y="42"/>
                    </a:cubicBezTo>
                    <a:cubicBezTo>
                      <a:pt x="3382" y="31"/>
                      <a:pt x="3382" y="10"/>
                      <a:pt x="3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50"/>
              <p:cNvSpPr/>
              <p:nvPr/>
            </p:nvSpPr>
            <p:spPr>
              <a:xfrm>
                <a:off x="4271375" y="3231250"/>
                <a:ext cx="107900" cy="132300"/>
              </a:xfrm>
              <a:custGeom>
                <a:avLst/>
                <a:gdLst/>
                <a:ahLst/>
                <a:cxnLst/>
                <a:rect l="l" t="t" r="r" b="b"/>
                <a:pathLst>
                  <a:path w="4316" h="5292" extrusionOk="0">
                    <a:moveTo>
                      <a:pt x="4274" y="1"/>
                    </a:moveTo>
                    <a:cubicBezTo>
                      <a:pt x="4264" y="1"/>
                      <a:pt x="4254" y="12"/>
                      <a:pt x="4254" y="22"/>
                    </a:cubicBezTo>
                    <a:cubicBezTo>
                      <a:pt x="4077" y="312"/>
                      <a:pt x="3901" y="603"/>
                      <a:pt x="3714" y="883"/>
                    </a:cubicBezTo>
                    <a:cubicBezTo>
                      <a:pt x="3528" y="1173"/>
                      <a:pt x="3341" y="1443"/>
                      <a:pt x="3143" y="1723"/>
                    </a:cubicBezTo>
                    <a:lnTo>
                      <a:pt x="3143" y="1713"/>
                    </a:lnTo>
                    <a:cubicBezTo>
                      <a:pt x="2967" y="1972"/>
                      <a:pt x="2770" y="2232"/>
                      <a:pt x="2573" y="2480"/>
                    </a:cubicBezTo>
                    <a:cubicBezTo>
                      <a:pt x="2376" y="2729"/>
                      <a:pt x="2168" y="2968"/>
                      <a:pt x="1961" y="3207"/>
                    </a:cubicBezTo>
                    <a:cubicBezTo>
                      <a:pt x="1536" y="3684"/>
                      <a:pt x="1080" y="4140"/>
                      <a:pt x="602" y="4555"/>
                    </a:cubicBezTo>
                    <a:lnTo>
                      <a:pt x="322" y="4804"/>
                    </a:lnTo>
                    <a:cubicBezTo>
                      <a:pt x="229" y="4876"/>
                      <a:pt x="135" y="4959"/>
                      <a:pt x="52" y="5042"/>
                    </a:cubicBezTo>
                    <a:cubicBezTo>
                      <a:pt x="1" y="5084"/>
                      <a:pt x="1" y="5167"/>
                      <a:pt x="31" y="5219"/>
                    </a:cubicBezTo>
                    <a:cubicBezTo>
                      <a:pt x="52" y="5250"/>
                      <a:pt x="84" y="5281"/>
                      <a:pt x="125" y="5291"/>
                    </a:cubicBezTo>
                    <a:cubicBezTo>
                      <a:pt x="156" y="5291"/>
                      <a:pt x="208" y="5291"/>
                      <a:pt x="229" y="5270"/>
                    </a:cubicBezTo>
                    <a:cubicBezTo>
                      <a:pt x="301" y="5219"/>
                      <a:pt x="363" y="5167"/>
                      <a:pt x="426" y="5104"/>
                    </a:cubicBezTo>
                    <a:cubicBezTo>
                      <a:pt x="488" y="5053"/>
                      <a:pt x="550" y="5001"/>
                      <a:pt x="612" y="4938"/>
                    </a:cubicBezTo>
                    <a:cubicBezTo>
                      <a:pt x="727" y="4835"/>
                      <a:pt x="841" y="4721"/>
                      <a:pt x="955" y="4607"/>
                    </a:cubicBezTo>
                    <a:cubicBezTo>
                      <a:pt x="1183" y="4378"/>
                      <a:pt x="1391" y="4140"/>
                      <a:pt x="1608" y="3901"/>
                    </a:cubicBezTo>
                    <a:cubicBezTo>
                      <a:pt x="1712" y="3777"/>
                      <a:pt x="1816" y="3652"/>
                      <a:pt x="1909" y="3528"/>
                    </a:cubicBezTo>
                    <a:cubicBezTo>
                      <a:pt x="2013" y="3414"/>
                      <a:pt x="2117" y="3290"/>
                      <a:pt x="2221" y="3165"/>
                    </a:cubicBezTo>
                    <a:cubicBezTo>
                      <a:pt x="2417" y="2905"/>
                      <a:pt x="2604" y="2656"/>
                      <a:pt x="2791" y="2398"/>
                    </a:cubicBezTo>
                    <a:cubicBezTo>
                      <a:pt x="3341" y="1640"/>
                      <a:pt x="3828" y="851"/>
                      <a:pt x="4305" y="42"/>
                    </a:cubicBezTo>
                    <a:cubicBezTo>
                      <a:pt x="4316" y="22"/>
                      <a:pt x="4295" y="1"/>
                      <a:pt x="4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50"/>
              <p:cNvSpPr/>
              <p:nvPr/>
            </p:nvSpPr>
            <p:spPr>
              <a:xfrm>
                <a:off x="4288225" y="3320750"/>
                <a:ext cx="107150" cy="137875"/>
              </a:xfrm>
              <a:custGeom>
                <a:avLst/>
                <a:gdLst/>
                <a:ahLst/>
                <a:cxnLst/>
                <a:rect l="l" t="t" r="r" b="b"/>
                <a:pathLst>
                  <a:path w="4286" h="5515" extrusionOk="0">
                    <a:moveTo>
                      <a:pt x="4254" y="0"/>
                    </a:moveTo>
                    <a:cubicBezTo>
                      <a:pt x="4233" y="0"/>
                      <a:pt x="4223" y="10"/>
                      <a:pt x="4223" y="21"/>
                    </a:cubicBezTo>
                    <a:cubicBezTo>
                      <a:pt x="3953" y="539"/>
                      <a:pt x="3663" y="1058"/>
                      <a:pt x="3361" y="1556"/>
                    </a:cubicBezTo>
                    <a:cubicBezTo>
                      <a:pt x="3040" y="2075"/>
                      <a:pt x="2698" y="2583"/>
                      <a:pt x="2324" y="3060"/>
                    </a:cubicBezTo>
                    <a:cubicBezTo>
                      <a:pt x="2179" y="3236"/>
                      <a:pt x="2034" y="3412"/>
                      <a:pt x="1879" y="3589"/>
                    </a:cubicBezTo>
                    <a:cubicBezTo>
                      <a:pt x="1754" y="3734"/>
                      <a:pt x="1619" y="3880"/>
                      <a:pt x="1474" y="4014"/>
                    </a:cubicBezTo>
                    <a:cubicBezTo>
                      <a:pt x="1328" y="4170"/>
                      <a:pt x="1183" y="4315"/>
                      <a:pt x="1028" y="4450"/>
                    </a:cubicBezTo>
                    <a:cubicBezTo>
                      <a:pt x="872" y="4585"/>
                      <a:pt x="706" y="4719"/>
                      <a:pt x="551" y="4855"/>
                    </a:cubicBezTo>
                    <a:cubicBezTo>
                      <a:pt x="468" y="4917"/>
                      <a:pt x="385" y="4979"/>
                      <a:pt x="312" y="5041"/>
                    </a:cubicBezTo>
                    <a:lnTo>
                      <a:pt x="187" y="5134"/>
                    </a:lnTo>
                    <a:cubicBezTo>
                      <a:pt x="146" y="5166"/>
                      <a:pt x="104" y="5207"/>
                      <a:pt x="63" y="5238"/>
                    </a:cubicBezTo>
                    <a:cubicBezTo>
                      <a:pt x="11" y="5280"/>
                      <a:pt x="1" y="5373"/>
                      <a:pt x="32" y="5436"/>
                    </a:cubicBezTo>
                    <a:cubicBezTo>
                      <a:pt x="53" y="5466"/>
                      <a:pt x="84" y="5498"/>
                      <a:pt x="125" y="5508"/>
                    </a:cubicBezTo>
                    <a:cubicBezTo>
                      <a:pt x="138" y="5512"/>
                      <a:pt x="155" y="5515"/>
                      <a:pt x="173" y="5515"/>
                    </a:cubicBezTo>
                    <a:cubicBezTo>
                      <a:pt x="198" y="5515"/>
                      <a:pt x="225" y="5510"/>
                      <a:pt x="250" y="5498"/>
                    </a:cubicBezTo>
                    <a:cubicBezTo>
                      <a:pt x="312" y="5456"/>
                      <a:pt x="374" y="5415"/>
                      <a:pt x="447" y="5373"/>
                    </a:cubicBezTo>
                    <a:cubicBezTo>
                      <a:pt x="509" y="5332"/>
                      <a:pt x="571" y="5280"/>
                      <a:pt x="623" y="5238"/>
                    </a:cubicBezTo>
                    <a:cubicBezTo>
                      <a:pt x="737" y="5145"/>
                      <a:pt x="851" y="5041"/>
                      <a:pt x="955" y="4948"/>
                    </a:cubicBezTo>
                    <a:cubicBezTo>
                      <a:pt x="1069" y="4844"/>
                      <a:pt x="1173" y="4730"/>
                      <a:pt x="1277" y="4626"/>
                    </a:cubicBezTo>
                    <a:cubicBezTo>
                      <a:pt x="1381" y="4523"/>
                      <a:pt x="1484" y="4408"/>
                      <a:pt x="1577" y="4294"/>
                    </a:cubicBezTo>
                    <a:cubicBezTo>
                      <a:pt x="1785" y="4066"/>
                      <a:pt x="1971" y="3827"/>
                      <a:pt x="2158" y="3578"/>
                    </a:cubicBezTo>
                    <a:cubicBezTo>
                      <a:pt x="2345" y="3340"/>
                      <a:pt x="2522" y="3091"/>
                      <a:pt x="2688" y="2842"/>
                    </a:cubicBezTo>
                    <a:cubicBezTo>
                      <a:pt x="2988" y="2386"/>
                      <a:pt x="3268" y="1929"/>
                      <a:pt x="3527" y="1462"/>
                    </a:cubicBezTo>
                    <a:cubicBezTo>
                      <a:pt x="3797" y="996"/>
                      <a:pt x="4036" y="529"/>
                      <a:pt x="4274" y="51"/>
                    </a:cubicBezTo>
                    <a:cubicBezTo>
                      <a:pt x="4285" y="42"/>
                      <a:pt x="4285" y="21"/>
                      <a:pt x="4274" y="10"/>
                    </a:cubicBezTo>
                    <a:cubicBezTo>
                      <a:pt x="4264" y="0"/>
                      <a:pt x="4254" y="0"/>
                      <a:pt x="4254" y="0"/>
                    </a:cubicBezTo>
                    <a:close/>
                  </a:path>
                </a:pathLst>
              </a:custGeom>
              <a:solidFill>
                <a:srgbClr val="59AA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50"/>
              <p:cNvSpPr/>
              <p:nvPr/>
            </p:nvSpPr>
            <p:spPr>
              <a:xfrm>
                <a:off x="4204200" y="3459975"/>
                <a:ext cx="180800" cy="120625"/>
              </a:xfrm>
              <a:custGeom>
                <a:avLst/>
                <a:gdLst/>
                <a:ahLst/>
                <a:cxnLst/>
                <a:rect l="l" t="t" r="r" b="b"/>
                <a:pathLst>
                  <a:path w="7232" h="4825" extrusionOk="0">
                    <a:moveTo>
                      <a:pt x="1" y="1"/>
                    </a:moveTo>
                    <a:cubicBezTo>
                      <a:pt x="84" y="1993"/>
                      <a:pt x="675" y="3735"/>
                      <a:pt x="1536" y="4825"/>
                    </a:cubicBezTo>
                    <a:lnTo>
                      <a:pt x="5696" y="4825"/>
                    </a:lnTo>
                    <a:cubicBezTo>
                      <a:pt x="6556" y="3735"/>
                      <a:pt x="7148" y="1993"/>
                      <a:pt x="72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50"/>
              <p:cNvSpPr/>
              <p:nvPr/>
            </p:nvSpPr>
            <p:spPr>
              <a:xfrm>
                <a:off x="4234800" y="3459975"/>
                <a:ext cx="150450" cy="120625"/>
              </a:xfrm>
              <a:custGeom>
                <a:avLst/>
                <a:gdLst/>
                <a:ahLst/>
                <a:cxnLst/>
                <a:rect l="l" t="t" r="r" b="b"/>
                <a:pathLst>
                  <a:path w="6018" h="4825" extrusionOk="0">
                    <a:moveTo>
                      <a:pt x="4088" y="1"/>
                    </a:moveTo>
                    <a:cubicBezTo>
                      <a:pt x="4067" y="136"/>
                      <a:pt x="4046" y="261"/>
                      <a:pt x="4016" y="385"/>
                    </a:cubicBezTo>
                    <a:cubicBezTo>
                      <a:pt x="3891" y="883"/>
                      <a:pt x="3673" y="1349"/>
                      <a:pt x="3393" y="1775"/>
                    </a:cubicBezTo>
                    <a:cubicBezTo>
                      <a:pt x="3092" y="2221"/>
                      <a:pt x="2739" y="2626"/>
                      <a:pt x="2335" y="2988"/>
                    </a:cubicBezTo>
                    <a:cubicBezTo>
                      <a:pt x="2138" y="3165"/>
                      <a:pt x="1930" y="3331"/>
                      <a:pt x="1713" y="3497"/>
                    </a:cubicBezTo>
                    <a:cubicBezTo>
                      <a:pt x="1505" y="3642"/>
                      <a:pt x="1287" y="3788"/>
                      <a:pt x="1049" y="3922"/>
                    </a:cubicBezTo>
                    <a:cubicBezTo>
                      <a:pt x="717" y="4109"/>
                      <a:pt x="374" y="4275"/>
                      <a:pt x="1" y="4399"/>
                    </a:cubicBezTo>
                    <a:cubicBezTo>
                      <a:pt x="104" y="4555"/>
                      <a:pt x="208" y="4690"/>
                      <a:pt x="312" y="4825"/>
                    </a:cubicBezTo>
                    <a:lnTo>
                      <a:pt x="4472" y="4825"/>
                    </a:lnTo>
                    <a:cubicBezTo>
                      <a:pt x="5364" y="3705"/>
                      <a:pt x="5924" y="1941"/>
                      <a:pt x="6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50"/>
              <p:cNvSpPr/>
              <p:nvPr/>
            </p:nvSpPr>
            <p:spPr>
              <a:xfrm>
                <a:off x="4690450" y="3226350"/>
                <a:ext cx="213200" cy="344925"/>
              </a:xfrm>
              <a:custGeom>
                <a:avLst/>
                <a:gdLst/>
                <a:ahLst/>
                <a:cxnLst/>
                <a:rect l="l" t="t" r="r" b="b"/>
                <a:pathLst>
                  <a:path w="8528" h="13797" extrusionOk="0">
                    <a:moveTo>
                      <a:pt x="3226" y="0"/>
                    </a:moveTo>
                    <a:cubicBezTo>
                      <a:pt x="2915" y="10"/>
                      <a:pt x="2594" y="52"/>
                      <a:pt x="2283" y="135"/>
                    </a:cubicBezTo>
                    <a:cubicBezTo>
                      <a:pt x="1971" y="228"/>
                      <a:pt x="1670" y="353"/>
                      <a:pt x="1380" y="519"/>
                    </a:cubicBezTo>
                    <a:cubicBezTo>
                      <a:pt x="1359" y="529"/>
                      <a:pt x="1349" y="550"/>
                      <a:pt x="1338" y="570"/>
                    </a:cubicBezTo>
                    <a:cubicBezTo>
                      <a:pt x="1338" y="591"/>
                      <a:pt x="1338" y="612"/>
                      <a:pt x="1349" y="633"/>
                    </a:cubicBezTo>
                    <a:cubicBezTo>
                      <a:pt x="1359" y="664"/>
                      <a:pt x="1391" y="674"/>
                      <a:pt x="1421" y="674"/>
                    </a:cubicBezTo>
                    <a:cubicBezTo>
                      <a:pt x="1442" y="674"/>
                      <a:pt x="1453" y="674"/>
                      <a:pt x="1463" y="664"/>
                    </a:cubicBezTo>
                    <a:cubicBezTo>
                      <a:pt x="1598" y="591"/>
                      <a:pt x="1732" y="519"/>
                      <a:pt x="1868" y="457"/>
                    </a:cubicBezTo>
                    <a:cubicBezTo>
                      <a:pt x="2096" y="363"/>
                      <a:pt x="2345" y="291"/>
                      <a:pt x="2594" y="238"/>
                    </a:cubicBezTo>
                    <a:lnTo>
                      <a:pt x="2594" y="238"/>
                    </a:lnTo>
                    <a:cubicBezTo>
                      <a:pt x="2459" y="301"/>
                      <a:pt x="2334" y="384"/>
                      <a:pt x="2220" y="467"/>
                    </a:cubicBezTo>
                    <a:cubicBezTo>
                      <a:pt x="2096" y="560"/>
                      <a:pt x="1971" y="664"/>
                      <a:pt x="1857" y="778"/>
                    </a:cubicBezTo>
                    <a:cubicBezTo>
                      <a:pt x="1753" y="882"/>
                      <a:pt x="1649" y="1006"/>
                      <a:pt x="1536" y="1141"/>
                    </a:cubicBezTo>
                    <a:cubicBezTo>
                      <a:pt x="1100" y="1722"/>
                      <a:pt x="872" y="2437"/>
                      <a:pt x="685" y="3060"/>
                    </a:cubicBezTo>
                    <a:cubicBezTo>
                      <a:pt x="457" y="3786"/>
                      <a:pt x="291" y="4554"/>
                      <a:pt x="177" y="5342"/>
                    </a:cubicBezTo>
                    <a:cubicBezTo>
                      <a:pt x="52" y="6162"/>
                      <a:pt x="1" y="6971"/>
                      <a:pt x="11" y="7759"/>
                    </a:cubicBezTo>
                    <a:cubicBezTo>
                      <a:pt x="21" y="8578"/>
                      <a:pt x="104" y="9367"/>
                      <a:pt x="259" y="10104"/>
                    </a:cubicBezTo>
                    <a:cubicBezTo>
                      <a:pt x="425" y="10830"/>
                      <a:pt x="674" y="11524"/>
                      <a:pt x="1006" y="12157"/>
                    </a:cubicBezTo>
                    <a:cubicBezTo>
                      <a:pt x="1172" y="12469"/>
                      <a:pt x="1349" y="12738"/>
                      <a:pt x="1546" y="12956"/>
                    </a:cubicBezTo>
                    <a:cubicBezTo>
                      <a:pt x="1764" y="13195"/>
                      <a:pt x="2013" y="13391"/>
                      <a:pt x="2293" y="13527"/>
                    </a:cubicBezTo>
                    <a:cubicBezTo>
                      <a:pt x="2449" y="13599"/>
                      <a:pt x="2604" y="13651"/>
                      <a:pt x="2781" y="13693"/>
                    </a:cubicBezTo>
                    <a:cubicBezTo>
                      <a:pt x="2967" y="13744"/>
                      <a:pt x="3164" y="13765"/>
                      <a:pt x="3320" y="13776"/>
                    </a:cubicBezTo>
                    <a:cubicBezTo>
                      <a:pt x="3454" y="13786"/>
                      <a:pt x="3600" y="13796"/>
                      <a:pt x="3745" y="13796"/>
                    </a:cubicBezTo>
                    <a:cubicBezTo>
                      <a:pt x="3984" y="13796"/>
                      <a:pt x="4233" y="13776"/>
                      <a:pt x="4471" y="13744"/>
                    </a:cubicBezTo>
                    <a:cubicBezTo>
                      <a:pt x="4876" y="13682"/>
                      <a:pt x="5239" y="13568"/>
                      <a:pt x="5550" y="13391"/>
                    </a:cubicBezTo>
                    <a:cubicBezTo>
                      <a:pt x="5664" y="13329"/>
                      <a:pt x="5789" y="13246"/>
                      <a:pt x="5923" y="13142"/>
                    </a:cubicBezTo>
                    <a:cubicBezTo>
                      <a:pt x="6038" y="13060"/>
                      <a:pt x="6141" y="12977"/>
                      <a:pt x="6245" y="12873"/>
                    </a:cubicBezTo>
                    <a:cubicBezTo>
                      <a:pt x="6639" y="12520"/>
                      <a:pt x="6992" y="12054"/>
                      <a:pt x="7292" y="11504"/>
                    </a:cubicBezTo>
                    <a:cubicBezTo>
                      <a:pt x="7573" y="11006"/>
                      <a:pt x="7801" y="10436"/>
                      <a:pt x="7998" y="9792"/>
                    </a:cubicBezTo>
                    <a:cubicBezTo>
                      <a:pt x="8175" y="9212"/>
                      <a:pt x="8309" y="8568"/>
                      <a:pt x="8392" y="7905"/>
                    </a:cubicBezTo>
                    <a:cubicBezTo>
                      <a:pt x="8475" y="7271"/>
                      <a:pt x="8527" y="6639"/>
                      <a:pt x="8527" y="6017"/>
                    </a:cubicBezTo>
                    <a:cubicBezTo>
                      <a:pt x="8527" y="5425"/>
                      <a:pt x="8496" y="4855"/>
                      <a:pt x="8423" y="4325"/>
                    </a:cubicBezTo>
                    <a:cubicBezTo>
                      <a:pt x="8403" y="4170"/>
                      <a:pt x="8382" y="4046"/>
                      <a:pt x="8361" y="3942"/>
                    </a:cubicBezTo>
                    <a:cubicBezTo>
                      <a:pt x="8330" y="3797"/>
                      <a:pt x="8288" y="3652"/>
                      <a:pt x="8247" y="3506"/>
                    </a:cubicBezTo>
                    <a:cubicBezTo>
                      <a:pt x="8154" y="3226"/>
                      <a:pt x="8029" y="2946"/>
                      <a:pt x="7873" y="2676"/>
                    </a:cubicBezTo>
                    <a:cubicBezTo>
                      <a:pt x="7728" y="2417"/>
                      <a:pt x="7552" y="2168"/>
                      <a:pt x="7345" y="1919"/>
                    </a:cubicBezTo>
                    <a:cubicBezTo>
                      <a:pt x="7147" y="1691"/>
                      <a:pt x="6930" y="1462"/>
                      <a:pt x="6681" y="1255"/>
                    </a:cubicBezTo>
                    <a:cubicBezTo>
                      <a:pt x="6193" y="851"/>
                      <a:pt x="5644" y="540"/>
                      <a:pt x="5052" y="311"/>
                    </a:cubicBezTo>
                    <a:cubicBezTo>
                      <a:pt x="4492" y="104"/>
                      <a:pt x="3922" y="0"/>
                      <a:pt x="33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50"/>
              <p:cNvSpPr/>
              <p:nvPr/>
            </p:nvSpPr>
            <p:spPr>
              <a:xfrm>
                <a:off x="4765900" y="3235675"/>
                <a:ext cx="137750" cy="335600"/>
              </a:xfrm>
              <a:custGeom>
                <a:avLst/>
                <a:gdLst/>
                <a:ahLst/>
                <a:cxnLst/>
                <a:rect l="l" t="t" r="r" b="b"/>
                <a:pathLst>
                  <a:path w="5510" h="13424" extrusionOk="0">
                    <a:moveTo>
                      <a:pt x="2190" y="1"/>
                    </a:moveTo>
                    <a:lnTo>
                      <a:pt x="2190" y="1"/>
                    </a:lnTo>
                    <a:cubicBezTo>
                      <a:pt x="2221" y="31"/>
                      <a:pt x="2262" y="63"/>
                      <a:pt x="2294" y="94"/>
                    </a:cubicBezTo>
                    <a:cubicBezTo>
                      <a:pt x="2511" y="312"/>
                      <a:pt x="2718" y="540"/>
                      <a:pt x="2905" y="778"/>
                    </a:cubicBezTo>
                    <a:cubicBezTo>
                      <a:pt x="3123" y="1079"/>
                      <a:pt x="3331" y="1391"/>
                      <a:pt x="3476" y="1733"/>
                    </a:cubicBezTo>
                    <a:cubicBezTo>
                      <a:pt x="3559" y="1930"/>
                      <a:pt x="3642" y="2138"/>
                      <a:pt x="3704" y="2345"/>
                    </a:cubicBezTo>
                    <a:cubicBezTo>
                      <a:pt x="3777" y="2562"/>
                      <a:pt x="3839" y="2791"/>
                      <a:pt x="3891" y="3009"/>
                    </a:cubicBezTo>
                    <a:cubicBezTo>
                      <a:pt x="3995" y="3465"/>
                      <a:pt x="4067" y="3922"/>
                      <a:pt x="4098" y="4388"/>
                    </a:cubicBezTo>
                    <a:cubicBezTo>
                      <a:pt x="4129" y="4855"/>
                      <a:pt x="4129" y="5332"/>
                      <a:pt x="4088" y="5799"/>
                    </a:cubicBezTo>
                    <a:cubicBezTo>
                      <a:pt x="4057" y="6255"/>
                      <a:pt x="3995" y="6712"/>
                      <a:pt x="3891" y="7158"/>
                    </a:cubicBezTo>
                    <a:cubicBezTo>
                      <a:pt x="3839" y="7376"/>
                      <a:pt x="3787" y="7583"/>
                      <a:pt x="3725" y="7790"/>
                    </a:cubicBezTo>
                    <a:cubicBezTo>
                      <a:pt x="3663" y="7988"/>
                      <a:pt x="3601" y="8185"/>
                      <a:pt x="3528" y="8371"/>
                    </a:cubicBezTo>
                    <a:cubicBezTo>
                      <a:pt x="3248" y="9139"/>
                      <a:pt x="2874" y="9886"/>
                      <a:pt x="2428" y="10581"/>
                    </a:cubicBezTo>
                    <a:cubicBezTo>
                      <a:pt x="1972" y="11287"/>
                      <a:pt x="1453" y="11950"/>
                      <a:pt x="872" y="12562"/>
                    </a:cubicBezTo>
                    <a:cubicBezTo>
                      <a:pt x="592" y="12843"/>
                      <a:pt x="302" y="13112"/>
                      <a:pt x="1" y="13371"/>
                    </a:cubicBezTo>
                    <a:cubicBezTo>
                      <a:pt x="104" y="13392"/>
                      <a:pt x="208" y="13403"/>
                      <a:pt x="302" y="13403"/>
                    </a:cubicBezTo>
                    <a:cubicBezTo>
                      <a:pt x="436" y="13423"/>
                      <a:pt x="582" y="13423"/>
                      <a:pt x="727" y="13423"/>
                    </a:cubicBezTo>
                    <a:cubicBezTo>
                      <a:pt x="966" y="13423"/>
                      <a:pt x="1215" y="13403"/>
                      <a:pt x="1453" y="13371"/>
                    </a:cubicBezTo>
                    <a:cubicBezTo>
                      <a:pt x="1858" y="13309"/>
                      <a:pt x="2221" y="13195"/>
                      <a:pt x="2532" y="13018"/>
                    </a:cubicBezTo>
                    <a:cubicBezTo>
                      <a:pt x="2646" y="12956"/>
                      <a:pt x="2771" y="12884"/>
                      <a:pt x="2905" y="12769"/>
                    </a:cubicBezTo>
                    <a:cubicBezTo>
                      <a:pt x="3020" y="12687"/>
                      <a:pt x="3123" y="12604"/>
                      <a:pt x="3227" y="12500"/>
                    </a:cubicBezTo>
                    <a:cubicBezTo>
                      <a:pt x="3621" y="12147"/>
                      <a:pt x="3974" y="11691"/>
                      <a:pt x="4274" y="11131"/>
                    </a:cubicBezTo>
                    <a:cubicBezTo>
                      <a:pt x="4555" y="10633"/>
                      <a:pt x="4783" y="10072"/>
                      <a:pt x="4980" y="9419"/>
                    </a:cubicBezTo>
                    <a:cubicBezTo>
                      <a:pt x="5157" y="8828"/>
                      <a:pt x="5291" y="8195"/>
                      <a:pt x="5385" y="7521"/>
                    </a:cubicBezTo>
                    <a:cubicBezTo>
                      <a:pt x="5468" y="6898"/>
                      <a:pt x="5509" y="6266"/>
                      <a:pt x="5509" y="5644"/>
                    </a:cubicBezTo>
                    <a:cubicBezTo>
                      <a:pt x="5509" y="5052"/>
                      <a:pt x="5478" y="4482"/>
                      <a:pt x="5405" y="3952"/>
                    </a:cubicBezTo>
                    <a:cubicBezTo>
                      <a:pt x="5385" y="3786"/>
                      <a:pt x="5364" y="3673"/>
                      <a:pt x="5343" y="3569"/>
                    </a:cubicBezTo>
                    <a:cubicBezTo>
                      <a:pt x="5312" y="3424"/>
                      <a:pt x="5281" y="3279"/>
                      <a:pt x="5229" y="3133"/>
                    </a:cubicBezTo>
                    <a:cubicBezTo>
                      <a:pt x="5146" y="2853"/>
                      <a:pt x="5021" y="2573"/>
                      <a:pt x="4866" y="2293"/>
                    </a:cubicBezTo>
                    <a:cubicBezTo>
                      <a:pt x="4721" y="2044"/>
                      <a:pt x="4544" y="1795"/>
                      <a:pt x="4327" y="1546"/>
                    </a:cubicBezTo>
                    <a:cubicBezTo>
                      <a:pt x="4140" y="1318"/>
                      <a:pt x="3912" y="1089"/>
                      <a:pt x="3663" y="882"/>
                    </a:cubicBezTo>
                    <a:cubicBezTo>
                      <a:pt x="3216" y="519"/>
                      <a:pt x="2729" y="218"/>
                      <a:pt x="2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50"/>
              <p:cNvSpPr/>
              <p:nvPr/>
            </p:nvSpPr>
            <p:spPr>
              <a:xfrm>
                <a:off x="4838775" y="3256675"/>
                <a:ext cx="10400" cy="14025"/>
              </a:xfrm>
              <a:custGeom>
                <a:avLst/>
                <a:gdLst/>
                <a:ahLst/>
                <a:cxnLst/>
                <a:rect l="l" t="t" r="r" b="b"/>
                <a:pathLst>
                  <a:path w="416" h="561" extrusionOk="0">
                    <a:moveTo>
                      <a:pt x="94" y="0"/>
                    </a:moveTo>
                    <a:cubicBezTo>
                      <a:pt x="84" y="0"/>
                      <a:pt x="63" y="0"/>
                      <a:pt x="52" y="11"/>
                    </a:cubicBezTo>
                    <a:cubicBezTo>
                      <a:pt x="11" y="32"/>
                      <a:pt x="1" y="83"/>
                      <a:pt x="22" y="125"/>
                    </a:cubicBezTo>
                    <a:cubicBezTo>
                      <a:pt x="105" y="249"/>
                      <a:pt x="188" y="385"/>
                      <a:pt x="250" y="519"/>
                    </a:cubicBezTo>
                    <a:cubicBezTo>
                      <a:pt x="264" y="547"/>
                      <a:pt x="296" y="561"/>
                      <a:pt x="325" y="561"/>
                    </a:cubicBezTo>
                    <a:cubicBezTo>
                      <a:pt x="340" y="561"/>
                      <a:pt x="353" y="558"/>
                      <a:pt x="364" y="551"/>
                    </a:cubicBezTo>
                    <a:cubicBezTo>
                      <a:pt x="405" y="519"/>
                      <a:pt x="416" y="478"/>
                      <a:pt x="395" y="436"/>
                    </a:cubicBezTo>
                    <a:cubicBezTo>
                      <a:pt x="333" y="291"/>
                      <a:pt x="250" y="166"/>
                      <a:pt x="167" y="42"/>
                    </a:cubicBezTo>
                    <a:cubicBezTo>
                      <a:pt x="146" y="11"/>
                      <a:pt x="125"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50"/>
              <p:cNvSpPr/>
              <p:nvPr/>
            </p:nvSpPr>
            <p:spPr>
              <a:xfrm>
                <a:off x="4853050" y="3282100"/>
                <a:ext cx="8300" cy="14175"/>
              </a:xfrm>
              <a:custGeom>
                <a:avLst/>
                <a:gdLst/>
                <a:ahLst/>
                <a:cxnLst/>
                <a:rect l="l" t="t" r="r" b="b"/>
                <a:pathLst>
                  <a:path w="332" h="567" extrusionOk="0">
                    <a:moveTo>
                      <a:pt x="73" y="0"/>
                    </a:moveTo>
                    <a:cubicBezTo>
                      <a:pt x="32" y="11"/>
                      <a:pt x="0" y="62"/>
                      <a:pt x="11" y="104"/>
                    </a:cubicBezTo>
                    <a:cubicBezTo>
                      <a:pt x="62" y="239"/>
                      <a:pt x="115" y="373"/>
                      <a:pt x="156" y="509"/>
                    </a:cubicBezTo>
                    <a:cubicBezTo>
                      <a:pt x="164" y="541"/>
                      <a:pt x="191" y="567"/>
                      <a:pt x="227" y="567"/>
                    </a:cubicBezTo>
                    <a:cubicBezTo>
                      <a:pt x="237" y="567"/>
                      <a:pt x="248" y="565"/>
                      <a:pt x="260" y="560"/>
                    </a:cubicBezTo>
                    <a:cubicBezTo>
                      <a:pt x="301" y="550"/>
                      <a:pt x="332" y="509"/>
                      <a:pt x="311" y="456"/>
                    </a:cubicBezTo>
                    <a:cubicBezTo>
                      <a:pt x="270" y="332"/>
                      <a:pt x="228" y="198"/>
                      <a:pt x="177" y="62"/>
                    </a:cubicBezTo>
                    <a:cubicBezTo>
                      <a:pt x="166" y="42"/>
                      <a:pt x="156" y="21"/>
                      <a:pt x="135" y="11"/>
                    </a:cubicBezTo>
                    <a:cubicBezTo>
                      <a:pt x="125" y="0"/>
                      <a:pt x="10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50"/>
              <p:cNvSpPr/>
              <p:nvPr/>
            </p:nvSpPr>
            <p:spPr>
              <a:xfrm>
                <a:off x="4860825" y="3311125"/>
                <a:ext cx="8325" cy="14625"/>
              </a:xfrm>
              <a:custGeom>
                <a:avLst/>
                <a:gdLst/>
                <a:ahLst/>
                <a:cxnLst/>
                <a:rect l="l" t="t" r="r" b="b"/>
                <a:pathLst>
                  <a:path w="333" h="585" extrusionOk="0">
                    <a:moveTo>
                      <a:pt x="94" y="1"/>
                    </a:moveTo>
                    <a:cubicBezTo>
                      <a:pt x="73" y="1"/>
                      <a:pt x="62" y="12"/>
                      <a:pt x="42" y="22"/>
                    </a:cubicBezTo>
                    <a:cubicBezTo>
                      <a:pt x="11" y="42"/>
                      <a:pt x="0" y="95"/>
                      <a:pt x="21" y="136"/>
                    </a:cubicBezTo>
                    <a:cubicBezTo>
                      <a:pt x="42" y="178"/>
                      <a:pt x="62" y="219"/>
                      <a:pt x="73" y="261"/>
                    </a:cubicBezTo>
                    <a:cubicBezTo>
                      <a:pt x="115" y="344"/>
                      <a:pt x="145" y="436"/>
                      <a:pt x="166" y="530"/>
                    </a:cubicBezTo>
                    <a:cubicBezTo>
                      <a:pt x="175" y="564"/>
                      <a:pt x="212" y="585"/>
                      <a:pt x="247" y="585"/>
                    </a:cubicBezTo>
                    <a:cubicBezTo>
                      <a:pt x="255" y="585"/>
                      <a:pt x="263" y="584"/>
                      <a:pt x="270" y="582"/>
                    </a:cubicBezTo>
                    <a:cubicBezTo>
                      <a:pt x="311" y="572"/>
                      <a:pt x="332" y="530"/>
                      <a:pt x="322" y="478"/>
                    </a:cubicBezTo>
                    <a:cubicBezTo>
                      <a:pt x="291" y="333"/>
                      <a:pt x="228" y="188"/>
                      <a:pt x="156" y="42"/>
                    </a:cubicBezTo>
                    <a:cubicBezTo>
                      <a:pt x="145" y="22"/>
                      <a:pt x="115"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50"/>
              <p:cNvSpPr/>
              <p:nvPr/>
            </p:nvSpPr>
            <p:spPr>
              <a:xfrm>
                <a:off x="4865750" y="3340450"/>
                <a:ext cx="5975" cy="18425"/>
              </a:xfrm>
              <a:custGeom>
                <a:avLst/>
                <a:gdLst/>
                <a:ahLst/>
                <a:cxnLst/>
                <a:rect l="l" t="t" r="r" b="b"/>
                <a:pathLst>
                  <a:path w="239" h="737" extrusionOk="0">
                    <a:moveTo>
                      <a:pt x="63" y="0"/>
                    </a:moveTo>
                    <a:cubicBezTo>
                      <a:pt x="42" y="10"/>
                      <a:pt x="22" y="21"/>
                      <a:pt x="11" y="42"/>
                    </a:cubicBezTo>
                    <a:cubicBezTo>
                      <a:pt x="1" y="63"/>
                      <a:pt x="1" y="83"/>
                      <a:pt x="1" y="104"/>
                    </a:cubicBezTo>
                    <a:cubicBezTo>
                      <a:pt x="11" y="125"/>
                      <a:pt x="11" y="146"/>
                      <a:pt x="11" y="166"/>
                    </a:cubicBezTo>
                    <a:lnTo>
                      <a:pt x="11" y="176"/>
                    </a:lnTo>
                    <a:cubicBezTo>
                      <a:pt x="11" y="176"/>
                      <a:pt x="11" y="187"/>
                      <a:pt x="22" y="187"/>
                    </a:cubicBezTo>
                    <a:lnTo>
                      <a:pt x="11" y="187"/>
                    </a:lnTo>
                    <a:cubicBezTo>
                      <a:pt x="31" y="342"/>
                      <a:pt x="52" y="498"/>
                      <a:pt x="63" y="653"/>
                    </a:cubicBezTo>
                    <a:cubicBezTo>
                      <a:pt x="73" y="674"/>
                      <a:pt x="73" y="695"/>
                      <a:pt x="94" y="716"/>
                    </a:cubicBezTo>
                    <a:cubicBezTo>
                      <a:pt x="104" y="727"/>
                      <a:pt x="125" y="736"/>
                      <a:pt x="146" y="736"/>
                    </a:cubicBezTo>
                    <a:cubicBezTo>
                      <a:pt x="197" y="736"/>
                      <a:pt x="239" y="706"/>
                      <a:pt x="229" y="653"/>
                    </a:cubicBezTo>
                    <a:cubicBezTo>
                      <a:pt x="218" y="457"/>
                      <a:pt x="197" y="259"/>
                      <a:pt x="167" y="63"/>
                    </a:cubicBezTo>
                    <a:cubicBezTo>
                      <a:pt x="167" y="42"/>
                      <a:pt x="146" y="21"/>
                      <a:pt x="125" y="10"/>
                    </a:cubicBezTo>
                    <a:cubicBezTo>
                      <a:pt x="114" y="0"/>
                      <a:pt x="104"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50"/>
              <p:cNvSpPr/>
              <p:nvPr/>
            </p:nvSpPr>
            <p:spPr>
              <a:xfrm>
                <a:off x="4866525" y="3374150"/>
                <a:ext cx="4700" cy="16100"/>
              </a:xfrm>
              <a:custGeom>
                <a:avLst/>
                <a:gdLst/>
                <a:ahLst/>
                <a:cxnLst/>
                <a:rect l="l" t="t" r="r" b="b"/>
                <a:pathLst>
                  <a:path w="188" h="644" extrusionOk="0">
                    <a:moveTo>
                      <a:pt x="104" y="1"/>
                    </a:moveTo>
                    <a:cubicBezTo>
                      <a:pt x="63" y="1"/>
                      <a:pt x="21" y="32"/>
                      <a:pt x="21" y="84"/>
                    </a:cubicBezTo>
                    <a:cubicBezTo>
                      <a:pt x="21" y="239"/>
                      <a:pt x="11" y="395"/>
                      <a:pt x="0" y="550"/>
                    </a:cubicBezTo>
                    <a:cubicBezTo>
                      <a:pt x="0" y="603"/>
                      <a:pt x="42" y="644"/>
                      <a:pt x="83" y="644"/>
                    </a:cubicBezTo>
                    <a:cubicBezTo>
                      <a:pt x="136" y="644"/>
                      <a:pt x="166" y="603"/>
                      <a:pt x="166" y="550"/>
                    </a:cubicBezTo>
                    <a:cubicBezTo>
                      <a:pt x="177" y="395"/>
                      <a:pt x="187" y="239"/>
                      <a:pt x="187" y="84"/>
                    </a:cubicBezTo>
                    <a:cubicBezTo>
                      <a:pt x="187" y="32"/>
                      <a:pt x="146"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50"/>
              <p:cNvSpPr/>
              <p:nvPr/>
            </p:nvSpPr>
            <p:spPr>
              <a:xfrm>
                <a:off x="4861100" y="3402925"/>
                <a:ext cx="5975" cy="15400"/>
              </a:xfrm>
              <a:custGeom>
                <a:avLst/>
                <a:gdLst/>
                <a:ahLst/>
                <a:cxnLst/>
                <a:rect l="l" t="t" r="r" b="b"/>
                <a:pathLst>
                  <a:path w="239" h="616" extrusionOk="0">
                    <a:moveTo>
                      <a:pt x="155" y="1"/>
                    </a:moveTo>
                    <a:cubicBezTo>
                      <a:pt x="134" y="1"/>
                      <a:pt x="104" y="12"/>
                      <a:pt x="93" y="22"/>
                    </a:cubicBezTo>
                    <a:cubicBezTo>
                      <a:pt x="72" y="42"/>
                      <a:pt x="72" y="63"/>
                      <a:pt x="72" y="84"/>
                    </a:cubicBezTo>
                    <a:cubicBezTo>
                      <a:pt x="62" y="105"/>
                      <a:pt x="62" y="136"/>
                      <a:pt x="62" y="157"/>
                    </a:cubicBezTo>
                    <a:lnTo>
                      <a:pt x="62" y="167"/>
                    </a:lnTo>
                    <a:lnTo>
                      <a:pt x="0" y="510"/>
                    </a:lnTo>
                    <a:cubicBezTo>
                      <a:pt x="0" y="530"/>
                      <a:pt x="0" y="551"/>
                      <a:pt x="10" y="572"/>
                    </a:cubicBezTo>
                    <a:cubicBezTo>
                      <a:pt x="21" y="593"/>
                      <a:pt x="42" y="603"/>
                      <a:pt x="62" y="613"/>
                    </a:cubicBezTo>
                    <a:cubicBezTo>
                      <a:pt x="68" y="615"/>
                      <a:pt x="73" y="615"/>
                      <a:pt x="79" y="615"/>
                    </a:cubicBezTo>
                    <a:cubicBezTo>
                      <a:pt x="116" y="615"/>
                      <a:pt x="157" y="587"/>
                      <a:pt x="166" y="551"/>
                    </a:cubicBezTo>
                    <a:cubicBezTo>
                      <a:pt x="197" y="395"/>
                      <a:pt x="217" y="240"/>
                      <a:pt x="238" y="84"/>
                    </a:cubicBezTo>
                    <a:cubicBezTo>
                      <a:pt x="238" y="63"/>
                      <a:pt x="228" y="42"/>
                      <a:pt x="208" y="22"/>
                    </a:cubicBezTo>
                    <a:cubicBezTo>
                      <a:pt x="197" y="12"/>
                      <a:pt x="176"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50"/>
              <p:cNvSpPr/>
              <p:nvPr/>
            </p:nvSpPr>
            <p:spPr>
              <a:xfrm>
                <a:off x="4853550" y="3431725"/>
                <a:ext cx="7300" cy="14625"/>
              </a:xfrm>
              <a:custGeom>
                <a:avLst/>
                <a:gdLst/>
                <a:ahLst/>
                <a:cxnLst/>
                <a:rect l="l" t="t" r="r" b="b"/>
                <a:pathLst>
                  <a:path w="292" h="585" extrusionOk="0">
                    <a:moveTo>
                      <a:pt x="208" y="1"/>
                    </a:moveTo>
                    <a:cubicBezTo>
                      <a:pt x="167" y="1"/>
                      <a:pt x="136" y="21"/>
                      <a:pt x="125" y="52"/>
                    </a:cubicBezTo>
                    <a:cubicBezTo>
                      <a:pt x="84" y="197"/>
                      <a:pt x="53" y="343"/>
                      <a:pt x="12" y="478"/>
                    </a:cubicBezTo>
                    <a:cubicBezTo>
                      <a:pt x="1" y="529"/>
                      <a:pt x="32" y="571"/>
                      <a:pt x="74" y="582"/>
                    </a:cubicBezTo>
                    <a:cubicBezTo>
                      <a:pt x="81" y="583"/>
                      <a:pt x="88" y="584"/>
                      <a:pt x="95" y="584"/>
                    </a:cubicBezTo>
                    <a:cubicBezTo>
                      <a:pt x="131" y="584"/>
                      <a:pt x="169" y="564"/>
                      <a:pt x="178" y="529"/>
                    </a:cubicBezTo>
                    <a:cubicBezTo>
                      <a:pt x="208" y="384"/>
                      <a:pt x="250" y="239"/>
                      <a:pt x="281" y="104"/>
                    </a:cubicBezTo>
                    <a:cubicBezTo>
                      <a:pt x="291" y="52"/>
                      <a:pt x="271" y="11"/>
                      <a:pt x="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50"/>
              <p:cNvSpPr/>
              <p:nvPr/>
            </p:nvSpPr>
            <p:spPr>
              <a:xfrm>
                <a:off x="4837750" y="3463875"/>
                <a:ext cx="9875" cy="15875"/>
              </a:xfrm>
              <a:custGeom>
                <a:avLst/>
                <a:gdLst/>
                <a:ahLst/>
                <a:cxnLst/>
                <a:rect l="l" t="t" r="r" b="b"/>
                <a:pathLst>
                  <a:path w="395" h="635" extrusionOk="0">
                    <a:moveTo>
                      <a:pt x="301" y="1"/>
                    </a:moveTo>
                    <a:cubicBezTo>
                      <a:pt x="259" y="1"/>
                      <a:pt x="229" y="22"/>
                      <a:pt x="218" y="63"/>
                    </a:cubicBezTo>
                    <a:cubicBezTo>
                      <a:pt x="197" y="125"/>
                      <a:pt x="176" y="188"/>
                      <a:pt x="146" y="250"/>
                    </a:cubicBezTo>
                    <a:cubicBezTo>
                      <a:pt x="104" y="333"/>
                      <a:pt x="63" y="426"/>
                      <a:pt x="21" y="509"/>
                    </a:cubicBezTo>
                    <a:cubicBezTo>
                      <a:pt x="0" y="550"/>
                      <a:pt x="10" y="603"/>
                      <a:pt x="52" y="623"/>
                    </a:cubicBezTo>
                    <a:cubicBezTo>
                      <a:pt x="67" y="631"/>
                      <a:pt x="82" y="634"/>
                      <a:pt x="98" y="634"/>
                    </a:cubicBezTo>
                    <a:cubicBezTo>
                      <a:pt x="126" y="634"/>
                      <a:pt x="153" y="623"/>
                      <a:pt x="166" y="603"/>
                    </a:cubicBezTo>
                    <a:cubicBezTo>
                      <a:pt x="249" y="437"/>
                      <a:pt x="322" y="271"/>
                      <a:pt x="384" y="105"/>
                    </a:cubicBezTo>
                    <a:cubicBezTo>
                      <a:pt x="395" y="63"/>
                      <a:pt x="363" y="1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0"/>
              <p:cNvSpPr/>
              <p:nvPr/>
            </p:nvSpPr>
            <p:spPr>
              <a:xfrm>
                <a:off x="4434475" y="2904775"/>
                <a:ext cx="299825" cy="219150"/>
              </a:xfrm>
              <a:custGeom>
                <a:avLst/>
                <a:gdLst/>
                <a:ahLst/>
                <a:cxnLst/>
                <a:rect l="l" t="t" r="r" b="b"/>
                <a:pathLst>
                  <a:path w="11993" h="8766" extrusionOk="0">
                    <a:moveTo>
                      <a:pt x="4212" y="1"/>
                    </a:moveTo>
                    <a:cubicBezTo>
                      <a:pt x="4099" y="1"/>
                      <a:pt x="3995" y="21"/>
                      <a:pt x="3891" y="63"/>
                    </a:cubicBezTo>
                    <a:cubicBezTo>
                      <a:pt x="3839" y="84"/>
                      <a:pt x="3788" y="114"/>
                      <a:pt x="3756" y="135"/>
                    </a:cubicBezTo>
                    <a:cubicBezTo>
                      <a:pt x="3715" y="177"/>
                      <a:pt x="3673" y="208"/>
                      <a:pt x="3642" y="250"/>
                    </a:cubicBezTo>
                    <a:cubicBezTo>
                      <a:pt x="3580" y="322"/>
                      <a:pt x="3539" y="405"/>
                      <a:pt x="3507" y="509"/>
                    </a:cubicBezTo>
                    <a:cubicBezTo>
                      <a:pt x="3476" y="665"/>
                      <a:pt x="3476" y="840"/>
                      <a:pt x="3539" y="1006"/>
                    </a:cubicBezTo>
                    <a:cubicBezTo>
                      <a:pt x="3486" y="976"/>
                      <a:pt x="3424" y="934"/>
                      <a:pt x="3373" y="903"/>
                    </a:cubicBezTo>
                    <a:cubicBezTo>
                      <a:pt x="3227" y="810"/>
                      <a:pt x="3082" y="727"/>
                      <a:pt x="2926" y="654"/>
                    </a:cubicBezTo>
                    <a:cubicBezTo>
                      <a:pt x="2709" y="550"/>
                      <a:pt x="2481" y="467"/>
                      <a:pt x="2242" y="416"/>
                    </a:cubicBezTo>
                    <a:cubicBezTo>
                      <a:pt x="2024" y="353"/>
                      <a:pt x="1817" y="333"/>
                      <a:pt x="1619" y="333"/>
                    </a:cubicBezTo>
                    <a:cubicBezTo>
                      <a:pt x="1340" y="333"/>
                      <a:pt x="1091" y="384"/>
                      <a:pt x="872" y="499"/>
                    </a:cubicBezTo>
                    <a:cubicBezTo>
                      <a:pt x="468" y="695"/>
                      <a:pt x="178" y="1100"/>
                      <a:pt x="84" y="1587"/>
                    </a:cubicBezTo>
                    <a:cubicBezTo>
                      <a:pt x="1" y="1992"/>
                      <a:pt x="53" y="2449"/>
                      <a:pt x="240" y="2874"/>
                    </a:cubicBezTo>
                    <a:cubicBezTo>
                      <a:pt x="302" y="3019"/>
                      <a:pt x="385" y="3154"/>
                      <a:pt x="478" y="3288"/>
                    </a:cubicBezTo>
                    <a:cubicBezTo>
                      <a:pt x="572" y="3413"/>
                      <a:pt x="686" y="3537"/>
                      <a:pt x="810" y="3641"/>
                    </a:cubicBezTo>
                    <a:cubicBezTo>
                      <a:pt x="925" y="3735"/>
                      <a:pt x="1070" y="3818"/>
                      <a:pt x="1215" y="3880"/>
                    </a:cubicBezTo>
                    <a:cubicBezTo>
                      <a:pt x="1329" y="3922"/>
                      <a:pt x="1453" y="3963"/>
                      <a:pt x="1578" y="3973"/>
                    </a:cubicBezTo>
                    <a:cubicBezTo>
                      <a:pt x="1412" y="4388"/>
                      <a:pt x="1443" y="4834"/>
                      <a:pt x="1495" y="5146"/>
                    </a:cubicBezTo>
                    <a:cubicBezTo>
                      <a:pt x="1536" y="5374"/>
                      <a:pt x="1609" y="5602"/>
                      <a:pt x="1713" y="5830"/>
                    </a:cubicBezTo>
                    <a:cubicBezTo>
                      <a:pt x="1806" y="6048"/>
                      <a:pt x="1930" y="6245"/>
                      <a:pt x="2066" y="6432"/>
                    </a:cubicBezTo>
                    <a:cubicBezTo>
                      <a:pt x="2304" y="6732"/>
                      <a:pt x="2573" y="6951"/>
                      <a:pt x="2864" y="7064"/>
                    </a:cubicBezTo>
                    <a:lnTo>
                      <a:pt x="2895" y="7096"/>
                    </a:lnTo>
                    <a:cubicBezTo>
                      <a:pt x="3891" y="7490"/>
                      <a:pt x="4949" y="7718"/>
                      <a:pt x="5966" y="7946"/>
                    </a:cubicBezTo>
                    <a:cubicBezTo>
                      <a:pt x="6246" y="8009"/>
                      <a:pt x="6536" y="8071"/>
                      <a:pt x="6806" y="8133"/>
                    </a:cubicBezTo>
                    <a:cubicBezTo>
                      <a:pt x="7324" y="8247"/>
                      <a:pt x="7739" y="8361"/>
                      <a:pt x="8123" y="8475"/>
                    </a:cubicBezTo>
                    <a:lnTo>
                      <a:pt x="8103" y="8465"/>
                    </a:lnTo>
                    <a:lnTo>
                      <a:pt x="8103" y="8465"/>
                    </a:lnTo>
                    <a:cubicBezTo>
                      <a:pt x="8393" y="8558"/>
                      <a:pt x="8663" y="8652"/>
                      <a:pt x="8922" y="8756"/>
                    </a:cubicBezTo>
                    <a:cubicBezTo>
                      <a:pt x="8933" y="8756"/>
                      <a:pt x="8943" y="8765"/>
                      <a:pt x="8953" y="8765"/>
                    </a:cubicBezTo>
                    <a:lnTo>
                      <a:pt x="8995" y="8765"/>
                    </a:lnTo>
                    <a:cubicBezTo>
                      <a:pt x="9161" y="8756"/>
                      <a:pt x="9337" y="8724"/>
                      <a:pt x="9544" y="8673"/>
                    </a:cubicBezTo>
                    <a:cubicBezTo>
                      <a:pt x="9742" y="8610"/>
                      <a:pt x="9938" y="8527"/>
                      <a:pt x="10146" y="8424"/>
                    </a:cubicBezTo>
                    <a:cubicBezTo>
                      <a:pt x="10353" y="8320"/>
                      <a:pt x="10551" y="8195"/>
                      <a:pt x="10717" y="8060"/>
                    </a:cubicBezTo>
                    <a:cubicBezTo>
                      <a:pt x="10903" y="7915"/>
                      <a:pt x="11059" y="7749"/>
                      <a:pt x="11173" y="7594"/>
                    </a:cubicBezTo>
                    <a:cubicBezTo>
                      <a:pt x="11339" y="7366"/>
                      <a:pt x="11432" y="7127"/>
                      <a:pt x="11464" y="6898"/>
                    </a:cubicBezTo>
                    <a:cubicBezTo>
                      <a:pt x="11474" y="6774"/>
                      <a:pt x="11464" y="6639"/>
                      <a:pt x="11443" y="6515"/>
                    </a:cubicBezTo>
                    <a:cubicBezTo>
                      <a:pt x="11411" y="6411"/>
                      <a:pt x="11381" y="6307"/>
                      <a:pt x="11318" y="6204"/>
                    </a:cubicBezTo>
                    <a:cubicBezTo>
                      <a:pt x="11494" y="6038"/>
                      <a:pt x="11640" y="5830"/>
                      <a:pt x="11743" y="5612"/>
                    </a:cubicBezTo>
                    <a:cubicBezTo>
                      <a:pt x="11847" y="5405"/>
                      <a:pt x="11909" y="5176"/>
                      <a:pt x="11941" y="4927"/>
                    </a:cubicBezTo>
                    <a:cubicBezTo>
                      <a:pt x="11992" y="4471"/>
                      <a:pt x="11909" y="3984"/>
                      <a:pt x="11692" y="3527"/>
                    </a:cubicBezTo>
                    <a:cubicBezTo>
                      <a:pt x="11484" y="3081"/>
                      <a:pt x="11173" y="2708"/>
                      <a:pt x="10789" y="2438"/>
                    </a:cubicBezTo>
                    <a:cubicBezTo>
                      <a:pt x="10820" y="2366"/>
                      <a:pt x="10841" y="2293"/>
                      <a:pt x="10851" y="2220"/>
                    </a:cubicBezTo>
                    <a:cubicBezTo>
                      <a:pt x="10862" y="2137"/>
                      <a:pt x="10851" y="2055"/>
                      <a:pt x="10830" y="1981"/>
                    </a:cubicBezTo>
                    <a:cubicBezTo>
                      <a:pt x="10779" y="1816"/>
                      <a:pt x="10623" y="1733"/>
                      <a:pt x="10530" y="1691"/>
                    </a:cubicBezTo>
                    <a:cubicBezTo>
                      <a:pt x="10416" y="1640"/>
                      <a:pt x="10270" y="1619"/>
                      <a:pt x="10084" y="1619"/>
                    </a:cubicBezTo>
                    <a:lnTo>
                      <a:pt x="10053" y="1619"/>
                    </a:lnTo>
                    <a:cubicBezTo>
                      <a:pt x="9887" y="1619"/>
                      <a:pt x="9721" y="1650"/>
                      <a:pt x="9534" y="1702"/>
                    </a:cubicBezTo>
                    <a:cubicBezTo>
                      <a:pt x="9451" y="1723"/>
                      <a:pt x="9368" y="1753"/>
                      <a:pt x="9306" y="1785"/>
                    </a:cubicBezTo>
                    <a:cubicBezTo>
                      <a:pt x="9265" y="1619"/>
                      <a:pt x="9202" y="1463"/>
                      <a:pt x="9108" y="1318"/>
                    </a:cubicBezTo>
                    <a:cubicBezTo>
                      <a:pt x="9016" y="1152"/>
                      <a:pt x="8891" y="996"/>
                      <a:pt x="8735" y="851"/>
                    </a:cubicBezTo>
                    <a:cubicBezTo>
                      <a:pt x="8445" y="582"/>
                      <a:pt x="8071" y="384"/>
                      <a:pt x="7646" y="260"/>
                    </a:cubicBezTo>
                    <a:cubicBezTo>
                      <a:pt x="7387" y="187"/>
                      <a:pt x="7117" y="146"/>
                      <a:pt x="6847" y="146"/>
                    </a:cubicBezTo>
                    <a:cubicBezTo>
                      <a:pt x="6443" y="146"/>
                      <a:pt x="5862" y="239"/>
                      <a:pt x="5385" y="654"/>
                    </a:cubicBezTo>
                    <a:lnTo>
                      <a:pt x="5353" y="623"/>
                    </a:lnTo>
                    <a:lnTo>
                      <a:pt x="5291" y="571"/>
                    </a:lnTo>
                    <a:cubicBezTo>
                      <a:pt x="5095" y="395"/>
                      <a:pt x="4897" y="229"/>
                      <a:pt x="4659" y="114"/>
                    </a:cubicBezTo>
                    <a:cubicBezTo>
                      <a:pt x="4514" y="42"/>
                      <a:pt x="4389" y="11"/>
                      <a:pt x="4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50"/>
              <p:cNvSpPr/>
              <p:nvPr/>
            </p:nvSpPr>
            <p:spPr>
              <a:xfrm>
                <a:off x="4494400" y="2969850"/>
                <a:ext cx="50325" cy="123475"/>
              </a:xfrm>
              <a:custGeom>
                <a:avLst/>
                <a:gdLst/>
                <a:ahLst/>
                <a:cxnLst/>
                <a:rect l="l" t="t" r="r" b="b"/>
                <a:pathLst>
                  <a:path w="2013" h="4939" extrusionOk="0">
                    <a:moveTo>
                      <a:pt x="1131" y="1"/>
                    </a:moveTo>
                    <a:cubicBezTo>
                      <a:pt x="1069" y="12"/>
                      <a:pt x="1006" y="32"/>
                      <a:pt x="944" y="63"/>
                    </a:cubicBezTo>
                    <a:lnTo>
                      <a:pt x="944" y="53"/>
                    </a:lnTo>
                    <a:cubicBezTo>
                      <a:pt x="861" y="95"/>
                      <a:pt x="778" y="136"/>
                      <a:pt x="706" y="198"/>
                    </a:cubicBezTo>
                    <a:cubicBezTo>
                      <a:pt x="674" y="219"/>
                      <a:pt x="644" y="250"/>
                      <a:pt x="602" y="281"/>
                    </a:cubicBezTo>
                    <a:cubicBezTo>
                      <a:pt x="571" y="323"/>
                      <a:pt x="540" y="354"/>
                      <a:pt x="519" y="395"/>
                    </a:cubicBezTo>
                    <a:cubicBezTo>
                      <a:pt x="467" y="447"/>
                      <a:pt x="436" y="510"/>
                      <a:pt x="395" y="572"/>
                    </a:cubicBezTo>
                    <a:lnTo>
                      <a:pt x="301" y="759"/>
                    </a:lnTo>
                    <a:lnTo>
                      <a:pt x="312" y="759"/>
                    </a:lnTo>
                    <a:cubicBezTo>
                      <a:pt x="187" y="1038"/>
                      <a:pt x="125" y="1349"/>
                      <a:pt x="84" y="1651"/>
                    </a:cubicBezTo>
                    <a:lnTo>
                      <a:pt x="84" y="1640"/>
                    </a:lnTo>
                    <a:cubicBezTo>
                      <a:pt x="52" y="1858"/>
                      <a:pt x="31" y="2075"/>
                      <a:pt x="21" y="2304"/>
                    </a:cubicBezTo>
                    <a:cubicBezTo>
                      <a:pt x="11" y="2532"/>
                      <a:pt x="1" y="2771"/>
                      <a:pt x="11" y="2999"/>
                    </a:cubicBezTo>
                    <a:cubicBezTo>
                      <a:pt x="11" y="3237"/>
                      <a:pt x="21" y="3476"/>
                      <a:pt x="31" y="3704"/>
                    </a:cubicBezTo>
                    <a:cubicBezTo>
                      <a:pt x="42" y="3829"/>
                      <a:pt x="52" y="3943"/>
                      <a:pt x="63" y="4067"/>
                    </a:cubicBezTo>
                    <a:cubicBezTo>
                      <a:pt x="73" y="4129"/>
                      <a:pt x="73" y="4182"/>
                      <a:pt x="84" y="4244"/>
                    </a:cubicBezTo>
                    <a:cubicBezTo>
                      <a:pt x="208" y="4337"/>
                      <a:pt x="332" y="4410"/>
                      <a:pt x="467" y="4461"/>
                    </a:cubicBezTo>
                    <a:cubicBezTo>
                      <a:pt x="467" y="4472"/>
                      <a:pt x="488" y="4482"/>
                      <a:pt x="498" y="4493"/>
                    </a:cubicBezTo>
                    <a:cubicBezTo>
                      <a:pt x="955" y="4669"/>
                      <a:pt x="1411" y="4814"/>
                      <a:pt x="1878" y="4938"/>
                    </a:cubicBezTo>
                    <a:cubicBezTo>
                      <a:pt x="1909" y="4627"/>
                      <a:pt x="1930" y="4327"/>
                      <a:pt x="1951" y="4016"/>
                    </a:cubicBezTo>
                    <a:cubicBezTo>
                      <a:pt x="1971" y="3652"/>
                      <a:pt x="1992" y="3290"/>
                      <a:pt x="2002" y="2926"/>
                    </a:cubicBezTo>
                    <a:cubicBezTo>
                      <a:pt x="2002" y="2677"/>
                      <a:pt x="2013" y="2439"/>
                      <a:pt x="2002" y="2200"/>
                    </a:cubicBezTo>
                    <a:cubicBezTo>
                      <a:pt x="2002" y="1889"/>
                      <a:pt x="1981" y="1568"/>
                      <a:pt x="1940" y="1256"/>
                    </a:cubicBezTo>
                    <a:cubicBezTo>
                      <a:pt x="1930" y="1121"/>
                      <a:pt x="1898" y="987"/>
                      <a:pt x="1868" y="851"/>
                    </a:cubicBezTo>
                    <a:cubicBezTo>
                      <a:pt x="1836" y="717"/>
                      <a:pt x="1805" y="593"/>
                      <a:pt x="1753" y="478"/>
                    </a:cubicBezTo>
                    <a:cubicBezTo>
                      <a:pt x="1712" y="385"/>
                      <a:pt x="1670" y="291"/>
                      <a:pt x="1608" y="219"/>
                    </a:cubicBezTo>
                    <a:cubicBezTo>
                      <a:pt x="1566" y="167"/>
                      <a:pt x="1536" y="136"/>
                      <a:pt x="1494" y="105"/>
                    </a:cubicBezTo>
                    <a:lnTo>
                      <a:pt x="1494" y="95"/>
                    </a:lnTo>
                    <a:cubicBezTo>
                      <a:pt x="1453" y="74"/>
                      <a:pt x="1421" y="53"/>
                      <a:pt x="1380" y="32"/>
                    </a:cubicBezTo>
                    <a:cubicBezTo>
                      <a:pt x="1349" y="22"/>
                      <a:pt x="1308" y="12"/>
                      <a:pt x="1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50"/>
              <p:cNvSpPr/>
              <p:nvPr/>
            </p:nvSpPr>
            <p:spPr>
              <a:xfrm>
                <a:off x="4648950" y="2945475"/>
                <a:ext cx="85350" cy="178450"/>
              </a:xfrm>
              <a:custGeom>
                <a:avLst/>
                <a:gdLst/>
                <a:ahLst/>
                <a:cxnLst/>
                <a:rect l="l" t="t" r="r" b="b"/>
                <a:pathLst>
                  <a:path w="3414" h="7138" extrusionOk="0">
                    <a:moveTo>
                      <a:pt x="1681" y="1"/>
                    </a:moveTo>
                    <a:cubicBezTo>
                      <a:pt x="1733" y="74"/>
                      <a:pt x="1774" y="157"/>
                      <a:pt x="1785" y="240"/>
                    </a:cubicBezTo>
                    <a:cubicBezTo>
                      <a:pt x="1785" y="281"/>
                      <a:pt x="1795" y="312"/>
                      <a:pt x="1795" y="344"/>
                    </a:cubicBezTo>
                    <a:cubicBezTo>
                      <a:pt x="1795" y="385"/>
                      <a:pt x="1795" y="416"/>
                      <a:pt x="1785" y="447"/>
                    </a:cubicBezTo>
                    <a:cubicBezTo>
                      <a:pt x="1774" y="509"/>
                      <a:pt x="1764" y="572"/>
                      <a:pt x="1733" y="634"/>
                    </a:cubicBezTo>
                    <a:cubicBezTo>
                      <a:pt x="1712" y="696"/>
                      <a:pt x="1671" y="758"/>
                      <a:pt x="1629" y="810"/>
                    </a:cubicBezTo>
                    <a:cubicBezTo>
                      <a:pt x="1598" y="841"/>
                      <a:pt x="1567" y="872"/>
                      <a:pt x="1525" y="904"/>
                    </a:cubicBezTo>
                    <a:cubicBezTo>
                      <a:pt x="1608" y="934"/>
                      <a:pt x="1681" y="966"/>
                      <a:pt x="1754" y="1007"/>
                    </a:cubicBezTo>
                    <a:cubicBezTo>
                      <a:pt x="1837" y="1059"/>
                      <a:pt x="1919" y="1121"/>
                      <a:pt x="1982" y="1183"/>
                    </a:cubicBezTo>
                    <a:cubicBezTo>
                      <a:pt x="2127" y="1329"/>
                      <a:pt x="2241" y="1495"/>
                      <a:pt x="2324" y="1671"/>
                    </a:cubicBezTo>
                    <a:cubicBezTo>
                      <a:pt x="2407" y="1858"/>
                      <a:pt x="2459" y="2055"/>
                      <a:pt x="2490" y="2262"/>
                    </a:cubicBezTo>
                    <a:cubicBezTo>
                      <a:pt x="2521" y="2470"/>
                      <a:pt x="2532" y="2677"/>
                      <a:pt x="2511" y="2885"/>
                    </a:cubicBezTo>
                    <a:cubicBezTo>
                      <a:pt x="2490" y="3082"/>
                      <a:pt x="2449" y="3289"/>
                      <a:pt x="2376" y="3476"/>
                    </a:cubicBezTo>
                    <a:cubicBezTo>
                      <a:pt x="2334" y="3601"/>
                      <a:pt x="2272" y="3725"/>
                      <a:pt x="2200" y="3850"/>
                    </a:cubicBezTo>
                    <a:cubicBezTo>
                      <a:pt x="2117" y="3974"/>
                      <a:pt x="2034" y="4109"/>
                      <a:pt x="1940" y="4223"/>
                    </a:cubicBezTo>
                    <a:cubicBezTo>
                      <a:pt x="1754" y="4472"/>
                      <a:pt x="1546" y="4689"/>
                      <a:pt x="1349" y="4918"/>
                    </a:cubicBezTo>
                    <a:lnTo>
                      <a:pt x="1038" y="5260"/>
                    </a:lnTo>
                    <a:cubicBezTo>
                      <a:pt x="934" y="5364"/>
                      <a:pt x="841" y="5478"/>
                      <a:pt x="748" y="5602"/>
                    </a:cubicBezTo>
                    <a:cubicBezTo>
                      <a:pt x="623" y="5768"/>
                      <a:pt x="509" y="5934"/>
                      <a:pt x="395" y="6111"/>
                    </a:cubicBezTo>
                    <a:cubicBezTo>
                      <a:pt x="301" y="6287"/>
                      <a:pt x="208" y="6464"/>
                      <a:pt x="125" y="6650"/>
                    </a:cubicBezTo>
                    <a:lnTo>
                      <a:pt x="135" y="6640"/>
                    </a:lnTo>
                    <a:lnTo>
                      <a:pt x="135" y="6640"/>
                    </a:lnTo>
                    <a:cubicBezTo>
                      <a:pt x="84" y="6754"/>
                      <a:pt x="42" y="6879"/>
                      <a:pt x="1" y="7003"/>
                    </a:cubicBezTo>
                    <a:cubicBezTo>
                      <a:pt x="125" y="7045"/>
                      <a:pt x="239" y="7086"/>
                      <a:pt x="343" y="7128"/>
                    </a:cubicBezTo>
                    <a:cubicBezTo>
                      <a:pt x="354" y="7137"/>
                      <a:pt x="364" y="7137"/>
                      <a:pt x="374" y="7137"/>
                    </a:cubicBezTo>
                    <a:lnTo>
                      <a:pt x="416" y="7137"/>
                    </a:lnTo>
                    <a:cubicBezTo>
                      <a:pt x="582" y="7137"/>
                      <a:pt x="758" y="7107"/>
                      <a:pt x="965" y="7045"/>
                    </a:cubicBezTo>
                    <a:cubicBezTo>
                      <a:pt x="1163" y="6982"/>
                      <a:pt x="1359" y="6909"/>
                      <a:pt x="1567" y="6806"/>
                    </a:cubicBezTo>
                    <a:cubicBezTo>
                      <a:pt x="1774" y="6692"/>
                      <a:pt x="1972" y="6567"/>
                      <a:pt x="2138" y="6432"/>
                    </a:cubicBezTo>
                    <a:cubicBezTo>
                      <a:pt x="2324" y="6287"/>
                      <a:pt x="2480" y="6132"/>
                      <a:pt x="2604" y="5966"/>
                    </a:cubicBezTo>
                    <a:cubicBezTo>
                      <a:pt x="2760" y="5738"/>
                      <a:pt x="2864" y="5499"/>
                      <a:pt x="2885" y="5270"/>
                    </a:cubicBezTo>
                    <a:cubicBezTo>
                      <a:pt x="2895" y="5146"/>
                      <a:pt x="2895" y="5011"/>
                      <a:pt x="2864" y="4887"/>
                    </a:cubicBezTo>
                    <a:cubicBezTo>
                      <a:pt x="2832" y="4783"/>
                      <a:pt x="2802" y="4679"/>
                      <a:pt x="2749" y="4576"/>
                    </a:cubicBezTo>
                    <a:cubicBezTo>
                      <a:pt x="2915" y="4410"/>
                      <a:pt x="3061" y="4212"/>
                      <a:pt x="3164" y="3984"/>
                    </a:cubicBezTo>
                    <a:cubicBezTo>
                      <a:pt x="3268" y="3777"/>
                      <a:pt x="3330" y="3548"/>
                      <a:pt x="3362" y="3299"/>
                    </a:cubicBezTo>
                    <a:cubicBezTo>
                      <a:pt x="3413" y="2843"/>
                      <a:pt x="3330" y="2356"/>
                      <a:pt x="3113" y="1899"/>
                    </a:cubicBezTo>
                    <a:cubicBezTo>
                      <a:pt x="2905" y="1453"/>
                      <a:pt x="2594" y="1080"/>
                      <a:pt x="2210" y="810"/>
                    </a:cubicBezTo>
                    <a:cubicBezTo>
                      <a:pt x="2241" y="738"/>
                      <a:pt x="2262" y="665"/>
                      <a:pt x="2272" y="592"/>
                    </a:cubicBezTo>
                    <a:cubicBezTo>
                      <a:pt x="2283" y="509"/>
                      <a:pt x="2283" y="427"/>
                      <a:pt x="2251" y="353"/>
                    </a:cubicBezTo>
                    <a:cubicBezTo>
                      <a:pt x="2200" y="188"/>
                      <a:pt x="2044" y="95"/>
                      <a:pt x="1961" y="63"/>
                    </a:cubicBezTo>
                    <a:cubicBezTo>
                      <a:pt x="1878" y="32"/>
                      <a:pt x="1785" y="12"/>
                      <a:pt x="16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0"/>
              <p:cNvSpPr/>
              <p:nvPr/>
            </p:nvSpPr>
            <p:spPr>
              <a:xfrm>
                <a:off x="4565700" y="3130650"/>
                <a:ext cx="95725" cy="100125"/>
              </a:xfrm>
              <a:custGeom>
                <a:avLst/>
                <a:gdLst/>
                <a:ahLst/>
                <a:cxnLst/>
                <a:rect l="l" t="t" r="r" b="b"/>
                <a:pathLst>
                  <a:path w="3829" h="4005" extrusionOk="0">
                    <a:moveTo>
                      <a:pt x="2470" y="0"/>
                    </a:moveTo>
                    <a:cubicBezTo>
                      <a:pt x="2407" y="0"/>
                      <a:pt x="2335" y="11"/>
                      <a:pt x="2294" y="11"/>
                    </a:cubicBezTo>
                    <a:cubicBezTo>
                      <a:pt x="2158" y="42"/>
                      <a:pt x="2003" y="94"/>
                      <a:pt x="1837" y="177"/>
                    </a:cubicBezTo>
                    <a:cubicBezTo>
                      <a:pt x="1733" y="228"/>
                      <a:pt x="1619" y="301"/>
                      <a:pt x="1515" y="374"/>
                    </a:cubicBezTo>
                    <a:cubicBezTo>
                      <a:pt x="1402" y="457"/>
                      <a:pt x="1298" y="540"/>
                      <a:pt x="1204" y="633"/>
                    </a:cubicBezTo>
                    <a:cubicBezTo>
                      <a:pt x="1121" y="726"/>
                      <a:pt x="1038" y="830"/>
                      <a:pt x="976" y="934"/>
                    </a:cubicBezTo>
                    <a:cubicBezTo>
                      <a:pt x="955" y="913"/>
                      <a:pt x="934" y="903"/>
                      <a:pt x="914" y="903"/>
                    </a:cubicBezTo>
                    <a:cubicBezTo>
                      <a:pt x="893" y="903"/>
                      <a:pt x="862" y="913"/>
                      <a:pt x="851" y="934"/>
                    </a:cubicBezTo>
                    <a:cubicBezTo>
                      <a:pt x="831" y="954"/>
                      <a:pt x="831" y="965"/>
                      <a:pt x="831" y="986"/>
                    </a:cubicBezTo>
                    <a:cubicBezTo>
                      <a:pt x="831" y="1058"/>
                      <a:pt x="841" y="1141"/>
                      <a:pt x="831" y="1214"/>
                    </a:cubicBezTo>
                    <a:cubicBezTo>
                      <a:pt x="831" y="1235"/>
                      <a:pt x="831" y="1245"/>
                      <a:pt x="821" y="1256"/>
                    </a:cubicBezTo>
                    <a:cubicBezTo>
                      <a:pt x="821" y="1276"/>
                      <a:pt x="821" y="1297"/>
                      <a:pt x="831" y="1318"/>
                    </a:cubicBezTo>
                    <a:cubicBezTo>
                      <a:pt x="831" y="1349"/>
                      <a:pt x="821" y="1380"/>
                      <a:pt x="821" y="1411"/>
                    </a:cubicBezTo>
                    <a:cubicBezTo>
                      <a:pt x="789" y="1598"/>
                      <a:pt x="738" y="1784"/>
                      <a:pt x="665" y="1961"/>
                    </a:cubicBezTo>
                    <a:lnTo>
                      <a:pt x="665" y="1950"/>
                    </a:lnTo>
                    <a:cubicBezTo>
                      <a:pt x="592" y="2127"/>
                      <a:pt x="499" y="2282"/>
                      <a:pt x="395" y="2417"/>
                    </a:cubicBezTo>
                    <a:cubicBezTo>
                      <a:pt x="302" y="2531"/>
                      <a:pt x="208" y="2635"/>
                      <a:pt x="94" y="2718"/>
                    </a:cubicBezTo>
                    <a:lnTo>
                      <a:pt x="84" y="2729"/>
                    </a:lnTo>
                    <a:lnTo>
                      <a:pt x="63" y="2739"/>
                    </a:lnTo>
                    <a:cubicBezTo>
                      <a:pt x="42" y="2759"/>
                      <a:pt x="32" y="2770"/>
                      <a:pt x="32" y="2791"/>
                    </a:cubicBezTo>
                    <a:cubicBezTo>
                      <a:pt x="21" y="2791"/>
                      <a:pt x="21" y="2801"/>
                      <a:pt x="12" y="2812"/>
                    </a:cubicBezTo>
                    <a:cubicBezTo>
                      <a:pt x="1" y="2822"/>
                      <a:pt x="1" y="2853"/>
                      <a:pt x="1" y="2874"/>
                    </a:cubicBezTo>
                    <a:cubicBezTo>
                      <a:pt x="42" y="2957"/>
                      <a:pt x="74" y="3040"/>
                      <a:pt x="115" y="3112"/>
                    </a:cubicBezTo>
                    <a:cubicBezTo>
                      <a:pt x="157" y="3174"/>
                      <a:pt x="208" y="3247"/>
                      <a:pt x="270" y="3320"/>
                    </a:cubicBezTo>
                    <a:cubicBezTo>
                      <a:pt x="374" y="3434"/>
                      <a:pt x="499" y="3548"/>
                      <a:pt x="655" y="3651"/>
                    </a:cubicBezTo>
                    <a:cubicBezTo>
                      <a:pt x="934" y="3828"/>
                      <a:pt x="1266" y="3942"/>
                      <a:pt x="1650" y="3983"/>
                    </a:cubicBezTo>
                    <a:cubicBezTo>
                      <a:pt x="1754" y="3994"/>
                      <a:pt x="1858" y="4004"/>
                      <a:pt x="1962" y="4004"/>
                    </a:cubicBezTo>
                    <a:cubicBezTo>
                      <a:pt x="2034" y="4004"/>
                      <a:pt x="2107" y="4004"/>
                      <a:pt x="2190" y="3994"/>
                    </a:cubicBezTo>
                    <a:cubicBezTo>
                      <a:pt x="2366" y="3983"/>
                      <a:pt x="2543" y="3953"/>
                      <a:pt x="2709" y="3900"/>
                    </a:cubicBezTo>
                    <a:cubicBezTo>
                      <a:pt x="2947" y="3828"/>
                      <a:pt x="3289" y="3672"/>
                      <a:pt x="3528" y="3372"/>
                    </a:cubicBezTo>
                    <a:cubicBezTo>
                      <a:pt x="3621" y="3257"/>
                      <a:pt x="3694" y="3133"/>
                      <a:pt x="3746" y="2988"/>
                    </a:cubicBezTo>
                    <a:cubicBezTo>
                      <a:pt x="3797" y="2853"/>
                      <a:pt x="3829" y="2687"/>
                      <a:pt x="3829" y="2521"/>
                    </a:cubicBezTo>
                    <a:cubicBezTo>
                      <a:pt x="3829" y="2490"/>
                      <a:pt x="3808" y="2459"/>
                      <a:pt x="3787" y="2448"/>
                    </a:cubicBezTo>
                    <a:cubicBezTo>
                      <a:pt x="3777" y="2427"/>
                      <a:pt x="3767" y="2407"/>
                      <a:pt x="3746" y="2397"/>
                    </a:cubicBezTo>
                    <a:cubicBezTo>
                      <a:pt x="3694" y="2376"/>
                      <a:pt x="3642" y="2335"/>
                      <a:pt x="3590" y="2303"/>
                    </a:cubicBezTo>
                    <a:cubicBezTo>
                      <a:pt x="3518" y="2241"/>
                      <a:pt x="3455" y="2179"/>
                      <a:pt x="3393" y="2106"/>
                    </a:cubicBezTo>
                    <a:cubicBezTo>
                      <a:pt x="3320" y="2003"/>
                      <a:pt x="3258" y="1899"/>
                      <a:pt x="3216" y="1784"/>
                    </a:cubicBezTo>
                    <a:cubicBezTo>
                      <a:pt x="3144" y="1629"/>
                      <a:pt x="3103" y="1452"/>
                      <a:pt x="3071" y="1256"/>
                    </a:cubicBezTo>
                    <a:cubicBezTo>
                      <a:pt x="3050" y="1100"/>
                      <a:pt x="3050" y="934"/>
                      <a:pt x="3050" y="779"/>
                    </a:cubicBezTo>
                    <a:cubicBezTo>
                      <a:pt x="3050" y="737"/>
                      <a:pt x="3061" y="696"/>
                      <a:pt x="3061" y="643"/>
                    </a:cubicBezTo>
                    <a:cubicBezTo>
                      <a:pt x="3061" y="560"/>
                      <a:pt x="3071" y="467"/>
                      <a:pt x="3082" y="384"/>
                    </a:cubicBezTo>
                    <a:cubicBezTo>
                      <a:pt x="3082" y="353"/>
                      <a:pt x="3082" y="332"/>
                      <a:pt x="3071" y="311"/>
                    </a:cubicBezTo>
                    <a:cubicBezTo>
                      <a:pt x="3061" y="291"/>
                      <a:pt x="3040" y="281"/>
                      <a:pt x="3020" y="270"/>
                    </a:cubicBezTo>
                    <a:lnTo>
                      <a:pt x="2978" y="270"/>
                    </a:lnTo>
                    <a:cubicBezTo>
                      <a:pt x="2947" y="228"/>
                      <a:pt x="2916" y="177"/>
                      <a:pt x="2874" y="145"/>
                    </a:cubicBezTo>
                    <a:cubicBezTo>
                      <a:pt x="2833" y="104"/>
                      <a:pt x="2781" y="62"/>
                      <a:pt x="2709" y="32"/>
                    </a:cubicBezTo>
                    <a:cubicBezTo>
                      <a:pt x="2656" y="11"/>
                      <a:pt x="2594" y="0"/>
                      <a:pt x="2511" y="0"/>
                    </a:cubicBezTo>
                    <a:close/>
                  </a:path>
                </a:pathLst>
              </a:custGeom>
              <a:solidFill>
                <a:srgbClr val="FEA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50"/>
              <p:cNvSpPr/>
              <p:nvPr/>
            </p:nvSpPr>
            <p:spPr>
              <a:xfrm>
                <a:off x="4584650" y="3130400"/>
                <a:ext cx="58350" cy="44350"/>
              </a:xfrm>
              <a:custGeom>
                <a:avLst/>
                <a:gdLst/>
                <a:ahLst/>
                <a:cxnLst/>
                <a:rect l="l" t="t" r="r" b="b"/>
                <a:pathLst>
                  <a:path w="2334" h="1774" extrusionOk="0">
                    <a:moveTo>
                      <a:pt x="1712" y="0"/>
                    </a:moveTo>
                    <a:cubicBezTo>
                      <a:pt x="1660" y="0"/>
                      <a:pt x="1608" y="10"/>
                      <a:pt x="1536" y="21"/>
                    </a:cubicBezTo>
                    <a:cubicBezTo>
                      <a:pt x="1400" y="42"/>
                      <a:pt x="1245" y="93"/>
                      <a:pt x="1079" y="187"/>
                    </a:cubicBezTo>
                    <a:cubicBezTo>
                      <a:pt x="965" y="238"/>
                      <a:pt x="861" y="301"/>
                      <a:pt x="757" y="384"/>
                    </a:cubicBezTo>
                    <a:cubicBezTo>
                      <a:pt x="644" y="467"/>
                      <a:pt x="540" y="550"/>
                      <a:pt x="446" y="643"/>
                    </a:cubicBezTo>
                    <a:cubicBezTo>
                      <a:pt x="363" y="736"/>
                      <a:pt x="280" y="840"/>
                      <a:pt x="218" y="944"/>
                    </a:cubicBezTo>
                    <a:cubicBezTo>
                      <a:pt x="197" y="923"/>
                      <a:pt x="176" y="913"/>
                      <a:pt x="156" y="913"/>
                    </a:cubicBezTo>
                    <a:cubicBezTo>
                      <a:pt x="135" y="913"/>
                      <a:pt x="104" y="923"/>
                      <a:pt x="93" y="944"/>
                    </a:cubicBezTo>
                    <a:cubicBezTo>
                      <a:pt x="73" y="955"/>
                      <a:pt x="63" y="975"/>
                      <a:pt x="73" y="996"/>
                    </a:cubicBezTo>
                    <a:lnTo>
                      <a:pt x="73" y="1224"/>
                    </a:lnTo>
                    <a:lnTo>
                      <a:pt x="63" y="1266"/>
                    </a:lnTo>
                    <a:cubicBezTo>
                      <a:pt x="63" y="1286"/>
                      <a:pt x="63" y="1307"/>
                      <a:pt x="73" y="1328"/>
                    </a:cubicBezTo>
                    <a:cubicBezTo>
                      <a:pt x="63" y="1359"/>
                      <a:pt x="63" y="1390"/>
                      <a:pt x="63" y="1421"/>
                    </a:cubicBezTo>
                    <a:cubicBezTo>
                      <a:pt x="42" y="1515"/>
                      <a:pt x="31" y="1598"/>
                      <a:pt x="0" y="1681"/>
                    </a:cubicBezTo>
                    <a:cubicBezTo>
                      <a:pt x="228" y="1743"/>
                      <a:pt x="466" y="1773"/>
                      <a:pt x="705" y="1774"/>
                    </a:cubicBezTo>
                    <a:lnTo>
                      <a:pt x="705" y="1774"/>
                    </a:lnTo>
                    <a:cubicBezTo>
                      <a:pt x="816" y="1774"/>
                      <a:pt x="937" y="1773"/>
                      <a:pt x="1048" y="1764"/>
                    </a:cubicBezTo>
                    <a:cubicBezTo>
                      <a:pt x="1162" y="1743"/>
                      <a:pt x="1266" y="1732"/>
                      <a:pt x="1380" y="1701"/>
                    </a:cubicBezTo>
                    <a:cubicBezTo>
                      <a:pt x="1463" y="1681"/>
                      <a:pt x="1546" y="1660"/>
                      <a:pt x="1629" y="1628"/>
                    </a:cubicBezTo>
                    <a:cubicBezTo>
                      <a:pt x="1702" y="1598"/>
                      <a:pt x="1785" y="1556"/>
                      <a:pt x="1857" y="1515"/>
                    </a:cubicBezTo>
                    <a:cubicBezTo>
                      <a:pt x="1919" y="1483"/>
                      <a:pt x="1981" y="1442"/>
                      <a:pt x="2033" y="1400"/>
                    </a:cubicBezTo>
                    <a:cubicBezTo>
                      <a:pt x="2096" y="1359"/>
                      <a:pt x="2147" y="1317"/>
                      <a:pt x="2199" y="1266"/>
                    </a:cubicBezTo>
                    <a:cubicBezTo>
                      <a:pt x="2241" y="1234"/>
                      <a:pt x="2272" y="1193"/>
                      <a:pt x="2303" y="1151"/>
                    </a:cubicBezTo>
                    <a:cubicBezTo>
                      <a:pt x="2292" y="1038"/>
                      <a:pt x="2292" y="913"/>
                      <a:pt x="2292" y="789"/>
                    </a:cubicBezTo>
                    <a:cubicBezTo>
                      <a:pt x="2303" y="747"/>
                      <a:pt x="2303" y="706"/>
                      <a:pt x="2303" y="653"/>
                    </a:cubicBezTo>
                    <a:cubicBezTo>
                      <a:pt x="2303" y="570"/>
                      <a:pt x="2313" y="487"/>
                      <a:pt x="2324" y="394"/>
                    </a:cubicBezTo>
                    <a:cubicBezTo>
                      <a:pt x="2334" y="363"/>
                      <a:pt x="2334" y="342"/>
                      <a:pt x="2313" y="321"/>
                    </a:cubicBezTo>
                    <a:cubicBezTo>
                      <a:pt x="2303" y="301"/>
                      <a:pt x="2292" y="291"/>
                      <a:pt x="2262" y="280"/>
                    </a:cubicBezTo>
                    <a:lnTo>
                      <a:pt x="2220" y="280"/>
                    </a:lnTo>
                    <a:cubicBezTo>
                      <a:pt x="2189" y="238"/>
                      <a:pt x="2158" y="187"/>
                      <a:pt x="2116" y="155"/>
                    </a:cubicBezTo>
                    <a:cubicBezTo>
                      <a:pt x="2075" y="104"/>
                      <a:pt x="2023" y="72"/>
                      <a:pt x="1951" y="42"/>
                    </a:cubicBezTo>
                    <a:cubicBezTo>
                      <a:pt x="1898" y="21"/>
                      <a:pt x="1836" y="10"/>
                      <a:pt x="1753" y="0"/>
                    </a:cubicBezTo>
                    <a:close/>
                    <a:moveTo>
                      <a:pt x="705" y="1774"/>
                    </a:moveTo>
                    <a:cubicBezTo>
                      <a:pt x="701" y="1774"/>
                      <a:pt x="698" y="1774"/>
                      <a:pt x="695" y="1774"/>
                    </a:cubicBezTo>
                    <a:lnTo>
                      <a:pt x="706" y="1774"/>
                    </a:lnTo>
                    <a:cubicBezTo>
                      <a:pt x="705" y="1774"/>
                      <a:pt x="705" y="1774"/>
                      <a:pt x="705" y="1774"/>
                    </a:cubicBezTo>
                    <a:close/>
                  </a:path>
                </a:pathLst>
              </a:custGeom>
              <a:solidFill>
                <a:srgbClr val="E69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50"/>
              <p:cNvSpPr/>
              <p:nvPr/>
            </p:nvSpPr>
            <p:spPr>
              <a:xfrm>
                <a:off x="4474425" y="3055700"/>
                <a:ext cx="42825" cy="60200"/>
              </a:xfrm>
              <a:custGeom>
                <a:avLst/>
                <a:gdLst/>
                <a:ahLst/>
                <a:cxnLst/>
                <a:rect l="l" t="t" r="r" b="b"/>
                <a:pathLst>
                  <a:path w="1713" h="2408" extrusionOk="0">
                    <a:moveTo>
                      <a:pt x="737" y="1"/>
                    </a:moveTo>
                    <a:cubicBezTo>
                      <a:pt x="551" y="22"/>
                      <a:pt x="374" y="125"/>
                      <a:pt x="239" y="291"/>
                    </a:cubicBezTo>
                    <a:cubicBezTo>
                      <a:pt x="94" y="457"/>
                      <a:pt x="11" y="685"/>
                      <a:pt x="0" y="944"/>
                    </a:cubicBezTo>
                    <a:cubicBezTo>
                      <a:pt x="0" y="1048"/>
                      <a:pt x="11" y="1173"/>
                      <a:pt x="53" y="1308"/>
                    </a:cubicBezTo>
                    <a:cubicBezTo>
                      <a:pt x="83" y="1421"/>
                      <a:pt x="125" y="1546"/>
                      <a:pt x="198" y="1660"/>
                    </a:cubicBezTo>
                    <a:cubicBezTo>
                      <a:pt x="322" y="1889"/>
                      <a:pt x="498" y="2075"/>
                      <a:pt x="717" y="2221"/>
                    </a:cubicBezTo>
                    <a:cubicBezTo>
                      <a:pt x="820" y="2293"/>
                      <a:pt x="955" y="2345"/>
                      <a:pt x="1079" y="2376"/>
                    </a:cubicBezTo>
                    <a:cubicBezTo>
                      <a:pt x="1141" y="2397"/>
                      <a:pt x="1214" y="2397"/>
                      <a:pt x="1287" y="2407"/>
                    </a:cubicBezTo>
                    <a:lnTo>
                      <a:pt x="1318" y="2407"/>
                    </a:lnTo>
                    <a:cubicBezTo>
                      <a:pt x="1380" y="2407"/>
                      <a:pt x="1432" y="2397"/>
                      <a:pt x="1505" y="2387"/>
                    </a:cubicBezTo>
                    <a:cubicBezTo>
                      <a:pt x="1526" y="2387"/>
                      <a:pt x="1546" y="2366"/>
                      <a:pt x="1556" y="2345"/>
                    </a:cubicBezTo>
                    <a:cubicBezTo>
                      <a:pt x="1567" y="2334"/>
                      <a:pt x="1567" y="2304"/>
                      <a:pt x="1567" y="2283"/>
                    </a:cubicBezTo>
                    <a:cubicBezTo>
                      <a:pt x="1556" y="2262"/>
                      <a:pt x="1546" y="2251"/>
                      <a:pt x="1526" y="2241"/>
                    </a:cubicBezTo>
                    <a:cubicBezTo>
                      <a:pt x="1619" y="2075"/>
                      <a:pt x="1671" y="1868"/>
                      <a:pt x="1692" y="1608"/>
                    </a:cubicBezTo>
                    <a:cubicBezTo>
                      <a:pt x="1712" y="1349"/>
                      <a:pt x="1681" y="1080"/>
                      <a:pt x="1619" y="820"/>
                    </a:cubicBezTo>
                    <a:cubicBezTo>
                      <a:pt x="1556" y="550"/>
                      <a:pt x="1443" y="343"/>
                      <a:pt x="1287" y="197"/>
                    </a:cubicBezTo>
                    <a:cubicBezTo>
                      <a:pt x="1152" y="73"/>
                      <a:pt x="975" y="1"/>
                      <a:pt x="810" y="1"/>
                    </a:cubicBez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50"/>
              <p:cNvSpPr/>
              <p:nvPr/>
            </p:nvSpPr>
            <p:spPr>
              <a:xfrm>
                <a:off x="4482200" y="3065800"/>
                <a:ext cx="21300" cy="13800"/>
              </a:xfrm>
              <a:custGeom>
                <a:avLst/>
                <a:gdLst/>
                <a:ahLst/>
                <a:cxnLst/>
                <a:rect l="l" t="t" r="r" b="b"/>
                <a:pathLst>
                  <a:path w="852" h="552" extrusionOk="0">
                    <a:moveTo>
                      <a:pt x="644" y="416"/>
                    </a:moveTo>
                    <a:cubicBezTo>
                      <a:pt x="644" y="425"/>
                      <a:pt x="644" y="426"/>
                      <a:pt x="651" y="427"/>
                    </a:cubicBezTo>
                    <a:lnTo>
                      <a:pt x="651" y="427"/>
                    </a:lnTo>
                    <a:lnTo>
                      <a:pt x="644" y="416"/>
                    </a:lnTo>
                    <a:close/>
                    <a:moveTo>
                      <a:pt x="157" y="1"/>
                    </a:moveTo>
                    <a:cubicBezTo>
                      <a:pt x="115" y="1"/>
                      <a:pt x="74" y="1"/>
                      <a:pt x="32" y="12"/>
                    </a:cubicBezTo>
                    <a:cubicBezTo>
                      <a:pt x="11" y="12"/>
                      <a:pt x="1" y="42"/>
                      <a:pt x="1" y="63"/>
                    </a:cubicBezTo>
                    <a:cubicBezTo>
                      <a:pt x="1" y="84"/>
                      <a:pt x="11" y="95"/>
                      <a:pt x="21" y="95"/>
                    </a:cubicBezTo>
                    <a:cubicBezTo>
                      <a:pt x="32" y="105"/>
                      <a:pt x="42" y="105"/>
                      <a:pt x="63" y="105"/>
                    </a:cubicBezTo>
                    <a:lnTo>
                      <a:pt x="74" y="95"/>
                    </a:lnTo>
                    <a:lnTo>
                      <a:pt x="177" y="95"/>
                    </a:lnTo>
                    <a:cubicBezTo>
                      <a:pt x="219" y="105"/>
                      <a:pt x="260" y="115"/>
                      <a:pt x="302" y="136"/>
                    </a:cubicBezTo>
                    <a:cubicBezTo>
                      <a:pt x="353" y="157"/>
                      <a:pt x="395" y="188"/>
                      <a:pt x="436" y="219"/>
                    </a:cubicBezTo>
                    <a:cubicBezTo>
                      <a:pt x="519" y="271"/>
                      <a:pt x="581" y="344"/>
                      <a:pt x="644" y="416"/>
                    </a:cubicBezTo>
                    <a:lnTo>
                      <a:pt x="644" y="416"/>
                    </a:lnTo>
                    <a:lnTo>
                      <a:pt x="644" y="416"/>
                    </a:lnTo>
                    <a:lnTo>
                      <a:pt x="655" y="427"/>
                    </a:lnTo>
                    <a:cubicBezTo>
                      <a:pt x="653" y="427"/>
                      <a:pt x="652" y="427"/>
                      <a:pt x="651" y="427"/>
                    </a:cubicBezTo>
                    <a:lnTo>
                      <a:pt x="651" y="427"/>
                    </a:lnTo>
                    <a:lnTo>
                      <a:pt x="706" y="510"/>
                    </a:lnTo>
                    <a:cubicBezTo>
                      <a:pt x="717" y="530"/>
                      <a:pt x="738" y="540"/>
                      <a:pt x="747" y="551"/>
                    </a:cubicBezTo>
                    <a:cubicBezTo>
                      <a:pt x="768" y="551"/>
                      <a:pt x="789" y="551"/>
                      <a:pt x="810" y="540"/>
                    </a:cubicBezTo>
                    <a:cubicBezTo>
                      <a:pt x="830" y="530"/>
                      <a:pt x="841" y="510"/>
                      <a:pt x="841" y="499"/>
                    </a:cubicBezTo>
                    <a:cubicBezTo>
                      <a:pt x="851" y="478"/>
                      <a:pt x="841" y="457"/>
                      <a:pt x="841" y="437"/>
                    </a:cubicBezTo>
                    <a:cubicBezTo>
                      <a:pt x="768" y="291"/>
                      <a:pt x="644" y="167"/>
                      <a:pt x="509" y="95"/>
                    </a:cubicBezTo>
                    <a:cubicBezTo>
                      <a:pt x="436" y="53"/>
                      <a:pt x="353" y="22"/>
                      <a:pt x="270" y="12"/>
                    </a:cubicBezTo>
                    <a:cubicBezTo>
                      <a:pt x="240" y="1"/>
                      <a:pt x="198" y="1"/>
                      <a:pt x="157" y="1"/>
                    </a:cubicBezTo>
                    <a:close/>
                  </a:path>
                </a:pathLst>
              </a:custGeom>
              <a:solidFill>
                <a:srgbClr val="D08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50"/>
              <p:cNvSpPr/>
              <p:nvPr/>
            </p:nvSpPr>
            <p:spPr>
              <a:xfrm>
                <a:off x="4492850" y="2961300"/>
                <a:ext cx="219400" cy="203875"/>
              </a:xfrm>
              <a:custGeom>
                <a:avLst/>
                <a:gdLst/>
                <a:ahLst/>
                <a:cxnLst/>
                <a:rect l="l" t="t" r="r" b="b"/>
                <a:pathLst>
                  <a:path w="8776" h="8155" extrusionOk="0">
                    <a:moveTo>
                      <a:pt x="4004" y="1"/>
                    </a:moveTo>
                    <a:cubicBezTo>
                      <a:pt x="3641" y="1"/>
                      <a:pt x="3257" y="32"/>
                      <a:pt x="2894" y="63"/>
                    </a:cubicBezTo>
                    <a:cubicBezTo>
                      <a:pt x="2666" y="84"/>
                      <a:pt x="2438" y="105"/>
                      <a:pt x="2209" y="115"/>
                    </a:cubicBezTo>
                    <a:cubicBezTo>
                      <a:pt x="2054" y="125"/>
                      <a:pt x="1909" y="125"/>
                      <a:pt x="1774" y="125"/>
                    </a:cubicBezTo>
                    <a:cubicBezTo>
                      <a:pt x="1691" y="125"/>
                      <a:pt x="1598" y="125"/>
                      <a:pt x="1504" y="115"/>
                    </a:cubicBezTo>
                    <a:cubicBezTo>
                      <a:pt x="1483" y="94"/>
                      <a:pt x="1462" y="94"/>
                      <a:pt x="1442" y="94"/>
                    </a:cubicBezTo>
                    <a:cubicBezTo>
                      <a:pt x="1421" y="94"/>
                      <a:pt x="1400" y="94"/>
                      <a:pt x="1380" y="115"/>
                    </a:cubicBezTo>
                    <a:cubicBezTo>
                      <a:pt x="1048" y="499"/>
                      <a:pt x="768" y="944"/>
                      <a:pt x="550" y="1442"/>
                    </a:cubicBezTo>
                    <a:cubicBezTo>
                      <a:pt x="332" y="1930"/>
                      <a:pt x="176" y="2449"/>
                      <a:pt x="93" y="2988"/>
                    </a:cubicBezTo>
                    <a:cubicBezTo>
                      <a:pt x="10" y="3538"/>
                      <a:pt x="0" y="4088"/>
                      <a:pt x="63" y="4607"/>
                    </a:cubicBezTo>
                    <a:cubicBezTo>
                      <a:pt x="104" y="4876"/>
                      <a:pt x="155" y="5146"/>
                      <a:pt x="229" y="5395"/>
                    </a:cubicBezTo>
                    <a:cubicBezTo>
                      <a:pt x="301" y="5654"/>
                      <a:pt x="394" y="5903"/>
                      <a:pt x="519" y="6142"/>
                    </a:cubicBezTo>
                    <a:cubicBezTo>
                      <a:pt x="757" y="6640"/>
                      <a:pt x="1100" y="7075"/>
                      <a:pt x="1494" y="7397"/>
                    </a:cubicBezTo>
                    <a:cubicBezTo>
                      <a:pt x="1681" y="7553"/>
                      <a:pt x="1898" y="7687"/>
                      <a:pt x="2126" y="7802"/>
                    </a:cubicBezTo>
                    <a:cubicBezTo>
                      <a:pt x="2345" y="7905"/>
                      <a:pt x="2583" y="7988"/>
                      <a:pt x="2822" y="8040"/>
                    </a:cubicBezTo>
                    <a:cubicBezTo>
                      <a:pt x="3122" y="8113"/>
                      <a:pt x="3433" y="8154"/>
                      <a:pt x="3745" y="8154"/>
                    </a:cubicBezTo>
                    <a:cubicBezTo>
                      <a:pt x="3942" y="8154"/>
                      <a:pt x="4129" y="8143"/>
                      <a:pt x="4325" y="8113"/>
                    </a:cubicBezTo>
                    <a:cubicBezTo>
                      <a:pt x="4585" y="8081"/>
                      <a:pt x="4844" y="8030"/>
                      <a:pt x="5093" y="7957"/>
                    </a:cubicBezTo>
                    <a:cubicBezTo>
                      <a:pt x="5384" y="7874"/>
                      <a:pt x="5623" y="7781"/>
                      <a:pt x="5840" y="7666"/>
                    </a:cubicBezTo>
                    <a:cubicBezTo>
                      <a:pt x="6286" y="7438"/>
                      <a:pt x="6670" y="7096"/>
                      <a:pt x="6950" y="6681"/>
                    </a:cubicBezTo>
                    <a:cubicBezTo>
                      <a:pt x="7085" y="6474"/>
                      <a:pt x="7199" y="6246"/>
                      <a:pt x="7271" y="6007"/>
                    </a:cubicBezTo>
                    <a:cubicBezTo>
                      <a:pt x="7344" y="5799"/>
                      <a:pt x="7386" y="5582"/>
                      <a:pt x="7396" y="5353"/>
                    </a:cubicBezTo>
                    <a:cubicBezTo>
                      <a:pt x="7469" y="5374"/>
                      <a:pt x="7531" y="5374"/>
                      <a:pt x="7603" y="5374"/>
                    </a:cubicBezTo>
                    <a:cubicBezTo>
                      <a:pt x="7666" y="5374"/>
                      <a:pt x="7728" y="5374"/>
                      <a:pt x="7790" y="5363"/>
                    </a:cubicBezTo>
                    <a:cubicBezTo>
                      <a:pt x="7935" y="5333"/>
                      <a:pt x="8071" y="5270"/>
                      <a:pt x="8195" y="5177"/>
                    </a:cubicBezTo>
                    <a:cubicBezTo>
                      <a:pt x="8319" y="5094"/>
                      <a:pt x="8412" y="4980"/>
                      <a:pt x="8506" y="4856"/>
                    </a:cubicBezTo>
                    <a:cubicBezTo>
                      <a:pt x="8548" y="4793"/>
                      <a:pt x="8589" y="4720"/>
                      <a:pt x="8620" y="4648"/>
                    </a:cubicBezTo>
                    <a:cubicBezTo>
                      <a:pt x="8651" y="4596"/>
                      <a:pt x="8672" y="4524"/>
                      <a:pt x="8703" y="4430"/>
                    </a:cubicBezTo>
                    <a:cubicBezTo>
                      <a:pt x="8744" y="4295"/>
                      <a:pt x="8776" y="4150"/>
                      <a:pt x="8776" y="3994"/>
                    </a:cubicBezTo>
                    <a:cubicBezTo>
                      <a:pt x="8776" y="3849"/>
                      <a:pt x="8744" y="3715"/>
                      <a:pt x="8693" y="3590"/>
                    </a:cubicBezTo>
                    <a:cubicBezTo>
                      <a:pt x="8641" y="3455"/>
                      <a:pt x="8558" y="3341"/>
                      <a:pt x="8454" y="3247"/>
                    </a:cubicBezTo>
                    <a:cubicBezTo>
                      <a:pt x="8350" y="3154"/>
                      <a:pt x="8205" y="3092"/>
                      <a:pt x="8050" y="3061"/>
                    </a:cubicBezTo>
                    <a:cubicBezTo>
                      <a:pt x="7977" y="3051"/>
                      <a:pt x="7894" y="3040"/>
                      <a:pt x="7811" y="3040"/>
                    </a:cubicBezTo>
                    <a:lnTo>
                      <a:pt x="7739" y="3040"/>
                    </a:lnTo>
                    <a:lnTo>
                      <a:pt x="7490" y="3071"/>
                    </a:lnTo>
                    <a:cubicBezTo>
                      <a:pt x="7448" y="3081"/>
                      <a:pt x="7396" y="3092"/>
                      <a:pt x="7354" y="3113"/>
                    </a:cubicBezTo>
                    <a:cubicBezTo>
                      <a:pt x="7365" y="2864"/>
                      <a:pt x="7354" y="2615"/>
                      <a:pt x="7303" y="2376"/>
                    </a:cubicBezTo>
                    <a:cubicBezTo>
                      <a:pt x="7251" y="2106"/>
                      <a:pt x="7168" y="1837"/>
                      <a:pt x="7043" y="1588"/>
                    </a:cubicBezTo>
                    <a:cubicBezTo>
                      <a:pt x="6919" y="1339"/>
                      <a:pt x="6753" y="1121"/>
                      <a:pt x="6556" y="914"/>
                    </a:cubicBezTo>
                    <a:cubicBezTo>
                      <a:pt x="6359" y="716"/>
                      <a:pt x="6100" y="540"/>
                      <a:pt x="5809" y="384"/>
                    </a:cubicBezTo>
                    <a:cubicBezTo>
                      <a:pt x="5540" y="250"/>
                      <a:pt x="5249" y="146"/>
                      <a:pt x="4938" y="84"/>
                    </a:cubicBezTo>
                    <a:cubicBezTo>
                      <a:pt x="4668" y="32"/>
                      <a:pt x="4367" y="1"/>
                      <a:pt x="4035" y="1"/>
                    </a:cubicBezTo>
                    <a:close/>
                  </a:path>
                </a:pathLst>
              </a:custGeom>
              <a:solidFill>
                <a:srgbClr val="FEA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50"/>
              <p:cNvSpPr/>
              <p:nvPr/>
            </p:nvSpPr>
            <p:spPr>
              <a:xfrm>
                <a:off x="4509700" y="2961300"/>
                <a:ext cx="167300" cy="90800"/>
              </a:xfrm>
              <a:custGeom>
                <a:avLst/>
                <a:gdLst/>
                <a:ahLst/>
                <a:cxnLst/>
                <a:rect l="l" t="t" r="r" b="b"/>
                <a:pathLst>
                  <a:path w="6692" h="3632" extrusionOk="0">
                    <a:moveTo>
                      <a:pt x="6535" y="3507"/>
                    </a:moveTo>
                    <a:cubicBezTo>
                      <a:pt x="6533" y="3510"/>
                      <a:pt x="6531" y="3513"/>
                      <a:pt x="6529" y="3516"/>
                    </a:cubicBezTo>
                    <a:lnTo>
                      <a:pt x="6529" y="3516"/>
                    </a:lnTo>
                    <a:cubicBezTo>
                      <a:pt x="6532" y="3515"/>
                      <a:pt x="6535" y="3513"/>
                      <a:pt x="6535" y="3507"/>
                    </a:cubicBezTo>
                    <a:close/>
                    <a:moveTo>
                      <a:pt x="3330" y="1"/>
                    </a:moveTo>
                    <a:cubicBezTo>
                      <a:pt x="2967" y="1"/>
                      <a:pt x="2604" y="32"/>
                      <a:pt x="2252" y="63"/>
                    </a:cubicBezTo>
                    <a:lnTo>
                      <a:pt x="2220" y="63"/>
                    </a:lnTo>
                    <a:cubicBezTo>
                      <a:pt x="2023" y="84"/>
                      <a:pt x="1774" y="105"/>
                      <a:pt x="1535" y="115"/>
                    </a:cubicBezTo>
                    <a:cubicBezTo>
                      <a:pt x="1380" y="115"/>
                      <a:pt x="1245" y="125"/>
                      <a:pt x="1100" y="125"/>
                    </a:cubicBezTo>
                    <a:cubicBezTo>
                      <a:pt x="1017" y="125"/>
                      <a:pt x="924" y="125"/>
                      <a:pt x="830" y="115"/>
                    </a:cubicBezTo>
                    <a:cubicBezTo>
                      <a:pt x="820" y="94"/>
                      <a:pt x="788" y="84"/>
                      <a:pt x="768" y="84"/>
                    </a:cubicBezTo>
                    <a:cubicBezTo>
                      <a:pt x="747" y="84"/>
                      <a:pt x="726" y="94"/>
                      <a:pt x="706" y="115"/>
                    </a:cubicBezTo>
                    <a:cubicBezTo>
                      <a:pt x="436" y="426"/>
                      <a:pt x="198" y="779"/>
                      <a:pt x="0" y="1163"/>
                    </a:cubicBezTo>
                    <a:cubicBezTo>
                      <a:pt x="115" y="1080"/>
                      <a:pt x="228" y="1007"/>
                      <a:pt x="353" y="944"/>
                    </a:cubicBezTo>
                    <a:cubicBezTo>
                      <a:pt x="415" y="914"/>
                      <a:pt x="477" y="882"/>
                      <a:pt x="550" y="852"/>
                    </a:cubicBezTo>
                    <a:cubicBezTo>
                      <a:pt x="602" y="831"/>
                      <a:pt x="664" y="810"/>
                      <a:pt x="716" y="789"/>
                    </a:cubicBezTo>
                    <a:lnTo>
                      <a:pt x="726" y="789"/>
                    </a:lnTo>
                    <a:lnTo>
                      <a:pt x="737" y="799"/>
                    </a:lnTo>
                    <a:cubicBezTo>
                      <a:pt x="747" y="799"/>
                      <a:pt x="747" y="810"/>
                      <a:pt x="747" y="820"/>
                    </a:cubicBezTo>
                    <a:cubicBezTo>
                      <a:pt x="768" y="841"/>
                      <a:pt x="799" y="872"/>
                      <a:pt x="820" y="903"/>
                    </a:cubicBezTo>
                    <a:cubicBezTo>
                      <a:pt x="892" y="997"/>
                      <a:pt x="975" y="1080"/>
                      <a:pt x="1058" y="1152"/>
                    </a:cubicBezTo>
                    <a:cubicBezTo>
                      <a:pt x="1152" y="1235"/>
                      <a:pt x="1235" y="1308"/>
                      <a:pt x="1339" y="1370"/>
                    </a:cubicBezTo>
                    <a:cubicBezTo>
                      <a:pt x="1608" y="1567"/>
                      <a:pt x="1909" y="1712"/>
                      <a:pt x="2231" y="1827"/>
                    </a:cubicBezTo>
                    <a:cubicBezTo>
                      <a:pt x="2656" y="1982"/>
                      <a:pt x="3112" y="2076"/>
                      <a:pt x="3568" y="2117"/>
                    </a:cubicBezTo>
                    <a:lnTo>
                      <a:pt x="3559" y="2117"/>
                    </a:lnTo>
                    <a:cubicBezTo>
                      <a:pt x="3707" y="2127"/>
                      <a:pt x="3856" y="2133"/>
                      <a:pt x="4004" y="2133"/>
                    </a:cubicBezTo>
                    <a:cubicBezTo>
                      <a:pt x="4301" y="2133"/>
                      <a:pt x="4596" y="2110"/>
                      <a:pt x="4886" y="2055"/>
                    </a:cubicBezTo>
                    <a:lnTo>
                      <a:pt x="4875" y="2055"/>
                    </a:lnTo>
                    <a:cubicBezTo>
                      <a:pt x="5062" y="2013"/>
                      <a:pt x="5249" y="1972"/>
                      <a:pt x="5436" y="1899"/>
                    </a:cubicBezTo>
                    <a:lnTo>
                      <a:pt x="5456" y="1899"/>
                    </a:lnTo>
                    <a:cubicBezTo>
                      <a:pt x="5467" y="1899"/>
                      <a:pt x="5477" y="1920"/>
                      <a:pt x="5477" y="1930"/>
                    </a:cubicBezTo>
                    <a:cubicBezTo>
                      <a:pt x="5477" y="2086"/>
                      <a:pt x="5488" y="2242"/>
                      <a:pt x="5509" y="2397"/>
                    </a:cubicBezTo>
                    <a:lnTo>
                      <a:pt x="5509" y="2387"/>
                    </a:lnTo>
                    <a:cubicBezTo>
                      <a:pt x="5539" y="2604"/>
                      <a:pt x="5592" y="2812"/>
                      <a:pt x="5675" y="3009"/>
                    </a:cubicBezTo>
                    <a:lnTo>
                      <a:pt x="5685" y="3009"/>
                    </a:lnTo>
                    <a:cubicBezTo>
                      <a:pt x="5737" y="3134"/>
                      <a:pt x="5799" y="3237"/>
                      <a:pt x="5871" y="3341"/>
                    </a:cubicBezTo>
                    <a:cubicBezTo>
                      <a:pt x="5903" y="3372"/>
                      <a:pt x="5934" y="3403"/>
                      <a:pt x="5954" y="3434"/>
                    </a:cubicBezTo>
                    <a:cubicBezTo>
                      <a:pt x="5986" y="3466"/>
                      <a:pt x="6017" y="3486"/>
                      <a:pt x="6048" y="3517"/>
                    </a:cubicBezTo>
                    <a:lnTo>
                      <a:pt x="6058" y="3517"/>
                    </a:lnTo>
                    <a:cubicBezTo>
                      <a:pt x="6110" y="3549"/>
                      <a:pt x="6162" y="3579"/>
                      <a:pt x="6224" y="3611"/>
                    </a:cubicBezTo>
                    <a:lnTo>
                      <a:pt x="6214" y="3600"/>
                    </a:lnTo>
                    <a:lnTo>
                      <a:pt x="6307" y="3632"/>
                    </a:lnTo>
                    <a:cubicBezTo>
                      <a:pt x="6328" y="3632"/>
                      <a:pt x="6348" y="3632"/>
                      <a:pt x="6369" y="3621"/>
                    </a:cubicBezTo>
                    <a:lnTo>
                      <a:pt x="6369" y="3621"/>
                    </a:lnTo>
                    <a:cubicBezTo>
                      <a:pt x="6369" y="3624"/>
                      <a:pt x="6368" y="3626"/>
                      <a:pt x="6367" y="3628"/>
                    </a:cubicBezTo>
                    <a:lnTo>
                      <a:pt x="6367" y="3628"/>
                    </a:lnTo>
                    <a:cubicBezTo>
                      <a:pt x="6385" y="3621"/>
                      <a:pt x="6403" y="3620"/>
                      <a:pt x="6421" y="3611"/>
                    </a:cubicBezTo>
                    <a:cubicBezTo>
                      <a:pt x="6442" y="3600"/>
                      <a:pt x="6452" y="3590"/>
                      <a:pt x="6473" y="3579"/>
                    </a:cubicBezTo>
                    <a:cubicBezTo>
                      <a:pt x="6491" y="3561"/>
                      <a:pt x="6510" y="3542"/>
                      <a:pt x="6529" y="3516"/>
                    </a:cubicBezTo>
                    <a:lnTo>
                      <a:pt x="6529" y="3516"/>
                    </a:lnTo>
                    <a:cubicBezTo>
                      <a:pt x="6527" y="3517"/>
                      <a:pt x="6525" y="3517"/>
                      <a:pt x="6525" y="3517"/>
                    </a:cubicBezTo>
                    <a:cubicBezTo>
                      <a:pt x="6556" y="3476"/>
                      <a:pt x="6587" y="3424"/>
                      <a:pt x="6608" y="3372"/>
                    </a:cubicBezTo>
                    <a:cubicBezTo>
                      <a:pt x="6629" y="3310"/>
                      <a:pt x="6650" y="3237"/>
                      <a:pt x="6660" y="3175"/>
                    </a:cubicBezTo>
                    <a:lnTo>
                      <a:pt x="6691" y="3019"/>
                    </a:lnTo>
                    <a:cubicBezTo>
                      <a:pt x="6691" y="2812"/>
                      <a:pt x="6670" y="2594"/>
                      <a:pt x="6639" y="2376"/>
                    </a:cubicBezTo>
                    <a:cubicBezTo>
                      <a:pt x="6587" y="2106"/>
                      <a:pt x="6494" y="1837"/>
                      <a:pt x="6369" y="1588"/>
                    </a:cubicBezTo>
                    <a:cubicBezTo>
                      <a:pt x="6245" y="1339"/>
                      <a:pt x="6079" y="1110"/>
                      <a:pt x="5882" y="914"/>
                    </a:cubicBezTo>
                    <a:cubicBezTo>
                      <a:pt x="5685" y="716"/>
                      <a:pt x="5436" y="530"/>
                      <a:pt x="5135" y="384"/>
                    </a:cubicBezTo>
                    <a:cubicBezTo>
                      <a:pt x="4866" y="250"/>
                      <a:pt x="4575" y="146"/>
                      <a:pt x="4264" y="84"/>
                    </a:cubicBezTo>
                    <a:cubicBezTo>
                      <a:pt x="3994" y="32"/>
                      <a:pt x="3693" y="1"/>
                      <a:pt x="3361" y="1"/>
                    </a:cubicBezTo>
                    <a:close/>
                    <a:moveTo>
                      <a:pt x="6367" y="3628"/>
                    </a:moveTo>
                    <a:lnTo>
                      <a:pt x="6367" y="3628"/>
                    </a:lnTo>
                    <a:cubicBezTo>
                      <a:pt x="6364" y="3629"/>
                      <a:pt x="6362" y="3630"/>
                      <a:pt x="6359" y="3632"/>
                    </a:cubicBezTo>
                    <a:cubicBezTo>
                      <a:pt x="6359" y="3632"/>
                      <a:pt x="6364" y="3632"/>
                      <a:pt x="6367" y="3628"/>
                    </a:cubicBez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50"/>
              <p:cNvSpPr/>
              <p:nvPr/>
            </p:nvSpPr>
            <p:spPr>
              <a:xfrm>
                <a:off x="4583600" y="3064250"/>
                <a:ext cx="128400" cy="100925"/>
              </a:xfrm>
              <a:custGeom>
                <a:avLst/>
                <a:gdLst/>
                <a:ahLst/>
                <a:cxnLst/>
                <a:rect l="l" t="t" r="r" b="b"/>
                <a:pathLst>
                  <a:path w="5136" h="4037" extrusionOk="0">
                    <a:moveTo>
                      <a:pt x="5135" y="1"/>
                    </a:moveTo>
                    <a:cubicBezTo>
                      <a:pt x="5135" y="6"/>
                      <a:pt x="5134" y="12"/>
                      <a:pt x="5134" y="17"/>
                    </a:cubicBezTo>
                    <a:lnTo>
                      <a:pt x="5134" y="17"/>
                    </a:lnTo>
                    <a:cubicBezTo>
                      <a:pt x="5134" y="15"/>
                      <a:pt x="5135" y="13"/>
                      <a:pt x="5135" y="11"/>
                    </a:cubicBezTo>
                    <a:lnTo>
                      <a:pt x="5135" y="1"/>
                    </a:lnTo>
                    <a:close/>
                    <a:moveTo>
                      <a:pt x="5134" y="17"/>
                    </a:moveTo>
                    <a:lnTo>
                      <a:pt x="5134" y="17"/>
                    </a:lnTo>
                    <a:cubicBezTo>
                      <a:pt x="5103" y="128"/>
                      <a:pt x="5062" y="230"/>
                      <a:pt x="5011" y="323"/>
                    </a:cubicBezTo>
                    <a:cubicBezTo>
                      <a:pt x="4948" y="426"/>
                      <a:pt x="4876" y="509"/>
                      <a:pt x="4803" y="592"/>
                    </a:cubicBezTo>
                    <a:cubicBezTo>
                      <a:pt x="4637" y="758"/>
                      <a:pt x="4430" y="883"/>
                      <a:pt x="4202" y="945"/>
                    </a:cubicBezTo>
                    <a:cubicBezTo>
                      <a:pt x="4088" y="976"/>
                      <a:pt x="3973" y="996"/>
                      <a:pt x="3849" y="1007"/>
                    </a:cubicBezTo>
                    <a:cubicBezTo>
                      <a:pt x="3787" y="1007"/>
                      <a:pt x="3714" y="1007"/>
                      <a:pt x="3652" y="996"/>
                    </a:cubicBezTo>
                    <a:cubicBezTo>
                      <a:pt x="3590" y="987"/>
                      <a:pt x="3538" y="976"/>
                      <a:pt x="3475" y="966"/>
                    </a:cubicBezTo>
                    <a:cubicBezTo>
                      <a:pt x="3465" y="1090"/>
                      <a:pt x="3465" y="1204"/>
                      <a:pt x="3445" y="1318"/>
                    </a:cubicBezTo>
                    <a:cubicBezTo>
                      <a:pt x="3424" y="1474"/>
                      <a:pt x="3392" y="1630"/>
                      <a:pt x="3341" y="1785"/>
                    </a:cubicBezTo>
                    <a:cubicBezTo>
                      <a:pt x="3300" y="1899"/>
                      <a:pt x="3258" y="2013"/>
                      <a:pt x="3206" y="2128"/>
                    </a:cubicBezTo>
                    <a:cubicBezTo>
                      <a:pt x="3102" y="2345"/>
                      <a:pt x="2968" y="2542"/>
                      <a:pt x="2822" y="2729"/>
                    </a:cubicBezTo>
                    <a:cubicBezTo>
                      <a:pt x="2677" y="2905"/>
                      <a:pt x="2500" y="3071"/>
                      <a:pt x="2324" y="3206"/>
                    </a:cubicBezTo>
                    <a:cubicBezTo>
                      <a:pt x="2138" y="3352"/>
                      <a:pt x="1940" y="3476"/>
                      <a:pt x="1723" y="3580"/>
                    </a:cubicBezTo>
                    <a:cubicBezTo>
                      <a:pt x="1297" y="3797"/>
                      <a:pt x="831" y="3942"/>
                      <a:pt x="354" y="4005"/>
                    </a:cubicBezTo>
                    <a:cubicBezTo>
                      <a:pt x="239" y="4015"/>
                      <a:pt x="125" y="4025"/>
                      <a:pt x="1" y="4036"/>
                    </a:cubicBezTo>
                    <a:lnTo>
                      <a:pt x="115" y="4036"/>
                    </a:lnTo>
                    <a:cubicBezTo>
                      <a:pt x="312" y="4036"/>
                      <a:pt x="499" y="4025"/>
                      <a:pt x="695" y="3995"/>
                    </a:cubicBezTo>
                    <a:cubicBezTo>
                      <a:pt x="955" y="3963"/>
                      <a:pt x="1214" y="3912"/>
                      <a:pt x="1463" y="3839"/>
                    </a:cubicBezTo>
                    <a:cubicBezTo>
                      <a:pt x="1744" y="3756"/>
                      <a:pt x="1993" y="3663"/>
                      <a:pt x="2210" y="3548"/>
                    </a:cubicBezTo>
                    <a:cubicBezTo>
                      <a:pt x="2656" y="3320"/>
                      <a:pt x="3040" y="2978"/>
                      <a:pt x="3320" y="2563"/>
                    </a:cubicBezTo>
                    <a:cubicBezTo>
                      <a:pt x="3465" y="2356"/>
                      <a:pt x="3569" y="2128"/>
                      <a:pt x="3652" y="1889"/>
                    </a:cubicBezTo>
                    <a:cubicBezTo>
                      <a:pt x="3714" y="1681"/>
                      <a:pt x="3756" y="1464"/>
                      <a:pt x="3766" y="1235"/>
                    </a:cubicBezTo>
                    <a:cubicBezTo>
                      <a:pt x="3828" y="1256"/>
                      <a:pt x="3901" y="1266"/>
                      <a:pt x="3973" y="1266"/>
                    </a:cubicBezTo>
                    <a:cubicBezTo>
                      <a:pt x="4036" y="1266"/>
                      <a:pt x="4098" y="1256"/>
                      <a:pt x="4160" y="1245"/>
                    </a:cubicBezTo>
                    <a:cubicBezTo>
                      <a:pt x="4305" y="1215"/>
                      <a:pt x="4441" y="1152"/>
                      <a:pt x="4575" y="1059"/>
                    </a:cubicBezTo>
                    <a:cubicBezTo>
                      <a:pt x="4689" y="976"/>
                      <a:pt x="4793" y="872"/>
                      <a:pt x="4876" y="738"/>
                    </a:cubicBezTo>
                    <a:cubicBezTo>
                      <a:pt x="4918" y="675"/>
                      <a:pt x="4959" y="602"/>
                      <a:pt x="4990" y="540"/>
                    </a:cubicBezTo>
                    <a:cubicBezTo>
                      <a:pt x="5021" y="478"/>
                      <a:pt x="5052" y="406"/>
                      <a:pt x="5073" y="323"/>
                    </a:cubicBezTo>
                    <a:cubicBezTo>
                      <a:pt x="5103" y="224"/>
                      <a:pt x="5123" y="125"/>
                      <a:pt x="5134" y="17"/>
                    </a:cubicBez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50"/>
              <p:cNvSpPr/>
              <p:nvPr/>
            </p:nvSpPr>
            <p:spPr>
              <a:xfrm>
                <a:off x="4543150" y="2995550"/>
                <a:ext cx="25" cy="25"/>
              </a:xfrm>
              <a:custGeom>
                <a:avLst/>
                <a:gdLst/>
                <a:ahLst/>
                <a:cxnLst/>
                <a:rect l="l" t="t" r="r" b="b"/>
                <a:pathLst>
                  <a:path w="1" h="1" extrusionOk="0">
                    <a:moveTo>
                      <a:pt x="1" y="0"/>
                    </a:move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50"/>
              <p:cNvSpPr/>
              <p:nvPr/>
            </p:nvSpPr>
            <p:spPr>
              <a:xfrm>
                <a:off x="4543150" y="2995550"/>
                <a:ext cx="25" cy="25"/>
              </a:xfrm>
              <a:custGeom>
                <a:avLst/>
                <a:gdLst/>
                <a:ahLst/>
                <a:cxnLst/>
                <a:rect l="l" t="t" r="r" b="b"/>
                <a:pathLst>
                  <a:path w="1" h="1" extrusionOk="0">
                    <a:moveTo>
                      <a:pt x="1" y="0"/>
                    </a:move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50"/>
              <p:cNvSpPr/>
              <p:nvPr/>
            </p:nvSpPr>
            <p:spPr>
              <a:xfrm>
                <a:off x="4651550" y="3036525"/>
                <a:ext cx="25" cy="25"/>
              </a:xfrm>
              <a:custGeom>
                <a:avLst/>
                <a:gdLst/>
                <a:ahLst/>
                <a:cxnLst/>
                <a:rect l="l" t="t" r="r" b="b"/>
                <a:pathLst>
                  <a:path w="1" h="1" extrusionOk="0">
                    <a:moveTo>
                      <a:pt x="1" y="0"/>
                    </a:moveTo>
                    <a:lnTo>
                      <a:pt x="1" y="0"/>
                    </a:ln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50"/>
              <p:cNvSpPr/>
              <p:nvPr/>
            </p:nvSpPr>
            <p:spPr>
              <a:xfrm>
                <a:off x="4651550" y="3036525"/>
                <a:ext cx="25" cy="25"/>
              </a:xfrm>
              <a:custGeom>
                <a:avLst/>
                <a:gdLst/>
                <a:ahLst/>
                <a:cxnLst/>
                <a:rect l="l" t="t" r="r" b="b"/>
                <a:pathLst>
                  <a:path w="1" h="1" extrusionOk="0">
                    <a:moveTo>
                      <a:pt x="1" y="0"/>
                    </a:moveTo>
                    <a:lnTo>
                      <a:pt x="1" y="0"/>
                    </a:ln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50"/>
              <p:cNvSpPr/>
              <p:nvPr/>
            </p:nvSpPr>
            <p:spPr>
              <a:xfrm>
                <a:off x="4674900" y="3045575"/>
                <a:ext cx="25" cy="25"/>
              </a:xfrm>
              <a:custGeom>
                <a:avLst/>
                <a:gdLst/>
                <a:ahLst/>
                <a:cxnLst/>
                <a:rect l="l" t="t" r="r" b="b"/>
                <a:pathLst>
                  <a:path w="1" h="1" extrusionOk="0">
                    <a:moveTo>
                      <a:pt x="0" y="1"/>
                    </a:moveTo>
                    <a:lnTo>
                      <a:pt x="0" y="1"/>
                    </a:ln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50"/>
              <p:cNvSpPr/>
              <p:nvPr/>
            </p:nvSpPr>
            <p:spPr>
              <a:xfrm>
                <a:off x="4660900" y="3049225"/>
                <a:ext cx="25" cy="25"/>
              </a:xfrm>
              <a:custGeom>
                <a:avLst/>
                <a:gdLst/>
                <a:ahLst/>
                <a:cxnLst/>
                <a:rect l="l" t="t" r="r" b="b"/>
                <a:pathLst>
                  <a:path w="1" h="1" extrusionOk="0">
                    <a:moveTo>
                      <a:pt x="0" y="0"/>
                    </a:moveTo>
                    <a:lnTo>
                      <a:pt x="0" y="0"/>
                    </a:ln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50"/>
              <p:cNvSpPr/>
              <p:nvPr/>
            </p:nvSpPr>
            <p:spPr>
              <a:xfrm>
                <a:off x="4660900" y="3049225"/>
                <a:ext cx="250" cy="25"/>
              </a:xfrm>
              <a:custGeom>
                <a:avLst/>
                <a:gdLst/>
                <a:ahLst/>
                <a:cxnLst/>
                <a:rect l="l" t="t" r="r" b="b"/>
                <a:pathLst>
                  <a:path w="10" h="1" extrusionOk="0">
                    <a:moveTo>
                      <a:pt x="10" y="0"/>
                    </a:moveTo>
                    <a:lnTo>
                      <a:pt x="10" y="0"/>
                    </a:lnTo>
                    <a:lnTo>
                      <a:pt x="0" y="0"/>
                    </a:ln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50"/>
              <p:cNvSpPr/>
              <p:nvPr/>
            </p:nvSpPr>
            <p:spPr>
              <a:xfrm>
                <a:off x="4670225" y="3051550"/>
                <a:ext cx="25" cy="25"/>
              </a:xfrm>
              <a:custGeom>
                <a:avLst/>
                <a:gdLst/>
                <a:ahLst/>
                <a:cxnLst/>
                <a:rect l="l" t="t" r="r" b="b"/>
                <a:pathLst>
                  <a:path w="1" h="1" extrusionOk="0">
                    <a:moveTo>
                      <a:pt x="0" y="1"/>
                    </a:move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50"/>
              <p:cNvSpPr/>
              <p:nvPr/>
            </p:nvSpPr>
            <p:spPr>
              <a:xfrm>
                <a:off x="4667350" y="3052075"/>
                <a:ext cx="25" cy="25"/>
              </a:xfrm>
              <a:custGeom>
                <a:avLst/>
                <a:gdLst/>
                <a:ahLst/>
                <a:cxnLst/>
                <a:rect l="l" t="t" r="r" b="b"/>
                <a:pathLst>
                  <a:path w="1" h="1" extrusionOk="0">
                    <a:moveTo>
                      <a:pt x="1" y="1"/>
                    </a:moveTo>
                    <a:close/>
                  </a:path>
                </a:pathLst>
              </a:custGeom>
              <a:solidFill>
                <a:srgbClr val="EFA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50"/>
              <p:cNvSpPr/>
              <p:nvPr/>
            </p:nvSpPr>
            <p:spPr>
              <a:xfrm>
                <a:off x="4682675" y="3046375"/>
                <a:ext cx="8325" cy="39450"/>
              </a:xfrm>
              <a:custGeom>
                <a:avLst/>
                <a:gdLst/>
                <a:ahLst/>
                <a:cxnLst/>
                <a:rect l="l" t="t" r="r" b="b"/>
                <a:pathLst>
                  <a:path w="333" h="1578" extrusionOk="0">
                    <a:moveTo>
                      <a:pt x="83" y="0"/>
                    </a:moveTo>
                    <a:cubicBezTo>
                      <a:pt x="73" y="0"/>
                      <a:pt x="52" y="0"/>
                      <a:pt x="52" y="10"/>
                    </a:cubicBezTo>
                    <a:cubicBezTo>
                      <a:pt x="31" y="10"/>
                      <a:pt x="21" y="31"/>
                      <a:pt x="21" y="42"/>
                    </a:cubicBezTo>
                    <a:lnTo>
                      <a:pt x="21" y="73"/>
                    </a:lnTo>
                    <a:cubicBezTo>
                      <a:pt x="21" y="83"/>
                      <a:pt x="31" y="93"/>
                      <a:pt x="31" y="104"/>
                    </a:cubicBezTo>
                    <a:cubicBezTo>
                      <a:pt x="42" y="104"/>
                      <a:pt x="42" y="114"/>
                      <a:pt x="52" y="125"/>
                    </a:cubicBezTo>
                    <a:cubicBezTo>
                      <a:pt x="93" y="176"/>
                      <a:pt x="114" y="229"/>
                      <a:pt x="146" y="291"/>
                    </a:cubicBezTo>
                    <a:cubicBezTo>
                      <a:pt x="176" y="374"/>
                      <a:pt x="197" y="467"/>
                      <a:pt x="218" y="560"/>
                    </a:cubicBezTo>
                    <a:lnTo>
                      <a:pt x="218" y="570"/>
                    </a:lnTo>
                    <a:cubicBezTo>
                      <a:pt x="229" y="685"/>
                      <a:pt x="229" y="809"/>
                      <a:pt x="218" y="934"/>
                    </a:cubicBezTo>
                    <a:lnTo>
                      <a:pt x="218" y="944"/>
                    </a:lnTo>
                    <a:cubicBezTo>
                      <a:pt x="197" y="1068"/>
                      <a:pt x="166" y="1183"/>
                      <a:pt x="114" y="1297"/>
                    </a:cubicBezTo>
                    <a:cubicBezTo>
                      <a:pt x="83" y="1370"/>
                      <a:pt x="52" y="1432"/>
                      <a:pt x="10" y="1494"/>
                    </a:cubicBezTo>
                    <a:cubicBezTo>
                      <a:pt x="0" y="1525"/>
                      <a:pt x="10" y="1556"/>
                      <a:pt x="31" y="1566"/>
                    </a:cubicBezTo>
                    <a:cubicBezTo>
                      <a:pt x="38" y="1574"/>
                      <a:pt x="47" y="1577"/>
                      <a:pt x="56" y="1577"/>
                    </a:cubicBezTo>
                    <a:cubicBezTo>
                      <a:pt x="73" y="1577"/>
                      <a:pt x="91" y="1566"/>
                      <a:pt x="104" y="1546"/>
                    </a:cubicBezTo>
                    <a:cubicBezTo>
                      <a:pt x="249" y="1328"/>
                      <a:pt x="322" y="1058"/>
                      <a:pt x="332" y="789"/>
                    </a:cubicBezTo>
                    <a:cubicBezTo>
                      <a:pt x="332" y="653"/>
                      <a:pt x="322" y="519"/>
                      <a:pt x="291" y="384"/>
                    </a:cubicBezTo>
                    <a:cubicBezTo>
                      <a:pt x="259" y="259"/>
                      <a:pt x="208" y="135"/>
                      <a:pt x="135" y="31"/>
                    </a:cubicBezTo>
                    <a:cubicBezTo>
                      <a:pt x="125" y="10"/>
                      <a:pt x="114" y="0"/>
                      <a:pt x="93" y="0"/>
                    </a:cubicBezTo>
                    <a:close/>
                  </a:path>
                </a:pathLst>
              </a:custGeom>
              <a:solidFill>
                <a:srgbClr val="D08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50"/>
              <p:cNvSpPr/>
              <p:nvPr/>
            </p:nvSpPr>
            <p:spPr>
              <a:xfrm>
                <a:off x="4682675" y="3044550"/>
                <a:ext cx="21525" cy="8175"/>
              </a:xfrm>
              <a:custGeom>
                <a:avLst/>
                <a:gdLst/>
                <a:ahLst/>
                <a:cxnLst/>
                <a:rect l="l" t="t" r="r" b="b"/>
                <a:pathLst>
                  <a:path w="861" h="327" extrusionOk="0">
                    <a:moveTo>
                      <a:pt x="270" y="0"/>
                    </a:moveTo>
                    <a:cubicBezTo>
                      <a:pt x="197" y="11"/>
                      <a:pt x="114" y="32"/>
                      <a:pt x="42" y="63"/>
                    </a:cubicBezTo>
                    <a:cubicBezTo>
                      <a:pt x="10" y="73"/>
                      <a:pt x="0" y="115"/>
                      <a:pt x="10" y="146"/>
                    </a:cubicBezTo>
                    <a:cubicBezTo>
                      <a:pt x="10" y="156"/>
                      <a:pt x="31" y="177"/>
                      <a:pt x="42" y="187"/>
                    </a:cubicBezTo>
                    <a:cubicBezTo>
                      <a:pt x="49" y="187"/>
                      <a:pt x="65" y="192"/>
                      <a:pt x="78" y="192"/>
                    </a:cubicBezTo>
                    <a:cubicBezTo>
                      <a:pt x="84" y="192"/>
                      <a:pt x="90" y="191"/>
                      <a:pt x="93" y="187"/>
                    </a:cubicBezTo>
                    <a:cubicBezTo>
                      <a:pt x="135" y="177"/>
                      <a:pt x="166" y="166"/>
                      <a:pt x="208" y="146"/>
                    </a:cubicBezTo>
                    <a:cubicBezTo>
                      <a:pt x="249" y="136"/>
                      <a:pt x="291" y="125"/>
                      <a:pt x="332" y="125"/>
                    </a:cubicBezTo>
                    <a:cubicBezTo>
                      <a:pt x="358" y="120"/>
                      <a:pt x="384" y="117"/>
                      <a:pt x="410" y="117"/>
                    </a:cubicBezTo>
                    <a:cubicBezTo>
                      <a:pt x="436" y="117"/>
                      <a:pt x="462" y="120"/>
                      <a:pt x="488" y="125"/>
                    </a:cubicBezTo>
                    <a:cubicBezTo>
                      <a:pt x="529" y="125"/>
                      <a:pt x="570" y="136"/>
                      <a:pt x="612" y="156"/>
                    </a:cubicBezTo>
                    <a:cubicBezTo>
                      <a:pt x="644" y="166"/>
                      <a:pt x="664" y="187"/>
                      <a:pt x="695" y="198"/>
                    </a:cubicBezTo>
                    <a:lnTo>
                      <a:pt x="768" y="270"/>
                    </a:lnTo>
                    <a:cubicBezTo>
                      <a:pt x="778" y="281"/>
                      <a:pt x="789" y="291"/>
                      <a:pt x="789" y="311"/>
                    </a:cubicBezTo>
                    <a:cubicBezTo>
                      <a:pt x="796" y="319"/>
                      <a:pt x="808" y="326"/>
                      <a:pt x="822" y="326"/>
                    </a:cubicBezTo>
                    <a:cubicBezTo>
                      <a:pt x="828" y="326"/>
                      <a:pt x="834" y="325"/>
                      <a:pt x="840" y="322"/>
                    </a:cubicBezTo>
                    <a:cubicBezTo>
                      <a:pt x="861" y="311"/>
                      <a:pt x="861" y="291"/>
                      <a:pt x="851" y="270"/>
                    </a:cubicBezTo>
                    <a:cubicBezTo>
                      <a:pt x="830" y="239"/>
                      <a:pt x="809" y="219"/>
                      <a:pt x="789" y="187"/>
                    </a:cubicBezTo>
                    <a:cubicBezTo>
                      <a:pt x="768" y="166"/>
                      <a:pt x="736" y="136"/>
                      <a:pt x="706" y="115"/>
                    </a:cubicBezTo>
                    <a:cubicBezTo>
                      <a:pt x="644" y="73"/>
                      <a:pt x="581" y="42"/>
                      <a:pt x="508" y="21"/>
                    </a:cubicBezTo>
                    <a:cubicBezTo>
                      <a:pt x="467" y="11"/>
                      <a:pt x="425" y="0"/>
                      <a:pt x="395" y="0"/>
                    </a:cubicBezTo>
                    <a:close/>
                  </a:path>
                </a:pathLst>
              </a:custGeom>
              <a:solidFill>
                <a:srgbClr val="D08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50"/>
              <p:cNvSpPr/>
              <p:nvPr/>
            </p:nvSpPr>
            <p:spPr>
              <a:xfrm>
                <a:off x="4481175" y="3185625"/>
                <a:ext cx="273625" cy="333500"/>
              </a:xfrm>
              <a:custGeom>
                <a:avLst/>
                <a:gdLst/>
                <a:ahLst/>
                <a:cxnLst/>
                <a:rect l="l" t="t" r="r" b="b"/>
                <a:pathLst>
                  <a:path w="10945" h="13340" extrusionOk="0">
                    <a:moveTo>
                      <a:pt x="6992" y="0"/>
                    </a:moveTo>
                    <a:cubicBezTo>
                      <a:pt x="6971" y="0"/>
                      <a:pt x="6961" y="11"/>
                      <a:pt x="6950" y="11"/>
                    </a:cubicBezTo>
                    <a:cubicBezTo>
                      <a:pt x="6919" y="32"/>
                      <a:pt x="6919" y="42"/>
                      <a:pt x="6909" y="62"/>
                    </a:cubicBezTo>
                    <a:cubicBezTo>
                      <a:pt x="6826" y="249"/>
                      <a:pt x="6743" y="405"/>
                      <a:pt x="6639" y="530"/>
                    </a:cubicBezTo>
                    <a:cubicBezTo>
                      <a:pt x="6567" y="633"/>
                      <a:pt x="6473" y="716"/>
                      <a:pt x="6380" y="799"/>
                    </a:cubicBezTo>
                    <a:cubicBezTo>
                      <a:pt x="6245" y="903"/>
                      <a:pt x="6090" y="986"/>
                      <a:pt x="5913" y="1058"/>
                    </a:cubicBezTo>
                    <a:cubicBezTo>
                      <a:pt x="5705" y="1141"/>
                      <a:pt x="5477" y="1204"/>
                      <a:pt x="5249" y="1235"/>
                    </a:cubicBezTo>
                    <a:lnTo>
                      <a:pt x="5239" y="1245"/>
                    </a:lnTo>
                    <a:lnTo>
                      <a:pt x="5228" y="1245"/>
                    </a:lnTo>
                    <a:cubicBezTo>
                      <a:pt x="5114" y="1256"/>
                      <a:pt x="5011" y="1266"/>
                      <a:pt x="4917" y="1266"/>
                    </a:cubicBezTo>
                    <a:cubicBezTo>
                      <a:pt x="4824" y="1266"/>
                      <a:pt x="4741" y="1256"/>
                      <a:pt x="4647" y="1245"/>
                    </a:cubicBezTo>
                    <a:lnTo>
                      <a:pt x="4637" y="1245"/>
                    </a:lnTo>
                    <a:cubicBezTo>
                      <a:pt x="4502" y="1224"/>
                      <a:pt x="4378" y="1194"/>
                      <a:pt x="4264" y="1141"/>
                    </a:cubicBezTo>
                    <a:cubicBezTo>
                      <a:pt x="4170" y="1100"/>
                      <a:pt x="4087" y="1058"/>
                      <a:pt x="4015" y="1007"/>
                    </a:cubicBezTo>
                    <a:cubicBezTo>
                      <a:pt x="3942" y="945"/>
                      <a:pt x="3890" y="892"/>
                      <a:pt x="3838" y="830"/>
                    </a:cubicBezTo>
                    <a:cubicBezTo>
                      <a:pt x="3787" y="768"/>
                      <a:pt x="3745" y="685"/>
                      <a:pt x="3714" y="613"/>
                    </a:cubicBezTo>
                    <a:cubicBezTo>
                      <a:pt x="3693" y="540"/>
                      <a:pt x="3662" y="477"/>
                      <a:pt x="3651" y="405"/>
                    </a:cubicBezTo>
                    <a:cubicBezTo>
                      <a:pt x="3641" y="374"/>
                      <a:pt x="3621" y="353"/>
                      <a:pt x="3589" y="343"/>
                    </a:cubicBezTo>
                    <a:cubicBezTo>
                      <a:pt x="3579" y="332"/>
                      <a:pt x="3558" y="332"/>
                      <a:pt x="3548" y="332"/>
                    </a:cubicBezTo>
                    <a:cubicBezTo>
                      <a:pt x="3517" y="332"/>
                      <a:pt x="3496" y="343"/>
                      <a:pt x="3485" y="353"/>
                    </a:cubicBezTo>
                    <a:cubicBezTo>
                      <a:pt x="2500" y="1162"/>
                      <a:pt x="1712" y="2282"/>
                      <a:pt x="1120" y="3683"/>
                    </a:cubicBezTo>
                    <a:cubicBezTo>
                      <a:pt x="602" y="4907"/>
                      <a:pt x="260" y="6286"/>
                      <a:pt x="104" y="7791"/>
                    </a:cubicBezTo>
                    <a:cubicBezTo>
                      <a:pt x="32" y="8465"/>
                      <a:pt x="0" y="9139"/>
                      <a:pt x="11" y="9813"/>
                    </a:cubicBezTo>
                    <a:cubicBezTo>
                      <a:pt x="21" y="10011"/>
                      <a:pt x="32" y="10156"/>
                      <a:pt x="42" y="10280"/>
                    </a:cubicBezTo>
                    <a:cubicBezTo>
                      <a:pt x="52" y="10426"/>
                      <a:pt x="62" y="10571"/>
                      <a:pt x="94" y="10716"/>
                    </a:cubicBezTo>
                    <a:cubicBezTo>
                      <a:pt x="135" y="10975"/>
                      <a:pt x="198" y="11214"/>
                      <a:pt x="291" y="11442"/>
                    </a:cubicBezTo>
                    <a:cubicBezTo>
                      <a:pt x="374" y="11660"/>
                      <a:pt x="477" y="11857"/>
                      <a:pt x="602" y="12033"/>
                    </a:cubicBezTo>
                    <a:cubicBezTo>
                      <a:pt x="716" y="12210"/>
                      <a:pt x="851" y="12365"/>
                      <a:pt x="1007" y="12500"/>
                    </a:cubicBezTo>
                    <a:cubicBezTo>
                      <a:pt x="1297" y="12759"/>
                      <a:pt x="1650" y="12957"/>
                      <a:pt x="2075" y="13102"/>
                    </a:cubicBezTo>
                    <a:cubicBezTo>
                      <a:pt x="2448" y="13216"/>
                      <a:pt x="2884" y="13299"/>
                      <a:pt x="3393" y="13319"/>
                    </a:cubicBezTo>
                    <a:cubicBezTo>
                      <a:pt x="3548" y="13330"/>
                      <a:pt x="3704" y="13340"/>
                      <a:pt x="3870" y="13340"/>
                    </a:cubicBezTo>
                    <a:cubicBezTo>
                      <a:pt x="4160" y="13340"/>
                      <a:pt x="4481" y="13319"/>
                      <a:pt x="4834" y="13299"/>
                    </a:cubicBezTo>
                    <a:cubicBezTo>
                      <a:pt x="5187" y="13268"/>
                      <a:pt x="5560" y="13226"/>
                      <a:pt x="5996" y="13164"/>
                    </a:cubicBezTo>
                    <a:lnTo>
                      <a:pt x="6007" y="13164"/>
                    </a:lnTo>
                    <a:cubicBezTo>
                      <a:pt x="6338" y="13123"/>
                      <a:pt x="6660" y="13070"/>
                      <a:pt x="7044" y="13019"/>
                    </a:cubicBezTo>
                    <a:cubicBezTo>
                      <a:pt x="7293" y="12977"/>
                      <a:pt x="7542" y="12936"/>
                      <a:pt x="7791" y="12904"/>
                    </a:cubicBezTo>
                    <a:lnTo>
                      <a:pt x="8019" y="12874"/>
                    </a:lnTo>
                    <a:lnTo>
                      <a:pt x="7998" y="12874"/>
                    </a:lnTo>
                    <a:lnTo>
                      <a:pt x="8112" y="12863"/>
                    </a:lnTo>
                    <a:cubicBezTo>
                      <a:pt x="8268" y="12842"/>
                      <a:pt x="8465" y="12821"/>
                      <a:pt x="8662" y="12801"/>
                    </a:cubicBezTo>
                    <a:cubicBezTo>
                      <a:pt x="8859" y="12780"/>
                      <a:pt x="9077" y="12759"/>
                      <a:pt x="9294" y="12759"/>
                    </a:cubicBezTo>
                    <a:lnTo>
                      <a:pt x="9315" y="12780"/>
                    </a:lnTo>
                    <a:cubicBezTo>
                      <a:pt x="9336" y="12791"/>
                      <a:pt x="9347" y="12791"/>
                      <a:pt x="9367" y="12791"/>
                    </a:cubicBezTo>
                    <a:cubicBezTo>
                      <a:pt x="9398" y="12791"/>
                      <a:pt x="9419" y="12780"/>
                      <a:pt x="9440" y="12749"/>
                    </a:cubicBezTo>
                    <a:cubicBezTo>
                      <a:pt x="9803" y="12033"/>
                      <a:pt x="10094" y="11369"/>
                      <a:pt x="10322" y="10726"/>
                    </a:cubicBezTo>
                    <a:cubicBezTo>
                      <a:pt x="10560" y="10041"/>
                      <a:pt x="10726" y="9336"/>
                      <a:pt x="10820" y="8662"/>
                    </a:cubicBezTo>
                    <a:cubicBezTo>
                      <a:pt x="10923" y="7936"/>
                      <a:pt x="10944" y="7199"/>
                      <a:pt x="10871" y="6463"/>
                    </a:cubicBezTo>
                    <a:cubicBezTo>
                      <a:pt x="10840" y="6162"/>
                      <a:pt x="10799" y="5841"/>
                      <a:pt x="10737" y="5509"/>
                    </a:cubicBezTo>
                    <a:cubicBezTo>
                      <a:pt x="10684" y="5218"/>
                      <a:pt x="10612" y="4907"/>
                      <a:pt x="10539" y="4617"/>
                    </a:cubicBezTo>
                    <a:cubicBezTo>
                      <a:pt x="10186" y="3330"/>
                      <a:pt x="9637" y="2252"/>
                      <a:pt x="8879" y="1401"/>
                    </a:cubicBezTo>
                    <a:cubicBezTo>
                      <a:pt x="8382" y="830"/>
                      <a:pt x="7749" y="353"/>
                      <a:pt x="7065" y="21"/>
                    </a:cubicBezTo>
                    <a:cubicBezTo>
                      <a:pt x="7054" y="11"/>
                      <a:pt x="7033" y="11"/>
                      <a:pt x="7023" y="11"/>
                    </a:cubicBezTo>
                    <a:cubicBezTo>
                      <a:pt x="7002" y="0"/>
                      <a:pt x="6992" y="0"/>
                      <a:pt x="69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50"/>
              <p:cNvSpPr/>
              <p:nvPr/>
            </p:nvSpPr>
            <p:spPr>
              <a:xfrm>
                <a:off x="4641175" y="3195225"/>
                <a:ext cx="113625" cy="318200"/>
              </a:xfrm>
              <a:custGeom>
                <a:avLst/>
                <a:gdLst/>
                <a:ahLst/>
                <a:cxnLst/>
                <a:rect l="l" t="t" r="r" b="b"/>
                <a:pathLst>
                  <a:path w="4545" h="12728" extrusionOk="0">
                    <a:moveTo>
                      <a:pt x="1318" y="0"/>
                    </a:moveTo>
                    <a:cubicBezTo>
                      <a:pt x="1245" y="114"/>
                      <a:pt x="1193" y="229"/>
                      <a:pt x="1142" y="353"/>
                    </a:cubicBezTo>
                    <a:lnTo>
                      <a:pt x="1142" y="342"/>
                    </a:lnTo>
                    <a:cubicBezTo>
                      <a:pt x="997" y="695"/>
                      <a:pt x="903" y="1068"/>
                      <a:pt x="851" y="1453"/>
                    </a:cubicBezTo>
                    <a:cubicBezTo>
                      <a:pt x="831" y="1608"/>
                      <a:pt x="820" y="1774"/>
                      <a:pt x="810" y="1940"/>
                    </a:cubicBezTo>
                    <a:lnTo>
                      <a:pt x="810" y="2158"/>
                    </a:lnTo>
                    <a:cubicBezTo>
                      <a:pt x="820" y="2262"/>
                      <a:pt x="831" y="2375"/>
                      <a:pt x="840" y="2479"/>
                    </a:cubicBezTo>
                    <a:lnTo>
                      <a:pt x="840" y="2469"/>
                    </a:lnTo>
                    <a:cubicBezTo>
                      <a:pt x="872" y="2718"/>
                      <a:pt x="934" y="2956"/>
                      <a:pt x="997" y="3195"/>
                    </a:cubicBezTo>
                    <a:cubicBezTo>
                      <a:pt x="1069" y="3424"/>
                      <a:pt x="1152" y="3652"/>
                      <a:pt x="1235" y="3880"/>
                    </a:cubicBezTo>
                    <a:cubicBezTo>
                      <a:pt x="1391" y="4263"/>
                      <a:pt x="1557" y="4648"/>
                      <a:pt x="1691" y="5042"/>
                    </a:cubicBezTo>
                    <a:cubicBezTo>
                      <a:pt x="1764" y="5228"/>
                      <a:pt x="1826" y="5425"/>
                      <a:pt x="1868" y="5633"/>
                    </a:cubicBezTo>
                    <a:cubicBezTo>
                      <a:pt x="1899" y="5736"/>
                      <a:pt x="1919" y="5851"/>
                      <a:pt x="1940" y="5965"/>
                    </a:cubicBezTo>
                    <a:lnTo>
                      <a:pt x="2002" y="6307"/>
                    </a:lnTo>
                    <a:cubicBezTo>
                      <a:pt x="2075" y="6764"/>
                      <a:pt x="2138" y="7220"/>
                      <a:pt x="2148" y="7686"/>
                    </a:cubicBezTo>
                    <a:cubicBezTo>
                      <a:pt x="2158" y="7915"/>
                      <a:pt x="2148" y="8154"/>
                      <a:pt x="2138" y="8392"/>
                    </a:cubicBezTo>
                    <a:cubicBezTo>
                      <a:pt x="2117" y="8620"/>
                      <a:pt x="2096" y="8848"/>
                      <a:pt x="2055" y="9076"/>
                    </a:cubicBezTo>
                    <a:cubicBezTo>
                      <a:pt x="1982" y="9491"/>
                      <a:pt x="1868" y="9906"/>
                      <a:pt x="1712" y="10291"/>
                    </a:cubicBezTo>
                    <a:cubicBezTo>
                      <a:pt x="1567" y="10674"/>
                      <a:pt x="1380" y="11047"/>
                      <a:pt x="1152" y="11390"/>
                    </a:cubicBezTo>
                    <a:cubicBezTo>
                      <a:pt x="1038" y="11556"/>
                      <a:pt x="923" y="11722"/>
                      <a:pt x="789" y="11877"/>
                    </a:cubicBezTo>
                    <a:cubicBezTo>
                      <a:pt x="727" y="11950"/>
                      <a:pt x="665" y="12033"/>
                      <a:pt x="592" y="12105"/>
                    </a:cubicBezTo>
                    <a:cubicBezTo>
                      <a:pt x="436" y="12282"/>
                      <a:pt x="270" y="12458"/>
                      <a:pt x="104" y="12624"/>
                    </a:cubicBezTo>
                    <a:cubicBezTo>
                      <a:pt x="63" y="12656"/>
                      <a:pt x="31" y="12697"/>
                      <a:pt x="1" y="12728"/>
                    </a:cubicBezTo>
                    <a:cubicBezTo>
                      <a:pt x="197" y="12697"/>
                      <a:pt x="405" y="12666"/>
                      <a:pt x="644" y="12635"/>
                    </a:cubicBezTo>
                    <a:cubicBezTo>
                      <a:pt x="893" y="12593"/>
                      <a:pt x="1142" y="12562"/>
                      <a:pt x="1391" y="12520"/>
                    </a:cubicBezTo>
                    <a:lnTo>
                      <a:pt x="1629" y="12490"/>
                    </a:lnTo>
                    <a:lnTo>
                      <a:pt x="1598" y="12479"/>
                    </a:lnTo>
                    <a:lnTo>
                      <a:pt x="1712" y="12479"/>
                    </a:lnTo>
                    <a:cubicBezTo>
                      <a:pt x="1868" y="12458"/>
                      <a:pt x="2065" y="12437"/>
                      <a:pt x="2262" y="12417"/>
                    </a:cubicBezTo>
                    <a:cubicBezTo>
                      <a:pt x="2459" y="12396"/>
                      <a:pt x="2677" y="12375"/>
                      <a:pt x="2894" y="12375"/>
                    </a:cubicBezTo>
                    <a:cubicBezTo>
                      <a:pt x="2894" y="12386"/>
                      <a:pt x="2905" y="12386"/>
                      <a:pt x="2915" y="12396"/>
                    </a:cubicBezTo>
                    <a:cubicBezTo>
                      <a:pt x="2936" y="12407"/>
                      <a:pt x="2947" y="12407"/>
                      <a:pt x="2967" y="12407"/>
                    </a:cubicBezTo>
                    <a:cubicBezTo>
                      <a:pt x="2998" y="12407"/>
                      <a:pt x="3030" y="12396"/>
                      <a:pt x="3040" y="12365"/>
                    </a:cubicBezTo>
                    <a:cubicBezTo>
                      <a:pt x="3403" y="11649"/>
                      <a:pt x="3694" y="10985"/>
                      <a:pt x="3922" y="10342"/>
                    </a:cubicBezTo>
                    <a:cubicBezTo>
                      <a:pt x="4160" y="9657"/>
                      <a:pt x="4337" y="8963"/>
                      <a:pt x="4430" y="8278"/>
                    </a:cubicBezTo>
                    <a:cubicBezTo>
                      <a:pt x="4523" y="7552"/>
                      <a:pt x="4544" y="6815"/>
                      <a:pt x="4471" y="6079"/>
                    </a:cubicBezTo>
                    <a:cubicBezTo>
                      <a:pt x="4440" y="5778"/>
                      <a:pt x="4399" y="5457"/>
                      <a:pt x="4337" y="5125"/>
                    </a:cubicBezTo>
                    <a:cubicBezTo>
                      <a:pt x="4284" y="4834"/>
                      <a:pt x="4222" y="4533"/>
                      <a:pt x="4139" y="4233"/>
                    </a:cubicBezTo>
                    <a:cubicBezTo>
                      <a:pt x="3786" y="2946"/>
                      <a:pt x="3237" y="1868"/>
                      <a:pt x="2490" y="1017"/>
                    </a:cubicBezTo>
                    <a:cubicBezTo>
                      <a:pt x="2148" y="633"/>
                      <a:pt x="1753" y="291"/>
                      <a:pt x="1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50"/>
              <p:cNvSpPr/>
              <p:nvPr/>
            </p:nvSpPr>
            <p:spPr>
              <a:xfrm>
                <a:off x="4435000" y="3488000"/>
                <a:ext cx="215025" cy="142400"/>
              </a:xfrm>
              <a:custGeom>
                <a:avLst/>
                <a:gdLst/>
                <a:ahLst/>
                <a:cxnLst/>
                <a:rect l="l" t="t" r="r" b="b"/>
                <a:pathLst>
                  <a:path w="8601" h="5696" extrusionOk="0">
                    <a:moveTo>
                      <a:pt x="5468" y="0"/>
                    </a:moveTo>
                    <a:cubicBezTo>
                      <a:pt x="5353" y="0"/>
                      <a:pt x="5240" y="11"/>
                      <a:pt x="5125" y="11"/>
                    </a:cubicBezTo>
                    <a:cubicBezTo>
                      <a:pt x="4814" y="21"/>
                      <a:pt x="4482" y="42"/>
                      <a:pt x="4161" y="83"/>
                    </a:cubicBezTo>
                    <a:cubicBezTo>
                      <a:pt x="4088" y="83"/>
                      <a:pt x="4015" y="94"/>
                      <a:pt x="3953" y="104"/>
                    </a:cubicBezTo>
                    <a:lnTo>
                      <a:pt x="3933" y="104"/>
                    </a:lnTo>
                    <a:cubicBezTo>
                      <a:pt x="3725" y="136"/>
                      <a:pt x="3538" y="166"/>
                      <a:pt x="3362" y="208"/>
                    </a:cubicBezTo>
                    <a:cubicBezTo>
                      <a:pt x="2957" y="291"/>
                      <a:pt x="2563" y="405"/>
                      <a:pt x="2169" y="560"/>
                    </a:cubicBezTo>
                    <a:cubicBezTo>
                      <a:pt x="1723" y="737"/>
                      <a:pt x="1339" y="934"/>
                      <a:pt x="1017" y="1173"/>
                    </a:cubicBezTo>
                    <a:cubicBezTo>
                      <a:pt x="644" y="1443"/>
                      <a:pt x="364" y="1743"/>
                      <a:pt x="198" y="2065"/>
                    </a:cubicBezTo>
                    <a:cubicBezTo>
                      <a:pt x="115" y="2241"/>
                      <a:pt x="53" y="2428"/>
                      <a:pt x="21" y="2614"/>
                    </a:cubicBezTo>
                    <a:cubicBezTo>
                      <a:pt x="11" y="2718"/>
                      <a:pt x="1" y="2833"/>
                      <a:pt x="11" y="2925"/>
                    </a:cubicBezTo>
                    <a:cubicBezTo>
                      <a:pt x="11" y="3029"/>
                      <a:pt x="32" y="3144"/>
                      <a:pt x="53" y="3257"/>
                    </a:cubicBezTo>
                    <a:cubicBezTo>
                      <a:pt x="94" y="3476"/>
                      <a:pt x="177" y="3683"/>
                      <a:pt x="302" y="3880"/>
                    </a:cubicBezTo>
                    <a:cubicBezTo>
                      <a:pt x="416" y="4066"/>
                      <a:pt x="572" y="4264"/>
                      <a:pt x="758" y="4471"/>
                    </a:cubicBezTo>
                    <a:cubicBezTo>
                      <a:pt x="1038" y="4751"/>
                      <a:pt x="1349" y="5011"/>
                      <a:pt x="1713" y="5249"/>
                    </a:cubicBezTo>
                    <a:cubicBezTo>
                      <a:pt x="1879" y="5353"/>
                      <a:pt x="2045" y="5447"/>
                      <a:pt x="2211" y="5519"/>
                    </a:cubicBezTo>
                    <a:cubicBezTo>
                      <a:pt x="2377" y="5602"/>
                      <a:pt x="2532" y="5654"/>
                      <a:pt x="2677" y="5695"/>
                    </a:cubicBezTo>
                    <a:lnTo>
                      <a:pt x="2698" y="5695"/>
                    </a:lnTo>
                    <a:cubicBezTo>
                      <a:pt x="2739" y="5695"/>
                      <a:pt x="2771" y="5664"/>
                      <a:pt x="2781" y="5633"/>
                    </a:cubicBezTo>
                    <a:cubicBezTo>
                      <a:pt x="2791" y="5612"/>
                      <a:pt x="2781" y="5592"/>
                      <a:pt x="2771" y="5571"/>
                    </a:cubicBezTo>
                    <a:cubicBezTo>
                      <a:pt x="2760" y="5550"/>
                      <a:pt x="2739" y="5530"/>
                      <a:pt x="2718" y="5530"/>
                    </a:cubicBezTo>
                    <a:cubicBezTo>
                      <a:pt x="2615" y="5498"/>
                      <a:pt x="2501" y="5467"/>
                      <a:pt x="2377" y="5415"/>
                    </a:cubicBezTo>
                    <a:lnTo>
                      <a:pt x="2377" y="5415"/>
                    </a:lnTo>
                    <a:lnTo>
                      <a:pt x="2397" y="5426"/>
                    </a:lnTo>
                    <a:cubicBezTo>
                      <a:pt x="2262" y="5364"/>
                      <a:pt x="2117" y="5291"/>
                      <a:pt x="1992" y="5218"/>
                    </a:cubicBezTo>
                    <a:cubicBezTo>
                      <a:pt x="2086" y="5218"/>
                      <a:pt x="2179" y="5228"/>
                      <a:pt x="2273" y="5228"/>
                    </a:cubicBezTo>
                    <a:cubicBezTo>
                      <a:pt x="2511" y="5228"/>
                      <a:pt x="2771" y="5218"/>
                      <a:pt x="3040" y="5187"/>
                    </a:cubicBezTo>
                    <a:cubicBezTo>
                      <a:pt x="3465" y="5156"/>
                      <a:pt x="3912" y="5094"/>
                      <a:pt x="4347" y="5000"/>
                    </a:cubicBezTo>
                    <a:cubicBezTo>
                      <a:pt x="4804" y="4896"/>
                      <a:pt x="5249" y="4772"/>
                      <a:pt x="5664" y="4627"/>
                    </a:cubicBezTo>
                    <a:cubicBezTo>
                      <a:pt x="6121" y="4461"/>
                      <a:pt x="6526" y="4274"/>
                      <a:pt x="6888" y="4057"/>
                    </a:cubicBezTo>
                    <a:cubicBezTo>
                      <a:pt x="7273" y="3818"/>
                      <a:pt x="7605" y="3548"/>
                      <a:pt x="7863" y="3268"/>
                    </a:cubicBezTo>
                    <a:cubicBezTo>
                      <a:pt x="8144" y="2957"/>
                      <a:pt x="8351" y="2604"/>
                      <a:pt x="8465" y="2241"/>
                    </a:cubicBezTo>
                    <a:cubicBezTo>
                      <a:pt x="8580" y="1878"/>
                      <a:pt x="8600" y="1546"/>
                      <a:pt x="8517" y="1266"/>
                    </a:cubicBezTo>
                    <a:cubicBezTo>
                      <a:pt x="8486" y="1131"/>
                      <a:pt x="8424" y="1007"/>
                      <a:pt x="8341" y="892"/>
                    </a:cubicBezTo>
                    <a:cubicBezTo>
                      <a:pt x="8299" y="841"/>
                      <a:pt x="8258" y="789"/>
                      <a:pt x="8206" y="737"/>
                    </a:cubicBezTo>
                    <a:cubicBezTo>
                      <a:pt x="8165" y="696"/>
                      <a:pt x="8112" y="643"/>
                      <a:pt x="8040" y="592"/>
                    </a:cubicBezTo>
                    <a:cubicBezTo>
                      <a:pt x="7937" y="519"/>
                      <a:pt x="7822" y="447"/>
                      <a:pt x="7677" y="374"/>
                    </a:cubicBezTo>
                    <a:cubicBezTo>
                      <a:pt x="7542" y="311"/>
                      <a:pt x="7386" y="260"/>
                      <a:pt x="7220" y="208"/>
                    </a:cubicBezTo>
                    <a:cubicBezTo>
                      <a:pt x="6930" y="125"/>
                      <a:pt x="6598" y="73"/>
                      <a:pt x="6194" y="32"/>
                    </a:cubicBezTo>
                    <a:cubicBezTo>
                      <a:pt x="5966" y="11"/>
                      <a:pt x="5727" y="0"/>
                      <a:pt x="5468" y="0"/>
                    </a:cubicBezTo>
                    <a:close/>
                  </a:path>
                </a:pathLst>
              </a:custGeom>
              <a:solidFill>
                <a:srgbClr val="ADB9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50"/>
              <p:cNvSpPr/>
              <p:nvPr/>
            </p:nvSpPr>
            <p:spPr>
              <a:xfrm>
                <a:off x="4422050" y="3283125"/>
                <a:ext cx="125275" cy="43350"/>
              </a:xfrm>
              <a:custGeom>
                <a:avLst/>
                <a:gdLst/>
                <a:ahLst/>
                <a:cxnLst/>
                <a:rect l="l" t="t" r="r" b="b"/>
                <a:pathLst>
                  <a:path w="5011" h="1734" extrusionOk="0">
                    <a:moveTo>
                      <a:pt x="3050" y="1"/>
                    </a:moveTo>
                    <a:cubicBezTo>
                      <a:pt x="2967" y="1"/>
                      <a:pt x="2884" y="1"/>
                      <a:pt x="2801" y="11"/>
                    </a:cubicBezTo>
                    <a:cubicBezTo>
                      <a:pt x="2563" y="21"/>
                      <a:pt x="2314" y="53"/>
                      <a:pt x="2065" y="94"/>
                    </a:cubicBezTo>
                    <a:cubicBezTo>
                      <a:pt x="1588" y="198"/>
                      <a:pt x="1131" y="364"/>
                      <a:pt x="716" y="592"/>
                    </a:cubicBezTo>
                    <a:cubicBezTo>
                      <a:pt x="456" y="737"/>
                      <a:pt x="218" y="913"/>
                      <a:pt x="0" y="1100"/>
                    </a:cubicBezTo>
                    <a:cubicBezTo>
                      <a:pt x="94" y="1173"/>
                      <a:pt x="198" y="1235"/>
                      <a:pt x="301" y="1298"/>
                    </a:cubicBezTo>
                    <a:cubicBezTo>
                      <a:pt x="447" y="1370"/>
                      <a:pt x="612" y="1443"/>
                      <a:pt x="788" y="1505"/>
                    </a:cubicBezTo>
                    <a:cubicBezTo>
                      <a:pt x="954" y="1556"/>
                      <a:pt x="1131" y="1609"/>
                      <a:pt x="1318" y="1639"/>
                    </a:cubicBezTo>
                    <a:cubicBezTo>
                      <a:pt x="1618" y="1702"/>
                      <a:pt x="1929" y="1733"/>
                      <a:pt x="2261" y="1733"/>
                    </a:cubicBezTo>
                    <a:cubicBezTo>
                      <a:pt x="2324" y="1733"/>
                      <a:pt x="2386" y="1733"/>
                      <a:pt x="2459" y="1722"/>
                    </a:cubicBezTo>
                    <a:cubicBezTo>
                      <a:pt x="2614" y="1702"/>
                      <a:pt x="2759" y="1681"/>
                      <a:pt x="2905" y="1660"/>
                    </a:cubicBezTo>
                    <a:lnTo>
                      <a:pt x="3061" y="1630"/>
                    </a:lnTo>
                    <a:cubicBezTo>
                      <a:pt x="3206" y="1598"/>
                      <a:pt x="3351" y="1556"/>
                      <a:pt x="3465" y="1515"/>
                    </a:cubicBezTo>
                    <a:lnTo>
                      <a:pt x="3485" y="1515"/>
                    </a:lnTo>
                    <a:lnTo>
                      <a:pt x="3517" y="1505"/>
                    </a:lnTo>
                    <a:lnTo>
                      <a:pt x="3527" y="1505"/>
                    </a:lnTo>
                    <a:cubicBezTo>
                      <a:pt x="3787" y="1422"/>
                      <a:pt x="4046" y="1318"/>
                      <a:pt x="4294" y="1183"/>
                    </a:cubicBezTo>
                    <a:cubicBezTo>
                      <a:pt x="4554" y="1049"/>
                      <a:pt x="4782" y="883"/>
                      <a:pt x="4969" y="706"/>
                    </a:cubicBezTo>
                    <a:lnTo>
                      <a:pt x="5011" y="664"/>
                    </a:lnTo>
                    <a:lnTo>
                      <a:pt x="5011" y="654"/>
                    </a:lnTo>
                    <a:cubicBezTo>
                      <a:pt x="4990" y="644"/>
                      <a:pt x="4969" y="634"/>
                      <a:pt x="4948" y="634"/>
                    </a:cubicBezTo>
                    <a:lnTo>
                      <a:pt x="4938" y="634"/>
                    </a:lnTo>
                    <a:cubicBezTo>
                      <a:pt x="4741" y="478"/>
                      <a:pt x="4523" y="353"/>
                      <a:pt x="4305" y="249"/>
                    </a:cubicBezTo>
                    <a:cubicBezTo>
                      <a:pt x="4066" y="146"/>
                      <a:pt x="3817" y="74"/>
                      <a:pt x="3568" y="42"/>
                    </a:cubicBezTo>
                    <a:cubicBezTo>
                      <a:pt x="3402" y="11"/>
                      <a:pt x="3236" y="1"/>
                      <a:pt x="3050" y="1"/>
                    </a:cubicBezTo>
                    <a:close/>
                  </a:path>
                </a:pathLst>
              </a:custGeom>
              <a:solidFill>
                <a:srgbClr val="AA44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50"/>
              <p:cNvSpPr/>
              <p:nvPr/>
            </p:nvSpPr>
            <p:spPr>
              <a:xfrm>
                <a:off x="4372525" y="3167225"/>
                <a:ext cx="81975" cy="90500"/>
              </a:xfrm>
              <a:custGeom>
                <a:avLst/>
                <a:gdLst/>
                <a:ahLst/>
                <a:cxnLst/>
                <a:rect l="l" t="t" r="r" b="b"/>
                <a:pathLst>
                  <a:path w="3279" h="3620" extrusionOk="0">
                    <a:moveTo>
                      <a:pt x="1121" y="0"/>
                    </a:moveTo>
                    <a:cubicBezTo>
                      <a:pt x="1058" y="0"/>
                      <a:pt x="1006" y="10"/>
                      <a:pt x="955" y="10"/>
                    </a:cubicBezTo>
                    <a:cubicBezTo>
                      <a:pt x="840" y="31"/>
                      <a:pt x="736" y="62"/>
                      <a:pt x="633" y="125"/>
                    </a:cubicBezTo>
                    <a:cubicBezTo>
                      <a:pt x="550" y="166"/>
                      <a:pt x="477" y="238"/>
                      <a:pt x="404" y="321"/>
                    </a:cubicBezTo>
                    <a:cubicBezTo>
                      <a:pt x="342" y="394"/>
                      <a:pt x="291" y="477"/>
                      <a:pt x="249" y="581"/>
                    </a:cubicBezTo>
                    <a:cubicBezTo>
                      <a:pt x="155" y="778"/>
                      <a:pt x="104" y="996"/>
                      <a:pt x="72" y="1203"/>
                    </a:cubicBezTo>
                    <a:cubicBezTo>
                      <a:pt x="10" y="1515"/>
                      <a:pt x="0" y="1836"/>
                      <a:pt x="21" y="2179"/>
                    </a:cubicBezTo>
                    <a:cubicBezTo>
                      <a:pt x="31" y="2334"/>
                      <a:pt x="52" y="2490"/>
                      <a:pt x="83" y="2666"/>
                    </a:cubicBezTo>
                    <a:cubicBezTo>
                      <a:pt x="93" y="2749"/>
                      <a:pt x="114" y="2852"/>
                      <a:pt x="145" y="2956"/>
                    </a:cubicBezTo>
                    <a:cubicBezTo>
                      <a:pt x="176" y="3071"/>
                      <a:pt x="208" y="3174"/>
                      <a:pt x="238" y="3288"/>
                    </a:cubicBezTo>
                    <a:lnTo>
                      <a:pt x="259" y="3330"/>
                    </a:lnTo>
                    <a:lnTo>
                      <a:pt x="280" y="3423"/>
                    </a:lnTo>
                    <a:lnTo>
                      <a:pt x="301" y="3495"/>
                    </a:lnTo>
                    <a:lnTo>
                      <a:pt x="311" y="3506"/>
                    </a:lnTo>
                    <a:lnTo>
                      <a:pt x="321" y="3537"/>
                    </a:lnTo>
                    <a:lnTo>
                      <a:pt x="321" y="3558"/>
                    </a:lnTo>
                    <a:cubicBezTo>
                      <a:pt x="321" y="3558"/>
                      <a:pt x="321" y="3569"/>
                      <a:pt x="332" y="3569"/>
                    </a:cubicBezTo>
                    <a:lnTo>
                      <a:pt x="332" y="3589"/>
                    </a:lnTo>
                    <a:cubicBezTo>
                      <a:pt x="342" y="3610"/>
                      <a:pt x="374" y="3620"/>
                      <a:pt x="384" y="3620"/>
                    </a:cubicBezTo>
                    <a:lnTo>
                      <a:pt x="404" y="3620"/>
                    </a:lnTo>
                    <a:cubicBezTo>
                      <a:pt x="425" y="3620"/>
                      <a:pt x="436" y="3620"/>
                      <a:pt x="446" y="3610"/>
                    </a:cubicBezTo>
                    <a:cubicBezTo>
                      <a:pt x="467" y="3599"/>
                      <a:pt x="467" y="3599"/>
                      <a:pt x="477" y="3578"/>
                    </a:cubicBezTo>
                    <a:cubicBezTo>
                      <a:pt x="487" y="3569"/>
                      <a:pt x="487" y="3558"/>
                      <a:pt x="487" y="3548"/>
                    </a:cubicBezTo>
                    <a:lnTo>
                      <a:pt x="487" y="3527"/>
                    </a:lnTo>
                    <a:cubicBezTo>
                      <a:pt x="498" y="3548"/>
                      <a:pt x="519" y="3558"/>
                      <a:pt x="550" y="3558"/>
                    </a:cubicBezTo>
                    <a:cubicBezTo>
                      <a:pt x="560" y="3558"/>
                      <a:pt x="570" y="3558"/>
                      <a:pt x="570" y="3548"/>
                    </a:cubicBezTo>
                    <a:cubicBezTo>
                      <a:pt x="1047" y="3423"/>
                      <a:pt x="1504" y="3154"/>
                      <a:pt x="1898" y="2769"/>
                    </a:cubicBezTo>
                    <a:cubicBezTo>
                      <a:pt x="2085" y="2593"/>
                      <a:pt x="2251" y="2386"/>
                      <a:pt x="2396" y="2168"/>
                    </a:cubicBezTo>
                    <a:cubicBezTo>
                      <a:pt x="2531" y="1950"/>
                      <a:pt x="2635" y="1722"/>
                      <a:pt x="2707" y="1483"/>
                    </a:cubicBezTo>
                    <a:cubicBezTo>
                      <a:pt x="2759" y="1328"/>
                      <a:pt x="2780" y="1172"/>
                      <a:pt x="2790" y="1017"/>
                    </a:cubicBezTo>
                    <a:cubicBezTo>
                      <a:pt x="2915" y="1120"/>
                      <a:pt x="3029" y="1234"/>
                      <a:pt x="3143" y="1359"/>
                    </a:cubicBezTo>
                    <a:cubicBezTo>
                      <a:pt x="3154" y="1369"/>
                      <a:pt x="3184" y="1379"/>
                      <a:pt x="3195" y="1379"/>
                    </a:cubicBezTo>
                    <a:cubicBezTo>
                      <a:pt x="3226" y="1379"/>
                      <a:pt x="3247" y="1369"/>
                      <a:pt x="3257" y="1349"/>
                    </a:cubicBezTo>
                    <a:cubicBezTo>
                      <a:pt x="3278" y="1338"/>
                      <a:pt x="3278" y="1317"/>
                      <a:pt x="3278" y="1296"/>
                    </a:cubicBezTo>
                    <a:cubicBezTo>
                      <a:pt x="3278" y="1276"/>
                      <a:pt x="3267" y="1266"/>
                      <a:pt x="3257" y="1245"/>
                    </a:cubicBezTo>
                    <a:cubicBezTo>
                      <a:pt x="3091" y="1068"/>
                      <a:pt x="2905" y="902"/>
                      <a:pt x="2728" y="747"/>
                    </a:cubicBezTo>
                    <a:cubicBezTo>
                      <a:pt x="2500" y="560"/>
                      <a:pt x="2282" y="415"/>
                      <a:pt x="2054" y="291"/>
                    </a:cubicBezTo>
                    <a:cubicBezTo>
                      <a:pt x="1794" y="145"/>
                      <a:pt x="1566" y="62"/>
                      <a:pt x="1328" y="21"/>
                    </a:cubicBezTo>
                    <a:cubicBezTo>
                      <a:pt x="1255" y="10"/>
                      <a:pt x="1193" y="0"/>
                      <a:pt x="11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50"/>
              <p:cNvSpPr/>
              <p:nvPr/>
            </p:nvSpPr>
            <p:spPr>
              <a:xfrm>
                <a:off x="4474950" y="3154775"/>
                <a:ext cx="84825" cy="87150"/>
              </a:xfrm>
              <a:custGeom>
                <a:avLst/>
                <a:gdLst/>
                <a:ahLst/>
                <a:cxnLst/>
                <a:rect l="l" t="t" r="r" b="b"/>
                <a:pathLst>
                  <a:path w="3393" h="3486" extrusionOk="0">
                    <a:moveTo>
                      <a:pt x="2086" y="0"/>
                    </a:moveTo>
                    <a:cubicBezTo>
                      <a:pt x="2033" y="0"/>
                      <a:pt x="1982" y="0"/>
                      <a:pt x="1930" y="10"/>
                    </a:cubicBezTo>
                    <a:cubicBezTo>
                      <a:pt x="1857" y="21"/>
                      <a:pt x="1784" y="31"/>
                      <a:pt x="1722" y="52"/>
                    </a:cubicBezTo>
                    <a:cubicBezTo>
                      <a:pt x="1494" y="125"/>
                      <a:pt x="1276" y="249"/>
                      <a:pt x="1048" y="425"/>
                    </a:cubicBezTo>
                    <a:cubicBezTo>
                      <a:pt x="851" y="581"/>
                      <a:pt x="654" y="757"/>
                      <a:pt x="457" y="975"/>
                    </a:cubicBezTo>
                    <a:cubicBezTo>
                      <a:pt x="301" y="1151"/>
                      <a:pt x="156" y="1338"/>
                      <a:pt x="21" y="1535"/>
                    </a:cubicBezTo>
                    <a:cubicBezTo>
                      <a:pt x="11" y="1556"/>
                      <a:pt x="0" y="1577"/>
                      <a:pt x="0" y="1598"/>
                    </a:cubicBezTo>
                    <a:cubicBezTo>
                      <a:pt x="0" y="1618"/>
                      <a:pt x="11" y="1639"/>
                      <a:pt x="32" y="1649"/>
                    </a:cubicBezTo>
                    <a:cubicBezTo>
                      <a:pt x="46" y="1657"/>
                      <a:pt x="61" y="1664"/>
                      <a:pt x="76" y="1664"/>
                    </a:cubicBezTo>
                    <a:cubicBezTo>
                      <a:pt x="82" y="1664"/>
                      <a:pt x="88" y="1663"/>
                      <a:pt x="94" y="1660"/>
                    </a:cubicBezTo>
                    <a:cubicBezTo>
                      <a:pt x="115" y="1660"/>
                      <a:pt x="135" y="1649"/>
                      <a:pt x="145" y="1639"/>
                    </a:cubicBezTo>
                    <a:cubicBezTo>
                      <a:pt x="239" y="1504"/>
                      <a:pt x="343" y="1370"/>
                      <a:pt x="436" y="1255"/>
                    </a:cubicBezTo>
                    <a:cubicBezTo>
                      <a:pt x="467" y="1400"/>
                      <a:pt x="530" y="1556"/>
                      <a:pt x="592" y="1701"/>
                    </a:cubicBezTo>
                    <a:cubicBezTo>
                      <a:pt x="706" y="1919"/>
                      <a:pt x="851" y="2137"/>
                      <a:pt x="1017" y="2324"/>
                    </a:cubicBezTo>
                    <a:cubicBezTo>
                      <a:pt x="1193" y="2531"/>
                      <a:pt x="1390" y="2707"/>
                      <a:pt x="1608" y="2852"/>
                    </a:cubicBezTo>
                    <a:cubicBezTo>
                      <a:pt x="2054" y="3184"/>
                      <a:pt x="2552" y="3382"/>
                      <a:pt x="3040" y="3433"/>
                    </a:cubicBezTo>
                    <a:lnTo>
                      <a:pt x="3071" y="3433"/>
                    </a:lnTo>
                    <a:cubicBezTo>
                      <a:pt x="3102" y="3433"/>
                      <a:pt x="3123" y="3413"/>
                      <a:pt x="3133" y="3403"/>
                    </a:cubicBezTo>
                    <a:lnTo>
                      <a:pt x="3133" y="3413"/>
                    </a:lnTo>
                    <a:cubicBezTo>
                      <a:pt x="3133" y="3423"/>
                      <a:pt x="3133" y="3444"/>
                      <a:pt x="3144" y="3454"/>
                    </a:cubicBezTo>
                    <a:cubicBezTo>
                      <a:pt x="3154" y="3465"/>
                      <a:pt x="3164" y="3465"/>
                      <a:pt x="3174" y="3475"/>
                    </a:cubicBezTo>
                    <a:cubicBezTo>
                      <a:pt x="3185" y="3486"/>
                      <a:pt x="3206" y="3486"/>
                      <a:pt x="3227" y="3486"/>
                    </a:cubicBezTo>
                    <a:cubicBezTo>
                      <a:pt x="3227" y="3486"/>
                      <a:pt x="3237" y="3486"/>
                      <a:pt x="3237" y="3475"/>
                    </a:cubicBezTo>
                    <a:cubicBezTo>
                      <a:pt x="3257" y="3475"/>
                      <a:pt x="3278" y="3454"/>
                      <a:pt x="3289" y="3444"/>
                    </a:cubicBezTo>
                    <a:lnTo>
                      <a:pt x="3289" y="3423"/>
                    </a:lnTo>
                    <a:cubicBezTo>
                      <a:pt x="3289" y="3413"/>
                      <a:pt x="3299" y="3413"/>
                      <a:pt x="3299" y="3403"/>
                    </a:cubicBezTo>
                    <a:lnTo>
                      <a:pt x="3299" y="3382"/>
                    </a:lnTo>
                    <a:lnTo>
                      <a:pt x="3299" y="3350"/>
                    </a:lnTo>
                    <a:lnTo>
                      <a:pt x="3299" y="3340"/>
                    </a:lnTo>
                    <a:lnTo>
                      <a:pt x="3310" y="3267"/>
                    </a:lnTo>
                    <a:lnTo>
                      <a:pt x="3320" y="3174"/>
                    </a:lnTo>
                    <a:lnTo>
                      <a:pt x="3330" y="3122"/>
                    </a:lnTo>
                    <a:cubicBezTo>
                      <a:pt x="3340" y="3018"/>
                      <a:pt x="3361" y="2905"/>
                      <a:pt x="3372" y="2790"/>
                    </a:cubicBezTo>
                    <a:cubicBezTo>
                      <a:pt x="3382" y="2686"/>
                      <a:pt x="3382" y="2573"/>
                      <a:pt x="3382" y="2490"/>
                    </a:cubicBezTo>
                    <a:cubicBezTo>
                      <a:pt x="3393" y="2313"/>
                      <a:pt x="3382" y="2147"/>
                      <a:pt x="3372" y="2002"/>
                    </a:cubicBezTo>
                    <a:cubicBezTo>
                      <a:pt x="3330" y="1660"/>
                      <a:pt x="3268" y="1338"/>
                      <a:pt x="3164" y="1048"/>
                    </a:cubicBezTo>
                    <a:cubicBezTo>
                      <a:pt x="3091" y="851"/>
                      <a:pt x="3008" y="643"/>
                      <a:pt x="2884" y="457"/>
                    </a:cubicBezTo>
                    <a:cubicBezTo>
                      <a:pt x="2822" y="363"/>
                      <a:pt x="2749" y="280"/>
                      <a:pt x="2676" y="218"/>
                    </a:cubicBezTo>
                    <a:cubicBezTo>
                      <a:pt x="2593" y="145"/>
                      <a:pt x="2510" y="93"/>
                      <a:pt x="2417" y="52"/>
                    </a:cubicBezTo>
                    <a:cubicBezTo>
                      <a:pt x="2314" y="21"/>
                      <a:pt x="2199" y="0"/>
                      <a:pt x="20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50"/>
              <p:cNvSpPr/>
              <p:nvPr/>
            </p:nvSpPr>
            <p:spPr>
              <a:xfrm>
                <a:off x="4372250" y="3168250"/>
                <a:ext cx="21050" cy="89750"/>
              </a:xfrm>
              <a:custGeom>
                <a:avLst/>
                <a:gdLst/>
                <a:ahLst/>
                <a:cxnLst/>
                <a:rect l="l" t="t" r="r" b="b"/>
                <a:pathLst>
                  <a:path w="842" h="3590" extrusionOk="0">
                    <a:moveTo>
                      <a:pt x="841" y="1"/>
                    </a:moveTo>
                    <a:cubicBezTo>
                      <a:pt x="779" y="21"/>
                      <a:pt x="706" y="42"/>
                      <a:pt x="644" y="84"/>
                    </a:cubicBezTo>
                    <a:cubicBezTo>
                      <a:pt x="561" y="125"/>
                      <a:pt x="488" y="187"/>
                      <a:pt x="415" y="270"/>
                    </a:cubicBezTo>
                    <a:cubicBezTo>
                      <a:pt x="353" y="353"/>
                      <a:pt x="302" y="436"/>
                      <a:pt x="260" y="540"/>
                    </a:cubicBezTo>
                    <a:cubicBezTo>
                      <a:pt x="166" y="737"/>
                      <a:pt x="115" y="955"/>
                      <a:pt x="73" y="1162"/>
                    </a:cubicBezTo>
                    <a:cubicBezTo>
                      <a:pt x="21" y="1474"/>
                      <a:pt x="0" y="1795"/>
                      <a:pt x="32" y="2138"/>
                    </a:cubicBezTo>
                    <a:cubicBezTo>
                      <a:pt x="42" y="2293"/>
                      <a:pt x="63" y="2449"/>
                      <a:pt x="94" y="2625"/>
                    </a:cubicBezTo>
                    <a:cubicBezTo>
                      <a:pt x="104" y="2718"/>
                      <a:pt x="125" y="2822"/>
                      <a:pt x="156" y="2926"/>
                    </a:cubicBezTo>
                    <a:cubicBezTo>
                      <a:pt x="187" y="3030"/>
                      <a:pt x="219" y="3133"/>
                      <a:pt x="249" y="3247"/>
                    </a:cubicBezTo>
                    <a:lnTo>
                      <a:pt x="260" y="3289"/>
                    </a:lnTo>
                    <a:lnTo>
                      <a:pt x="291" y="3382"/>
                    </a:lnTo>
                    <a:lnTo>
                      <a:pt x="312" y="3454"/>
                    </a:lnTo>
                    <a:lnTo>
                      <a:pt x="322" y="3465"/>
                    </a:lnTo>
                    <a:lnTo>
                      <a:pt x="322" y="3496"/>
                    </a:lnTo>
                    <a:cubicBezTo>
                      <a:pt x="322" y="3496"/>
                      <a:pt x="322" y="3507"/>
                      <a:pt x="332" y="3517"/>
                    </a:cubicBezTo>
                    <a:lnTo>
                      <a:pt x="332" y="3528"/>
                    </a:lnTo>
                    <a:cubicBezTo>
                      <a:pt x="343" y="3537"/>
                      <a:pt x="343" y="3548"/>
                      <a:pt x="343" y="3548"/>
                    </a:cubicBezTo>
                    <a:cubicBezTo>
                      <a:pt x="353" y="3569"/>
                      <a:pt x="385" y="3579"/>
                      <a:pt x="395" y="3579"/>
                    </a:cubicBezTo>
                    <a:cubicBezTo>
                      <a:pt x="405" y="3590"/>
                      <a:pt x="415" y="3590"/>
                      <a:pt x="415" y="3590"/>
                    </a:cubicBezTo>
                    <a:cubicBezTo>
                      <a:pt x="436" y="3590"/>
                      <a:pt x="457" y="3579"/>
                      <a:pt x="468" y="3569"/>
                    </a:cubicBezTo>
                    <a:cubicBezTo>
                      <a:pt x="478" y="3558"/>
                      <a:pt x="488" y="3558"/>
                      <a:pt x="488" y="3548"/>
                    </a:cubicBezTo>
                    <a:cubicBezTo>
                      <a:pt x="498" y="3528"/>
                      <a:pt x="498" y="3517"/>
                      <a:pt x="498" y="3507"/>
                    </a:cubicBezTo>
                    <a:lnTo>
                      <a:pt x="498" y="3486"/>
                    </a:lnTo>
                    <a:cubicBezTo>
                      <a:pt x="509" y="3507"/>
                      <a:pt x="530" y="3517"/>
                      <a:pt x="561" y="3517"/>
                    </a:cubicBezTo>
                    <a:lnTo>
                      <a:pt x="592" y="3517"/>
                    </a:lnTo>
                    <a:lnTo>
                      <a:pt x="613" y="3507"/>
                    </a:lnTo>
                    <a:lnTo>
                      <a:pt x="613" y="3486"/>
                    </a:lnTo>
                    <a:cubicBezTo>
                      <a:pt x="519" y="3279"/>
                      <a:pt x="447" y="3071"/>
                      <a:pt x="395" y="2853"/>
                    </a:cubicBezTo>
                    <a:cubicBezTo>
                      <a:pt x="332" y="2635"/>
                      <a:pt x="291" y="2417"/>
                      <a:pt x="270" y="2189"/>
                    </a:cubicBezTo>
                    <a:cubicBezTo>
                      <a:pt x="249" y="1982"/>
                      <a:pt x="249" y="1764"/>
                      <a:pt x="260" y="1557"/>
                    </a:cubicBezTo>
                    <a:cubicBezTo>
                      <a:pt x="270" y="1349"/>
                      <a:pt x="291" y="1152"/>
                      <a:pt x="343" y="955"/>
                    </a:cubicBezTo>
                    <a:cubicBezTo>
                      <a:pt x="395" y="727"/>
                      <a:pt x="478" y="509"/>
                      <a:pt x="602" y="301"/>
                    </a:cubicBezTo>
                    <a:cubicBezTo>
                      <a:pt x="664" y="197"/>
                      <a:pt x="737" y="104"/>
                      <a:pt x="820" y="21"/>
                    </a:cubicBezTo>
                    <a:lnTo>
                      <a:pt x="8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50"/>
              <p:cNvSpPr/>
              <p:nvPr/>
            </p:nvSpPr>
            <p:spPr>
              <a:xfrm>
                <a:off x="4474950" y="3154500"/>
                <a:ext cx="57850" cy="42025"/>
              </a:xfrm>
              <a:custGeom>
                <a:avLst/>
                <a:gdLst/>
                <a:ahLst/>
                <a:cxnLst/>
                <a:rect l="l" t="t" r="r" b="b"/>
                <a:pathLst>
                  <a:path w="2314" h="1681" extrusionOk="0">
                    <a:moveTo>
                      <a:pt x="2086" y="0"/>
                    </a:moveTo>
                    <a:cubicBezTo>
                      <a:pt x="2033" y="0"/>
                      <a:pt x="1982" y="11"/>
                      <a:pt x="1930" y="21"/>
                    </a:cubicBezTo>
                    <a:cubicBezTo>
                      <a:pt x="1857" y="32"/>
                      <a:pt x="1784" y="42"/>
                      <a:pt x="1722" y="63"/>
                    </a:cubicBezTo>
                    <a:cubicBezTo>
                      <a:pt x="1494" y="136"/>
                      <a:pt x="1276" y="260"/>
                      <a:pt x="1048" y="436"/>
                    </a:cubicBezTo>
                    <a:cubicBezTo>
                      <a:pt x="851" y="592"/>
                      <a:pt x="654" y="768"/>
                      <a:pt x="457" y="986"/>
                    </a:cubicBezTo>
                    <a:cubicBezTo>
                      <a:pt x="301" y="1162"/>
                      <a:pt x="156" y="1349"/>
                      <a:pt x="21" y="1546"/>
                    </a:cubicBezTo>
                    <a:cubicBezTo>
                      <a:pt x="0" y="1567"/>
                      <a:pt x="0" y="1588"/>
                      <a:pt x="0" y="1609"/>
                    </a:cubicBezTo>
                    <a:cubicBezTo>
                      <a:pt x="0" y="1629"/>
                      <a:pt x="11" y="1650"/>
                      <a:pt x="32" y="1660"/>
                    </a:cubicBezTo>
                    <a:cubicBezTo>
                      <a:pt x="42" y="1671"/>
                      <a:pt x="62" y="1681"/>
                      <a:pt x="83" y="1681"/>
                    </a:cubicBezTo>
                    <a:cubicBezTo>
                      <a:pt x="115" y="1671"/>
                      <a:pt x="135" y="1660"/>
                      <a:pt x="145" y="1650"/>
                    </a:cubicBezTo>
                    <a:cubicBezTo>
                      <a:pt x="239" y="1526"/>
                      <a:pt x="332" y="1390"/>
                      <a:pt x="436" y="1266"/>
                    </a:cubicBezTo>
                    <a:cubicBezTo>
                      <a:pt x="457" y="1370"/>
                      <a:pt x="498" y="1484"/>
                      <a:pt x="540" y="1598"/>
                    </a:cubicBezTo>
                    <a:cubicBezTo>
                      <a:pt x="560" y="1567"/>
                      <a:pt x="581" y="1536"/>
                      <a:pt x="592" y="1505"/>
                    </a:cubicBezTo>
                    <a:cubicBezTo>
                      <a:pt x="726" y="1256"/>
                      <a:pt x="892" y="1017"/>
                      <a:pt x="1090" y="810"/>
                    </a:cubicBezTo>
                    <a:cubicBezTo>
                      <a:pt x="1276" y="613"/>
                      <a:pt x="1494" y="436"/>
                      <a:pt x="1733" y="291"/>
                    </a:cubicBezTo>
                    <a:cubicBezTo>
                      <a:pt x="1847" y="219"/>
                      <a:pt x="1971" y="156"/>
                      <a:pt x="2096" y="104"/>
                    </a:cubicBezTo>
                    <a:cubicBezTo>
                      <a:pt x="2169" y="74"/>
                      <a:pt x="2241" y="53"/>
                      <a:pt x="2314" y="32"/>
                    </a:cubicBezTo>
                    <a:cubicBezTo>
                      <a:pt x="2241" y="11"/>
                      <a:pt x="2169" y="0"/>
                      <a:pt x="20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50"/>
              <p:cNvSpPr/>
              <p:nvPr/>
            </p:nvSpPr>
            <p:spPr>
              <a:xfrm>
                <a:off x="4491800" y="3167475"/>
                <a:ext cx="55000" cy="69275"/>
              </a:xfrm>
              <a:custGeom>
                <a:avLst/>
                <a:gdLst/>
                <a:ahLst/>
                <a:cxnLst/>
                <a:rect l="l" t="t" r="r" b="b"/>
                <a:pathLst>
                  <a:path w="2200" h="2771" extrusionOk="0">
                    <a:moveTo>
                      <a:pt x="1276" y="0"/>
                    </a:moveTo>
                    <a:cubicBezTo>
                      <a:pt x="1235" y="0"/>
                      <a:pt x="1183" y="0"/>
                      <a:pt x="1142" y="11"/>
                    </a:cubicBezTo>
                    <a:cubicBezTo>
                      <a:pt x="1069" y="21"/>
                      <a:pt x="986" y="52"/>
                      <a:pt x="903" y="104"/>
                    </a:cubicBezTo>
                    <a:cubicBezTo>
                      <a:pt x="831" y="145"/>
                      <a:pt x="748" y="198"/>
                      <a:pt x="675" y="270"/>
                    </a:cubicBezTo>
                    <a:cubicBezTo>
                      <a:pt x="540" y="384"/>
                      <a:pt x="416" y="519"/>
                      <a:pt x="280" y="716"/>
                    </a:cubicBezTo>
                    <a:cubicBezTo>
                      <a:pt x="177" y="851"/>
                      <a:pt x="94" y="996"/>
                      <a:pt x="22" y="1131"/>
                    </a:cubicBezTo>
                    <a:cubicBezTo>
                      <a:pt x="11" y="1152"/>
                      <a:pt x="1" y="1173"/>
                      <a:pt x="11" y="1193"/>
                    </a:cubicBezTo>
                    <a:cubicBezTo>
                      <a:pt x="22" y="1214"/>
                      <a:pt x="32" y="1235"/>
                      <a:pt x="52" y="1245"/>
                    </a:cubicBezTo>
                    <a:cubicBezTo>
                      <a:pt x="63" y="1245"/>
                      <a:pt x="73" y="1256"/>
                      <a:pt x="94" y="1256"/>
                    </a:cubicBezTo>
                    <a:cubicBezTo>
                      <a:pt x="125" y="1256"/>
                      <a:pt x="146" y="1235"/>
                      <a:pt x="167" y="1214"/>
                    </a:cubicBezTo>
                    <a:cubicBezTo>
                      <a:pt x="188" y="1162"/>
                      <a:pt x="208" y="1120"/>
                      <a:pt x="239" y="1079"/>
                    </a:cubicBezTo>
                    <a:cubicBezTo>
                      <a:pt x="239" y="1120"/>
                      <a:pt x="250" y="1152"/>
                      <a:pt x="260" y="1193"/>
                    </a:cubicBezTo>
                    <a:cubicBezTo>
                      <a:pt x="291" y="1339"/>
                      <a:pt x="343" y="1484"/>
                      <a:pt x="436" y="1639"/>
                    </a:cubicBezTo>
                    <a:cubicBezTo>
                      <a:pt x="519" y="1784"/>
                      <a:pt x="623" y="1930"/>
                      <a:pt x="748" y="2065"/>
                    </a:cubicBezTo>
                    <a:cubicBezTo>
                      <a:pt x="861" y="2189"/>
                      <a:pt x="986" y="2303"/>
                      <a:pt x="1121" y="2397"/>
                    </a:cubicBezTo>
                    <a:cubicBezTo>
                      <a:pt x="1287" y="2510"/>
                      <a:pt x="1453" y="2563"/>
                      <a:pt x="1598" y="2563"/>
                    </a:cubicBezTo>
                    <a:cubicBezTo>
                      <a:pt x="1640" y="2563"/>
                      <a:pt x="1681" y="2563"/>
                      <a:pt x="1712" y="2552"/>
                    </a:cubicBezTo>
                    <a:cubicBezTo>
                      <a:pt x="1806" y="2542"/>
                      <a:pt x="1899" y="2490"/>
                      <a:pt x="1972" y="2407"/>
                    </a:cubicBezTo>
                    <a:cubicBezTo>
                      <a:pt x="1992" y="2386"/>
                      <a:pt x="2013" y="2365"/>
                      <a:pt x="2034" y="2334"/>
                    </a:cubicBezTo>
                    <a:lnTo>
                      <a:pt x="2034" y="2334"/>
                    </a:lnTo>
                    <a:cubicBezTo>
                      <a:pt x="2023" y="2459"/>
                      <a:pt x="2023" y="2573"/>
                      <a:pt x="2023" y="2697"/>
                    </a:cubicBezTo>
                    <a:cubicBezTo>
                      <a:pt x="2023" y="2739"/>
                      <a:pt x="2065" y="2770"/>
                      <a:pt x="2106" y="2770"/>
                    </a:cubicBezTo>
                    <a:cubicBezTo>
                      <a:pt x="2148" y="2770"/>
                      <a:pt x="2189" y="2739"/>
                      <a:pt x="2189" y="2697"/>
                    </a:cubicBezTo>
                    <a:lnTo>
                      <a:pt x="2189" y="2355"/>
                    </a:lnTo>
                    <a:cubicBezTo>
                      <a:pt x="2189" y="2261"/>
                      <a:pt x="2200" y="2158"/>
                      <a:pt x="2200" y="2065"/>
                    </a:cubicBezTo>
                    <a:cubicBezTo>
                      <a:pt x="2200" y="1784"/>
                      <a:pt x="2189" y="1567"/>
                      <a:pt x="2168" y="1359"/>
                    </a:cubicBezTo>
                    <a:cubicBezTo>
                      <a:pt x="2138" y="1090"/>
                      <a:pt x="2096" y="871"/>
                      <a:pt x="2013" y="675"/>
                    </a:cubicBezTo>
                    <a:cubicBezTo>
                      <a:pt x="1982" y="571"/>
                      <a:pt x="1930" y="467"/>
                      <a:pt x="1868" y="384"/>
                    </a:cubicBezTo>
                    <a:cubicBezTo>
                      <a:pt x="1806" y="291"/>
                      <a:pt x="1733" y="208"/>
                      <a:pt x="1661" y="145"/>
                    </a:cubicBezTo>
                    <a:cubicBezTo>
                      <a:pt x="1578" y="83"/>
                      <a:pt x="1495" y="32"/>
                      <a:pt x="1401" y="11"/>
                    </a:cubicBezTo>
                    <a:cubicBezTo>
                      <a:pt x="1359" y="0"/>
                      <a:pt x="1318" y="0"/>
                      <a:pt x="1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50"/>
              <p:cNvSpPr/>
              <p:nvPr/>
            </p:nvSpPr>
            <p:spPr>
              <a:xfrm>
                <a:off x="4383650" y="3182775"/>
                <a:ext cx="55275" cy="67450"/>
              </a:xfrm>
              <a:custGeom>
                <a:avLst/>
                <a:gdLst/>
                <a:ahLst/>
                <a:cxnLst/>
                <a:rect l="l" t="t" r="r" b="b"/>
                <a:pathLst>
                  <a:path w="2211" h="2698" extrusionOk="0">
                    <a:moveTo>
                      <a:pt x="841" y="1"/>
                    </a:moveTo>
                    <a:cubicBezTo>
                      <a:pt x="810" y="1"/>
                      <a:pt x="779" y="11"/>
                      <a:pt x="748" y="11"/>
                    </a:cubicBezTo>
                    <a:cubicBezTo>
                      <a:pt x="696" y="11"/>
                      <a:pt x="644" y="31"/>
                      <a:pt x="602" y="42"/>
                    </a:cubicBezTo>
                    <a:cubicBezTo>
                      <a:pt x="540" y="63"/>
                      <a:pt x="489" y="94"/>
                      <a:pt x="437" y="135"/>
                    </a:cubicBezTo>
                    <a:cubicBezTo>
                      <a:pt x="354" y="197"/>
                      <a:pt x="281" y="280"/>
                      <a:pt x="208" y="395"/>
                    </a:cubicBezTo>
                    <a:cubicBezTo>
                      <a:pt x="157" y="488"/>
                      <a:pt x="105" y="591"/>
                      <a:pt x="74" y="706"/>
                    </a:cubicBezTo>
                    <a:cubicBezTo>
                      <a:pt x="32" y="851"/>
                      <a:pt x="12" y="1006"/>
                      <a:pt x="1" y="1193"/>
                    </a:cubicBezTo>
                    <a:cubicBezTo>
                      <a:pt x="1" y="1349"/>
                      <a:pt x="12" y="1515"/>
                      <a:pt x="42" y="1712"/>
                    </a:cubicBezTo>
                    <a:cubicBezTo>
                      <a:pt x="84" y="2013"/>
                      <a:pt x="167" y="2313"/>
                      <a:pt x="281" y="2635"/>
                    </a:cubicBezTo>
                    <a:cubicBezTo>
                      <a:pt x="291" y="2677"/>
                      <a:pt x="323" y="2698"/>
                      <a:pt x="354" y="2698"/>
                    </a:cubicBezTo>
                    <a:lnTo>
                      <a:pt x="374" y="2698"/>
                    </a:lnTo>
                    <a:cubicBezTo>
                      <a:pt x="395" y="2687"/>
                      <a:pt x="416" y="2677"/>
                      <a:pt x="427" y="2656"/>
                    </a:cubicBezTo>
                    <a:cubicBezTo>
                      <a:pt x="437" y="2635"/>
                      <a:pt x="437" y="2615"/>
                      <a:pt x="437" y="2594"/>
                    </a:cubicBezTo>
                    <a:cubicBezTo>
                      <a:pt x="416" y="2542"/>
                      <a:pt x="395" y="2490"/>
                      <a:pt x="385" y="2438"/>
                    </a:cubicBezTo>
                    <a:lnTo>
                      <a:pt x="385" y="2438"/>
                    </a:lnTo>
                    <a:cubicBezTo>
                      <a:pt x="427" y="2459"/>
                      <a:pt x="489" y="2469"/>
                      <a:pt x="551" y="2469"/>
                    </a:cubicBezTo>
                    <a:cubicBezTo>
                      <a:pt x="593" y="2469"/>
                      <a:pt x="644" y="2469"/>
                      <a:pt x="696" y="2459"/>
                    </a:cubicBezTo>
                    <a:cubicBezTo>
                      <a:pt x="758" y="2438"/>
                      <a:pt x="821" y="2417"/>
                      <a:pt x="893" y="2386"/>
                    </a:cubicBezTo>
                    <a:cubicBezTo>
                      <a:pt x="945" y="2366"/>
                      <a:pt x="1007" y="2324"/>
                      <a:pt x="1080" y="2283"/>
                    </a:cubicBezTo>
                    <a:cubicBezTo>
                      <a:pt x="1204" y="2200"/>
                      <a:pt x="1339" y="2096"/>
                      <a:pt x="1453" y="1971"/>
                    </a:cubicBezTo>
                    <a:cubicBezTo>
                      <a:pt x="1671" y="1743"/>
                      <a:pt x="1827" y="1504"/>
                      <a:pt x="1900" y="1255"/>
                    </a:cubicBezTo>
                    <a:cubicBezTo>
                      <a:pt x="1941" y="1131"/>
                      <a:pt x="1951" y="996"/>
                      <a:pt x="1941" y="882"/>
                    </a:cubicBezTo>
                    <a:cubicBezTo>
                      <a:pt x="1941" y="851"/>
                      <a:pt x="1930" y="830"/>
                      <a:pt x="1930" y="810"/>
                    </a:cubicBezTo>
                    <a:lnTo>
                      <a:pt x="1930" y="810"/>
                    </a:lnTo>
                    <a:cubicBezTo>
                      <a:pt x="1951" y="830"/>
                      <a:pt x="1962" y="851"/>
                      <a:pt x="1983" y="872"/>
                    </a:cubicBezTo>
                    <a:cubicBezTo>
                      <a:pt x="2013" y="903"/>
                      <a:pt x="2034" y="934"/>
                      <a:pt x="2055" y="965"/>
                    </a:cubicBezTo>
                    <a:cubicBezTo>
                      <a:pt x="2075" y="996"/>
                      <a:pt x="2107" y="1006"/>
                      <a:pt x="2128" y="1006"/>
                    </a:cubicBezTo>
                    <a:cubicBezTo>
                      <a:pt x="2148" y="1006"/>
                      <a:pt x="2158" y="1006"/>
                      <a:pt x="2169" y="996"/>
                    </a:cubicBezTo>
                    <a:cubicBezTo>
                      <a:pt x="2190" y="986"/>
                      <a:pt x="2200" y="965"/>
                      <a:pt x="2211" y="944"/>
                    </a:cubicBezTo>
                    <a:cubicBezTo>
                      <a:pt x="2211" y="923"/>
                      <a:pt x="2211" y="903"/>
                      <a:pt x="2200" y="893"/>
                    </a:cubicBezTo>
                    <a:cubicBezTo>
                      <a:pt x="2075" y="716"/>
                      <a:pt x="1900" y="540"/>
                      <a:pt x="1692" y="374"/>
                    </a:cubicBezTo>
                    <a:cubicBezTo>
                      <a:pt x="1464" y="197"/>
                      <a:pt x="1266" y="94"/>
                      <a:pt x="1070" y="42"/>
                    </a:cubicBezTo>
                    <a:cubicBezTo>
                      <a:pt x="987" y="11"/>
                      <a:pt x="914" y="1"/>
                      <a:pt x="8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50"/>
              <p:cNvSpPr/>
              <p:nvPr/>
            </p:nvSpPr>
            <p:spPr>
              <a:xfrm>
                <a:off x="4378475" y="3179675"/>
                <a:ext cx="185450" cy="146800"/>
              </a:xfrm>
              <a:custGeom>
                <a:avLst/>
                <a:gdLst/>
                <a:ahLst/>
                <a:cxnLst/>
                <a:rect l="l" t="t" r="r" b="b"/>
                <a:pathLst>
                  <a:path w="7418" h="5872" extrusionOk="0">
                    <a:moveTo>
                      <a:pt x="3403" y="0"/>
                    </a:moveTo>
                    <a:cubicBezTo>
                      <a:pt x="3123" y="21"/>
                      <a:pt x="2853" y="83"/>
                      <a:pt x="2594" y="176"/>
                    </a:cubicBezTo>
                    <a:cubicBezTo>
                      <a:pt x="2355" y="270"/>
                      <a:pt x="2107" y="383"/>
                      <a:pt x="1858" y="539"/>
                    </a:cubicBezTo>
                    <a:cubicBezTo>
                      <a:pt x="1639" y="685"/>
                      <a:pt x="1422" y="851"/>
                      <a:pt x="1224" y="1037"/>
                    </a:cubicBezTo>
                    <a:cubicBezTo>
                      <a:pt x="1028" y="1224"/>
                      <a:pt x="851" y="1421"/>
                      <a:pt x="696" y="1639"/>
                    </a:cubicBezTo>
                    <a:cubicBezTo>
                      <a:pt x="551" y="1836"/>
                      <a:pt x="426" y="2054"/>
                      <a:pt x="322" y="2271"/>
                    </a:cubicBezTo>
                    <a:cubicBezTo>
                      <a:pt x="229" y="2469"/>
                      <a:pt x="156" y="2676"/>
                      <a:pt x="104" y="2905"/>
                    </a:cubicBezTo>
                    <a:cubicBezTo>
                      <a:pt x="0" y="3329"/>
                      <a:pt x="11" y="3765"/>
                      <a:pt x="115" y="4159"/>
                    </a:cubicBezTo>
                    <a:cubicBezTo>
                      <a:pt x="177" y="4357"/>
                      <a:pt x="260" y="4543"/>
                      <a:pt x="374" y="4719"/>
                    </a:cubicBezTo>
                    <a:cubicBezTo>
                      <a:pt x="426" y="4813"/>
                      <a:pt x="498" y="4896"/>
                      <a:pt x="561" y="4979"/>
                    </a:cubicBezTo>
                    <a:lnTo>
                      <a:pt x="685" y="5104"/>
                    </a:lnTo>
                    <a:cubicBezTo>
                      <a:pt x="768" y="5062"/>
                      <a:pt x="851" y="5031"/>
                      <a:pt x="945" y="4989"/>
                    </a:cubicBezTo>
                    <a:cubicBezTo>
                      <a:pt x="1058" y="4948"/>
                      <a:pt x="1173" y="4906"/>
                      <a:pt x="1287" y="4875"/>
                    </a:cubicBezTo>
                    <a:cubicBezTo>
                      <a:pt x="1297" y="4875"/>
                      <a:pt x="1318" y="4865"/>
                      <a:pt x="1328" y="4865"/>
                    </a:cubicBezTo>
                    <a:cubicBezTo>
                      <a:pt x="1422" y="4968"/>
                      <a:pt x="1515" y="5062"/>
                      <a:pt x="1629" y="5145"/>
                    </a:cubicBezTo>
                    <a:cubicBezTo>
                      <a:pt x="1754" y="5249"/>
                      <a:pt x="1888" y="5342"/>
                      <a:pt x="2044" y="5436"/>
                    </a:cubicBezTo>
                    <a:cubicBezTo>
                      <a:pt x="2190" y="5508"/>
                      <a:pt x="2355" y="5581"/>
                      <a:pt x="2531" y="5643"/>
                    </a:cubicBezTo>
                    <a:cubicBezTo>
                      <a:pt x="2697" y="5694"/>
                      <a:pt x="2874" y="5747"/>
                      <a:pt x="3061" y="5777"/>
                    </a:cubicBezTo>
                    <a:cubicBezTo>
                      <a:pt x="3361" y="5840"/>
                      <a:pt x="3672" y="5871"/>
                      <a:pt x="4004" y="5871"/>
                    </a:cubicBezTo>
                    <a:cubicBezTo>
                      <a:pt x="4067" y="5871"/>
                      <a:pt x="4129" y="5871"/>
                      <a:pt x="4202" y="5860"/>
                    </a:cubicBezTo>
                    <a:cubicBezTo>
                      <a:pt x="4357" y="5840"/>
                      <a:pt x="4502" y="5819"/>
                      <a:pt x="4648" y="5798"/>
                    </a:cubicBezTo>
                    <a:lnTo>
                      <a:pt x="4658" y="5798"/>
                    </a:lnTo>
                    <a:cubicBezTo>
                      <a:pt x="4668" y="5788"/>
                      <a:pt x="4679" y="5788"/>
                      <a:pt x="4689" y="5768"/>
                    </a:cubicBezTo>
                    <a:cubicBezTo>
                      <a:pt x="4710" y="5757"/>
                      <a:pt x="4710" y="5736"/>
                      <a:pt x="4710" y="5715"/>
                    </a:cubicBezTo>
                    <a:cubicBezTo>
                      <a:pt x="5032" y="5653"/>
                      <a:pt x="5311" y="5581"/>
                      <a:pt x="5581" y="5477"/>
                    </a:cubicBezTo>
                    <a:cubicBezTo>
                      <a:pt x="5892" y="5353"/>
                      <a:pt x="6173" y="5207"/>
                      <a:pt x="6422" y="5031"/>
                    </a:cubicBezTo>
                    <a:cubicBezTo>
                      <a:pt x="6650" y="4875"/>
                      <a:pt x="6826" y="4709"/>
                      <a:pt x="6961" y="4543"/>
                    </a:cubicBezTo>
                    <a:cubicBezTo>
                      <a:pt x="7033" y="4450"/>
                      <a:pt x="7096" y="4357"/>
                      <a:pt x="7148" y="4274"/>
                    </a:cubicBezTo>
                    <a:cubicBezTo>
                      <a:pt x="7199" y="4180"/>
                      <a:pt x="7241" y="4087"/>
                      <a:pt x="7272" y="3983"/>
                    </a:cubicBezTo>
                    <a:cubicBezTo>
                      <a:pt x="7345" y="3797"/>
                      <a:pt x="7386" y="3599"/>
                      <a:pt x="7397" y="3392"/>
                    </a:cubicBezTo>
                    <a:cubicBezTo>
                      <a:pt x="7418" y="2997"/>
                      <a:pt x="7324" y="2583"/>
                      <a:pt x="7137" y="2188"/>
                    </a:cubicBezTo>
                    <a:cubicBezTo>
                      <a:pt x="7033" y="1981"/>
                      <a:pt x="6920" y="1784"/>
                      <a:pt x="6784" y="1618"/>
                    </a:cubicBezTo>
                    <a:cubicBezTo>
                      <a:pt x="6639" y="1421"/>
                      <a:pt x="6473" y="1245"/>
                      <a:pt x="6286" y="1079"/>
                    </a:cubicBezTo>
                    <a:cubicBezTo>
                      <a:pt x="6100" y="902"/>
                      <a:pt x="5882" y="736"/>
                      <a:pt x="5654" y="602"/>
                    </a:cubicBezTo>
                    <a:cubicBezTo>
                      <a:pt x="5415" y="456"/>
                      <a:pt x="5177" y="332"/>
                      <a:pt x="4928" y="238"/>
                    </a:cubicBezTo>
                    <a:cubicBezTo>
                      <a:pt x="4658" y="135"/>
                      <a:pt x="4399" y="72"/>
                      <a:pt x="4150" y="31"/>
                    </a:cubicBezTo>
                    <a:cubicBezTo>
                      <a:pt x="3974" y="10"/>
                      <a:pt x="3808" y="0"/>
                      <a:pt x="36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50"/>
              <p:cNvSpPr/>
              <p:nvPr/>
            </p:nvSpPr>
            <p:spPr>
              <a:xfrm>
                <a:off x="4497525" y="3311650"/>
                <a:ext cx="25425" cy="11200"/>
              </a:xfrm>
              <a:custGeom>
                <a:avLst/>
                <a:gdLst/>
                <a:ahLst/>
                <a:cxnLst/>
                <a:rect l="l" t="t" r="r" b="b"/>
                <a:pathLst>
                  <a:path w="1017" h="448" extrusionOk="0">
                    <a:moveTo>
                      <a:pt x="923" y="1"/>
                    </a:moveTo>
                    <a:cubicBezTo>
                      <a:pt x="913" y="1"/>
                      <a:pt x="902" y="1"/>
                      <a:pt x="892" y="11"/>
                    </a:cubicBezTo>
                    <a:cubicBezTo>
                      <a:pt x="643" y="115"/>
                      <a:pt x="404" y="219"/>
                      <a:pt x="134" y="281"/>
                    </a:cubicBezTo>
                    <a:cubicBezTo>
                      <a:pt x="114" y="291"/>
                      <a:pt x="93" y="291"/>
                      <a:pt x="72" y="291"/>
                    </a:cubicBezTo>
                    <a:cubicBezTo>
                      <a:pt x="51" y="302"/>
                      <a:pt x="42" y="302"/>
                      <a:pt x="21" y="323"/>
                    </a:cubicBezTo>
                    <a:cubicBezTo>
                      <a:pt x="10" y="333"/>
                      <a:pt x="0" y="353"/>
                      <a:pt x="0" y="374"/>
                    </a:cubicBezTo>
                    <a:cubicBezTo>
                      <a:pt x="10" y="395"/>
                      <a:pt x="21" y="415"/>
                      <a:pt x="31" y="426"/>
                    </a:cubicBezTo>
                    <a:cubicBezTo>
                      <a:pt x="51" y="436"/>
                      <a:pt x="72" y="447"/>
                      <a:pt x="93" y="447"/>
                    </a:cubicBezTo>
                    <a:cubicBezTo>
                      <a:pt x="238" y="415"/>
                      <a:pt x="383" y="374"/>
                      <a:pt x="529" y="323"/>
                    </a:cubicBezTo>
                    <a:cubicBezTo>
                      <a:pt x="674" y="270"/>
                      <a:pt x="809" y="208"/>
                      <a:pt x="954" y="146"/>
                    </a:cubicBezTo>
                    <a:cubicBezTo>
                      <a:pt x="996" y="136"/>
                      <a:pt x="1017" y="94"/>
                      <a:pt x="996" y="53"/>
                    </a:cubicBezTo>
                    <a:cubicBezTo>
                      <a:pt x="985" y="21"/>
                      <a:pt x="954" y="1"/>
                      <a:pt x="9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50"/>
              <p:cNvSpPr/>
              <p:nvPr/>
            </p:nvSpPr>
            <p:spPr>
              <a:xfrm>
                <a:off x="4378475" y="3181750"/>
                <a:ext cx="72375" cy="125775"/>
              </a:xfrm>
              <a:custGeom>
                <a:avLst/>
                <a:gdLst/>
                <a:ahLst/>
                <a:cxnLst/>
                <a:rect l="l" t="t" r="r" b="b"/>
                <a:pathLst>
                  <a:path w="2895" h="5031" extrusionOk="0">
                    <a:moveTo>
                      <a:pt x="2895" y="0"/>
                    </a:moveTo>
                    <a:cubicBezTo>
                      <a:pt x="2791" y="31"/>
                      <a:pt x="2697" y="62"/>
                      <a:pt x="2594" y="93"/>
                    </a:cubicBezTo>
                    <a:cubicBezTo>
                      <a:pt x="2355" y="187"/>
                      <a:pt x="2107" y="300"/>
                      <a:pt x="1858" y="456"/>
                    </a:cubicBezTo>
                    <a:cubicBezTo>
                      <a:pt x="1639" y="591"/>
                      <a:pt x="1422" y="768"/>
                      <a:pt x="1224" y="954"/>
                    </a:cubicBezTo>
                    <a:cubicBezTo>
                      <a:pt x="1028" y="1141"/>
                      <a:pt x="851" y="1338"/>
                      <a:pt x="696" y="1556"/>
                    </a:cubicBezTo>
                    <a:cubicBezTo>
                      <a:pt x="551" y="1753"/>
                      <a:pt x="426" y="1960"/>
                      <a:pt x="322" y="2188"/>
                    </a:cubicBezTo>
                    <a:cubicBezTo>
                      <a:pt x="229" y="2386"/>
                      <a:pt x="156" y="2593"/>
                      <a:pt x="104" y="2822"/>
                    </a:cubicBezTo>
                    <a:cubicBezTo>
                      <a:pt x="0" y="3246"/>
                      <a:pt x="0" y="3682"/>
                      <a:pt x="115" y="4076"/>
                    </a:cubicBezTo>
                    <a:cubicBezTo>
                      <a:pt x="166" y="4274"/>
                      <a:pt x="260" y="4470"/>
                      <a:pt x="364" y="4636"/>
                    </a:cubicBezTo>
                    <a:cubicBezTo>
                      <a:pt x="426" y="4730"/>
                      <a:pt x="488" y="4813"/>
                      <a:pt x="561" y="4896"/>
                    </a:cubicBezTo>
                    <a:lnTo>
                      <a:pt x="686" y="5020"/>
                    </a:lnTo>
                    <a:lnTo>
                      <a:pt x="686" y="5020"/>
                    </a:lnTo>
                    <a:cubicBezTo>
                      <a:pt x="768" y="4979"/>
                      <a:pt x="851" y="4948"/>
                      <a:pt x="945" y="4906"/>
                    </a:cubicBezTo>
                    <a:cubicBezTo>
                      <a:pt x="1058" y="4865"/>
                      <a:pt x="1173" y="4823"/>
                      <a:pt x="1287" y="4792"/>
                    </a:cubicBezTo>
                    <a:cubicBezTo>
                      <a:pt x="1297" y="4792"/>
                      <a:pt x="1318" y="4782"/>
                      <a:pt x="1328" y="4782"/>
                    </a:cubicBezTo>
                    <a:cubicBezTo>
                      <a:pt x="1307" y="4761"/>
                      <a:pt x="1287" y="4730"/>
                      <a:pt x="1266" y="4709"/>
                    </a:cubicBezTo>
                    <a:cubicBezTo>
                      <a:pt x="1162" y="4574"/>
                      <a:pt x="1069" y="4419"/>
                      <a:pt x="996" y="4263"/>
                    </a:cubicBezTo>
                    <a:cubicBezTo>
                      <a:pt x="913" y="4087"/>
                      <a:pt x="851" y="3900"/>
                      <a:pt x="809" y="3714"/>
                    </a:cubicBezTo>
                    <a:cubicBezTo>
                      <a:pt x="747" y="3444"/>
                      <a:pt x="726" y="3163"/>
                      <a:pt x="758" y="2884"/>
                    </a:cubicBezTo>
                    <a:cubicBezTo>
                      <a:pt x="779" y="2614"/>
                      <a:pt x="830" y="2334"/>
                      <a:pt x="924" y="2075"/>
                    </a:cubicBezTo>
                    <a:cubicBezTo>
                      <a:pt x="1017" y="1815"/>
                      <a:pt x="1141" y="1556"/>
                      <a:pt x="1297" y="1328"/>
                    </a:cubicBezTo>
                    <a:cubicBezTo>
                      <a:pt x="1380" y="1203"/>
                      <a:pt x="1463" y="1089"/>
                      <a:pt x="1556" y="985"/>
                    </a:cubicBezTo>
                    <a:cubicBezTo>
                      <a:pt x="1650" y="881"/>
                      <a:pt x="1754" y="788"/>
                      <a:pt x="1868" y="695"/>
                    </a:cubicBezTo>
                    <a:cubicBezTo>
                      <a:pt x="2075" y="519"/>
                      <a:pt x="2293" y="373"/>
                      <a:pt x="2531" y="228"/>
                    </a:cubicBezTo>
                    <a:cubicBezTo>
                      <a:pt x="2646" y="155"/>
                      <a:pt x="2770" y="83"/>
                      <a:pt x="2895" y="0"/>
                    </a:cubicBezTo>
                    <a:close/>
                    <a:moveTo>
                      <a:pt x="686" y="5020"/>
                    </a:moveTo>
                    <a:cubicBezTo>
                      <a:pt x="685" y="5020"/>
                      <a:pt x="685" y="5021"/>
                      <a:pt x="685" y="5021"/>
                    </a:cubicBezTo>
                    <a:cubicBezTo>
                      <a:pt x="685" y="5021"/>
                      <a:pt x="686" y="5021"/>
                      <a:pt x="686" y="5021"/>
                    </a:cubicBezTo>
                    <a:lnTo>
                      <a:pt x="686" y="5021"/>
                    </a:lnTo>
                    <a:lnTo>
                      <a:pt x="686" y="5020"/>
                    </a:lnTo>
                    <a:close/>
                    <a:moveTo>
                      <a:pt x="686" y="5021"/>
                    </a:moveTo>
                    <a:lnTo>
                      <a:pt x="696" y="5031"/>
                    </a:lnTo>
                    <a:cubicBezTo>
                      <a:pt x="696" y="5031"/>
                      <a:pt x="696" y="5021"/>
                      <a:pt x="686" y="50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50"/>
              <p:cNvSpPr/>
              <p:nvPr/>
            </p:nvSpPr>
            <p:spPr>
              <a:xfrm>
                <a:off x="4421800" y="3245275"/>
                <a:ext cx="25150" cy="21575"/>
              </a:xfrm>
              <a:custGeom>
                <a:avLst/>
                <a:gdLst/>
                <a:ahLst/>
                <a:cxnLst/>
                <a:rect l="l" t="t" r="r" b="b"/>
                <a:pathLst>
                  <a:path w="1006" h="863" extrusionOk="0">
                    <a:moveTo>
                      <a:pt x="913" y="0"/>
                    </a:moveTo>
                    <a:cubicBezTo>
                      <a:pt x="902" y="0"/>
                      <a:pt x="892" y="11"/>
                      <a:pt x="881" y="21"/>
                    </a:cubicBezTo>
                    <a:cubicBezTo>
                      <a:pt x="871" y="42"/>
                      <a:pt x="871" y="52"/>
                      <a:pt x="871" y="62"/>
                    </a:cubicBezTo>
                    <a:cubicBezTo>
                      <a:pt x="871" y="73"/>
                      <a:pt x="881" y="83"/>
                      <a:pt x="881" y="94"/>
                    </a:cubicBezTo>
                    <a:lnTo>
                      <a:pt x="881" y="83"/>
                    </a:lnTo>
                    <a:cubicBezTo>
                      <a:pt x="892" y="177"/>
                      <a:pt x="892" y="270"/>
                      <a:pt x="881" y="373"/>
                    </a:cubicBezTo>
                    <a:lnTo>
                      <a:pt x="881" y="353"/>
                    </a:lnTo>
                    <a:cubicBezTo>
                      <a:pt x="871" y="415"/>
                      <a:pt x="861" y="467"/>
                      <a:pt x="840" y="519"/>
                    </a:cubicBezTo>
                    <a:cubicBezTo>
                      <a:pt x="819" y="560"/>
                      <a:pt x="809" y="592"/>
                      <a:pt x="778" y="612"/>
                    </a:cubicBezTo>
                    <a:cubicBezTo>
                      <a:pt x="757" y="643"/>
                      <a:pt x="736" y="664"/>
                      <a:pt x="715" y="685"/>
                    </a:cubicBezTo>
                    <a:cubicBezTo>
                      <a:pt x="685" y="705"/>
                      <a:pt x="664" y="716"/>
                      <a:pt x="632" y="726"/>
                    </a:cubicBezTo>
                    <a:cubicBezTo>
                      <a:pt x="612" y="737"/>
                      <a:pt x="591" y="747"/>
                      <a:pt x="560" y="747"/>
                    </a:cubicBezTo>
                    <a:cubicBezTo>
                      <a:pt x="544" y="752"/>
                      <a:pt x="531" y="755"/>
                      <a:pt x="518" y="755"/>
                    </a:cubicBezTo>
                    <a:cubicBezTo>
                      <a:pt x="505" y="755"/>
                      <a:pt x="493" y="752"/>
                      <a:pt x="477" y="747"/>
                    </a:cubicBezTo>
                    <a:cubicBezTo>
                      <a:pt x="446" y="747"/>
                      <a:pt x="415" y="737"/>
                      <a:pt x="383" y="726"/>
                    </a:cubicBezTo>
                    <a:cubicBezTo>
                      <a:pt x="363" y="716"/>
                      <a:pt x="332" y="695"/>
                      <a:pt x="311" y="675"/>
                    </a:cubicBezTo>
                    <a:cubicBezTo>
                      <a:pt x="280" y="654"/>
                      <a:pt x="259" y="633"/>
                      <a:pt x="238" y="602"/>
                    </a:cubicBezTo>
                    <a:cubicBezTo>
                      <a:pt x="208" y="571"/>
                      <a:pt x="187" y="529"/>
                      <a:pt x="166" y="488"/>
                    </a:cubicBezTo>
                    <a:cubicBezTo>
                      <a:pt x="145" y="436"/>
                      <a:pt x="135" y="384"/>
                      <a:pt x="125" y="322"/>
                    </a:cubicBezTo>
                    <a:cubicBezTo>
                      <a:pt x="114" y="270"/>
                      <a:pt x="114" y="208"/>
                      <a:pt x="114" y="156"/>
                    </a:cubicBezTo>
                    <a:cubicBezTo>
                      <a:pt x="114" y="125"/>
                      <a:pt x="93" y="94"/>
                      <a:pt x="62" y="94"/>
                    </a:cubicBezTo>
                    <a:cubicBezTo>
                      <a:pt x="31" y="94"/>
                      <a:pt x="10" y="125"/>
                      <a:pt x="10" y="156"/>
                    </a:cubicBezTo>
                    <a:cubicBezTo>
                      <a:pt x="0" y="343"/>
                      <a:pt x="31" y="529"/>
                      <a:pt x="155" y="675"/>
                    </a:cubicBezTo>
                    <a:cubicBezTo>
                      <a:pt x="197" y="737"/>
                      <a:pt x="249" y="778"/>
                      <a:pt x="311" y="809"/>
                    </a:cubicBezTo>
                    <a:cubicBezTo>
                      <a:pt x="374" y="841"/>
                      <a:pt x="446" y="861"/>
                      <a:pt x="508" y="861"/>
                    </a:cubicBezTo>
                    <a:cubicBezTo>
                      <a:pt x="516" y="862"/>
                      <a:pt x="525" y="862"/>
                      <a:pt x="533" y="862"/>
                    </a:cubicBezTo>
                    <a:cubicBezTo>
                      <a:pt x="660" y="862"/>
                      <a:pt x="783" y="793"/>
                      <a:pt x="861" y="695"/>
                    </a:cubicBezTo>
                    <a:cubicBezTo>
                      <a:pt x="975" y="539"/>
                      <a:pt x="1006" y="353"/>
                      <a:pt x="996" y="166"/>
                    </a:cubicBezTo>
                    <a:cubicBezTo>
                      <a:pt x="996" y="125"/>
                      <a:pt x="985" y="83"/>
                      <a:pt x="985" y="42"/>
                    </a:cubicBezTo>
                    <a:cubicBezTo>
                      <a:pt x="975" y="21"/>
                      <a:pt x="964" y="11"/>
                      <a:pt x="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50"/>
              <p:cNvSpPr/>
              <p:nvPr/>
            </p:nvSpPr>
            <p:spPr>
              <a:xfrm>
                <a:off x="4498275" y="3237675"/>
                <a:ext cx="25725" cy="21625"/>
              </a:xfrm>
              <a:custGeom>
                <a:avLst/>
                <a:gdLst/>
                <a:ahLst/>
                <a:cxnLst/>
                <a:rect l="l" t="t" r="r" b="b"/>
                <a:pathLst>
                  <a:path w="1029" h="865" extrusionOk="0">
                    <a:moveTo>
                      <a:pt x="930" y="1"/>
                    </a:moveTo>
                    <a:cubicBezTo>
                      <a:pt x="925" y="1"/>
                      <a:pt x="919" y="2"/>
                      <a:pt x="914" y="4"/>
                    </a:cubicBezTo>
                    <a:cubicBezTo>
                      <a:pt x="883" y="14"/>
                      <a:pt x="862" y="45"/>
                      <a:pt x="872" y="76"/>
                    </a:cubicBezTo>
                    <a:cubicBezTo>
                      <a:pt x="883" y="128"/>
                      <a:pt x="893" y="180"/>
                      <a:pt x="904" y="242"/>
                    </a:cubicBezTo>
                    <a:cubicBezTo>
                      <a:pt x="904" y="294"/>
                      <a:pt x="904" y="356"/>
                      <a:pt x="893" y="408"/>
                    </a:cubicBezTo>
                    <a:cubicBezTo>
                      <a:pt x="883" y="449"/>
                      <a:pt x="872" y="491"/>
                      <a:pt x="851" y="532"/>
                    </a:cubicBezTo>
                    <a:cubicBezTo>
                      <a:pt x="841" y="564"/>
                      <a:pt x="821" y="594"/>
                      <a:pt x="800" y="626"/>
                    </a:cubicBezTo>
                    <a:cubicBezTo>
                      <a:pt x="779" y="647"/>
                      <a:pt x="758" y="668"/>
                      <a:pt x="727" y="688"/>
                    </a:cubicBezTo>
                    <a:cubicBezTo>
                      <a:pt x="706" y="709"/>
                      <a:pt x="685" y="719"/>
                      <a:pt x="655" y="730"/>
                    </a:cubicBezTo>
                    <a:cubicBezTo>
                      <a:pt x="623" y="740"/>
                      <a:pt x="592" y="751"/>
                      <a:pt x="561" y="751"/>
                    </a:cubicBezTo>
                    <a:lnTo>
                      <a:pt x="489" y="751"/>
                    </a:lnTo>
                    <a:cubicBezTo>
                      <a:pt x="457" y="740"/>
                      <a:pt x="436" y="730"/>
                      <a:pt x="406" y="719"/>
                    </a:cubicBezTo>
                    <a:cubicBezTo>
                      <a:pt x="374" y="709"/>
                      <a:pt x="343" y="688"/>
                      <a:pt x="323" y="668"/>
                    </a:cubicBezTo>
                    <a:cubicBezTo>
                      <a:pt x="291" y="647"/>
                      <a:pt x="270" y="615"/>
                      <a:pt x="250" y="585"/>
                    </a:cubicBezTo>
                    <a:lnTo>
                      <a:pt x="240" y="585"/>
                    </a:lnTo>
                    <a:cubicBezTo>
                      <a:pt x="210" y="545"/>
                      <a:pt x="189" y="495"/>
                      <a:pt x="170" y="446"/>
                    </a:cubicBezTo>
                    <a:lnTo>
                      <a:pt x="170" y="446"/>
                    </a:lnTo>
                    <a:cubicBezTo>
                      <a:pt x="171" y="448"/>
                      <a:pt x="174" y="449"/>
                      <a:pt x="177" y="449"/>
                    </a:cubicBezTo>
                    <a:cubicBezTo>
                      <a:pt x="136" y="356"/>
                      <a:pt x="125" y="263"/>
                      <a:pt x="115" y="170"/>
                    </a:cubicBezTo>
                    <a:lnTo>
                      <a:pt x="115" y="149"/>
                    </a:lnTo>
                    <a:cubicBezTo>
                      <a:pt x="115" y="138"/>
                      <a:pt x="104" y="128"/>
                      <a:pt x="95" y="107"/>
                    </a:cubicBezTo>
                    <a:cubicBezTo>
                      <a:pt x="84" y="97"/>
                      <a:pt x="74" y="97"/>
                      <a:pt x="63" y="97"/>
                    </a:cubicBezTo>
                    <a:lnTo>
                      <a:pt x="42" y="97"/>
                    </a:lnTo>
                    <a:cubicBezTo>
                      <a:pt x="32" y="97"/>
                      <a:pt x="21" y="107"/>
                      <a:pt x="21" y="107"/>
                    </a:cubicBezTo>
                    <a:cubicBezTo>
                      <a:pt x="12" y="117"/>
                      <a:pt x="1" y="128"/>
                      <a:pt x="1" y="149"/>
                    </a:cubicBezTo>
                    <a:cubicBezTo>
                      <a:pt x="1" y="190"/>
                      <a:pt x="12" y="232"/>
                      <a:pt x="12" y="273"/>
                    </a:cubicBezTo>
                    <a:cubicBezTo>
                      <a:pt x="42" y="460"/>
                      <a:pt x="115" y="647"/>
                      <a:pt x="260" y="760"/>
                    </a:cubicBezTo>
                    <a:cubicBezTo>
                      <a:pt x="341" y="825"/>
                      <a:pt x="447" y="864"/>
                      <a:pt x="553" y="864"/>
                    </a:cubicBezTo>
                    <a:cubicBezTo>
                      <a:pt x="583" y="864"/>
                      <a:pt x="614" y="861"/>
                      <a:pt x="644" y="854"/>
                    </a:cubicBezTo>
                    <a:cubicBezTo>
                      <a:pt x="706" y="833"/>
                      <a:pt x="768" y="802"/>
                      <a:pt x="821" y="760"/>
                    </a:cubicBezTo>
                    <a:cubicBezTo>
                      <a:pt x="872" y="709"/>
                      <a:pt x="914" y="657"/>
                      <a:pt x="945" y="594"/>
                    </a:cubicBezTo>
                    <a:cubicBezTo>
                      <a:pt x="1028" y="419"/>
                      <a:pt x="1028" y="221"/>
                      <a:pt x="976" y="45"/>
                    </a:cubicBezTo>
                    <a:cubicBezTo>
                      <a:pt x="968" y="19"/>
                      <a:pt x="952" y="1"/>
                      <a:pt x="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50"/>
              <p:cNvSpPr/>
              <p:nvPr/>
            </p:nvSpPr>
            <p:spPr>
              <a:xfrm>
                <a:off x="4467150" y="3245275"/>
                <a:ext cx="23650" cy="16875"/>
              </a:xfrm>
              <a:custGeom>
                <a:avLst/>
                <a:gdLst/>
                <a:ahLst/>
                <a:cxnLst/>
                <a:rect l="l" t="t" r="r" b="b"/>
                <a:pathLst>
                  <a:path w="946" h="675" extrusionOk="0">
                    <a:moveTo>
                      <a:pt x="510" y="0"/>
                    </a:moveTo>
                    <a:cubicBezTo>
                      <a:pt x="468" y="0"/>
                      <a:pt x="416" y="11"/>
                      <a:pt x="364" y="11"/>
                    </a:cubicBezTo>
                    <a:cubicBezTo>
                      <a:pt x="312" y="21"/>
                      <a:pt x="261" y="32"/>
                      <a:pt x="208" y="52"/>
                    </a:cubicBezTo>
                    <a:cubicBezTo>
                      <a:pt x="146" y="73"/>
                      <a:pt x="95" y="104"/>
                      <a:pt x="63" y="135"/>
                    </a:cubicBezTo>
                    <a:cubicBezTo>
                      <a:pt x="22" y="177"/>
                      <a:pt x="1" y="239"/>
                      <a:pt x="12" y="290"/>
                    </a:cubicBezTo>
                    <a:cubicBezTo>
                      <a:pt x="12" y="311"/>
                      <a:pt x="22" y="343"/>
                      <a:pt x="33" y="373"/>
                    </a:cubicBezTo>
                    <a:lnTo>
                      <a:pt x="63" y="405"/>
                    </a:lnTo>
                    <a:lnTo>
                      <a:pt x="125" y="467"/>
                    </a:lnTo>
                    <a:cubicBezTo>
                      <a:pt x="157" y="498"/>
                      <a:pt x="178" y="519"/>
                      <a:pt x="208" y="539"/>
                    </a:cubicBezTo>
                    <a:cubicBezTo>
                      <a:pt x="240" y="560"/>
                      <a:pt x="281" y="581"/>
                      <a:pt x="312" y="602"/>
                    </a:cubicBezTo>
                    <a:cubicBezTo>
                      <a:pt x="344" y="622"/>
                      <a:pt x="385" y="633"/>
                      <a:pt x="427" y="654"/>
                    </a:cubicBezTo>
                    <a:cubicBezTo>
                      <a:pt x="437" y="654"/>
                      <a:pt x="457" y="664"/>
                      <a:pt x="468" y="675"/>
                    </a:cubicBezTo>
                    <a:cubicBezTo>
                      <a:pt x="613" y="633"/>
                      <a:pt x="727" y="581"/>
                      <a:pt x="821" y="498"/>
                    </a:cubicBezTo>
                    <a:cubicBezTo>
                      <a:pt x="852" y="477"/>
                      <a:pt x="872" y="447"/>
                      <a:pt x="904" y="405"/>
                    </a:cubicBezTo>
                    <a:cubicBezTo>
                      <a:pt x="914" y="373"/>
                      <a:pt x="935" y="353"/>
                      <a:pt x="935" y="322"/>
                    </a:cubicBezTo>
                    <a:cubicBezTo>
                      <a:pt x="945" y="301"/>
                      <a:pt x="945" y="270"/>
                      <a:pt x="945" y="249"/>
                    </a:cubicBezTo>
                    <a:cubicBezTo>
                      <a:pt x="945" y="228"/>
                      <a:pt x="945" y="198"/>
                      <a:pt x="925" y="177"/>
                    </a:cubicBezTo>
                    <a:cubicBezTo>
                      <a:pt x="914" y="135"/>
                      <a:pt x="883" y="104"/>
                      <a:pt x="842" y="83"/>
                    </a:cubicBezTo>
                    <a:cubicBezTo>
                      <a:pt x="810" y="52"/>
                      <a:pt x="759" y="42"/>
                      <a:pt x="706" y="21"/>
                    </a:cubicBezTo>
                    <a:cubicBezTo>
                      <a:pt x="655" y="11"/>
                      <a:pt x="603" y="0"/>
                      <a:pt x="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50"/>
              <p:cNvSpPr/>
              <p:nvPr/>
            </p:nvSpPr>
            <p:spPr>
              <a:xfrm>
                <a:off x="4477275" y="3256950"/>
                <a:ext cx="4950" cy="16100"/>
              </a:xfrm>
              <a:custGeom>
                <a:avLst/>
                <a:gdLst/>
                <a:ahLst/>
                <a:cxnLst/>
                <a:rect l="l" t="t" r="r" b="b"/>
                <a:pathLst>
                  <a:path w="198" h="644" extrusionOk="0">
                    <a:moveTo>
                      <a:pt x="42" y="0"/>
                    </a:moveTo>
                    <a:lnTo>
                      <a:pt x="11" y="31"/>
                    </a:lnTo>
                    <a:cubicBezTo>
                      <a:pt x="1" y="42"/>
                      <a:pt x="1" y="62"/>
                      <a:pt x="11" y="72"/>
                    </a:cubicBezTo>
                    <a:lnTo>
                      <a:pt x="73" y="540"/>
                    </a:lnTo>
                    <a:lnTo>
                      <a:pt x="73" y="529"/>
                    </a:lnTo>
                    <a:cubicBezTo>
                      <a:pt x="84" y="550"/>
                      <a:pt x="84" y="560"/>
                      <a:pt x="84" y="581"/>
                    </a:cubicBezTo>
                    <a:cubicBezTo>
                      <a:pt x="84" y="602"/>
                      <a:pt x="84" y="612"/>
                      <a:pt x="105" y="623"/>
                    </a:cubicBezTo>
                    <a:cubicBezTo>
                      <a:pt x="115" y="633"/>
                      <a:pt x="125" y="643"/>
                      <a:pt x="135" y="643"/>
                    </a:cubicBezTo>
                    <a:cubicBezTo>
                      <a:pt x="156" y="643"/>
                      <a:pt x="167" y="633"/>
                      <a:pt x="177" y="623"/>
                    </a:cubicBezTo>
                    <a:cubicBezTo>
                      <a:pt x="188" y="612"/>
                      <a:pt x="198" y="602"/>
                      <a:pt x="198" y="581"/>
                    </a:cubicBezTo>
                    <a:cubicBezTo>
                      <a:pt x="177" y="404"/>
                      <a:pt x="135" y="228"/>
                      <a:pt x="115" y="42"/>
                    </a:cubicBezTo>
                    <a:cubicBezTo>
                      <a:pt x="115" y="31"/>
                      <a:pt x="105" y="21"/>
                      <a:pt x="84" y="10"/>
                    </a:cubicBezTo>
                    <a:cubicBezTo>
                      <a:pt x="84" y="10"/>
                      <a:pt x="73" y="0"/>
                      <a:pt x="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50"/>
              <p:cNvSpPr/>
              <p:nvPr/>
            </p:nvSpPr>
            <p:spPr>
              <a:xfrm>
                <a:off x="4474950" y="3270950"/>
                <a:ext cx="7275" cy="6775"/>
              </a:xfrm>
              <a:custGeom>
                <a:avLst/>
                <a:gdLst/>
                <a:ahLst/>
                <a:cxnLst/>
                <a:rect l="l" t="t" r="r" b="b"/>
                <a:pathLst>
                  <a:path w="291" h="271" extrusionOk="0">
                    <a:moveTo>
                      <a:pt x="228" y="0"/>
                    </a:moveTo>
                    <a:cubicBezTo>
                      <a:pt x="218" y="0"/>
                      <a:pt x="198" y="10"/>
                      <a:pt x="187" y="21"/>
                    </a:cubicBezTo>
                    <a:cubicBezTo>
                      <a:pt x="135" y="73"/>
                      <a:pt x="83" y="125"/>
                      <a:pt x="21" y="176"/>
                    </a:cubicBezTo>
                    <a:cubicBezTo>
                      <a:pt x="11" y="187"/>
                      <a:pt x="0" y="197"/>
                      <a:pt x="0" y="218"/>
                    </a:cubicBezTo>
                    <a:cubicBezTo>
                      <a:pt x="0" y="229"/>
                      <a:pt x="11" y="239"/>
                      <a:pt x="21" y="249"/>
                    </a:cubicBezTo>
                    <a:cubicBezTo>
                      <a:pt x="32" y="259"/>
                      <a:pt x="42" y="270"/>
                      <a:pt x="62" y="270"/>
                    </a:cubicBezTo>
                    <a:cubicBezTo>
                      <a:pt x="73" y="270"/>
                      <a:pt x="83" y="259"/>
                      <a:pt x="94" y="249"/>
                    </a:cubicBezTo>
                    <a:cubicBezTo>
                      <a:pt x="156" y="208"/>
                      <a:pt x="218" y="156"/>
                      <a:pt x="270" y="104"/>
                    </a:cubicBezTo>
                    <a:cubicBezTo>
                      <a:pt x="291" y="73"/>
                      <a:pt x="291" y="42"/>
                      <a:pt x="270" y="21"/>
                    </a:cubicBezTo>
                    <a:cubicBezTo>
                      <a:pt x="260" y="10"/>
                      <a:pt x="249" y="0"/>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0"/>
              <p:cNvSpPr/>
              <p:nvPr/>
            </p:nvSpPr>
            <p:spPr>
              <a:xfrm>
                <a:off x="4480125" y="3270675"/>
                <a:ext cx="7550" cy="6250"/>
              </a:xfrm>
              <a:custGeom>
                <a:avLst/>
                <a:gdLst/>
                <a:ahLst/>
                <a:cxnLst/>
                <a:rect l="l" t="t" r="r" b="b"/>
                <a:pathLst>
                  <a:path w="302" h="250" extrusionOk="0">
                    <a:moveTo>
                      <a:pt x="74" y="1"/>
                    </a:moveTo>
                    <a:cubicBezTo>
                      <a:pt x="53" y="1"/>
                      <a:pt x="32" y="11"/>
                      <a:pt x="21" y="32"/>
                    </a:cubicBezTo>
                    <a:cubicBezTo>
                      <a:pt x="1" y="63"/>
                      <a:pt x="21" y="94"/>
                      <a:pt x="42" y="104"/>
                    </a:cubicBezTo>
                    <a:cubicBezTo>
                      <a:pt x="63" y="125"/>
                      <a:pt x="94" y="146"/>
                      <a:pt x="115" y="167"/>
                    </a:cubicBezTo>
                    <a:lnTo>
                      <a:pt x="208" y="229"/>
                    </a:lnTo>
                    <a:cubicBezTo>
                      <a:pt x="219" y="240"/>
                      <a:pt x="229" y="250"/>
                      <a:pt x="240" y="250"/>
                    </a:cubicBezTo>
                    <a:cubicBezTo>
                      <a:pt x="260" y="250"/>
                      <a:pt x="270" y="240"/>
                      <a:pt x="281" y="229"/>
                    </a:cubicBezTo>
                    <a:cubicBezTo>
                      <a:pt x="302" y="219"/>
                      <a:pt x="302" y="177"/>
                      <a:pt x="281" y="157"/>
                    </a:cubicBezTo>
                    <a:cubicBezTo>
                      <a:pt x="219" y="104"/>
                      <a:pt x="167" y="53"/>
                      <a:pt x="94" y="11"/>
                    </a:cubicBezTo>
                    <a:cubicBezTo>
                      <a:pt x="94" y="11"/>
                      <a:pt x="84"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0"/>
              <p:cNvSpPr/>
              <p:nvPr/>
            </p:nvSpPr>
            <p:spPr>
              <a:xfrm>
                <a:off x="4408825" y="3205600"/>
                <a:ext cx="39175" cy="18950"/>
              </a:xfrm>
              <a:custGeom>
                <a:avLst/>
                <a:gdLst/>
                <a:ahLst/>
                <a:cxnLst/>
                <a:rect l="l" t="t" r="r" b="b"/>
                <a:pathLst>
                  <a:path w="1567" h="758" extrusionOk="0">
                    <a:moveTo>
                      <a:pt x="1121" y="0"/>
                    </a:moveTo>
                    <a:cubicBezTo>
                      <a:pt x="985" y="0"/>
                      <a:pt x="830" y="21"/>
                      <a:pt x="674" y="63"/>
                    </a:cubicBezTo>
                    <a:cubicBezTo>
                      <a:pt x="478" y="125"/>
                      <a:pt x="301" y="208"/>
                      <a:pt x="176" y="312"/>
                    </a:cubicBezTo>
                    <a:cubicBezTo>
                      <a:pt x="52" y="415"/>
                      <a:pt x="0" y="508"/>
                      <a:pt x="31" y="591"/>
                    </a:cubicBezTo>
                    <a:cubicBezTo>
                      <a:pt x="52" y="695"/>
                      <a:pt x="208" y="757"/>
                      <a:pt x="415" y="757"/>
                    </a:cubicBezTo>
                    <a:cubicBezTo>
                      <a:pt x="561" y="757"/>
                      <a:pt x="706" y="736"/>
                      <a:pt x="861" y="695"/>
                    </a:cubicBezTo>
                    <a:cubicBezTo>
                      <a:pt x="1276" y="570"/>
                      <a:pt x="1566" y="332"/>
                      <a:pt x="1515" y="156"/>
                    </a:cubicBezTo>
                    <a:cubicBezTo>
                      <a:pt x="1483" y="63"/>
                      <a:pt x="1338" y="0"/>
                      <a:pt x="1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0"/>
              <p:cNvSpPr/>
              <p:nvPr/>
            </p:nvSpPr>
            <p:spPr>
              <a:xfrm>
                <a:off x="4489975" y="3198850"/>
                <a:ext cx="38925" cy="16350"/>
              </a:xfrm>
              <a:custGeom>
                <a:avLst/>
                <a:gdLst/>
                <a:ahLst/>
                <a:cxnLst/>
                <a:rect l="l" t="t" r="r" b="b"/>
                <a:pathLst>
                  <a:path w="1557" h="654" extrusionOk="0">
                    <a:moveTo>
                      <a:pt x="675" y="1"/>
                    </a:moveTo>
                    <a:cubicBezTo>
                      <a:pt x="291" y="1"/>
                      <a:pt x="12" y="114"/>
                      <a:pt x="1" y="270"/>
                    </a:cubicBezTo>
                    <a:cubicBezTo>
                      <a:pt x="1" y="322"/>
                      <a:pt x="12" y="363"/>
                      <a:pt x="53" y="405"/>
                    </a:cubicBezTo>
                    <a:cubicBezTo>
                      <a:pt x="167" y="529"/>
                      <a:pt x="436" y="633"/>
                      <a:pt x="748" y="644"/>
                    </a:cubicBezTo>
                    <a:cubicBezTo>
                      <a:pt x="789" y="654"/>
                      <a:pt x="831" y="654"/>
                      <a:pt x="872" y="654"/>
                    </a:cubicBezTo>
                    <a:cubicBezTo>
                      <a:pt x="1246" y="654"/>
                      <a:pt x="1536" y="529"/>
                      <a:pt x="1547" y="374"/>
                    </a:cubicBezTo>
                    <a:cubicBezTo>
                      <a:pt x="1557" y="197"/>
                      <a:pt x="1215" y="31"/>
                      <a:pt x="7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0"/>
              <p:cNvSpPr/>
              <p:nvPr/>
            </p:nvSpPr>
            <p:spPr>
              <a:xfrm>
                <a:off x="4366550" y="3266525"/>
                <a:ext cx="70025" cy="13850"/>
              </a:xfrm>
              <a:custGeom>
                <a:avLst/>
                <a:gdLst/>
                <a:ahLst/>
                <a:cxnLst/>
                <a:rect l="l" t="t" r="r" b="b"/>
                <a:pathLst>
                  <a:path w="2801" h="554" extrusionOk="0">
                    <a:moveTo>
                      <a:pt x="32" y="1"/>
                    </a:moveTo>
                    <a:cubicBezTo>
                      <a:pt x="11" y="1"/>
                      <a:pt x="0" y="11"/>
                      <a:pt x="0" y="21"/>
                    </a:cubicBezTo>
                    <a:cubicBezTo>
                      <a:pt x="0" y="42"/>
                      <a:pt x="11" y="53"/>
                      <a:pt x="32" y="53"/>
                    </a:cubicBezTo>
                    <a:cubicBezTo>
                      <a:pt x="364" y="53"/>
                      <a:pt x="696" y="74"/>
                      <a:pt x="1017" y="125"/>
                    </a:cubicBezTo>
                    <a:lnTo>
                      <a:pt x="1007" y="125"/>
                    </a:lnTo>
                    <a:cubicBezTo>
                      <a:pt x="1152" y="146"/>
                      <a:pt x="1297" y="177"/>
                      <a:pt x="1442" y="208"/>
                    </a:cubicBezTo>
                    <a:cubicBezTo>
                      <a:pt x="1588" y="240"/>
                      <a:pt x="1722" y="270"/>
                      <a:pt x="1867" y="302"/>
                    </a:cubicBezTo>
                    <a:cubicBezTo>
                      <a:pt x="2148" y="374"/>
                      <a:pt x="2428" y="457"/>
                      <a:pt x="2697" y="551"/>
                    </a:cubicBezTo>
                    <a:cubicBezTo>
                      <a:pt x="2704" y="552"/>
                      <a:pt x="2711" y="553"/>
                      <a:pt x="2718" y="553"/>
                    </a:cubicBezTo>
                    <a:cubicBezTo>
                      <a:pt x="2752" y="553"/>
                      <a:pt x="2782" y="533"/>
                      <a:pt x="2791" y="499"/>
                    </a:cubicBezTo>
                    <a:cubicBezTo>
                      <a:pt x="2801" y="468"/>
                      <a:pt x="2780" y="426"/>
                      <a:pt x="2739" y="416"/>
                    </a:cubicBezTo>
                    <a:cubicBezTo>
                      <a:pt x="2303" y="270"/>
                      <a:pt x="1857" y="167"/>
                      <a:pt x="1411" y="94"/>
                    </a:cubicBezTo>
                    <a:cubicBezTo>
                      <a:pt x="1183" y="63"/>
                      <a:pt x="955" y="32"/>
                      <a:pt x="726" y="11"/>
                    </a:cubicBezTo>
                    <a:cubicBezTo>
                      <a:pt x="550" y="1"/>
                      <a:pt x="364"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0"/>
              <p:cNvSpPr/>
              <p:nvPr/>
            </p:nvSpPr>
            <p:spPr>
              <a:xfrm>
                <a:off x="4369925" y="3283400"/>
                <a:ext cx="62775" cy="5450"/>
              </a:xfrm>
              <a:custGeom>
                <a:avLst/>
                <a:gdLst/>
                <a:ahLst/>
                <a:cxnLst/>
                <a:rect l="l" t="t" r="r" b="b"/>
                <a:pathLst>
                  <a:path w="2511" h="218" extrusionOk="0">
                    <a:moveTo>
                      <a:pt x="1234" y="0"/>
                    </a:moveTo>
                    <a:cubicBezTo>
                      <a:pt x="1131" y="0"/>
                      <a:pt x="1038" y="10"/>
                      <a:pt x="934" y="10"/>
                    </a:cubicBezTo>
                    <a:lnTo>
                      <a:pt x="623" y="42"/>
                    </a:lnTo>
                    <a:cubicBezTo>
                      <a:pt x="529" y="52"/>
                      <a:pt x="425" y="63"/>
                      <a:pt x="332" y="73"/>
                    </a:cubicBezTo>
                    <a:cubicBezTo>
                      <a:pt x="229" y="93"/>
                      <a:pt x="125" y="104"/>
                      <a:pt x="21" y="125"/>
                    </a:cubicBezTo>
                    <a:cubicBezTo>
                      <a:pt x="10" y="125"/>
                      <a:pt x="0" y="146"/>
                      <a:pt x="0" y="166"/>
                    </a:cubicBezTo>
                    <a:cubicBezTo>
                      <a:pt x="10" y="176"/>
                      <a:pt x="21" y="187"/>
                      <a:pt x="42" y="187"/>
                    </a:cubicBezTo>
                    <a:cubicBezTo>
                      <a:pt x="156" y="166"/>
                      <a:pt x="270" y="146"/>
                      <a:pt x="384" y="135"/>
                    </a:cubicBezTo>
                    <a:lnTo>
                      <a:pt x="374" y="135"/>
                    </a:lnTo>
                    <a:cubicBezTo>
                      <a:pt x="457" y="125"/>
                      <a:pt x="540" y="114"/>
                      <a:pt x="623" y="114"/>
                    </a:cubicBezTo>
                    <a:cubicBezTo>
                      <a:pt x="706" y="104"/>
                      <a:pt x="789" y="104"/>
                      <a:pt x="872" y="104"/>
                    </a:cubicBezTo>
                    <a:cubicBezTo>
                      <a:pt x="1048" y="104"/>
                      <a:pt x="1225" y="104"/>
                      <a:pt x="1400" y="114"/>
                    </a:cubicBezTo>
                    <a:cubicBezTo>
                      <a:pt x="1566" y="125"/>
                      <a:pt x="1743" y="146"/>
                      <a:pt x="1919" y="155"/>
                    </a:cubicBezTo>
                    <a:lnTo>
                      <a:pt x="2168" y="187"/>
                    </a:lnTo>
                    <a:cubicBezTo>
                      <a:pt x="2251" y="197"/>
                      <a:pt x="2345" y="208"/>
                      <a:pt x="2428" y="218"/>
                    </a:cubicBezTo>
                    <a:cubicBezTo>
                      <a:pt x="2458" y="218"/>
                      <a:pt x="2490" y="197"/>
                      <a:pt x="2500" y="166"/>
                    </a:cubicBezTo>
                    <a:cubicBezTo>
                      <a:pt x="2511" y="146"/>
                      <a:pt x="2500" y="135"/>
                      <a:pt x="2500" y="114"/>
                    </a:cubicBezTo>
                    <a:cubicBezTo>
                      <a:pt x="2490" y="93"/>
                      <a:pt x="2469" y="83"/>
                      <a:pt x="2449" y="83"/>
                    </a:cubicBezTo>
                    <a:cubicBezTo>
                      <a:pt x="2355" y="63"/>
                      <a:pt x="2262" y="42"/>
                      <a:pt x="2168" y="31"/>
                    </a:cubicBezTo>
                    <a:lnTo>
                      <a:pt x="1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50"/>
              <p:cNvSpPr/>
              <p:nvPr/>
            </p:nvSpPr>
            <p:spPr>
              <a:xfrm>
                <a:off x="4387800" y="3292725"/>
                <a:ext cx="51900" cy="18100"/>
              </a:xfrm>
              <a:custGeom>
                <a:avLst/>
                <a:gdLst/>
                <a:ahLst/>
                <a:cxnLst/>
                <a:rect l="l" t="t" r="r" b="b"/>
                <a:pathLst>
                  <a:path w="2076" h="724" extrusionOk="0">
                    <a:moveTo>
                      <a:pt x="1982" y="1"/>
                    </a:moveTo>
                    <a:cubicBezTo>
                      <a:pt x="1899" y="11"/>
                      <a:pt x="1826" y="31"/>
                      <a:pt x="1743" y="42"/>
                    </a:cubicBezTo>
                    <a:cubicBezTo>
                      <a:pt x="1661" y="63"/>
                      <a:pt x="1568" y="84"/>
                      <a:pt x="1485" y="104"/>
                    </a:cubicBezTo>
                    <a:cubicBezTo>
                      <a:pt x="1308" y="146"/>
                      <a:pt x="1142" y="197"/>
                      <a:pt x="966" y="260"/>
                    </a:cubicBezTo>
                    <a:cubicBezTo>
                      <a:pt x="893" y="280"/>
                      <a:pt x="810" y="312"/>
                      <a:pt x="727" y="343"/>
                    </a:cubicBezTo>
                    <a:cubicBezTo>
                      <a:pt x="655" y="363"/>
                      <a:pt x="572" y="405"/>
                      <a:pt x="489" y="436"/>
                    </a:cubicBezTo>
                    <a:cubicBezTo>
                      <a:pt x="333" y="499"/>
                      <a:pt x="178" y="582"/>
                      <a:pt x="22" y="665"/>
                    </a:cubicBezTo>
                    <a:cubicBezTo>
                      <a:pt x="12" y="675"/>
                      <a:pt x="1" y="695"/>
                      <a:pt x="12" y="706"/>
                    </a:cubicBezTo>
                    <a:cubicBezTo>
                      <a:pt x="17" y="718"/>
                      <a:pt x="23" y="723"/>
                      <a:pt x="32" y="723"/>
                    </a:cubicBezTo>
                    <a:cubicBezTo>
                      <a:pt x="37" y="723"/>
                      <a:pt x="44" y="721"/>
                      <a:pt x="53" y="716"/>
                    </a:cubicBezTo>
                    <a:cubicBezTo>
                      <a:pt x="136" y="675"/>
                      <a:pt x="229" y="623"/>
                      <a:pt x="312" y="582"/>
                    </a:cubicBezTo>
                    <a:cubicBezTo>
                      <a:pt x="395" y="540"/>
                      <a:pt x="478" y="509"/>
                      <a:pt x="572" y="467"/>
                    </a:cubicBezTo>
                    <a:cubicBezTo>
                      <a:pt x="685" y="426"/>
                      <a:pt x="800" y="384"/>
                      <a:pt x="914" y="353"/>
                    </a:cubicBezTo>
                    <a:cubicBezTo>
                      <a:pt x="924" y="353"/>
                      <a:pt x="945" y="343"/>
                      <a:pt x="955" y="343"/>
                    </a:cubicBezTo>
                    <a:cubicBezTo>
                      <a:pt x="1070" y="312"/>
                      <a:pt x="1173" y="280"/>
                      <a:pt x="1287" y="260"/>
                    </a:cubicBezTo>
                    <a:cubicBezTo>
                      <a:pt x="1402" y="239"/>
                      <a:pt x="1526" y="218"/>
                      <a:pt x="1651" y="197"/>
                    </a:cubicBezTo>
                    <a:cubicBezTo>
                      <a:pt x="1764" y="177"/>
                      <a:pt x="1889" y="156"/>
                      <a:pt x="2013" y="135"/>
                    </a:cubicBezTo>
                    <a:cubicBezTo>
                      <a:pt x="2055" y="125"/>
                      <a:pt x="2075" y="84"/>
                      <a:pt x="2065" y="52"/>
                    </a:cubicBezTo>
                    <a:cubicBezTo>
                      <a:pt x="2065" y="31"/>
                      <a:pt x="2055" y="21"/>
                      <a:pt x="2034" y="11"/>
                    </a:cubicBezTo>
                    <a:cubicBezTo>
                      <a:pt x="2034" y="11"/>
                      <a:pt x="2024" y="11"/>
                      <a:pt x="2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50"/>
              <p:cNvSpPr/>
              <p:nvPr/>
            </p:nvSpPr>
            <p:spPr>
              <a:xfrm>
                <a:off x="4520075" y="3240750"/>
                <a:ext cx="66675" cy="27100"/>
              </a:xfrm>
              <a:custGeom>
                <a:avLst/>
                <a:gdLst/>
                <a:ahLst/>
                <a:cxnLst/>
                <a:rect l="l" t="t" r="r" b="b"/>
                <a:pathLst>
                  <a:path w="2667" h="1084" extrusionOk="0">
                    <a:moveTo>
                      <a:pt x="2639" y="1"/>
                    </a:moveTo>
                    <a:cubicBezTo>
                      <a:pt x="2635" y="1"/>
                      <a:pt x="2630" y="2"/>
                      <a:pt x="2625" y="5"/>
                    </a:cubicBezTo>
                    <a:lnTo>
                      <a:pt x="2469" y="36"/>
                    </a:lnTo>
                    <a:cubicBezTo>
                      <a:pt x="2293" y="67"/>
                      <a:pt x="2116" y="109"/>
                      <a:pt x="1940" y="160"/>
                    </a:cubicBezTo>
                    <a:cubicBezTo>
                      <a:pt x="1722" y="223"/>
                      <a:pt x="1505" y="296"/>
                      <a:pt x="1297" y="368"/>
                    </a:cubicBezTo>
                    <a:cubicBezTo>
                      <a:pt x="861" y="534"/>
                      <a:pt x="447" y="731"/>
                      <a:pt x="52" y="949"/>
                    </a:cubicBezTo>
                    <a:cubicBezTo>
                      <a:pt x="21" y="969"/>
                      <a:pt x="0" y="1011"/>
                      <a:pt x="21" y="1042"/>
                    </a:cubicBezTo>
                    <a:cubicBezTo>
                      <a:pt x="35" y="1070"/>
                      <a:pt x="57" y="1084"/>
                      <a:pt x="81" y="1084"/>
                    </a:cubicBezTo>
                    <a:cubicBezTo>
                      <a:pt x="92" y="1084"/>
                      <a:pt x="104" y="1080"/>
                      <a:pt x="115" y="1073"/>
                    </a:cubicBezTo>
                    <a:cubicBezTo>
                      <a:pt x="373" y="939"/>
                      <a:pt x="622" y="793"/>
                      <a:pt x="882" y="669"/>
                    </a:cubicBezTo>
                    <a:cubicBezTo>
                      <a:pt x="1017" y="607"/>
                      <a:pt x="1152" y="545"/>
                      <a:pt x="1286" y="492"/>
                    </a:cubicBezTo>
                    <a:cubicBezTo>
                      <a:pt x="1422" y="430"/>
                      <a:pt x="1556" y="379"/>
                      <a:pt x="1691" y="326"/>
                    </a:cubicBezTo>
                    <a:lnTo>
                      <a:pt x="1681" y="326"/>
                    </a:lnTo>
                    <a:cubicBezTo>
                      <a:pt x="1992" y="213"/>
                      <a:pt x="2314" y="119"/>
                      <a:pt x="2635" y="57"/>
                    </a:cubicBezTo>
                    <a:cubicBezTo>
                      <a:pt x="2656" y="57"/>
                      <a:pt x="2666" y="36"/>
                      <a:pt x="2656" y="26"/>
                    </a:cubicBezTo>
                    <a:cubicBezTo>
                      <a:pt x="2656" y="11"/>
                      <a:pt x="2650" y="1"/>
                      <a:pt x="2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50"/>
              <p:cNvSpPr/>
              <p:nvPr/>
            </p:nvSpPr>
            <p:spPr>
              <a:xfrm>
                <a:off x="4525775" y="3261100"/>
                <a:ext cx="61500" cy="14350"/>
              </a:xfrm>
              <a:custGeom>
                <a:avLst/>
                <a:gdLst/>
                <a:ahLst/>
                <a:cxnLst/>
                <a:rect l="l" t="t" r="r" b="b"/>
                <a:pathLst>
                  <a:path w="2460" h="574" extrusionOk="0">
                    <a:moveTo>
                      <a:pt x="2428" y="0"/>
                    </a:moveTo>
                    <a:cubicBezTo>
                      <a:pt x="2324" y="0"/>
                      <a:pt x="2231" y="10"/>
                      <a:pt x="2127" y="10"/>
                    </a:cubicBezTo>
                    <a:cubicBezTo>
                      <a:pt x="2023" y="21"/>
                      <a:pt x="1920" y="21"/>
                      <a:pt x="1826" y="31"/>
                    </a:cubicBezTo>
                    <a:cubicBezTo>
                      <a:pt x="1722" y="42"/>
                      <a:pt x="1618" y="52"/>
                      <a:pt x="1515" y="72"/>
                    </a:cubicBezTo>
                    <a:cubicBezTo>
                      <a:pt x="1411" y="83"/>
                      <a:pt x="1318" y="104"/>
                      <a:pt x="1224" y="114"/>
                    </a:cubicBezTo>
                    <a:cubicBezTo>
                      <a:pt x="1131" y="135"/>
                      <a:pt x="1038" y="145"/>
                      <a:pt x="955" y="166"/>
                    </a:cubicBezTo>
                    <a:cubicBezTo>
                      <a:pt x="841" y="187"/>
                      <a:pt x="726" y="218"/>
                      <a:pt x="613" y="249"/>
                    </a:cubicBezTo>
                    <a:cubicBezTo>
                      <a:pt x="509" y="280"/>
                      <a:pt x="405" y="301"/>
                      <a:pt x="311" y="332"/>
                    </a:cubicBezTo>
                    <a:cubicBezTo>
                      <a:pt x="219" y="363"/>
                      <a:pt x="125" y="404"/>
                      <a:pt x="42" y="436"/>
                    </a:cubicBezTo>
                    <a:cubicBezTo>
                      <a:pt x="21" y="446"/>
                      <a:pt x="11" y="467"/>
                      <a:pt x="11" y="477"/>
                    </a:cubicBezTo>
                    <a:cubicBezTo>
                      <a:pt x="0" y="498"/>
                      <a:pt x="0" y="519"/>
                      <a:pt x="11" y="540"/>
                    </a:cubicBezTo>
                    <a:cubicBezTo>
                      <a:pt x="19" y="556"/>
                      <a:pt x="48" y="573"/>
                      <a:pt x="75" y="573"/>
                    </a:cubicBezTo>
                    <a:cubicBezTo>
                      <a:pt x="82" y="573"/>
                      <a:pt x="88" y="572"/>
                      <a:pt x="94" y="570"/>
                    </a:cubicBezTo>
                    <a:cubicBezTo>
                      <a:pt x="177" y="550"/>
                      <a:pt x="260" y="519"/>
                      <a:pt x="343" y="487"/>
                    </a:cubicBezTo>
                    <a:cubicBezTo>
                      <a:pt x="426" y="467"/>
                      <a:pt x="498" y="436"/>
                      <a:pt x="581" y="415"/>
                    </a:cubicBezTo>
                    <a:lnTo>
                      <a:pt x="1079" y="259"/>
                    </a:lnTo>
                    <a:cubicBezTo>
                      <a:pt x="1256" y="218"/>
                      <a:pt x="1422" y="176"/>
                      <a:pt x="1598" y="145"/>
                    </a:cubicBezTo>
                    <a:cubicBezTo>
                      <a:pt x="1681" y="135"/>
                      <a:pt x="1754" y="114"/>
                      <a:pt x="1837" y="104"/>
                    </a:cubicBezTo>
                    <a:cubicBezTo>
                      <a:pt x="1920" y="93"/>
                      <a:pt x="2003" y="83"/>
                      <a:pt x="2086" y="83"/>
                    </a:cubicBezTo>
                    <a:cubicBezTo>
                      <a:pt x="2199" y="72"/>
                      <a:pt x="2314" y="62"/>
                      <a:pt x="2428" y="62"/>
                    </a:cubicBezTo>
                    <a:cubicBezTo>
                      <a:pt x="2448" y="62"/>
                      <a:pt x="2459" y="52"/>
                      <a:pt x="2459" y="31"/>
                    </a:cubicBezTo>
                    <a:cubicBezTo>
                      <a:pt x="2459" y="21"/>
                      <a:pt x="2448" y="0"/>
                      <a:pt x="2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50"/>
              <p:cNvSpPr/>
              <p:nvPr/>
            </p:nvSpPr>
            <p:spPr>
              <a:xfrm>
                <a:off x="4520325" y="3280275"/>
                <a:ext cx="53975" cy="8325"/>
              </a:xfrm>
              <a:custGeom>
                <a:avLst/>
                <a:gdLst/>
                <a:ahLst/>
                <a:cxnLst/>
                <a:rect l="l" t="t" r="r" b="b"/>
                <a:pathLst>
                  <a:path w="2159" h="333" extrusionOk="0">
                    <a:moveTo>
                      <a:pt x="322" y="1"/>
                    </a:moveTo>
                    <a:cubicBezTo>
                      <a:pt x="239" y="11"/>
                      <a:pt x="156" y="11"/>
                      <a:pt x="73" y="11"/>
                    </a:cubicBezTo>
                    <a:lnTo>
                      <a:pt x="63" y="11"/>
                    </a:lnTo>
                    <a:cubicBezTo>
                      <a:pt x="52" y="11"/>
                      <a:pt x="52" y="22"/>
                      <a:pt x="42" y="22"/>
                    </a:cubicBezTo>
                    <a:lnTo>
                      <a:pt x="32" y="32"/>
                    </a:lnTo>
                    <a:cubicBezTo>
                      <a:pt x="11" y="42"/>
                      <a:pt x="11" y="63"/>
                      <a:pt x="11" y="73"/>
                    </a:cubicBezTo>
                    <a:cubicBezTo>
                      <a:pt x="1" y="115"/>
                      <a:pt x="32" y="146"/>
                      <a:pt x="73" y="146"/>
                    </a:cubicBezTo>
                    <a:cubicBezTo>
                      <a:pt x="198" y="146"/>
                      <a:pt x="322" y="135"/>
                      <a:pt x="446" y="135"/>
                    </a:cubicBezTo>
                    <a:cubicBezTo>
                      <a:pt x="571" y="125"/>
                      <a:pt x="685" y="125"/>
                      <a:pt x="810" y="125"/>
                    </a:cubicBezTo>
                    <a:cubicBezTo>
                      <a:pt x="944" y="125"/>
                      <a:pt x="1069" y="135"/>
                      <a:pt x="1193" y="146"/>
                    </a:cubicBezTo>
                    <a:cubicBezTo>
                      <a:pt x="1318" y="156"/>
                      <a:pt x="1442" y="167"/>
                      <a:pt x="1557" y="188"/>
                    </a:cubicBezTo>
                    <a:cubicBezTo>
                      <a:pt x="1744" y="218"/>
                      <a:pt x="1930" y="271"/>
                      <a:pt x="2117" y="333"/>
                    </a:cubicBezTo>
                    <a:cubicBezTo>
                      <a:pt x="2127" y="333"/>
                      <a:pt x="2148" y="322"/>
                      <a:pt x="2148" y="312"/>
                    </a:cubicBezTo>
                    <a:cubicBezTo>
                      <a:pt x="2158" y="291"/>
                      <a:pt x="2148" y="280"/>
                      <a:pt x="2127" y="271"/>
                    </a:cubicBezTo>
                    <a:cubicBezTo>
                      <a:pt x="1972" y="218"/>
                      <a:pt x="1795" y="177"/>
                      <a:pt x="1629" y="135"/>
                    </a:cubicBezTo>
                    <a:cubicBezTo>
                      <a:pt x="1546" y="125"/>
                      <a:pt x="1453" y="105"/>
                      <a:pt x="1370" y="94"/>
                    </a:cubicBezTo>
                    <a:cubicBezTo>
                      <a:pt x="1287" y="84"/>
                      <a:pt x="1204" y="63"/>
                      <a:pt x="1121" y="63"/>
                    </a:cubicBezTo>
                    <a:cubicBezTo>
                      <a:pt x="944" y="32"/>
                      <a:pt x="768" y="22"/>
                      <a:pt x="582" y="11"/>
                    </a:cubicBezTo>
                    <a:cubicBezTo>
                      <a:pt x="499" y="11"/>
                      <a:pt x="405"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50"/>
              <p:cNvSpPr/>
              <p:nvPr/>
            </p:nvSpPr>
            <p:spPr>
              <a:xfrm>
                <a:off x="4391450" y="3299725"/>
                <a:ext cx="290975" cy="214225"/>
              </a:xfrm>
              <a:custGeom>
                <a:avLst/>
                <a:gdLst/>
                <a:ahLst/>
                <a:cxnLst/>
                <a:rect l="l" t="t" r="r" b="b"/>
                <a:pathLst>
                  <a:path w="11639" h="8569" extrusionOk="0">
                    <a:moveTo>
                      <a:pt x="6235" y="0"/>
                    </a:moveTo>
                    <a:lnTo>
                      <a:pt x="6193" y="42"/>
                    </a:lnTo>
                    <a:cubicBezTo>
                      <a:pt x="6006" y="219"/>
                      <a:pt x="5778" y="385"/>
                      <a:pt x="5518" y="519"/>
                    </a:cubicBezTo>
                    <a:cubicBezTo>
                      <a:pt x="5270" y="654"/>
                      <a:pt x="5011" y="758"/>
                      <a:pt x="4751" y="841"/>
                    </a:cubicBezTo>
                    <a:lnTo>
                      <a:pt x="4741" y="841"/>
                    </a:lnTo>
                    <a:lnTo>
                      <a:pt x="4709" y="851"/>
                    </a:lnTo>
                    <a:lnTo>
                      <a:pt x="4689" y="851"/>
                    </a:lnTo>
                    <a:cubicBezTo>
                      <a:pt x="4575" y="892"/>
                      <a:pt x="4430" y="934"/>
                      <a:pt x="4294" y="966"/>
                    </a:cubicBezTo>
                    <a:cubicBezTo>
                      <a:pt x="4232" y="975"/>
                      <a:pt x="4181" y="986"/>
                      <a:pt x="4129" y="996"/>
                    </a:cubicBezTo>
                    <a:cubicBezTo>
                      <a:pt x="3983" y="1017"/>
                      <a:pt x="3838" y="1038"/>
                      <a:pt x="3683" y="1058"/>
                    </a:cubicBezTo>
                    <a:cubicBezTo>
                      <a:pt x="3610" y="1069"/>
                      <a:pt x="3548" y="1069"/>
                      <a:pt x="3485" y="1069"/>
                    </a:cubicBezTo>
                    <a:cubicBezTo>
                      <a:pt x="3153" y="1069"/>
                      <a:pt x="2842" y="1038"/>
                      <a:pt x="2542" y="975"/>
                    </a:cubicBezTo>
                    <a:cubicBezTo>
                      <a:pt x="2355" y="945"/>
                      <a:pt x="2178" y="892"/>
                      <a:pt x="2012" y="841"/>
                    </a:cubicBezTo>
                    <a:cubicBezTo>
                      <a:pt x="1836" y="779"/>
                      <a:pt x="1671" y="706"/>
                      <a:pt x="1525" y="634"/>
                    </a:cubicBezTo>
                    <a:cubicBezTo>
                      <a:pt x="1369" y="540"/>
                      <a:pt x="1235" y="447"/>
                      <a:pt x="1100" y="343"/>
                    </a:cubicBezTo>
                    <a:cubicBezTo>
                      <a:pt x="996" y="260"/>
                      <a:pt x="903" y="166"/>
                      <a:pt x="809" y="63"/>
                    </a:cubicBezTo>
                    <a:cubicBezTo>
                      <a:pt x="799" y="63"/>
                      <a:pt x="778" y="73"/>
                      <a:pt x="768" y="73"/>
                    </a:cubicBezTo>
                    <a:cubicBezTo>
                      <a:pt x="654" y="104"/>
                      <a:pt x="539" y="146"/>
                      <a:pt x="426" y="187"/>
                    </a:cubicBezTo>
                    <a:cubicBezTo>
                      <a:pt x="332" y="229"/>
                      <a:pt x="249" y="260"/>
                      <a:pt x="166" y="302"/>
                    </a:cubicBezTo>
                    <a:cubicBezTo>
                      <a:pt x="207" y="343"/>
                      <a:pt x="249" y="374"/>
                      <a:pt x="290" y="405"/>
                    </a:cubicBezTo>
                    <a:cubicBezTo>
                      <a:pt x="456" y="551"/>
                      <a:pt x="654" y="664"/>
                      <a:pt x="892" y="779"/>
                    </a:cubicBezTo>
                    <a:cubicBezTo>
                      <a:pt x="882" y="789"/>
                      <a:pt x="871" y="810"/>
                      <a:pt x="851" y="820"/>
                    </a:cubicBezTo>
                    <a:cubicBezTo>
                      <a:pt x="539" y="1183"/>
                      <a:pt x="311" y="1609"/>
                      <a:pt x="166" y="2075"/>
                    </a:cubicBezTo>
                    <a:cubicBezTo>
                      <a:pt x="52" y="2438"/>
                      <a:pt x="0" y="2833"/>
                      <a:pt x="0" y="3248"/>
                    </a:cubicBezTo>
                    <a:cubicBezTo>
                      <a:pt x="0" y="3299"/>
                      <a:pt x="42" y="3341"/>
                      <a:pt x="94" y="3341"/>
                    </a:cubicBezTo>
                    <a:cubicBezTo>
                      <a:pt x="115" y="3341"/>
                      <a:pt x="145" y="3320"/>
                      <a:pt x="166" y="3299"/>
                    </a:cubicBezTo>
                    <a:cubicBezTo>
                      <a:pt x="166" y="3341"/>
                      <a:pt x="177" y="3382"/>
                      <a:pt x="198" y="3444"/>
                    </a:cubicBezTo>
                    <a:cubicBezTo>
                      <a:pt x="239" y="3600"/>
                      <a:pt x="301" y="3745"/>
                      <a:pt x="384" y="3891"/>
                    </a:cubicBezTo>
                    <a:cubicBezTo>
                      <a:pt x="446" y="4015"/>
                      <a:pt x="529" y="4140"/>
                      <a:pt x="633" y="4274"/>
                    </a:cubicBezTo>
                    <a:cubicBezTo>
                      <a:pt x="820" y="4502"/>
                      <a:pt x="1048" y="4710"/>
                      <a:pt x="1318" y="4887"/>
                    </a:cubicBezTo>
                    <a:cubicBezTo>
                      <a:pt x="1567" y="5052"/>
                      <a:pt x="1857" y="5198"/>
                      <a:pt x="2178" y="5311"/>
                    </a:cubicBezTo>
                    <a:cubicBezTo>
                      <a:pt x="2480" y="5415"/>
                      <a:pt x="2812" y="5488"/>
                      <a:pt x="3153" y="5530"/>
                    </a:cubicBezTo>
                    <a:cubicBezTo>
                      <a:pt x="3361" y="5550"/>
                      <a:pt x="3568" y="5571"/>
                      <a:pt x="3776" y="5571"/>
                    </a:cubicBezTo>
                    <a:cubicBezTo>
                      <a:pt x="3900" y="5571"/>
                      <a:pt x="4025" y="5560"/>
                      <a:pt x="4160" y="5550"/>
                    </a:cubicBezTo>
                    <a:cubicBezTo>
                      <a:pt x="4357" y="5540"/>
                      <a:pt x="4554" y="5509"/>
                      <a:pt x="4751" y="5477"/>
                    </a:cubicBezTo>
                    <a:cubicBezTo>
                      <a:pt x="4751" y="5488"/>
                      <a:pt x="4762" y="5509"/>
                      <a:pt x="4772" y="5519"/>
                    </a:cubicBezTo>
                    <a:cubicBezTo>
                      <a:pt x="5000" y="5779"/>
                      <a:pt x="5207" y="5986"/>
                      <a:pt x="5394" y="6162"/>
                    </a:cubicBezTo>
                    <a:cubicBezTo>
                      <a:pt x="5622" y="6369"/>
                      <a:pt x="5861" y="6546"/>
                      <a:pt x="6099" y="6701"/>
                    </a:cubicBezTo>
                    <a:cubicBezTo>
                      <a:pt x="6318" y="6837"/>
                      <a:pt x="6567" y="6961"/>
                      <a:pt x="6846" y="7075"/>
                    </a:cubicBezTo>
                    <a:cubicBezTo>
                      <a:pt x="7095" y="7179"/>
                      <a:pt x="7344" y="7262"/>
                      <a:pt x="7593" y="7335"/>
                    </a:cubicBezTo>
                    <a:cubicBezTo>
                      <a:pt x="8019" y="7438"/>
                      <a:pt x="8444" y="7501"/>
                      <a:pt x="8838" y="7501"/>
                    </a:cubicBezTo>
                    <a:cubicBezTo>
                      <a:pt x="9066" y="7501"/>
                      <a:pt x="9284" y="7480"/>
                      <a:pt x="9492" y="7448"/>
                    </a:cubicBezTo>
                    <a:cubicBezTo>
                      <a:pt x="9502" y="7480"/>
                      <a:pt x="9502" y="7510"/>
                      <a:pt x="9513" y="7542"/>
                    </a:cubicBezTo>
                    <a:cubicBezTo>
                      <a:pt x="9543" y="7759"/>
                      <a:pt x="9605" y="7957"/>
                      <a:pt x="9699" y="8123"/>
                    </a:cubicBezTo>
                    <a:cubicBezTo>
                      <a:pt x="9741" y="8195"/>
                      <a:pt x="9792" y="8278"/>
                      <a:pt x="9854" y="8351"/>
                    </a:cubicBezTo>
                    <a:cubicBezTo>
                      <a:pt x="9886" y="8382"/>
                      <a:pt x="9917" y="8413"/>
                      <a:pt x="9958" y="8444"/>
                    </a:cubicBezTo>
                    <a:cubicBezTo>
                      <a:pt x="9979" y="8455"/>
                      <a:pt x="10010" y="8476"/>
                      <a:pt x="10031" y="8496"/>
                    </a:cubicBezTo>
                    <a:cubicBezTo>
                      <a:pt x="10062" y="8506"/>
                      <a:pt x="10093" y="8527"/>
                      <a:pt x="10124" y="8538"/>
                    </a:cubicBezTo>
                    <a:cubicBezTo>
                      <a:pt x="10176" y="8559"/>
                      <a:pt x="10239" y="8569"/>
                      <a:pt x="10311" y="8569"/>
                    </a:cubicBezTo>
                    <a:cubicBezTo>
                      <a:pt x="10352" y="8569"/>
                      <a:pt x="10394" y="8569"/>
                      <a:pt x="10435" y="8559"/>
                    </a:cubicBezTo>
                    <a:cubicBezTo>
                      <a:pt x="10488" y="8548"/>
                      <a:pt x="10529" y="8527"/>
                      <a:pt x="10581" y="8496"/>
                    </a:cubicBezTo>
                    <a:cubicBezTo>
                      <a:pt x="10633" y="8476"/>
                      <a:pt x="10674" y="8455"/>
                      <a:pt x="10726" y="8413"/>
                    </a:cubicBezTo>
                    <a:cubicBezTo>
                      <a:pt x="10892" y="8289"/>
                      <a:pt x="11037" y="8112"/>
                      <a:pt x="11172" y="7874"/>
                    </a:cubicBezTo>
                    <a:cubicBezTo>
                      <a:pt x="11286" y="7687"/>
                      <a:pt x="11369" y="7480"/>
                      <a:pt x="11452" y="7199"/>
                    </a:cubicBezTo>
                    <a:cubicBezTo>
                      <a:pt x="11525" y="6930"/>
                      <a:pt x="11576" y="6639"/>
                      <a:pt x="11608" y="6307"/>
                    </a:cubicBezTo>
                    <a:cubicBezTo>
                      <a:pt x="11639" y="6007"/>
                      <a:pt x="11639" y="5706"/>
                      <a:pt x="11618" y="5405"/>
                    </a:cubicBezTo>
                    <a:cubicBezTo>
                      <a:pt x="11608" y="5249"/>
                      <a:pt x="11587" y="5094"/>
                      <a:pt x="11566" y="4949"/>
                    </a:cubicBezTo>
                    <a:cubicBezTo>
                      <a:pt x="11546" y="4658"/>
                      <a:pt x="11483" y="4368"/>
                      <a:pt x="11380" y="4067"/>
                    </a:cubicBezTo>
                    <a:cubicBezTo>
                      <a:pt x="11276" y="3776"/>
                      <a:pt x="11151" y="3538"/>
                      <a:pt x="10995" y="3341"/>
                    </a:cubicBezTo>
                    <a:cubicBezTo>
                      <a:pt x="10923" y="3248"/>
                      <a:pt x="10840" y="3154"/>
                      <a:pt x="10747" y="3071"/>
                    </a:cubicBezTo>
                    <a:cubicBezTo>
                      <a:pt x="10664" y="2999"/>
                      <a:pt x="10571" y="2926"/>
                      <a:pt x="10467" y="2853"/>
                    </a:cubicBezTo>
                    <a:cubicBezTo>
                      <a:pt x="10290" y="2739"/>
                      <a:pt x="10093" y="2646"/>
                      <a:pt x="9824" y="2542"/>
                    </a:cubicBezTo>
                    <a:cubicBezTo>
                      <a:pt x="9637" y="2469"/>
                      <a:pt x="9440" y="2407"/>
                      <a:pt x="9284" y="2356"/>
                    </a:cubicBezTo>
                    <a:lnTo>
                      <a:pt x="9128" y="2303"/>
                    </a:lnTo>
                    <a:cubicBezTo>
                      <a:pt x="8932" y="2241"/>
                      <a:pt x="8724" y="2179"/>
                      <a:pt x="8517" y="2086"/>
                    </a:cubicBezTo>
                    <a:cubicBezTo>
                      <a:pt x="8309" y="2003"/>
                      <a:pt x="8102" y="1878"/>
                      <a:pt x="7904" y="1733"/>
                    </a:cubicBezTo>
                    <a:cubicBezTo>
                      <a:pt x="7583" y="1473"/>
                      <a:pt x="7313" y="1183"/>
                      <a:pt x="7064" y="892"/>
                    </a:cubicBezTo>
                    <a:lnTo>
                      <a:pt x="6971" y="789"/>
                    </a:lnTo>
                    <a:cubicBezTo>
                      <a:pt x="6733" y="509"/>
                      <a:pt x="6504" y="239"/>
                      <a:pt x="62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50"/>
              <p:cNvSpPr/>
              <p:nvPr/>
            </p:nvSpPr>
            <p:spPr>
              <a:xfrm>
                <a:off x="4681875" y="3391800"/>
                <a:ext cx="4700" cy="7800"/>
              </a:xfrm>
              <a:custGeom>
                <a:avLst/>
                <a:gdLst/>
                <a:ahLst/>
                <a:cxnLst/>
                <a:rect l="l" t="t" r="r" b="b"/>
                <a:pathLst>
                  <a:path w="188" h="312" extrusionOk="0">
                    <a:moveTo>
                      <a:pt x="105" y="0"/>
                    </a:moveTo>
                    <a:cubicBezTo>
                      <a:pt x="63" y="0"/>
                      <a:pt x="22" y="31"/>
                      <a:pt x="22" y="72"/>
                    </a:cubicBezTo>
                    <a:cubicBezTo>
                      <a:pt x="22" y="125"/>
                      <a:pt x="12" y="176"/>
                      <a:pt x="12" y="218"/>
                    </a:cubicBezTo>
                    <a:cubicBezTo>
                      <a:pt x="1" y="259"/>
                      <a:pt x="32" y="301"/>
                      <a:pt x="84" y="311"/>
                    </a:cubicBezTo>
                    <a:cubicBezTo>
                      <a:pt x="125" y="311"/>
                      <a:pt x="167" y="280"/>
                      <a:pt x="178" y="238"/>
                    </a:cubicBezTo>
                    <a:cubicBezTo>
                      <a:pt x="178" y="187"/>
                      <a:pt x="188" y="145"/>
                      <a:pt x="188" y="93"/>
                    </a:cubicBezTo>
                    <a:cubicBezTo>
                      <a:pt x="188" y="52"/>
                      <a:pt x="157" y="10"/>
                      <a:pt x="115" y="0"/>
                    </a:cubicBezTo>
                    <a:close/>
                  </a:path>
                </a:pathLst>
              </a:custGeom>
              <a:solidFill>
                <a:srgbClr val="9E3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50"/>
              <p:cNvSpPr/>
              <p:nvPr/>
            </p:nvSpPr>
            <p:spPr>
              <a:xfrm>
                <a:off x="4677475" y="3392325"/>
                <a:ext cx="9375" cy="24075"/>
              </a:xfrm>
              <a:custGeom>
                <a:avLst/>
                <a:gdLst/>
                <a:ahLst/>
                <a:cxnLst/>
                <a:rect l="l" t="t" r="r" b="b"/>
                <a:pathLst>
                  <a:path w="375" h="963" extrusionOk="0">
                    <a:moveTo>
                      <a:pt x="291" y="0"/>
                    </a:moveTo>
                    <a:cubicBezTo>
                      <a:pt x="250" y="0"/>
                      <a:pt x="208" y="31"/>
                      <a:pt x="208" y="72"/>
                    </a:cubicBezTo>
                    <a:cubicBezTo>
                      <a:pt x="188" y="197"/>
                      <a:pt x="167" y="311"/>
                      <a:pt x="135" y="436"/>
                    </a:cubicBezTo>
                    <a:cubicBezTo>
                      <a:pt x="105" y="570"/>
                      <a:pt x="63" y="715"/>
                      <a:pt x="22" y="851"/>
                    </a:cubicBezTo>
                    <a:cubicBezTo>
                      <a:pt x="1" y="892"/>
                      <a:pt x="22" y="944"/>
                      <a:pt x="63" y="954"/>
                    </a:cubicBezTo>
                    <a:cubicBezTo>
                      <a:pt x="74" y="960"/>
                      <a:pt x="86" y="962"/>
                      <a:pt x="98" y="962"/>
                    </a:cubicBezTo>
                    <a:cubicBezTo>
                      <a:pt x="130" y="962"/>
                      <a:pt x="162" y="943"/>
                      <a:pt x="177" y="913"/>
                    </a:cubicBezTo>
                    <a:cubicBezTo>
                      <a:pt x="260" y="643"/>
                      <a:pt x="343" y="373"/>
                      <a:pt x="374" y="93"/>
                    </a:cubicBezTo>
                    <a:cubicBezTo>
                      <a:pt x="374" y="41"/>
                      <a:pt x="343" y="0"/>
                      <a:pt x="2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50"/>
              <p:cNvSpPr/>
              <p:nvPr/>
            </p:nvSpPr>
            <p:spPr>
              <a:xfrm>
                <a:off x="4678525" y="3404500"/>
                <a:ext cx="4425" cy="6025"/>
              </a:xfrm>
              <a:custGeom>
                <a:avLst/>
                <a:gdLst/>
                <a:ahLst/>
                <a:cxnLst/>
                <a:rect l="l" t="t" r="r" b="b"/>
                <a:pathLst>
                  <a:path w="177" h="241" extrusionOk="0">
                    <a:moveTo>
                      <a:pt x="93" y="0"/>
                    </a:moveTo>
                    <a:cubicBezTo>
                      <a:pt x="52" y="0"/>
                      <a:pt x="10" y="32"/>
                      <a:pt x="10" y="73"/>
                    </a:cubicBezTo>
                    <a:cubicBezTo>
                      <a:pt x="0" y="94"/>
                      <a:pt x="0" y="125"/>
                      <a:pt x="0" y="145"/>
                    </a:cubicBezTo>
                    <a:cubicBezTo>
                      <a:pt x="0" y="198"/>
                      <a:pt x="31" y="239"/>
                      <a:pt x="73" y="239"/>
                    </a:cubicBezTo>
                    <a:cubicBezTo>
                      <a:pt x="78" y="240"/>
                      <a:pt x="83" y="241"/>
                      <a:pt x="88" y="241"/>
                    </a:cubicBezTo>
                    <a:cubicBezTo>
                      <a:pt x="133" y="241"/>
                      <a:pt x="166" y="203"/>
                      <a:pt x="166" y="166"/>
                    </a:cubicBezTo>
                    <a:cubicBezTo>
                      <a:pt x="166" y="145"/>
                      <a:pt x="166" y="115"/>
                      <a:pt x="176" y="94"/>
                    </a:cubicBezTo>
                    <a:cubicBezTo>
                      <a:pt x="176" y="42"/>
                      <a:pt x="146" y="0"/>
                      <a:pt x="104" y="0"/>
                    </a:cubicBezTo>
                    <a:close/>
                  </a:path>
                </a:pathLst>
              </a:custGeom>
              <a:solidFill>
                <a:srgbClr val="9E3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50"/>
              <p:cNvSpPr/>
              <p:nvPr/>
            </p:nvSpPr>
            <p:spPr>
              <a:xfrm>
                <a:off x="4677725" y="3400100"/>
                <a:ext cx="5500" cy="19975"/>
              </a:xfrm>
              <a:custGeom>
                <a:avLst/>
                <a:gdLst/>
                <a:ahLst/>
                <a:cxnLst/>
                <a:rect l="l" t="t" r="r" b="b"/>
                <a:pathLst>
                  <a:path w="220" h="799" extrusionOk="0">
                    <a:moveTo>
                      <a:pt x="136" y="0"/>
                    </a:moveTo>
                    <a:cubicBezTo>
                      <a:pt x="95" y="0"/>
                      <a:pt x="53" y="31"/>
                      <a:pt x="53" y="72"/>
                    </a:cubicBezTo>
                    <a:cubicBezTo>
                      <a:pt x="22" y="291"/>
                      <a:pt x="12" y="498"/>
                      <a:pt x="1" y="706"/>
                    </a:cubicBezTo>
                    <a:cubicBezTo>
                      <a:pt x="1" y="757"/>
                      <a:pt x="32" y="799"/>
                      <a:pt x="74" y="799"/>
                    </a:cubicBezTo>
                    <a:cubicBezTo>
                      <a:pt x="125" y="799"/>
                      <a:pt x="167" y="768"/>
                      <a:pt x="167" y="726"/>
                    </a:cubicBezTo>
                    <a:cubicBezTo>
                      <a:pt x="178" y="519"/>
                      <a:pt x="188" y="301"/>
                      <a:pt x="219" y="93"/>
                    </a:cubicBezTo>
                    <a:cubicBezTo>
                      <a:pt x="219" y="52"/>
                      <a:pt x="188" y="10"/>
                      <a:pt x="136" y="0"/>
                    </a:cubicBezTo>
                    <a:close/>
                  </a:path>
                </a:pathLst>
              </a:custGeom>
              <a:solidFill>
                <a:srgbClr val="9E3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50"/>
              <p:cNvSpPr/>
              <p:nvPr/>
            </p:nvSpPr>
            <p:spPr>
              <a:xfrm>
                <a:off x="4677725" y="3399050"/>
                <a:ext cx="5500" cy="27775"/>
              </a:xfrm>
              <a:custGeom>
                <a:avLst/>
                <a:gdLst/>
                <a:ahLst/>
                <a:cxnLst/>
                <a:rect l="l" t="t" r="r" b="b"/>
                <a:pathLst>
                  <a:path w="220" h="1111" extrusionOk="0">
                    <a:moveTo>
                      <a:pt x="125" y="1"/>
                    </a:moveTo>
                    <a:cubicBezTo>
                      <a:pt x="84" y="1"/>
                      <a:pt x="53" y="31"/>
                      <a:pt x="42" y="73"/>
                    </a:cubicBezTo>
                    <a:cubicBezTo>
                      <a:pt x="1" y="395"/>
                      <a:pt x="12" y="706"/>
                      <a:pt x="12" y="1017"/>
                    </a:cubicBezTo>
                    <a:cubicBezTo>
                      <a:pt x="12" y="1038"/>
                      <a:pt x="22" y="1059"/>
                      <a:pt x="32" y="1079"/>
                    </a:cubicBezTo>
                    <a:cubicBezTo>
                      <a:pt x="42" y="1100"/>
                      <a:pt x="63" y="1110"/>
                      <a:pt x="84" y="1110"/>
                    </a:cubicBezTo>
                    <a:cubicBezTo>
                      <a:pt x="115" y="1110"/>
                      <a:pt x="136" y="1100"/>
                      <a:pt x="146" y="1089"/>
                    </a:cubicBezTo>
                    <a:cubicBezTo>
                      <a:pt x="167" y="1079"/>
                      <a:pt x="178" y="1059"/>
                      <a:pt x="178" y="1038"/>
                    </a:cubicBezTo>
                    <a:cubicBezTo>
                      <a:pt x="178" y="727"/>
                      <a:pt x="167" y="405"/>
                      <a:pt x="208" y="94"/>
                    </a:cubicBezTo>
                    <a:cubicBezTo>
                      <a:pt x="219" y="52"/>
                      <a:pt x="178" y="11"/>
                      <a:pt x="136" y="1"/>
                    </a:cubicBezTo>
                    <a:close/>
                  </a:path>
                </a:pathLst>
              </a:custGeom>
              <a:solidFill>
                <a:srgbClr val="9E3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50"/>
              <p:cNvSpPr/>
              <p:nvPr/>
            </p:nvSpPr>
            <p:spPr>
              <a:xfrm>
                <a:off x="4676700" y="3400850"/>
                <a:ext cx="6000" cy="35575"/>
              </a:xfrm>
              <a:custGeom>
                <a:avLst/>
                <a:gdLst/>
                <a:ahLst/>
                <a:cxnLst/>
                <a:rect l="l" t="t" r="r" b="b"/>
                <a:pathLst>
                  <a:path w="240" h="1423" extrusionOk="0">
                    <a:moveTo>
                      <a:pt x="125" y="1"/>
                    </a:moveTo>
                    <a:cubicBezTo>
                      <a:pt x="83" y="1"/>
                      <a:pt x="53" y="32"/>
                      <a:pt x="42" y="74"/>
                    </a:cubicBezTo>
                    <a:cubicBezTo>
                      <a:pt x="0" y="499"/>
                      <a:pt x="32" y="925"/>
                      <a:pt x="73" y="1349"/>
                    </a:cubicBezTo>
                    <a:cubicBezTo>
                      <a:pt x="83" y="1391"/>
                      <a:pt x="125" y="1422"/>
                      <a:pt x="166" y="1422"/>
                    </a:cubicBezTo>
                    <a:cubicBezTo>
                      <a:pt x="219" y="1412"/>
                      <a:pt x="239" y="1370"/>
                      <a:pt x="239" y="1319"/>
                    </a:cubicBezTo>
                    <a:cubicBezTo>
                      <a:pt x="219" y="1100"/>
                      <a:pt x="198" y="872"/>
                      <a:pt x="187" y="655"/>
                    </a:cubicBezTo>
                    <a:lnTo>
                      <a:pt x="187" y="655"/>
                    </a:lnTo>
                    <a:cubicBezTo>
                      <a:pt x="187" y="464"/>
                      <a:pt x="188" y="275"/>
                      <a:pt x="208" y="95"/>
                    </a:cubicBezTo>
                    <a:cubicBezTo>
                      <a:pt x="219" y="42"/>
                      <a:pt x="177" y="1"/>
                      <a:pt x="136" y="1"/>
                    </a:cubicBezTo>
                    <a:close/>
                  </a:path>
                </a:pathLst>
              </a:custGeom>
              <a:solidFill>
                <a:srgbClr val="9E3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50"/>
              <p:cNvSpPr/>
              <p:nvPr/>
            </p:nvSpPr>
            <p:spPr>
              <a:xfrm>
                <a:off x="4676975" y="3393600"/>
                <a:ext cx="5450" cy="38675"/>
              </a:xfrm>
              <a:custGeom>
                <a:avLst/>
                <a:gdLst/>
                <a:ahLst/>
                <a:cxnLst/>
                <a:rect l="l" t="t" r="r" b="b"/>
                <a:pathLst>
                  <a:path w="218" h="1547" extrusionOk="0">
                    <a:moveTo>
                      <a:pt x="135" y="0"/>
                    </a:moveTo>
                    <a:cubicBezTo>
                      <a:pt x="93" y="0"/>
                      <a:pt x="52" y="32"/>
                      <a:pt x="52" y="73"/>
                    </a:cubicBezTo>
                    <a:cubicBezTo>
                      <a:pt x="0" y="540"/>
                      <a:pt x="31" y="1007"/>
                      <a:pt x="42" y="1473"/>
                    </a:cubicBezTo>
                    <a:cubicBezTo>
                      <a:pt x="42" y="1494"/>
                      <a:pt x="62" y="1515"/>
                      <a:pt x="72" y="1526"/>
                    </a:cubicBezTo>
                    <a:cubicBezTo>
                      <a:pt x="93" y="1546"/>
                      <a:pt x="114" y="1546"/>
                      <a:pt x="135" y="1546"/>
                    </a:cubicBezTo>
                    <a:cubicBezTo>
                      <a:pt x="155" y="1546"/>
                      <a:pt x="176" y="1526"/>
                      <a:pt x="197" y="1515"/>
                    </a:cubicBezTo>
                    <a:cubicBezTo>
                      <a:pt x="208" y="1494"/>
                      <a:pt x="208" y="1473"/>
                      <a:pt x="208" y="1453"/>
                    </a:cubicBezTo>
                    <a:cubicBezTo>
                      <a:pt x="208" y="1287"/>
                      <a:pt x="197" y="1132"/>
                      <a:pt x="187" y="966"/>
                    </a:cubicBezTo>
                    <a:lnTo>
                      <a:pt x="187" y="966"/>
                    </a:lnTo>
                    <a:cubicBezTo>
                      <a:pt x="187" y="672"/>
                      <a:pt x="188" y="388"/>
                      <a:pt x="218" y="94"/>
                    </a:cubicBezTo>
                    <a:cubicBezTo>
                      <a:pt x="218" y="42"/>
                      <a:pt x="187" y="0"/>
                      <a:pt x="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50"/>
              <p:cNvSpPr/>
              <p:nvPr/>
            </p:nvSpPr>
            <p:spPr>
              <a:xfrm>
                <a:off x="4675650" y="3385825"/>
                <a:ext cx="5500" cy="50600"/>
              </a:xfrm>
              <a:custGeom>
                <a:avLst/>
                <a:gdLst/>
                <a:ahLst/>
                <a:cxnLst/>
                <a:rect l="l" t="t" r="r" b="b"/>
                <a:pathLst>
                  <a:path w="220" h="2024" extrusionOk="0">
                    <a:moveTo>
                      <a:pt x="198" y="1342"/>
                    </a:moveTo>
                    <a:cubicBezTo>
                      <a:pt x="198" y="1344"/>
                      <a:pt x="198" y="1346"/>
                      <a:pt x="198" y="1349"/>
                    </a:cubicBezTo>
                    <a:cubicBezTo>
                      <a:pt x="198" y="1346"/>
                      <a:pt x="198" y="1343"/>
                      <a:pt x="198" y="1342"/>
                    </a:cubicBezTo>
                    <a:close/>
                    <a:moveTo>
                      <a:pt x="136" y="0"/>
                    </a:moveTo>
                    <a:cubicBezTo>
                      <a:pt x="95" y="0"/>
                      <a:pt x="53" y="32"/>
                      <a:pt x="53" y="73"/>
                    </a:cubicBezTo>
                    <a:cubicBezTo>
                      <a:pt x="1" y="696"/>
                      <a:pt x="22" y="1328"/>
                      <a:pt x="53" y="1950"/>
                    </a:cubicBezTo>
                    <a:cubicBezTo>
                      <a:pt x="53" y="1971"/>
                      <a:pt x="63" y="1992"/>
                      <a:pt x="84" y="2003"/>
                    </a:cubicBezTo>
                    <a:cubicBezTo>
                      <a:pt x="105" y="2013"/>
                      <a:pt x="125" y="2023"/>
                      <a:pt x="146" y="2023"/>
                    </a:cubicBezTo>
                    <a:cubicBezTo>
                      <a:pt x="167" y="2013"/>
                      <a:pt x="188" y="2003"/>
                      <a:pt x="198" y="1982"/>
                    </a:cubicBezTo>
                    <a:cubicBezTo>
                      <a:pt x="219" y="1961"/>
                      <a:pt x="219" y="1950"/>
                      <a:pt x="219" y="1920"/>
                    </a:cubicBezTo>
                    <a:lnTo>
                      <a:pt x="188" y="1328"/>
                    </a:lnTo>
                    <a:lnTo>
                      <a:pt x="188" y="1328"/>
                    </a:lnTo>
                    <a:cubicBezTo>
                      <a:pt x="195" y="1335"/>
                      <a:pt x="197" y="1338"/>
                      <a:pt x="198" y="1342"/>
                    </a:cubicBezTo>
                    <a:lnTo>
                      <a:pt x="198" y="1342"/>
                    </a:lnTo>
                    <a:cubicBezTo>
                      <a:pt x="178" y="929"/>
                      <a:pt x="178" y="507"/>
                      <a:pt x="219" y="94"/>
                    </a:cubicBezTo>
                    <a:cubicBezTo>
                      <a:pt x="219" y="53"/>
                      <a:pt x="188" y="11"/>
                      <a:pt x="136" y="0"/>
                    </a:cubicBezTo>
                    <a:close/>
                  </a:path>
                </a:pathLst>
              </a:custGeom>
              <a:solidFill>
                <a:srgbClr val="9E3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50"/>
              <p:cNvSpPr/>
              <p:nvPr/>
            </p:nvSpPr>
            <p:spPr>
              <a:xfrm>
                <a:off x="4674900" y="3374150"/>
                <a:ext cx="6250" cy="65375"/>
              </a:xfrm>
              <a:custGeom>
                <a:avLst/>
                <a:gdLst/>
                <a:ahLst/>
                <a:cxnLst/>
                <a:rect l="l" t="t" r="r" b="b"/>
                <a:pathLst>
                  <a:path w="250" h="2615" extrusionOk="0">
                    <a:moveTo>
                      <a:pt x="155" y="1"/>
                    </a:moveTo>
                    <a:cubicBezTo>
                      <a:pt x="114" y="1"/>
                      <a:pt x="83" y="32"/>
                      <a:pt x="72" y="73"/>
                    </a:cubicBezTo>
                    <a:cubicBezTo>
                      <a:pt x="0" y="893"/>
                      <a:pt x="31" y="1723"/>
                      <a:pt x="72" y="2553"/>
                    </a:cubicBezTo>
                    <a:cubicBezTo>
                      <a:pt x="72" y="2573"/>
                      <a:pt x="83" y="2594"/>
                      <a:pt x="104" y="2604"/>
                    </a:cubicBezTo>
                    <a:cubicBezTo>
                      <a:pt x="125" y="2615"/>
                      <a:pt x="145" y="2615"/>
                      <a:pt x="166" y="2615"/>
                    </a:cubicBezTo>
                    <a:cubicBezTo>
                      <a:pt x="187" y="2615"/>
                      <a:pt x="208" y="2604"/>
                      <a:pt x="218" y="2583"/>
                    </a:cubicBezTo>
                    <a:cubicBezTo>
                      <a:pt x="228" y="2563"/>
                      <a:pt x="238" y="2542"/>
                      <a:pt x="228" y="2521"/>
                    </a:cubicBezTo>
                    <a:cubicBezTo>
                      <a:pt x="218" y="2272"/>
                      <a:pt x="208" y="2034"/>
                      <a:pt x="208" y="1785"/>
                    </a:cubicBezTo>
                    <a:lnTo>
                      <a:pt x="208" y="1806"/>
                    </a:lnTo>
                    <a:cubicBezTo>
                      <a:pt x="187" y="1235"/>
                      <a:pt x="187" y="665"/>
                      <a:pt x="238" y="94"/>
                    </a:cubicBezTo>
                    <a:cubicBezTo>
                      <a:pt x="249" y="42"/>
                      <a:pt x="208" y="1"/>
                      <a:pt x="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50"/>
              <p:cNvSpPr/>
              <p:nvPr/>
            </p:nvSpPr>
            <p:spPr>
              <a:xfrm>
                <a:off x="4242075" y="3378300"/>
                <a:ext cx="259600" cy="279600"/>
              </a:xfrm>
              <a:custGeom>
                <a:avLst/>
                <a:gdLst/>
                <a:ahLst/>
                <a:cxnLst/>
                <a:rect l="l" t="t" r="r" b="b"/>
                <a:pathLst>
                  <a:path w="10384" h="11184" extrusionOk="0">
                    <a:moveTo>
                      <a:pt x="2096" y="1"/>
                    </a:moveTo>
                    <a:cubicBezTo>
                      <a:pt x="1961" y="1"/>
                      <a:pt x="1826" y="22"/>
                      <a:pt x="1691" y="42"/>
                    </a:cubicBezTo>
                    <a:cubicBezTo>
                      <a:pt x="1577" y="63"/>
                      <a:pt x="1473" y="94"/>
                      <a:pt x="1369" y="135"/>
                    </a:cubicBezTo>
                    <a:cubicBezTo>
                      <a:pt x="1276" y="177"/>
                      <a:pt x="1173" y="229"/>
                      <a:pt x="1079" y="291"/>
                    </a:cubicBezTo>
                    <a:cubicBezTo>
                      <a:pt x="913" y="395"/>
                      <a:pt x="758" y="529"/>
                      <a:pt x="623" y="706"/>
                    </a:cubicBezTo>
                    <a:cubicBezTo>
                      <a:pt x="374" y="1007"/>
                      <a:pt x="198" y="1401"/>
                      <a:pt x="94" y="1878"/>
                    </a:cubicBezTo>
                    <a:cubicBezTo>
                      <a:pt x="42" y="2075"/>
                      <a:pt x="21" y="2293"/>
                      <a:pt x="11" y="2532"/>
                    </a:cubicBezTo>
                    <a:cubicBezTo>
                      <a:pt x="0" y="2739"/>
                      <a:pt x="11" y="2957"/>
                      <a:pt x="32" y="3164"/>
                    </a:cubicBezTo>
                    <a:cubicBezTo>
                      <a:pt x="62" y="3372"/>
                      <a:pt x="104" y="3600"/>
                      <a:pt x="177" y="3860"/>
                    </a:cubicBezTo>
                    <a:cubicBezTo>
                      <a:pt x="239" y="4088"/>
                      <a:pt x="322" y="4316"/>
                      <a:pt x="415" y="4554"/>
                    </a:cubicBezTo>
                    <a:cubicBezTo>
                      <a:pt x="592" y="5011"/>
                      <a:pt x="841" y="5467"/>
                      <a:pt x="1131" y="5923"/>
                    </a:cubicBezTo>
                    <a:cubicBezTo>
                      <a:pt x="1411" y="6349"/>
                      <a:pt x="1743" y="6785"/>
                      <a:pt x="2116" y="7200"/>
                    </a:cubicBezTo>
                    <a:cubicBezTo>
                      <a:pt x="2469" y="7604"/>
                      <a:pt x="2874" y="7998"/>
                      <a:pt x="3299" y="8372"/>
                    </a:cubicBezTo>
                    <a:cubicBezTo>
                      <a:pt x="4129" y="9088"/>
                      <a:pt x="5032" y="9720"/>
                      <a:pt x="6007" y="10249"/>
                    </a:cubicBezTo>
                    <a:cubicBezTo>
                      <a:pt x="6733" y="10644"/>
                      <a:pt x="7459" y="10944"/>
                      <a:pt x="8164" y="11162"/>
                    </a:cubicBezTo>
                    <a:cubicBezTo>
                      <a:pt x="8185" y="11172"/>
                      <a:pt x="8195" y="11183"/>
                      <a:pt x="8216" y="11183"/>
                    </a:cubicBezTo>
                    <a:lnTo>
                      <a:pt x="8309" y="11183"/>
                    </a:lnTo>
                    <a:cubicBezTo>
                      <a:pt x="8392" y="11183"/>
                      <a:pt x="8465" y="11183"/>
                      <a:pt x="8538" y="11162"/>
                    </a:cubicBezTo>
                    <a:cubicBezTo>
                      <a:pt x="8651" y="11142"/>
                      <a:pt x="8755" y="11100"/>
                      <a:pt x="8859" y="11048"/>
                    </a:cubicBezTo>
                    <a:cubicBezTo>
                      <a:pt x="9056" y="10955"/>
                      <a:pt x="9253" y="10810"/>
                      <a:pt x="9450" y="10612"/>
                    </a:cubicBezTo>
                    <a:cubicBezTo>
                      <a:pt x="9616" y="10446"/>
                      <a:pt x="9772" y="10249"/>
                      <a:pt x="9917" y="10021"/>
                    </a:cubicBezTo>
                    <a:cubicBezTo>
                      <a:pt x="10052" y="9803"/>
                      <a:pt x="10156" y="9596"/>
                      <a:pt x="10218" y="9388"/>
                    </a:cubicBezTo>
                    <a:cubicBezTo>
                      <a:pt x="10228" y="9367"/>
                      <a:pt x="10239" y="9347"/>
                      <a:pt x="10239" y="9326"/>
                    </a:cubicBezTo>
                    <a:cubicBezTo>
                      <a:pt x="10260" y="9337"/>
                      <a:pt x="10280" y="9347"/>
                      <a:pt x="10290" y="9347"/>
                    </a:cubicBezTo>
                    <a:cubicBezTo>
                      <a:pt x="10322" y="9347"/>
                      <a:pt x="10343" y="9337"/>
                      <a:pt x="10363" y="9316"/>
                    </a:cubicBezTo>
                    <a:cubicBezTo>
                      <a:pt x="10373" y="9295"/>
                      <a:pt x="10384" y="9274"/>
                      <a:pt x="10373" y="9254"/>
                    </a:cubicBezTo>
                    <a:cubicBezTo>
                      <a:pt x="10373" y="9233"/>
                      <a:pt x="10363" y="9212"/>
                      <a:pt x="10352" y="9201"/>
                    </a:cubicBezTo>
                    <a:lnTo>
                      <a:pt x="10301" y="9150"/>
                    </a:lnTo>
                    <a:lnTo>
                      <a:pt x="10290" y="9139"/>
                    </a:lnTo>
                    <a:lnTo>
                      <a:pt x="10290" y="9108"/>
                    </a:lnTo>
                    <a:cubicBezTo>
                      <a:pt x="10301" y="9088"/>
                      <a:pt x="10290" y="9067"/>
                      <a:pt x="10280" y="9046"/>
                    </a:cubicBezTo>
                    <a:cubicBezTo>
                      <a:pt x="10269" y="9025"/>
                      <a:pt x="10249" y="9015"/>
                      <a:pt x="10228" y="9015"/>
                    </a:cubicBezTo>
                    <a:lnTo>
                      <a:pt x="10177" y="9015"/>
                    </a:lnTo>
                    <a:cubicBezTo>
                      <a:pt x="9969" y="8786"/>
                      <a:pt x="9772" y="8537"/>
                      <a:pt x="9606" y="8330"/>
                    </a:cubicBezTo>
                    <a:cubicBezTo>
                      <a:pt x="9419" y="8092"/>
                      <a:pt x="9222" y="7832"/>
                      <a:pt x="9015" y="7542"/>
                    </a:cubicBezTo>
                    <a:cubicBezTo>
                      <a:pt x="8621" y="7002"/>
                      <a:pt x="8247" y="6442"/>
                      <a:pt x="7904" y="5914"/>
                    </a:cubicBezTo>
                    <a:lnTo>
                      <a:pt x="7593" y="5446"/>
                    </a:lnTo>
                    <a:cubicBezTo>
                      <a:pt x="6982" y="4513"/>
                      <a:pt x="6359" y="3558"/>
                      <a:pt x="5664" y="2666"/>
                    </a:cubicBezTo>
                    <a:cubicBezTo>
                      <a:pt x="5467" y="2407"/>
                      <a:pt x="5260" y="2158"/>
                      <a:pt x="5041" y="1919"/>
                    </a:cubicBezTo>
                    <a:cubicBezTo>
                      <a:pt x="4845" y="1681"/>
                      <a:pt x="4679" y="1495"/>
                      <a:pt x="4513" y="1329"/>
                    </a:cubicBezTo>
                    <a:cubicBezTo>
                      <a:pt x="4056" y="851"/>
                      <a:pt x="3642" y="529"/>
                      <a:pt x="3216" y="301"/>
                    </a:cubicBezTo>
                    <a:cubicBezTo>
                      <a:pt x="2967" y="167"/>
                      <a:pt x="2718" y="84"/>
                      <a:pt x="2459" y="42"/>
                    </a:cubicBezTo>
                    <a:cubicBezTo>
                      <a:pt x="2335" y="11"/>
                      <a:pt x="2210" y="1"/>
                      <a:pt x="2096" y="1"/>
                    </a:cubicBezTo>
                    <a:close/>
                  </a:path>
                </a:pathLst>
              </a:custGeom>
              <a:solidFill>
                <a:srgbClr val="C5D2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50"/>
              <p:cNvSpPr/>
              <p:nvPr/>
            </p:nvSpPr>
            <p:spPr>
              <a:xfrm>
                <a:off x="4316500" y="3273550"/>
                <a:ext cx="304725" cy="154575"/>
              </a:xfrm>
              <a:custGeom>
                <a:avLst/>
                <a:gdLst/>
                <a:ahLst/>
                <a:cxnLst/>
                <a:rect l="l" t="t" r="r" b="b"/>
                <a:pathLst>
                  <a:path w="12189" h="6183" extrusionOk="0">
                    <a:moveTo>
                      <a:pt x="861" y="0"/>
                    </a:moveTo>
                    <a:lnTo>
                      <a:pt x="612" y="31"/>
                    </a:lnTo>
                    <a:cubicBezTo>
                      <a:pt x="540" y="42"/>
                      <a:pt x="478" y="62"/>
                      <a:pt x="416" y="83"/>
                    </a:cubicBezTo>
                    <a:cubicBezTo>
                      <a:pt x="343" y="104"/>
                      <a:pt x="280" y="135"/>
                      <a:pt x="239" y="166"/>
                    </a:cubicBezTo>
                    <a:cubicBezTo>
                      <a:pt x="208" y="176"/>
                      <a:pt x="187" y="197"/>
                      <a:pt x="167" y="218"/>
                    </a:cubicBezTo>
                    <a:cubicBezTo>
                      <a:pt x="146" y="228"/>
                      <a:pt x="135" y="249"/>
                      <a:pt x="114" y="270"/>
                    </a:cubicBezTo>
                    <a:cubicBezTo>
                      <a:pt x="84" y="311"/>
                      <a:pt x="63" y="353"/>
                      <a:pt x="42" y="394"/>
                    </a:cubicBezTo>
                    <a:cubicBezTo>
                      <a:pt x="21" y="436"/>
                      <a:pt x="11" y="477"/>
                      <a:pt x="1" y="529"/>
                    </a:cubicBezTo>
                    <a:cubicBezTo>
                      <a:pt x="1" y="602"/>
                      <a:pt x="11" y="685"/>
                      <a:pt x="21" y="757"/>
                    </a:cubicBezTo>
                    <a:cubicBezTo>
                      <a:pt x="21" y="861"/>
                      <a:pt x="21" y="964"/>
                      <a:pt x="31" y="1058"/>
                    </a:cubicBezTo>
                    <a:lnTo>
                      <a:pt x="31" y="1089"/>
                    </a:lnTo>
                    <a:lnTo>
                      <a:pt x="31" y="1100"/>
                    </a:lnTo>
                    <a:lnTo>
                      <a:pt x="31" y="1151"/>
                    </a:lnTo>
                    <a:cubicBezTo>
                      <a:pt x="42" y="1162"/>
                      <a:pt x="42" y="1172"/>
                      <a:pt x="42" y="1183"/>
                    </a:cubicBezTo>
                    <a:cubicBezTo>
                      <a:pt x="42" y="1328"/>
                      <a:pt x="52" y="1483"/>
                      <a:pt x="52" y="1628"/>
                    </a:cubicBezTo>
                    <a:lnTo>
                      <a:pt x="52" y="1722"/>
                    </a:lnTo>
                    <a:cubicBezTo>
                      <a:pt x="84" y="1857"/>
                      <a:pt x="114" y="1992"/>
                      <a:pt x="156" y="2137"/>
                    </a:cubicBezTo>
                    <a:cubicBezTo>
                      <a:pt x="218" y="2354"/>
                      <a:pt x="280" y="2541"/>
                      <a:pt x="353" y="2707"/>
                    </a:cubicBezTo>
                    <a:cubicBezTo>
                      <a:pt x="446" y="2956"/>
                      <a:pt x="582" y="3216"/>
                      <a:pt x="737" y="3475"/>
                    </a:cubicBezTo>
                    <a:cubicBezTo>
                      <a:pt x="1027" y="3973"/>
                      <a:pt x="1411" y="4429"/>
                      <a:pt x="1847" y="4813"/>
                    </a:cubicBezTo>
                    <a:cubicBezTo>
                      <a:pt x="2064" y="5000"/>
                      <a:pt x="2293" y="5176"/>
                      <a:pt x="2542" y="5332"/>
                    </a:cubicBezTo>
                    <a:cubicBezTo>
                      <a:pt x="2770" y="5487"/>
                      <a:pt x="3030" y="5622"/>
                      <a:pt x="3299" y="5736"/>
                    </a:cubicBezTo>
                    <a:cubicBezTo>
                      <a:pt x="3828" y="5964"/>
                      <a:pt x="4388" y="6109"/>
                      <a:pt x="4980" y="6162"/>
                    </a:cubicBezTo>
                    <a:cubicBezTo>
                      <a:pt x="5125" y="6172"/>
                      <a:pt x="5270" y="6182"/>
                      <a:pt x="5425" y="6182"/>
                    </a:cubicBezTo>
                    <a:cubicBezTo>
                      <a:pt x="5571" y="6182"/>
                      <a:pt x="5716" y="6172"/>
                      <a:pt x="5861" y="6162"/>
                    </a:cubicBezTo>
                    <a:cubicBezTo>
                      <a:pt x="6193" y="6141"/>
                      <a:pt x="6504" y="6079"/>
                      <a:pt x="6805" y="6017"/>
                    </a:cubicBezTo>
                    <a:cubicBezTo>
                      <a:pt x="7479" y="5871"/>
                      <a:pt x="8164" y="5674"/>
                      <a:pt x="8828" y="5436"/>
                    </a:cubicBezTo>
                    <a:cubicBezTo>
                      <a:pt x="9461" y="5197"/>
                      <a:pt x="10052" y="4927"/>
                      <a:pt x="10570" y="4627"/>
                    </a:cubicBezTo>
                    <a:cubicBezTo>
                      <a:pt x="10716" y="4544"/>
                      <a:pt x="10840" y="4471"/>
                      <a:pt x="10965" y="4388"/>
                    </a:cubicBezTo>
                    <a:cubicBezTo>
                      <a:pt x="11089" y="4305"/>
                      <a:pt x="11213" y="4212"/>
                      <a:pt x="11370" y="4097"/>
                    </a:cubicBezTo>
                    <a:lnTo>
                      <a:pt x="11836" y="3693"/>
                    </a:lnTo>
                    <a:cubicBezTo>
                      <a:pt x="11898" y="3631"/>
                      <a:pt x="11960" y="3578"/>
                      <a:pt x="12013" y="3527"/>
                    </a:cubicBezTo>
                    <a:lnTo>
                      <a:pt x="12013" y="3527"/>
                    </a:lnTo>
                    <a:cubicBezTo>
                      <a:pt x="12013" y="3610"/>
                      <a:pt x="12013" y="3693"/>
                      <a:pt x="12002" y="3786"/>
                    </a:cubicBezTo>
                    <a:cubicBezTo>
                      <a:pt x="12002" y="3827"/>
                      <a:pt x="12043" y="3869"/>
                      <a:pt x="12085" y="3869"/>
                    </a:cubicBezTo>
                    <a:cubicBezTo>
                      <a:pt x="12137" y="3869"/>
                      <a:pt x="12179" y="3838"/>
                      <a:pt x="12179" y="3786"/>
                    </a:cubicBezTo>
                    <a:cubicBezTo>
                      <a:pt x="12189" y="3412"/>
                      <a:pt x="12189" y="3112"/>
                      <a:pt x="12158" y="2822"/>
                    </a:cubicBezTo>
                    <a:cubicBezTo>
                      <a:pt x="12126" y="2479"/>
                      <a:pt x="12054" y="2168"/>
                      <a:pt x="11940" y="1898"/>
                    </a:cubicBezTo>
                    <a:cubicBezTo>
                      <a:pt x="11950" y="1877"/>
                      <a:pt x="11940" y="1847"/>
                      <a:pt x="11919" y="1826"/>
                    </a:cubicBezTo>
                    <a:cubicBezTo>
                      <a:pt x="11909" y="1805"/>
                      <a:pt x="11888" y="1794"/>
                      <a:pt x="11857" y="1794"/>
                    </a:cubicBezTo>
                    <a:cubicBezTo>
                      <a:pt x="11847" y="1794"/>
                      <a:pt x="11815" y="1805"/>
                      <a:pt x="11805" y="1815"/>
                    </a:cubicBezTo>
                    <a:cubicBezTo>
                      <a:pt x="11753" y="1857"/>
                      <a:pt x="11711" y="1898"/>
                      <a:pt x="11660" y="1930"/>
                    </a:cubicBezTo>
                    <a:cubicBezTo>
                      <a:pt x="11317" y="2158"/>
                      <a:pt x="10923" y="2354"/>
                      <a:pt x="10467" y="2510"/>
                    </a:cubicBezTo>
                    <a:lnTo>
                      <a:pt x="10487" y="2510"/>
                    </a:lnTo>
                    <a:cubicBezTo>
                      <a:pt x="9793" y="2749"/>
                      <a:pt x="9056" y="2884"/>
                      <a:pt x="8341" y="3008"/>
                    </a:cubicBezTo>
                    <a:cubicBezTo>
                      <a:pt x="8009" y="3071"/>
                      <a:pt x="7677" y="3122"/>
                      <a:pt x="7345" y="3195"/>
                    </a:cubicBezTo>
                    <a:cubicBezTo>
                      <a:pt x="6743" y="3329"/>
                      <a:pt x="6255" y="3475"/>
                      <a:pt x="5820" y="3651"/>
                    </a:cubicBezTo>
                    <a:cubicBezTo>
                      <a:pt x="5332" y="3859"/>
                      <a:pt x="4886" y="4139"/>
                      <a:pt x="4503" y="4471"/>
                    </a:cubicBezTo>
                    <a:cubicBezTo>
                      <a:pt x="4191" y="3963"/>
                      <a:pt x="3849" y="3403"/>
                      <a:pt x="3475" y="2873"/>
                    </a:cubicBezTo>
                    <a:cubicBezTo>
                      <a:pt x="3403" y="2769"/>
                      <a:pt x="3330" y="2676"/>
                      <a:pt x="3258" y="2573"/>
                    </a:cubicBezTo>
                    <a:lnTo>
                      <a:pt x="3185" y="2469"/>
                    </a:lnTo>
                    <a:cubicBezTo>
                      <a:pt x="3102" y="2354"/>
                      <a:pt x="3019" y="2241"/>
                      <a:pt x="2936" y="2116"/>
                    </a:cubicBezTo>
                    <a:lnTo>
                      <a:pt x="2874" y="2033"/>
                    </a:lnTo>
                    <a:cubicBezTo>
                      <a:pt x="2718" y="1826"/>
                      <a:pt x="2573" y="1608"/>
                      <a:pt x="2407" y="1390"/>
                    </a:cubicBezTo>
                    <a:cubicBezTo>
                      <a:pt x="2179" y="1089"/>
                      <a:pt x="1981" y="851"/>
                      <a:pt x="1785" y="632"/>
                    </a:cubicBezTo>
                    <a:cubicBezTo>
                      <a:pt x="1536" y="374"/>
                      <a:pt x="1297" y="166"/>
                      <a:pt x="1059" y="10"/>
                    </a:cubicBezTo>
                    <a:cubicBezTo>
                      <a:pt x="996" y="0"/>
                      <a:pt x="923" y="0"/>
                      <a:pt x="8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50"/>
              <p:cNvSpPr/>
              <p:nvPr/>
            </p:nvSpPr>
            <p:spPr>
              <a:xfrm>
                <a:off x="4444850" y="3351075"/>
                <a:ext cx="206450" cy="224875"/>
              </a:xfrm>
              <a:custGeom>
                <a:avLst/>
                <a:gdLst/>
                <a:ahLst/>
                <a:cxnLst/>
                <a:rect l="l" t="t" r="r" b="b"/>
                <a:pathLst>
                  <a:path w="8258" h="8995" extrusionOk="0">
                    <a:moveTo>
                      <a:pt x="7449" y="0"/>
                    </a:moveTo>
                    <a:cubicBezTo>
                      <a:pt x="7428" y="11"/>
                      <a:pt x="7407" y="11"/>
                      <a:pt x="7386" y="21"/>
                    </a:cubicBezTo>
                    <a:lnTo>
                      <a:pt x="4150" y="737"/>
                    </a:lnTo>
                    <a:cubicBezTo>
                      <a:pt x="2833" y="1038"/>
                      <a:pt x="1515" y="1328"/>
                      <a:pt x="208" y="1618"/>
                    </a:cubicBezTo>
                    <a:lnTo>
                      <a:pt x="167" y="1629"/>
                    </a:lnTo>
                    <a:lnTo>
                      <a:pt x="115" y="1639"/>
                    </a:lnTo>
                    <a:cubicBezTo>
                      <a:pt x="84" y="1639"/>
                      <a:pt x="63" y="1660"/>
                      <a:pt x="53" y="1681"/>
                    </a:cubicBezTo>
                    <a:cubicBezTo>
                      <a:pt x="53" y="1691"/>
                      <a:pt x="42" y="1691"/>
                      <a:pt x="42" y="1691"/>
                    </a:cubicBezTo>
                    <a:cubicBezTo>
                      <a:pt x="22" y="1712"/>
                      <a:pt x="12" y="1733"/>
                      <a:pt x="12" y="1754"/>
                    </a:cubicBezTo>
                    <a:cubicBezTo>
                      <a:pt x="1" y="3237"/>
                      <a:pt x="105" y="4741"/>
                      <a:pt x="208" y="6141"/>
                    </a:cubicBezTo>
                    <a:cubicBezTo>
                      <a:pt x="229" y="6442"/>
                      <a:pt x="261" y="6754"/>
                      <a:pt x="281" y="7065"/>
                    </a:cubicBezTo>
                    <a:cubicBezTo>
                      <a:pt x="333" y="7666"/>
                      <a:pt x="374" y="8289"/>
                      <a:pt x="427" y="8900"/>
                    </a:cubicBezTo>
                    <a:cubicBezTo>
                      <a:pt x="427" y="8921"/>
                      <a:pt x="437" y="8942"/>
                      <a:pt x="457" y="8953"/>
                    </a:cubicBezTo>
                    <a:cubicBezTo>
                      <a:pt x="478" y="8973"/>
                      <a:pt x="499" y="8994"/>
                      <a:pt x="530" y="8994"/>
                    </a:cubicBezTo>
                    <a:cubicBezTo>
                      <a:pt x="540" y="8994"/>
                      <a:pt x="540" y="8994"/>
                      <a:pt x="551" y="8983"/>
                    </a:cubicBezTo>
                    <a:lnTo>
                      <a:pt x="2407" y="8641"/>
                    </a:lnTo>
                    <a:lnTo>
                      <a:pt x="4275" y="8289"/>
                    </a:lnTo>
                    <a:lnTo>
                      <a:pt x="6121" y="7946"/>
                    </a:lnTo>
                    <a:lnTo>
                      <a:pt x="7978" y="7593"/>
                    </a:lnTo>
                    <a:cubicBezTo>
                      <a:pt x="8040" y="7583"/>
                      <a:pt x="8092" y="7573"/>
                      <a:pt x="8154" y="7563"/>
                    </a:cubicBezTo>
                    <a:lnTo>
                      <a:pt x="8175" y="7552"/>
                    </a:lnTo>
                    <a:lnTo>
                      <a:pt x="8186" y="7552"/>
                    </a:lnTo>
                    <a:cubicBezTo>
                      <a:pt x="8206" y="7552"/>
                      <a:pt x="8237" y="7531"/>
                      <a:pt x="8248" y="7500"/>
                    </a:cubicBezTo>
                    <a:cubicBezTo>
                      <a:pt x="8258" y="7480"/>
                      <a:pt x="8258" y="7459"/>
                      <a:pt x="8258" y="7438"/>
                    </a:cubicBezTo>
                    <a:lnTo>
                      <a:pt x="8133" y="6100"/>
                    </a:lnTo>
                    <a:lnTo>
                      <a:pt x="7988" y="4627"/>
                    </a:lnTo>
                    <a:lnTo>
                      <a:pt x="7791" y="2531"/>
                    </a:lnTo>
                    <a:lnTo>
                      <a:pt x="7605" y="664"/>
                    </a:lnTo>
                    <a:lnTo>
                      <a:pt x="7605" y="633"/>
                    </a:lnTo>
                    <a:lnTo>
                      <a:pt x="7552" y="156"/>
                    </a:lnTo>
                    <a:lnTo>
                      <a:pt x="7552" y="136"/>
                    </a:lnTo>
                    <a:lnTo>
                      <a:pt x="7552" y="125"/>
                    </a:lnTo>
                    <a:lnTo>
                      <a:pt x="7552" y="104"/>
                    </a:lnTo>
                    <a:lnTo>
                      <a:pt x="7552" y="73"/>
                    </a:lnTo>
                    <a:cubicBezTo>
                      <a:pt x="7543" y="32"/>
                      <a:pt x="7511"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50"/>
              <p:cNvSpPr/>
              <p:nvPr/>
            </p:nvSpPr>
            <p:spPr>
              <a:xfrm>
                <a:off x="4315975" y="3279500"/>
                <a:ext cx="111800" cy="283475"/>
              </a:xfrm>
              <a:custGeom>
                <a:avLst/>
                <a:gdLst/>
                <a:ahLst/>
                <a:cxnLst/>
                <a:rect l="l" t="t" r="r" b="b"/>
                <a:pathLst>
                  <a:path w="4472" h="11339" extrusionOk="0">
                    <a:moveTo>
                      <a:pt x="1" y="0"/>
                    </a:moveTo>
                    <a:cubicBezTo>
                      <a:pt x="1" y="83"/>
                      <a:pt x="11" y="166"/>
                      <a:pt x="11" y="249"/>
                    </a:cubicBezTo>
                    <a:lnTo>
                      <a:pt x="11" y="260"/>
                    </a:lnTo>
                    <a:cubicBezTo>
                      <a:pt x="11" y="270"/>
                      <a:pt x="22" y="281"/>
                      <a:pt x="22" y="291"/>
                    </a:cubicBezTo>
                    <a:cubicBezTo>
                      <a:pt x="22" y="364"/>
                      <a:pt x="32" y="447"/>
                      <a:pt x="42" y="519"/>
                    </a:cubicBezTo>
                    <a:cubicBezTo>
                      <a:pt x="42" y="623"/>
                      <a:pt x="42" y="726"/>
                      <a:pt x="52" y="820"/>
                    </a:cubicBezTo>
                    <a:lnTo>
                      <a:pt x="52" y="851"/>
                    </a:lnTo>
                    <a:lnTo>
                      <a:pt x="52" y="862"/>
                    </a:lnTo>
                    <a:lnTo>
                      <a:pt x="52" y="913"/>
                    </a:lnTo>
                    <a:cubicBezTo>
                      <a:pt x="63" y="924"/>
                      <a:pt x="63" y="934"/>
                      <a:pt x="63" y="945"/>
                    </a:cubicBezTo>
                    <a:cubicBezTo>
                      <a:pt x="63" y="1090"/>
                      <a:pt x="63" y="1235"/>
                      <a:pt x="73" y="1390"/>
                    </a:cubicBezTo>
                    <a:lnTo>
                      <a:pt x="73" y="1484"/>
                    </a:lnTo>
                    <a:lnTo>
                      <a:pt x="73" y="1494"/>
                    </a:lnTo>
                    <a:cubicBezTo>
                      <a:pt x="84" y="1650"/>
                      <a:pt x="94" y="1805"/>
                      <a:pt x="94" y="1961"/>
                    </a:cubicBezTo>
                    <a:lnTo>
                      <a:pt x="354" y="7033"/>
                    </a:lnTo>
                    <a:cubicBezTo>
                      <a:pt x="374" y="7355"/>
                      <a:pt x="395" y="7676"/>
                      <a:pt x="405" y="7988"/>
                    </a:cubicBezTo>
                    <a:lnTo>
                      <a:pt x="1982" y="9388"/>
                    </a:lnTo>
                    <a:lnTo>
                      <a:pt x="2677" y="10011"/>
                    </a:lnTo>
                    <a:lnTo>
                      <a:pt x="4150" y="11328"/>
                    </a:lnTo>
                    <a:cubicBezTo>
                      <a:pt x="4160" y="11338"/>
                      <a:pt x="4171" y="11338"/>
                      <a:pt x="4192" y="11338"/>
                    </a:cubicBezTo>
                    <a:cubicBezTo>
                      <a:pt x="4212" y="11338"/>
                      <a:pt x="4243" y="11328"/>
                      <a:pt x="4254" y="11318"/>
                    </a:cubicBezTo>
                    <a:lnTo>
                      <a:pt x="4264" y="11318"/>
                    </a:lnTo>
                    <a:cubicBezTo>
                      <a:pt x="4285" y="11318"/>
                      <a:pt x="4295" y="11307"/>
                      <a:pt x="4316" y="11307"/>
                    </a:cubicBezTo>
                    <a:cubicBezTo>
                      <a:pt x="4326" y="11297"/>
                      <a:pt x="4347" y="11276"/>
                      <a:pt x="4347" y="11255"/>
                    </a:cubicBezTo>
                    <a:cubicBezTo>
                      <a:pt x="4471" y="10529"/>
                      <a:pt x="4471" y="9783"/>
                      <a:pt x="4461" y="9098"/>
                    </a:cubicBezTo>
                    <a:cubicBezTo>
                      <a:pt x="4441" y="8506"/>
                      <a:pt x="4420" y="7739"/>
                      <a:pt x="4368" y="6961"/>
                    </a:cubicBezTo>
                    <a:cubicBezTo>
                      <a:pt x="4295" y="6027"/>
                      <a:pt x="4192" y="5249"/>
                      <a:pt x="4036" y="4523"/>
                    </a:cubicBezTo>
                    <a:cubicBezTo>
                      <a:pt x="4036" y="4502"/>
                      <a:pt x="4015" y="4481"/>
                      <a:pt x="4005" y="4472"/>
                    </a:cubicBezTo>
                    <a:cubicBezTo>
                      <a:pt x="3206" y="3589"/>
                      <a:pt x="2417" y="2697"/>
                      <a:pt x="1619" y="1816"/>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50"/>
              <p:cNvSpPr/>
              <p:nvPr/>
            </p:nvSpPr>
            <p:spPr>
              <a:xfrm>
                <a:off x="4414250" y="3399575"/>
                <a:ext cx="34775" cy="8000"/>
              </a:xfrm>
              <a:custGeom>
                <a:avLst/>
                <a:gdLst/>
                <a:ahLst/>
                <a:cxnLst/>
                <a:rect l="l" t="t" r="r" b="b"/>
                <a:pathLst>
                  <a:path w="1391" h="320" extrusionOk="0">
                    <a:moveTo>
                      <a:pt x="63" y="0"/>
                    </a:moveTo>
                    <a:cubicBezTo>
                      <a:pt x="42" y="10"/>
                      <a:pt x="22" y="31"/>
                      <a:pt x="22" y="52"/>
                    </a:cubicBezTo>
                    <a:cubicBezTo>
                      <a:pt x="1" y="83"/>
                      <a:pt x="12" y="146"/>
                      <a:pt x="63" y="156"/>
                    </a:cubicBezTo>
                    <a:cubicBezTo>
                      <a:pt x="261" y="229"/>
                      <a:pt x="478" y="291"/>
                      <a:pt x="696" y="312"/>
                    </a:cubicBezTo>
                    <a:cubicBezTo>
                      <a:pt x="748" y="317"/>
                      <a:pt x="805" y="319"/>
                      <a:pt x="862" y="319"/>
                    </a:cubicBezTo>
                    <a:cubicBezTo>
                      <a:pt x="919" y="319"/>
                      <a:pt x="976" y="317"/>
                      <a:pt x="1028" y="312"/>
                    </a:cubicBezTo>
                    <a:cubicBezTo>
                      <a:pt x="1142" y="291"/>
                      <a:pt x="1246" y="249"/>
                      <a:pt x="1339" y="197"/>
                    </a:cubicBezTo>
                    <a:cubicBezTo>
                      <a:pt x="1381" y="176"/>
                      <a:pt x="1391" y="114"/>
                      <a:pt x="1360" y="83"/>
                    </a:cubicBezTo>
                    <a:cubicBezTo>
                      <a:pt x="1348" y="58"/>
                      <a:pt x="1323" y="44"/>
                      <a:pt x="1297" y="44"/>
                    </a:cubicBezTo>
                    <a:cubicBezTo>
                      <a:pt x="1280" y="44"/>
                      <a:pt x="1262" y="50"/>
                      <a:pt x="1246" y="63"/>
                    </a:cubicBezTo>
                    <a:cubicBezTo>
                      <a:pt x="1236" y="63"/>
                      <a:pt x="1225" y="73"/>
                      <a:pt x="1215" y="73"/>
                    </a:cubicBezTo>
                    <a:cubicBezTo>
                      <a:pt x="1163" y="104"/>
                      <a:pt x="1111" y="125"/>
                      <a:pt x="1059" y="135"/>
                    </a:cubicBezTo>
                    <a:cubicBezTo>
                      <a:pt x="976" y="156"/>
                      <a:pt x="883" y="156"/>
                      <a:pt x="800" y="156"/>
                    </a:cubicBezTo>
                    <a:cubicBezTo>
                      <a:pt x="634" y="146"/>
                      <a:pt x="478" y="114"/>
                      <a:pt x="323" y="73"/>
                    </a:cubicBezTo>
                    <a:cubicBezTo>
                      <a:pt x="261" y="52"/>
                      <a:pt x="188" y="31"/>
                      <a:pt x="125"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50"/>
              <p:cNvSpPr/>
              <p:nvPr/>
            </p:nvSpPr>
            <p:spPr>
              <a:xfrm>
                <a:off x="4408550" y="3383225"/>
                <a:ext cx="57875" cy="195300"/>
              </a:xfrm>
              <a:custGeom>
                <a:avLst/>
                <a:gdLst/>
                <a:ahLst/>
                <a:cxnLst/>
                <a:rect l="l" t="t" r="r" b="b"/>
                <a:pathLst>
                  <a:path w="2315" h="7812" extrusionOk="0">
                    <a:moveTo>
                      <a:pt x="115" y="1"/>
                    </a:moveTo>
                    <a:cubicBezTo>
                      <a:pt x="94" y="1"/>
                      <a:pt x="74" y="11"/>
                      <a:pt x="53" y="32"/>
                    </a:cubicBezTo>
                    <a:cubicBezTo>
                      <a:pt x="21" y="42"/>
                      <a:pt x="1" y="74"/>
                      <a:pt x="1" y="104"/>
                    </a:cubicBezTo>
                    <a:lnTo>
                      <a:pt x="115" y="1951"/>
                    </a:lnTo>
                    <a:lnTo>
                      <a:pt x="219" y="3797"/>
                    </a:lnTo>
                    <a:lnTo>
                      <a:pt x="416" y="7075"/>
                    </a:lnTo>
                    <a:lnTo>
                      <a:pt x="416" y="7086"/>
                    </a:lnTo>
                    <a:lnTo>
                      <a:pt x="416" y="7096"/>
                    </a:lnTo>
                    <a:lnTo>
                      <a:pt x="426" y="7179"/>
                    </a:lnTo>
                    <a:cubicBezTo>
                      <a:pt x="426" y="7199"/>
                      <a:pt x="436" y="7220"/>
                      <a:pt x="447" y="7241"/>
                    </a:cubicBezTo>
                    <a:cubicBezTo>
                      <a:pt x="499" y="7314"/>
                      <a:pt x="551" y="7365"/>
                      <a:pt x="602" y="7407"/>
                    </a:cubicBezTo>
                    <a:cubicBezTo>
                      <a:pt x="665" y="7459"/>
                      <a:pt x="727" y="7511"/>
                      <a:pt x="800" y="7552"/>
                    </a:cubicBezTo>
                    <a:cubicBezTo>
                      <a:pt x="934" y="7635"/>
                      <a:pt x="1090" y="7697"/>
                      <a:pt x="1266" y="7750"/>
                    </a:cubicBezTo>
                    <a:cubicBezTo>
                      <a:pt x="1422" y="7791"/>
                      <a:pt x="1588" y="7812"/>
                      <a:pt x="1764" y="7812"/>
                    </a:cubicBezTo>
                    <a:lnTo>
                      <a:pt x="1785" y="7812"/>
                    </a:lnTo>
                    <a:cubicBezTo>
                      <a:pt x="1951" y="7812"/>
                      <a:pt x="2096" y="7791"/>
                      <a:pt x="2231" y="7739"/>
                    </a:cubicBezTo>
                    <a:cubicBezTo>
                      <a:pt x="2252" y="7729"/>
                      <a:pt x="2273" y="7718"/>
                      <a:pt x="2283" y="7697"/>
                    </a:cubicBezTo>
                    <a:cubicBezTo>
                      <a:pt x="2283" y="7697"/>
                      <a:pt x="2283" y="7687"/>
                      <a:pt x="2294" y="7687"/>
                    </a:cubicBezTo>
                    <a:cubicBezTo>
                      <a:pt x="2303" y="7667"/>
                      <a:pt x="2314" y="7646"/>
                      <a:pt x="2303" y="7635"/>
                    </a:cubicBezTo>
                    <a:lnTo>
                      <a:pt x="2303" y="7614"/>
                    </a:lnTo>
                    <a:lnTo>
                      <a:pt x="2303" y="7604"/>
                    </a:lnTo>
                    <a:lnTo>
                      <a:pt x="2303" y="7594"/>
                    </a:lnTo>
                    <a:cubicBezTo>
                      <a:pt x="2294" y="7407"/>
                      <a:pt x="2283" y="7210"/>
                      <a:pt x="2273" y="7024"/>
                    </a:cubicBezTo>
                    <a:lnTo>
                      <a:pt x="2252" y="6795"/>
                    </a:lnTo>
                    <a:lnTo>
                      <a:pt x="2211" y="6162"/>
                    </a:lnTo>
                    <a:cubicBezTo>
                      <a:pt x="2190" y="5758"/>
                      <a:pt x="2158" y="5353"/>
                      <a:pt x="2138" y="4938"/>
                    </a:cubicBezTo>
                    <a:lnTo>
                      <a:pt x="2024" y="3175"/>
                    </a:lnTo>
                    <a:lnTo>
                      <a:pt x="1909" y="1411"/>
                    </a:lnTo>
                    <a:cubicBezTo>
                      <a:pt x="1889" y="1017"/>
                      <a:pt x="1858" y="613"/>
                      <a:pt x="1837" y="219"/>
                    </a:cubicBezTo>
                    <a:cubicBezTo>
                      <a:pt x="1826" y="166"/>
                      <a:pt x="1796" y="136"/>
                      <a:pt x="1743" y="136"/>
                    </a:cubicBezTo>
                    <a:lnTo>
                      <a:pt x="1671" y="136"/>
                    </a:lnTo>
                    <a:cubicBezTo>
                      <a:pt x="1640" y="146"/>
                      <a:pt x="1609" y="146"/>
                      <a:pt x="1567" y="157"/>
                    </a:cubicBezTo>
                    <a:cubicBezTo>
                      <a:pt x="1422" y="177"/>
                      <a:pt x="1266" y="187"/>
                      <a:pt x="1121" y="187"/>
                    </a:cubicBezTo>
                    <a:cubicBezTo>
                      <a:pt x="1007" y="187"/>
                      <a:pt x="893" y="177"/>
                      <a:pt x="779" y="166"/>
                    </a:cubicBezTo>
                    <a:lnTo>
                      <a:pt x="768" y="166"/>
                    </a:lnTo>
                    <a:cubicBezTo>
                      <a:pt x="561" y="146"/>
                      <a:pt x="385" y="104"/>
                      <a:pt x="229" y="42"/>
                    </a:cubicBezTo>
                    <a:cubicBezTo>
                      <a:pt x="208" y="32"/>
                      <a:pt x="187" y="21"/>
                      <a:pt x="157" y="11"/>
                    </a:cubicBezTo>
                    <a:cubicBezTo>
                      <a:pt x="146" y="11"/>
                      <a:pt x="136" y="1"/>
                      <a:pt x="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50"/>
              <p:cNvSpPr/>
              <p:nvPr/>
            </p:nvSpPr>
            <p:spPr>
              <a:xfrm>
                <a:off x="4412975" y="3399825"/>
                <a:ext cx="38925" cy="9125"/>
              </a:xfrm>
              <a:custGeom>
                <a:avLst/>
                <a:gdLst/>
                <a:ahLst/>
                <a:cxnLst/>
                <a:rect l="l" t="t" r="r" b="b"/>
                <a:pathLst>
                  <a:path w="1557" h="365" extrusionOk="0">
                    <a:moveTo>
                      <a:pt x="52" y="0"/>
                    </a:moveTo>
                    <a:cubicBezTo>
                      <a:pt x="31" y="11"/>
                      <a:pt x="10" y="32"/>
                      <a:pt x="0" y="53"/>
                    </a:cubicBezTo>
                    <a:lnTo>
                      <a:pt x="0" y="115"/>
                    </a:lnTo>
                    <a:cubicBezTo>
                      <a:pt x="10" y="136"/>
                      <a:pt x="31" y="146"/>
                      <a:pt x="42" y="156"/>
                    </a:cubicBezTo>
                    <a:cubicBezTo>
                      <a:pt x="284" y="300"/>
                      <a:pt x="561" y="364"/>
                      <a:pt x="838" y="364"/>
                    </a:cubicBezTo>
                    <a:cubicBezTo>
                      <a:pt x="1059" y="364"/>
                      <a:pt x="1280" y="323"/>
                      <a:pt x="1483" y="249"/>
                    </a:cubicBezTo>
                    <a:cubicBezTo>
                      <a:pt x="1525" y="229"/>
                      <a:pt x="1556" y="187"/>
                      <a:pt x="1536" y="136"/>
                    </a:cubicBezTo>
                    <a:cubicBezTo>
                      <a:pt x="1528" y="105"/>
                      <a:pt x="1498" y="86"/>
                      <a:pt x="1466" y="86"/>
                    </a:cubicBezTo>
                    <a:cubicBezTo>
                      <a:pt x="1455" y="86"/>
                      <a:pt x="1443" y="89"/>
                      <a:pt x="1432" y="94"/>
                    </a:cubicBezTo>
                    <a:lnTo>
                      <a:pt x="1214" y="156"/>
                    </a:lnTo>
                    <a:lnTo>
                      <a:pt x="1234" y="156"/>
                    </a:lnTo>
                    <a:cubicBezTo>
                      <a:pt x="1079" y="187"/>
                      <a:pt x="923" y="198"/>
                      <a:pt x="778" y="198"/>
                    </a:cubicBezTo>
                    <a:cubicBezTo>
                      <a:pt x="654" y="187"/>
                      <a:pt x="529" y="177"/>
                      <a:pt x="415" y="136"/>
                    </a:cubicBezTo>
                    <a:cubicBezTo>
                      <a:pt x="312" y="104"/>
                      <a:pt x="208" y="63"/>
                      <a:pt x="114" y="11"/>
                    </a:cubicBezTo>
                    <a:cubicBezTo>
                      <a:pt x="104" y="0"/>
                      <a:pt x="93"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50"/>
              <p:cNvSpPr/>
              <p:nvPr/>
            </p:nvSpPr>
            <p:spPr>
              <a:xfrm>
                <a:off x="4414775" y="3416950"/>
                <a:ext cx="36850" cy="8500"/>
              </a:xfrm>
              <a:custGeom>
                <a:avLst/>
                <a:gdLst/>
                <a:ahLst/>
                <a:cxnLst/>
                <a:rect l="l" t="t" r="r" b="b"/>
                <a:pathLst>
                  <a:path w="1474" h="340" extrusionOk="0">
                    <a:moveTo>
                      <a:pt x="94" y="0"/>
                    </a:moveTo>
                    <a:cubicBezTo>
                      <a:pt x="63" y="0"/>
                      <a:pt x="32" y="21"/>
                      <a:pt x="21" y="52"/>
                    </a:cubicBezTo>
                    <a:cubicBezTo>
                      <a:pt x="1" y="94"/>
                      <a:pt x="21" y="145"/>
                      <a:pt x="63" y="166"/>
                    </a:cubicBezTo>
                    <a:cubicBezTo>
                      <a:pt x="270" y="249"/>
                      <a:pt x="499" y="311"/>
                      <a:pt x="727" y="332"/>
                    </a:cubicBezTo>
                    <a:cubicBezTo>
                      <a:pt x="777" y="337"/>
                      <a:pt x="828" y="339"/>
                      <a:pt x="880" y="339"/>
                    </a:cubicBezTo>
                    <a:cubicBezTo>
                      <a:pt x="1062" y="339"/>
                      <a:pt x="1250" y="307"/>
                      <a:pt x="1411" y="218"/>
                    </a:cubicBezTo>
                    <a:cubicBezTo>
                      <a:pt x="1432" y="207"/>
                      <a:pt x="1453" y="198"/>
                      <a:pt x="1464" y="177"/>
                    </a:cubicBezTo>
                    <a:cubicBezTo>
                      <a:pt x="1474" y="156"/>
                      <a:pt x="1474" y="135"/>
                      <a:pt x="1464" y="115"/>
                    </a:cubicBezTo>
                    <a:cubicBezTo>
                      <a:pt x="1453" y="94"/>
                      <a:pt x="1443" y="73"/>
                      <a:pt x="1422" y="73"/>
                    </a:cubicBezTo>
                    <a:cubicBezTo>
                      <a:pt x="1407" y="65"/>
                      <a:pt x="1393" y="58"/>
                      <a:pt x="1378" y="58"/>
                    </a:cubicBezTo>
                    <a:cubicBezTo>
                      <a:pt x="1372" y="58"/>
                      <a:pt x="1366" y="59"/>
                      <a:pt x="1360" y="62"/>
                    </a:cubicBezTo>
                    <a:cubicBezTo>
                      <a:pt x="1287" y="104"/>
                      <a:pt x="1215" y="125"/>
                      <a:pt x="1142" y="145"/>
                    </a:cubicBezTo>
                    <a:cubicBezTo>
                      <a:pt x="1038" y="166"/>
                      <a:pt x="934" y="177"/>
                      <a:pt x="820" y="177"/>
                    </a:cubicBezTo>
                    <a:cubicBezTo>
                      <a:pt x="664" y="166"/>
                      <a:pt x="509" y="135"/>
                      <a:pt x="364" y="94"/>
                    </a:cubicBezTo>
                    <a:cubicBezTo>
                      <a:pt x="281" y="73"/>
                      <a:pt x="208" y="42"/>
                      <a:pt x="136" y="11"/>
                    </a:cubicBezTo>
                    <a:cubicBezTo>
                      <a:pt x="125" y="0"/>
                      <a:pt x="10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50"/>
              <p:cNvSpPr/>
              <p:nvPr/>
            </p:nvSpPr>
            <p:spPr>
              <a:xfrm>
                <a:off x="4295750" y="3331875"/>
                <a:ext cx="65125" cy="86650"/>
              </a:xfrm>
              <a:custGeom>
                <a:avLst/>
                <a:gdLst/>
                <a:ahLst/>
                <a:cxnLst/>
                <a:rect l="l" t="t" r="r" b="b"/>
                <a:pathLst>
                  <a:path w="2605" h="3466" extrusionOk="0">
                    <a:moveTo>
                      <a:pt x="1515" y="1"/>
                    </a:moveTo>
                    <a:cubicBezTo>
                      <a:pt x="1463" y="1"/>
                      <a:pt x="1412" y="11"/>
                      <a:pt x="1359" y="32"/>
                    </a:cubicBezTo>
                    <a:cubicBezTo>
                      <a:pt x="1339" y="42"/>
                      <a:pt x="1318" y="53"/>
                      <a:pt x="1308" y="63"/>
                    </a:cubicBezTo>
                    <a:cubicBezTo>
                      <a:pt x="1266" y="74"/>
                      <a:pt x="1235" y="84"/>
                      <a:pt x="1204" y="104"/>
                    </a:cubicBezTo>
                    <a:cubicBezTo>
                      <a:pt x="1110" y="136"/>
                      <a:pt x="1038" y="187"/>
                      <a:pt x="955" y="229"/>
                    </a:cubicBezTo>
                    <a:cubicBezTo>
                      <a:pt x="831" y="312"/>
                      <a:pt x="727" y="385"/>
                      <a:pt x="633" y="457"/>
                    </a:cubicBezTo>
                    <a:cubicBezTo>
                      <a:pt x="540" y="540"/>
                      <a:pt x="436" y="634"/>
                      <a:pt x="353" y="727"/>
                    </a:cubicBezTo>
                    <a:cubicBezTo>
                      <a:pt x="270" y="821"/>
                      <a:pt x="197" y="924"/>
                      <a:pt x="146" y="1038"/>
                    </a:cubicBezTo>
                    <a:cubicBezTo>
                      <a:pt x="114" y="1090"/>
                      <a:pt x="94" y="1142"/>
                      <a:pt x="73" y="1194"/>
                    </a:cubicBezTo>
                    <a:cubicBezTo>
                      <a:pt x="52" y="1256"/>
                      <a:pt x="42" y="1328"/>
                      <a:pt x="22" y="1381"/>
                    </a:cubicBezTo>
                    <a:cubicBezTo>
                      <a:pt x="1" y="1494"/>
                      <a:pt x="1" y="1619"/>
                      <a:pt x="11" y="1754"/>
                    </a:cubicBezTo>
                    <a:cubicBezTo>
                      <a:pt x="22" y="1879"/>
                      <a:pt x="52" y="2003"/>
                      <a:pt x="105" y="2148"/>
                    </a:cubicBezTo>
                    <a:cubicBezTo>
                      <a:pt x="188" y="2386"/>
                      <a:pt x="333" y="2615"/>
                      <a:pt x="540" y="2843"/>
                    </a:cubicBezTo>
                    <a:cubicBezTo>
                      <a:pt x="758" y="3071"/>
                      <a:pt x="986" y="3248"/>
                      <a:pt x="1225" y="3352"/>
                    </a:cubicBezTo>
                    <a:cubicBezTo>
                      <a:pt x="1339" y="3403"/>
                      <a:pt x="1463" y="3435"/>
                      <a:pt x="1598" y="3455"/>
                    </a:cubicBezTo>
                    <a:cubicBezTo>
                      <a:pt x="1629" y="3455"/>
                      <a:pt x="1670" y="3465"/>
                      <a:pt x="1702" y="3465"/>
                    </a:cubicBezTo>
                    <a:cubicBezTo>
                      <a:pt x="1764" y="3465"/>
                      <a:pt x="1816" y="3455"/>
                      <a:pt x="1868" y="3435"/>
                    </a:cubicBezTo>
                    <a:lnTo>
                      <a:pt x="1930" y="3403"/>
                    </a:lnTo>
                    <a:cubicBezTo>
                      <a:pt x="1951" y="3382"/>
                      <a:pt x="1961" y="3362"/>
                      <a:pt x="1982" y="3331"/>
                    </a:cubicBezTo>
                    <a:cubicBezTo>
                      <a:pt x="1982" y="3320"/>
                      <a:pt x="1992" y="3299"/>
                      <a:pt x="1992" y="3269"/>
                    </a:cubicBezTo>
                    <a:cubicBezTo>
                      <a:pt x="1992" y="3248"/>
                      <a:pt x="1992" y="3227"/>
                      <a:pt x="1982" y="3196"/>
                    </a:cubicBezTo>
                    <a:cubicBezTo>
                      <a:pt x="1972" y="3154"/>
                      <a:pt x="1951" y="3103"/>
                      <a:pt x="1919" y="3050"/>
                    </a:cubicBezTo>
                    <a:cubicBezTo>
                      <a:pt x="1889" y="2999"/>
                      <a:pt x="1857" y="2947"/>
                      <a:pt x="1806" y="2895"/>
                    </a:cubicBezTo>
                    <a:cubicBezTo>
                      <a:pt x="1743" y="2812"/>
                      <a:pt x="1660" y="2729"/>
                      <a:pt x="1567" y="2635"/>
                    </a:cubicBezTo>
                    <a:lnTo>
                      <a:pt x="1567" y="2635"/>
                    </a:lnTo>
                    <a:cubicBezTo>
                      <a:pt x="1629" y="2656"/>
                      <a:pt x="1702" y="2677"/>
                      <a:pt x="1774" y="2698"/>
                    </a:cubicBezTo>
                    <a:cubicBezTo>
                      <a:pt x="1878" y="2708"/>
                      <a:pt x="1972" y="2718"/>
                      <a:pt x="2055" y="2718"/>
                    </a:cubicBezTo>
                    <a:lnTo>
                      <a:pt x="2127" y="2718"/>
                    </a:lnTo>
                    <a:cubicBezTo>
                      <a:pt x="2251" y="2718"/>
                      <a:pt x="2345" y="2688"/>
                      <a:pt x="2438" y="2625"/>
                    </a:cubicBezTo>
                    <a:cubicBezTo>
                      <a:pt x="2470" y="2605"/>
                      <a:pt x="2500" y="2573"/>
                      <a:pt x="2532" y="2532"/>
                    </a:cubicBezTo>
                    <a:cubicBezTo>
                      <a:pt x="2553" y="2501"/>
                      <a:pt x="2573" y="2469"/>
                      <a:pt x="2583" y="2449"/>
                    </a:cubicBezTo>
                    <a:cubicBezTo>
                      <a:pt x="2604" y="2407"/>
                      <a:pt x="2604" y="2377"/>
                      <a:pt x="2604" y="2345"/>
                    </a:cubicBezTo>
                    <a:cubicBezTo>
                      <a:pt x="2604" y="2314"/>
                      <a:pt x="2594" y="2283"/>
                      <a:pt x="2573" y="2241"/>
                    </a:cubicBezTo>
                    <a:cubicBezTo>
                      <a:pt x="2542" y="2190"/>
                      <a:pt x="2490" y="2148"/>
                      <a:pt x="2438" y="2117"/>
                    </a:cubicBezTo>
                    <a:cubicBezTo>
                      <a:pt x="2376" y="2075"/>
                      <a:pt x="2304" y="2045"/>
                      <a:pt x="2241" y="2024"/>
                    </a:cubicBezTo>
                    <a:cubicBezTo>
                      <a:pt x="2200" y="2003"/>
                      <a:pt x="2158" y="1992"/>
                      <a:pt x="2106" y="1982"/>
                    </a:cubicBezTo>
                    <a:lnTo>
                      <a:pt x="2117" y="1982"/>
                    </a:lnTo>
                    <a:cubicBezTo>
                      <a:pt x="2138" y="1982"/>
                      <a:pt x="2148" y="1982"/>
                      <a:pt x="2158" y="1972"/>
                    </a:cubicBezTo>
                    <a:cubicBezTo>
                      <a:pt x="2293" y="1962"/>
                      <a:pt x="2459" y="1909"/>
                      <a:pt x="2521" y="1754"/>
                    </a:cubicBezTo>
                    <a:cubicBezTo>
                      <a:pt x="2532" y="1723"/>
                      <a:pt x="2532" y="1681"/>
                      <a:pt x="2532" y="1640"/>
                    </a:cubicBezTo>
                    <a:lnTo>
                      <a:pt x="2532" y="1588"/>
                    </a:lnTo>
                    <a:cubicBezTo>
                      <a:pt x="2521" y="1567"/>
                      <a:pt x="2521" y="1547"/>
                      <a:pt x="2511" y="1526"/>
                    </a:cubicBezTo>
                    <a:cubicBezTo>
                      <a:pt x="2480" y="1443"/>
                      <a:pt x="2417" y="1391"/>
                      <a:pt x="2355" y="1360"/>
                    </a:cubicBezTo>
                    <a:cubicBezTo>
                      <a:pt x="2272" y="1318"/>
                      <a:pt x="2189" y="1287"/>
                      <a:pt x="2085" y="1256"/>
                    </a:cubicBezTo>
                    <a:cubicBezTo>
                      <a:pt x="1972" y="1225"/>
                      <a:pt x="1857" y="1204"/>
                      <a:pt x="1753" y="1183"/>
                    </a:cubicBezTo>
                    <a:cubicBezTo>
                      <a:pt x="1681" y="1162"/>
                      <a:pt x="1619" y="1152"/>
                      <a:pt x="1546" y="1142"/>
                    </a:cubicBezTo>
                    <a:lnTo>
                      <a:pt x="1442" y="1121"/>
                    </a:lnTo>
                    <a:lnTo>
                      <a:pt x="1401" y="1121"/>
                    </a:lnTo>
                    <a:cubicBezTo>
                      <a:pt x="1432" y="1100"/>
                      <a:pt x="1463" y="1079"/>
                      <a:pt x="1495" y="1049"/>
                    </a:cubicBezTo>
                    <a:cubicBezTo>
                      <a:pt x="1578" y="987"/>
                      <a:pt x="1660" y="904"/>
                      <a:pt x="1723" y="821"/>
                    </a:cubicBezTo>
                    <a:cubicBezTo>
                      <a:pt x="1816" y="696"/>
                      <a:pt x="1961" y="457"/>
                      <a:pt x="1857" y="240"/>
                    </a:cubicBezTo>
                    <a:cubicBezTo>
                      <a:pt x="1816" y="146"/>
                      <a:pt x="1733" y="63"/>
                      <a:pt x="1640" y="21"/>
                    </a:cubicBezTo>
                    <a:cubicBezTo>
                      <a:pt x="1598" y="11"/>
                      <a:pt x="1557" y="1"/>
                      <a:pt x="1515" y="1"/>
                    </a:cubicBezTo>
                    <a:close/>
                  </a:path>
                </a:pathLst>
              </a:custGeom>
              <a:solidFill>
                <a:srgbClr val="FEA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50"/>
              <p:cNvSpPr/>
              <p:nvPr/>
            </p:nvSpPr>
            <p:spPr>
              <a:xfrm>
                <a:off x="4324025" y="3373650"/>
                <a:ext cx="24400" cy="8350"/>
              </a:xfrm>
              <a:custGeom>
                <a:avLst/>
                <a:gdLst/>
                <a:ahLst/>
                <a:cxnLst/>
                <a:rect l="l" t="t" r="r" b="b"/>
                <a:pathLst>
                  <a:path w="976" h="334" extrusionOk="0">
                    <a:moveTo>
                      <a:pt x="52" y="0"/>
                    </a:moveTo>
                    <a:cubicBezTo>
                      <a:pt x="42" y="0"/>
                      <a:pt x="21" y="10"/>
                      <a:pt x="11" y="21"/>
                    </a:cubicBezTo>
                    <a:cubicBezTo>
                      <a:pt x="11" y="42"/>
                      <a:pt x="0" y="52"/>
                      <a:pt x="11" y="72"/>
                    </a:cubicBezTo>
                    <a:cubicBezTo>
                      <a:pt x="11" y="83"/>
                      <a:pt x="21" y="104"/>
                      <a:pt x="32" y="114"/>
                    </a:cubicBezTo>
                    <a:cubicBezTo>
                      <a:pt x="177" y="187"/>
                      <a:pt x="322" y="238"/>
                      <a:pt x="467" y="270"/>
                    </a:cubicBezTo>
                    <a:cubicBezTo>
                      <a:pt x="602" y="306"/>
                      <a:pt x="746" y="334"/>
                      <a:pt x="884" y="334"/>
                    </a:cubicBezTo>
                    <a:cubicBezTo>
                      <a:pt x="904" y="334"/>
                      <a:pt x="924" y="333"/>
                      <a:pt x="944" y="332"/>
                    </a:cubicBezTo>
                    <a:cubicBezTo>
                      <a:pt x="965" y="332"/>
                      <a:pt x="975" y="321"/>
                      <a:pt x="975" y="301"/>
                    </a:cubicBezTo>
                    <a:cubicBezTo>
                      <a:pt x="975" y="291"/>
                      <a:pt x="965" y="270"/>
                      <a:pt x="944" y="270"/>
                    </a:cubicBezTo>
                    <a:cubicBezTo>
                      <a:pt x="871" y="270"/>
                      <a:pt x="809" y="259"/>
                      <a:pt x="737" y="249"/>
                    </a:cubicBezTo>
                    <a:cubicBezTo>
                      <a:pt x="581" y="228"/>
                      <a:pt x="436" y="166"/>
                      <a:pt x="301" y="104"/>
                    </a:cubicBezTo>
                    <a:lnTo>
                      <a:pt x="290" y="104"/>
                    </a:lnTo>
                    <a:lnTo>
                      <a:pt x="104" y="10"/>
                    </a:lnTo>
                    <a:cubicBezTo>
                      <a:pt x="94" y="0"/>
                      <a:pt x="83" y="0"/>
                      <a:pt x="62" y="0"/>
                    </a:cubicBezTo>
                    <a:close/>
                  </a:path>
                </a:pathLst>
              </a:custGeom>
              <a:solidFill>
                <a:srgbClr val="D08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50"/>
              <p:cNvSpPr/>
              <p:nvPr/>
            </p:nvSpPr>
            <p:spPr>
              <a:xfrm>
                <a:off x="4318050" y="3388175"/>
                <a:ext cx="16625" cy="10225"/>
              </a:xfrm>
              <a:custGeom>
                <a:avLst/>
                <a:gdLst/>
                <a:ahLst/>
                <a:cxnLst/>
                <a:rect l="l" t="t" r="r" b="b"/>
                <a:pathLst>
                  <a:path w="665" h="409" extrusionOk="0">
                    <a:moveTo>
                      <a:pt x="63" y="0"/>
                    </a:moveTo>
                    <a:cubicBezTo>
                      <a:pt x="42" y="0"/>
                      <a:pt x="32" y="10"/>
                      <a:pt x="22" y="10"/>
                    </a:cubicBezTo>
                    <a:cubicBezTo>
                      <a:pt x="11" y="21"/>
                      <a:pt x="1" y="42"/>
                      <a:pt x="1" y="51"/>
                    </a:cubicBezTo>
                    <a:cubicBezTo>
                      <a:pt x="1" y="62"/>
                      <a:pt x="11" y="83"/>
                      <a:pt x="22" y="93"/>
                    </a:cubicBezTo>
                    <a:cubicBezTo>
                      <a:pt x="52" y="125"/>
                      <a:pt x="94" y="155"/>
                      <a:pt x="135" y="176"/>
                    </a:cubicBezTo>
                    <a:cubicBezTo>
                      <a:pt x="188" y="217"/>
                      <a:pt x="239" y="238"/>
                      <a:pt x="291" y="270"/>
                    </a:cubicBezTo>
                    <a:cubicBezTo>
                      <a:pt x="384" y="321"/>
                      <a:pt x="499" y="363"/>
                      <a:pt x="603" y="404"/>
                    </a:cubicBezTo>
                    <a:cubicBezTo>
                      <a:pt x="608" y="407"/>
                      <a:pt x="614" y="408"/>
                      <a:pt x="619" y="408"/>
                    </a:cubicBezTo>
                    <a:cubicBezTo>
                      <a:pt x="634" y="408"/>
                      <a:pt x="647" y="399"/>
                      <a:pt x="654" y="383"/>
                    </a:cubicBezTo>
                    <a:cubicBezTo>
                      <a:pt x="665" y="353"/>
                      <a:pt x="644" y="332"/>
                      <a:pt x="623" y="332"/>
                    </a:cubicBezTo>
                    <a:cubicBezTo>
                      <a:pt x="582" y="311"/>
                      <a:pt x="550" y="290"/>
                      <a:pt x="509" y="280"/>
                    </a:cubicBezTo>
                    <a:lnTo>
                      <a:pt x="291" y="155"/>
                    </a:lnTo>
                    <a:cubicBezTo>
                      <a:pt x="218" y="114"/>
                      <a:pt x="156" y="62"/>
                      <a:pt x="84" y="10"/>
                    </a:cubicBezTo>
                    <a:cubicBezTo>
                      <a:pt x="73" y="0"/>
                      <a:pt x="63" y="0"/>
                      <a:pt x="63" y="0"/>
                    </a:cubicBezTo>
                    <a:close/>
                  </a:path>
                </a:pathLst>
              </a:custGeom>
              <a:solidFill>
                <a:srgbClr val="D08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50"/>
              <p:cNvSpPr/>
              <p:nvPr/>
            </p:nvSpPr>
            <p:spPr>
              <a:xfrm>
                <a:off x="4326875" y="3619225"/>
                <a:ext cx="166525" cy="77800"/>
              </a:xfrm>
              <a:custGeom>
                <a:avLst/>
                <a:gdLst/>
                <a:ahLst/>
                <a:cxnLst/>
                <a:rect l="l" t="t" r="r" b="b"/>
                <a:pathLst>
                  <a:path w="6661" h="3112" extrusionOk="0">
                    <a:moveTo>
                      <a:pt x="4440" y="0"/>
                    </a:moveTo>
                    <a:cubicBezTo>
                      <a:pt x="4399" y="0"/>
                      <a:pt x="4346" y="0"/>
                      <a:pt x="4284" y="11"/>
                    </a:cubicBezTo>
                    <a:cubicBezTo>
                      <a:pt x="4171" y="21"/>
                      <a:pt x="4056" y="52"/>
                      <a:pt x="3922" y="104"/>
                    </a:cubicBezTo>
                    <a:cubicBezTo>
                      <a:pt x="3818" y="135"/>
                      <a:pt x="3703" y="198"/>
                      <a:pt x="3569" y="270"/>
                    </a:cubicBezTo>
                    <a:cubicBezTo>
                      <a:pt x="3444" y="343"/>
                      <a:pt x="3330" y="415"/>
                      <a:pt x="3226" y="488"/>
                    </a:cubicBezTo>
                    <a:cubicBezTo>
                      <a:pt x="3143" y="550"/>
                      <a:pt x="3050" y="612"/>
                      <a:pt x="2967" y="675"/>
                    </a:cubicBezTo>
                    <a:cubicBezTo>
                      <a:pt x="2843" y="768"/>
                      <a:pt x="2708" y="861"/>
                      <a:pt x="2573" y="954"/>
                    </a:cubicBezTo>
                    <a:cubicBezTo>
                      <a:pt x="2490" y="1007"/>
                      <a:pt x="2396" y="1058"/>
                      <a:pt x="2313" y="1110"/>
                    </a:cubicBezTo>
                    <a:cubicBezTo>
                      <a:pt x="2220" y="1152"/>
                      <a:pt x="2127" y="1193"/>
                      <a:pt x="2023" y="1224"/>
                    </a:cubicBezTo>
                    <a:cubicBezTo>
                      <a:pt x="1909" y="1266"/>
                      <a:pt x="1785" y="1297"/>
                      <a:pt x="1660" y="1328"/>
                    </a:cubicBezTo>
                    <a:cubicBezTo>
                      <a:pt x="1598" y="1349"/>
                      <a:pt x="1536" y="1359"/>
                      <a:pt x="1463" y="1380"/>
                    </a:cubicBezTo>
                    <a:cubicBezTo>
                      <a:pt x="1255" y="1431"/>
                      <a:pt x="1038" y="1484"/>
                      <a:pt x="830" y="1556"/>
                    </a:cubicBezTo>
                    <a:cubicBezTo>
                      <a:pt x="695" y="1597"/>
                      <a:pt x="581" y="1650"/>
                      <a:pt x="467" y="1712"/>
                    </a:cubicBezTo>
                    <a:cubicBezTo>
                      <a:pt x="353" y="1763"/>
                      <a:pt x="259" y="1836"/>
                      <a:pt x="167" y="1929"/>
                    </a:cubicBezTo>
                    <a:cubicBezTo>
                      <a:pt x="135" y="1961"/>
                      <a:pt x="104" y="2002"/>
                      <a:pt x="73" y="2054"/>
                    </a:cubicBezTo>
                    <a:cubicBezTo>
                      <a:pt x="42" y="2095"/>
                      <a:pt x="31" y="2148"/>
                      <a:pt x="21" y="2178"/>
                    </a:cubicBezTo>
                    <a:cubicBezTo>
                      <a:pt x="1" y="2272"/>
                      <a:pt x="21" y="2355"/>
                      <a:pt x="52" y="2417"/>
                    </a:cubicBezTo>
                    <a:cubicBezTo>
                      <a:pt x="84" y="2480"/>
                      <a:pt x="135" y="2542"/>
                      <a:pt x="208" y="2604"/>
                    </a:cubicBezTo>
                    <a:cubicBezTo>
                      <a:pt x="280" y="2666"/>
                      <a:pt x="363" y="2718"/>
                      <a:pt x="457" y="2759"/>
                    </a:cubicBezTo>
                    <a:cubicBezTo>
                      <a:pt x="633" y="2853"/>
                      <a:pt x="830" y="2925"/>
                      <a:pt x="1069" y="2978"/>
                    </a:cubicBezTo>
                    <a:cubicBezTo>
                      <a:pt x="1349" y="3050"/>
                      <a:pt x="1640" y="3081"/>
                      <a:pt x="1857" y="3091"/>
                    </a:cubicBezTo>
                    <a:cubicBezTo>
                      <a:pt x="2034" y="3112"/>
                      <a:pt x="2220" y="3112"/>
                      <a:pt x="2417" y="3112"/>
                    </a:cubicBezTo>
                    <a:cubicBezTo>
                      <a:pt x="2915" y="3112"/>
                      <a:pt x="3475" y="3070"/>
                      <a:pt x="4160" y="2967"/>
                    </a:cubicBezTo>
                    <a:cubicBezTo>
                      <a:pt x="4544" y="2915"/>
                      <a:pt x="4938" y="2853"/>
                      <a:pt x="5312" y="2780"/>
                    </a:cubicBezTo>
                    <a:cubicBezTo>
                      <a:pt x="5664" y="2729"/>
                      <a:pt x="6027" y="2666"/>
                      <a:pt x="6380" y="2614"/>
                    </a:cubicBezTo>
                    <a:cubicBezTo>
                      <a:pt x="6432" y="2604"/>
                      <a:pt x="6473" y="2563"/>
                      <a:pt x="6463" y="2521"/>
                    </a:cubicBezTo>
                    <a:cubicBezTo>
                      <a:pt x="6453" y="2490"/>
                      <a:pt x="6442" y="2469"/>
                      <a:pt x="6411" y="2459"/>
                    </a:cubicBezTo>
                    <a:cubicBezTo>
                      <a:pt x="6473" y="2365"/>
                      <a:pt x="6515" y="2272"/>
                      <a:pt x="6546" y="2178"/>
                    </a:cubicBezTo>
                    <a:cubicBezTo>
                      <a:pt x="6587" y="2054"/>
                      <a:pt x="6619" y="1940"/>
                      <a:pt x="6639" y="1816"/>
                    </a:cubicBezTo>
                    <a:cubicBezTo>
                      <a:pt x="6660" y="1597"/>
                      <a:pt x="6619" y="1380"/>
                      <a:pt x="6536" y="1173"/>
                    </a:cubicBezTo>
                    <a:cubicBezTo>
                      <a:pt x="6453" y="986"/>
                      <a:pt x="6307" y="799"/>
                      <a:pt x="6131" y="643"/>
                    </a:cubicBezTo>
                    <a:cubicBezTo>
                      <a:pt x="5955" y="488"/>
                      <a:pt x="5736" y="353"/>
                      <a:pt x="5478" y="249"/>
                    </a:cubicBezTo>
                    <a:cubicBezTo>
                      <a:pt x="5249" y="145"/>
                      <a:pt x="4980" y="73"/>
                      <a:pt x="4678" y="21"/>
                    </a:cubicBezTo>
                    <a:cubicBezTo>
                      <a:pt x="4616" y="11"/>
                      <a:pt x="4554" y="0"/>
                      <a:pt x="44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50"/>
              <p:cNvSpPr/>
              <p:nvPr/>
            </p:nvSpPr>
            <p:spPr>
              <a:xfrm>
                <a:off x="4416075" y="3619225"/>
                <a:ext cx="38675" cy="18425"/>
              </a:xfrm>
              <a:custGeom>
                <a:avLst/>
                <a:gdLst/>
                <a:ahLst/>
                <a:cxnLst/>
                <a:rect l="l" t="t" r="r" b="b"/>
                <a:pathLst>
                  <a:path w="1547" h="737" extrusionOk="0">
                    <a:moveTo>
                      <a:pt x="716" y="0"/>
                    </a:moveTo>
                    <a:cubicBezTo>
                      <a:pt x="603" y="21"/>
                      <a:pt x="488" y="52"/>
                      <a:pt x="354" y="94"/>
                    </a:cubicBezTo>
                    <a:cubicBezTo>
                      <a:pt x="250" y="135"/>
                      <a:pt x="135" y="187"/>
                      <a:pt x="1" y="270"/>
                    </a:cubicBezTo>
                    <a:cubicBezTo>
                      <a:pt x="73" y="332"/>
                      <a:pt x="146" y="394"/>
                      <a:pt x="218" y="446"/>
                    </a:cubicBezTo>
                    <a:cubicBezTo>
                      <a:pt x="333" y="539"/>
                      <a:pt x="447" y="612"/>
                      <a:pt x="582" y="675"/>
                    </a:cubicBezTo>
                    <a:cubicBezTo>
                      <a:pt x="582" y="671"/>
                      <a:pt x="581" y="669"/>
                      <a:pt x="579" y="667"/>
                    </a:cubicBezTo>
                    <a:lnTo>
                      <a:pt x="579" y="667"/>
                    </a:lnTo>
                    <a:cubicBezTo>
                      <a:pt x="650" y="697"/>
                      <a:pt x="730" y="717"/>
                      <a:pt x="799" y="737"/>
                    </a:cubicBezTo>
                    <a:lnTo>
                      <a:pt x="955" y="737"/>
                    </a:lnTo>
                    <a:cubicBezTo>
                      <a:pt x="1007" y="726"/>
                      <a:pt x="1048" y="716"/>
                      <a:pt x="1090" y="695"/>
                    </a:cubicBezTo>
                    <a:cubicBezTo>
                      <a:pt x="1131" y="675"/>
                      <a:pt x="1173" y="654"/>
                      <a:pt x="1214" y="622"/>
                    </a:cubicBezTo>
                    <a:cubicBezTo>
                      <a:pt x="1266" y="581"/>
                      <a:pt x="1308" y="539"/>
                      <a:pt x="1349" y="488"/>
                    </a:cubicBezTo>
                    <a:cubicBezTo>
                      <a:pt x="1422" y="394"/>
                      <a:pt x="1474" y="301"/>
                      <a:pt x="1515" y="198"/>
                    </a:cubicBezTo>
                    <a:cubicBezTo>
                      <a:pt x="1525" y="177"/>
                      <a:pt x="1536" y="145"/>
                      <a:pt x="1546" y="115"/>
                    </a:cubicBezTo>
                    <a:cubicBezTo>
                      <a:pt x="1412" y="73"/>
                      <a:pt x="1266" y="42"/>
                      <a:pt x="1110" y="21"/>
                    </a:cubicBezTo>
                    <a:cubicBezTo>
                      <a:pt x="1059" y="11"/>
                      <a:pt x="986" y="0"/>
                      <a:pt x="9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50"/>
              <p:cNvSpPr/>
              <p:nvPr/>
            </p:nvSpPr>
            <p:spPr>
              <a:xfrm>
                <a:off x="4326600" y="3656025"/>
                <a:ext cx="35575" cy="37900"/>
              </a:xfrm>
              <a:custGeom>
                <a:avLst/>
                <a:gdLst/>
                <a:ahLst/>
                <a:cxnLst/>
                <a:rect l="l" t="t" r="r" b="b"/>
                <a:pathLst>
                  <a:path w="1423" h="1516" extrusionOk="0">
                    <a:moveTo>
                      <a:pt x="1100" y="1"/>
                    </a:moveTo>
                    <a:cubicBezTo>
                      <a:pt x="1017" y="22"/>
                      <a:pt x="934" y="53"/>
                      <a:pt x="841" y="84"/>
                    </a:cubicBezTo>
                    <a:cubicBezTo>
                      <a:pt x="706" y="125"/>
                      <a:pt x="582" y="178"/>
                      <a:pt x="478" y="240"/>
                    </a:cubicBezTo>
                    <a:cubicBezTo>
                      <a:pt x="364" y="291"/>
                      <a:pt x="261" y="364"/>
                      <a:pt x="178" y="457"/>
                    </a:cubicBezTo>
                    <a:cubicBezTo>
                      <a:pt x="146" y="489"/>
                      <a:pt x="115" y="530"/>
                      <a:pt x="84" y="582"/>
                    </a:cubicBezTo>
                    <a:cubicBezTo>
                      <a:pt x="63" y="613"/>
                      <a:pt x="42" y="665"/>
                      <a:pt x="32" y="706"/>
                    </a:cubicBezTo>
                    <a:cubicBezTo>
                      <a:pt x="1" y="800"/>
                      <a:pt x="32" y="883"/>
                      <a:pt x="63" y="945"/>
                    </a:cubicBezTo>
                    <a:cubicBezTo>
                      <a:pt x="84" y="1008"/>
                      <a:pt x="146" y="1070"/>
                      <a:pt x="219" y="1132"/>
                    </a:cubicBezTo>
                    <a:cubicBezTo>
                      <a:pt x="291" y="1194"/>
                      <a:pt x="374" y="1246"/>
                      <a:pt x="468" y="1298"/>
                    </a:cubicBezTo>
                    <a:cubicBezTo>
                      <a:pt x="644" y="1381"/>
                      <a:pt x="841" y="1453"/>
                      <a:pt x="1080" y="1506"/>
                    </a:cubicBezTo>
                    <a:cubicBezTo>
                      <a:pt x="1080" y="1515"/>
                      <a:pt x="1090" y="1515"/>
                      <a:pt x="1090" y="1515"/>
                    </a:cubicBezTo>
                    <a:cubicBezTo>
                      <a:pt x="1121" y="1495"/>
                      <a:pt x="1142" y="1464"/>
                      <a:pt x="1163" y="1432"/>
                    </a:cubicBezTo>
                    <a:cubicBezTo>
                      <a:pt x="1225" y="1349"/>
                      <a:pt x="1277" y="1257"/>
                      <a:pt x="1319" y="1153"/>
                    </a:cubicBezTo>
                    <a:lnTo>
                      <a:pt x="1319" y="1163"/>
                    </a:lnTo>
                    <a:cubicBezTo>
                      <a:pt x="1360" y="1059"/>
                      <a:pt x="1391" y="955"/>
                      <a:pt x="1412" y="842"/>
                    </a:cubicBezTo>
                    <a:cubicBezTo>
                      <a:pt x="1422" y="748"/>
                      <a:pt x="1422" y="655"/>
                      <a:pt x="1402" y="551"/>
                    </a:cubicBezTo>
                    <a:lnTo>
                      <a:pt x="1402" y="551"/>
                    </a:lnTo>
                    <a:lnTo>
                      <a:pt x="1412" y="561"/>
                    </a:lnTo>
                    <a:cubicBezTo>
                      <a:pt x="1391" y="478"/>
                      <a:pt x="1370" y="395"/>
                      <a:pt x="1339" y="323"/>
                    </a:cubicBezTo>
                    <a:cubicBezTo>
                      <a:pt x="1319" y="261"/>
                      <a:pt x="1277" y="198"/>
                      <a:pt x="1236" y="136"/>
                    </a:cubicBezTo>
                    <a:cubicBezTo>
                      <a:pt x="1215" y="105"/>
                      <a:pt x="1194" y="84"/>
                      <a:pt x="1163" y="63"/>
                    </a:cubicBezTo>
                    <a:lnTo>
                      <a:pt x="11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50"/>
              <p:cNvSpPr/>
              <p:nvPr/>
            </p:nvSpPr>
            <p:spPr>
              <a:xfrm>
                <a:off x="4459650" y="3459225"/>
                <a:ext cx="397575" cy="229275"/>
              </a:xfrm>
              <a:custGeom>
                <a:avLst/>
                <a:gdLst/>
                <a:ahLst/>
                <a:cxnLst/>
                <a:rect l="l" t="t" r="r" b="b"/>
                <a:pathLst>
                  <a:path w="15903" h="9171" extrusionOk="0">
                    <a:moveTo>
                      <a:pt x="10280" y="685"/>
                    </a:moveTo>
                    <a:lnTo>
                      <a:pt x="10176" y="716"/>
                    </a:lnTo>
                    <a:lnTo>
                      <a:pt x="10259" y="685"/>
                    </a:lnTo>
                    <a:close/>
                    <a:moveTo>
                      <a:pt x="12852" y="0"/>
                    </a:moveTo>
                    <a:cubicBezTo>
                      <a:pt x="12490" y="0"/>
                      <a:pt x="12105" y="42"/>
                      <a:pt x="11691" y="114"/>
                    </a:cubicBezTo>
                    <a:cubicBezTo>
                      <a:pt x="11296" y="187"/>
                      <a:pt x="10892" y="301"/>
                      <a:pt x="10446" y="446"/>
                    </a:cubicBezTo>
                    <a:cubicBezTo>
                      <a:pt x="9720" y="695"/>
                      <a:pt x="8963" y="1027"/>
                      <a:pt x="8060" y="1494"/>
                    </a:cubicBezTo>
                    <a:cubicBezTo>
                      <a:pt x="7739" y="1660"/>
                      <a:pt x="7396" y="1847"/>
                      <a:pt x="6981" y="2085"/>
                    </a:cubicBezTo>
                    <a:cubicBezTo>
                      <a:pt x="6639" y="2282"/>
                      <a:pt x="6234" y="2500"/>
                      <a:pt x="5851" y="2739"/>
                    </a:cubicBezTo>
                    <a:cubicBezTo>
                      <a:pt x="5042" y="3237"/>
                      <a:pt x="4254" y="3797"/>
                      <a:pt x="3486" y="4325"/>
                    </a:cubicBezTo>
                    <a:cubicBezTo>
                      <a:pt x="2656" y="4906"/>
                      <a:pt x="1785" y="5508"/>
                      <a:pt x="903" y="6047"/>
                    </a:cubicBezTo>
                    <a:cubicBezTo>
                      <a:pt x="644" y="6203"/>
                      <a:pt x="384" y="6349"/>
                      <a:pt x="135" y="6483"/>
                    </a:cubicBezTo>
                    <a:cubicBezTo>
                      <a:pt x="125" y="6483"/>
                      <a:pt x="125" y="6494"/>
                      <a:pt x="114" y="6494"/>
                    </a:cubicBezTo>
                    <a:cubicBezTo>
                      <a:pt x="104" y="6494"/>
                      <a:pt x="94" y="6504"/>
                      <a:pt x="94" y="6504"/>
                    </a:cubicBezTo>
                    <a:cubicBezTo>
                      <a:pt x="73" y="6524"/>
                      <a:pt x="63" y="6545"/>
                      <a:pt x="63" y="6566"/>
                    </a:cubicBezTo>
                    <a:cubicBezTo>
                      <a:pt x="11" y="6763"/>
                      <a:pt x="1" y="6981"/>
                      <a:pt x="1" y="7220"/>
                    </a:cubicBezTo>
                    <a:cubicBezTo>
                      <a:pt x="1" y="7458"/>
                      <a:pt x="31" y="7707"/>
                      <a:pt x="84" y="7935"/>
                    </a:cubicBezTo>
                    <a:cubicBezTo>
                      <a:pt x="208" y="8454"/>
                      <a:pt x="436" y="8859"/>
                      <a:pt x="747" y="9108"/>
                    </a:cubicBezTo>
                    <a:cubicBezTo>
                      <a:pt x="747" y="9129"/>
                      <a:pt x="768" y="9149"/>
                      <a:pt x="778" y="9159"/>
                    </a:cubicBezTo>
                    <a:cubicBezTo>
                      <a:pt x="799" y="9170"/>
                      <a:pt x="810" y="9170"/>
                      <a:pt x="830" y="9170"/>
                    </a:cubicBezTo>
                    <a:lnTo>
                      <a:pt x="840" y="9170"/>
                    </a:lnTo>
                    <a:cubicBezTo>
                      <a:pt x="3122" y="8973"/>
                      <a:pt x="5363" y="8495"/>
                      <a:pt x="7054" y="8101"/>
                    </a:cubicBezTo>
                    <a:cubicBezTo>
                      <a:pt x="7915" y="7894"/>
                      <a:pt x="8693" y="7686"/>
                      <a:pt x="9419" y="7458"/>
                    </a:cubicBezTo>
                    <a:cubicBezTo>
                      <a:pt x="10311" y="7188"/>
                      <a:pt x="11100" y="6888"/>
                      <a:pt x="11836" y="6556"/>
                    </a:cubicBezTo>
                    <a:cubicBezTo>
                      <a:pt x="12666" y="6183"/>
                      <a:pt x="13371" y="5778"/>
                      <a:pt x="13993" y="5311"/>
                    </a:cubicBezTo>
                    <a:cubicBezTo>
                      <a:pt x="14159" y="5197"/>
                      <a:pt x="14315" y="5072"/>
                      <a:pt x="14461" y="4948"/>
                    </a:cubicBezTo>
                    <a:cubicBezTo>
                      <a:pt x="14616" y="4813"/>
                      <a:pt x="14740" y="4699"/>
                      <a:pt x="14844" y="4585"/>
                    </a:cubicBezTo>
                    <a:cubicBezTo>
                      <a:pt x="15072" y="4357"/>
                      <a:pt x="15259" y="4097"/>
                      <a:pt x="15425" y="3818"/>
                    </a:cubicBezTo>
                    <a:cubicBezTo>
                      <a:pt x="15581" y="3548"/>
                      <a:pt x="15705" y="3257"/>
                      <a:pt x="15788" y="2967"/>
                    </a:cubicBezTo>
                    <a:cubicBezTo>
                      <a:pt x="15871" y="2677"/>
                      <a:pt x="15902" y="2386"/>
                      <a:pt x="15881" y="2106"/>
                    </a:cubicBezTo>
                    <a:cubicBezTo>
                      <a:pt x="15871" y="1815"/>
                      <a:pt x="15798" y="1535"/>
                      <a:pt x="15674" y="1296"/>
                    </a:cubicBezTo>
                    <a:cubicBezTo>
                      <a:pt x="15539" y="1038"/>
                      <a:pt x="15353" y="819"/>
                      <a:pt x="15093" y="623"/>
                    </a:cubicBezTo>
                    <a:cubicBezTo>
                      <a:pt x="14834" y="425"/>
                      <a:pt x="14512" y="280"/>
                      <a:pt x="14118" y="166"/>
                    </a:cubicBezTo>
                    <a:cubicBezTo>
                      <a:pt x="13744" y="62"/>
                      <a:pt x="13350" y="10"/>
                      <a:pt x="12925" y="0"/>
                    </a:cubicBezTo>
                    <a:close/>
                  </a:path>
                </a:pathLst>
              </a:custGeom>
              <a:solidFill>
                <a:srgbClr val="C5D2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50"/>
              <p:cNvSpPr/>
              <p:nvPr/>
            </p:nvSpPr>
            <p:spPr>
              <a:xfrm>
                <a:off x="4469750" y="3472950"/>
                <a:ext cx="387475" cy="215550"/>
              </a:xfrm>
              <a:custGeom>
                <a:avLst/>
                <a:gdLst/>
                <a:ahLst/>
                <a:cxnLst/>
                <a:rect l="l" t="t" r="r" b="b"/>
                <a:pathLst>
                  <a:path w="15499" h="8622" extrusionOk="0">
                    <a:moveTo>
                      <a:pt x="14596" y="1"/>
                    </a:moveTo>
                    <a:cubicBezTo>
                      <a:pt x="14596" y="146"/>
                      <a:pt x="14585" y="281"/>
                      <a:pt x="14564" y="426"/>
                    </a:cubicBezTo>
                    <a:cubicBezTo>
                      <a:pt x="14554" y="592"/>
                      <a:pt x="14523" y="758"/>
                      <a:pt x="14492" y="924"/>
                    </a:cubicBezTo>
                    <a:cubicBezTo>
                      <a:pt x="14451" y="1079"/>
                      <a:pt x="14409" y="1235"/>
                      <a:pt x="14357" y="1381"/>
                    </a:cubicBezTo>
                    <a:cubicBezTo>
                      <a:pt x="14306" y="1536"/>
                      <a:pt x="14243" y="1681"/>
                      <a:pt x="14170" y="1816"/>
                    </a:cubicBezTo>
                    <a:cubicBezTo>
                      <a:pt x="13901" y="2376"/>
                      <a:pt x="13506" y="2864"/>
                      <a:pt x="13061" y="3289"/>
                    </a:cubicBezTo>
                    <a:cubicBezTo>
                      <a:pt x="12822" y="3507"/>
                      <a:pt x="12573" y="3714"/>
                      <a:pt x="12303" y="3901"/>
                    </a:cubicBezTo>
                    <a:cubicBezTo>
                      <a:pt x="12044" y="4098"/>
                      <a:pt x="11775" y="4274"/>
                      <a:pt x="11494" y="4440"/>
                    </a:cubicBezTo>
                    <a:cubicBezTo>
                      <a:pt x="10934" y="4772"/>
                      <a:pt x="10343" y="5063"/>
                      <a:pt x="9751" y="5332"/>
                    </a:cubicBezTo>
                    <a:cubicBezTo>
                      <a:pt x="9472" y="5457"/>
                      <a:pt x="9191" y="5581"/>
                      <a:pt x="8901" y="5706"/>
                    </a:cubicBezTo>
                    <a:cubicBezTo>
                      <a:pt x="8735" y="5779"/>
                      <a:pt x="8569" y="5862"/>
                      <a:pt x="8403" y="5924"/>
                    </a:cubicBezTo>
                    <a:cubicBezTo>
                      <a:pt x="8185" y="6017"/>
                      <a:pt x="7967" y="6111"/>
                      <a:pt x="7760" y="6194"/>
                    </a:cubicBezTo>
                    <a:cubicBezTo>
                      <a:pt x="6899" y="6536"/>
                      <a:pt x="6038" y="6837"/>
                      <a:pt x="5157" y="7107"/>
                    </a:cubicBezTo>
                    <a:cubicBezTo>
                      <a:pt x="4264" y="7376"/>
                      <a:pt x="3372" y="7604"/>
                      <a:pt x="2460" y="7791"/>
                    </a:cubicBezTo>
                    <a:cubicBezTo>
                      <a:pt x="1650" y="7957"/>
                      <a:pt x="831" y="8092"/>
                      <a:pt x="1" y="8185"/>
                    </a:cubicBezTo>
                    <a:cubicBezTo>
                      <a:pt x="104" y="8331"/>
                      <a:pt x="219" y="8465"/>
                      <a:pt x="343" y="8569"/>
                    </a:cubicBezTo>
                    <a:cubicBezTo>
                      <a:pt x="343" y="8580"/>
                      <a:pt x="353" y="8600"/>
                      <a:pt x="374" y="8610"/>
                    </a:cubicBezTo>
                    <a:cubicBezTo>
                      <a:pt x="385" y="8621"/>
                      <a:pt x="406" y="8621"/>
                      <a:pt x="426" y="8621"/>
                    </a:cubicBezTo>
                    <a:lnTo>
                      <a:pt x="436" y="8621"/>
                    </a:lnTo>
                    <a:cubicBezTo>
                      <a:pt x="2729" y="8424"/>
                      <a:pt x="4959" y="7946"/>
                      <a:pt x="6660" y="7552"/>
                    </a:cubicBezTo>
                    <a:cubicBezTo>
                      <a:pt x="7522" y="7345"/>
                      <a:pt x="8289" y="7137"/>
                      <a:pt x="9015" y="6920"/>
                    </a:cubicBezTo>
                    <a:cubicBezTo>
                      <a:pt x="9907" y="6639"/>
                      <a:pt x="10696" y="6339"/>
                      <a:pt x="11432" y="6007"/>
                    </a:cubicBezTo>
                    <a:cubicBezTo>
                      <a:pt x="12262" y="5634"/>
                      <a:pt x="12967" y="5229"/>
                      <a:pt x="13589" y="4772"/>
                    </a:cubicBezTo>
                    <a:cubicBezTo>
                      <a:pt x="13745" y="4659"/>
                      <a:pt x="13911" y="4534"/>
                      <a:pt x="14067" y="4399"/>
                    </a:cubicBezTo>
                    <a:cubicBezTo>
                      <a:pt x="14212" y="4264"/>
                      <a:pt x="14336" y="4150"/>
                      <a:pt x="14451" y="4036"/>
                    </a:cubicBezTo>
                    <a:cubicBezTo>
                      <a:pt x="14668" y="3808"/>
                      <a:pt x="14866" y="3548"/>
                      <a:pt x="15021" y="3269"/>
                    </a:cubicBezTo>
                    <a:cubicBezTo>
                      <a:pt x="15177" y="2999"/>
                      <a:pt x="15301" y="2708"/>
                      <a:pt x="15384" y="2418"/>
                    </a:cubicBezTo>
                    <a:cubicBezTo>
                      <a:pt x="15467" y="2128"/>
                      <a:pt x="15498" y="1837"/>
                      <a:pt x="15488" y="1557"/>
                    </a:cubicBezTo>
                    <a:cubicBezTo>
                      <a:pt x="15467" y="1266"/>
                      <a:pt x="15394" y="996"/>
                      <a:pt x="15270" y="747"/>
                    </a:cubicBezTo>
                    <a:cubicBezTo>
                      <a:pt x="15145" y="489"/>
                      <a:pt x="14949" y="270"/>
                      <a:pt x="14689" y="74"/>
                    </a:cubicBezTo>
                    <a:cubicBezTo>
                      <a:pt x="14658" y="53"/>
                      <a:pt x="14627" y="21"/>
                      <a:pt x="14596" y="1"/>
                    </a:cubicBezTo>
                    <a:close/>
                  </a:path>
                </a:pathLst>
              </a:custGeom>
              <a:solidFill>
                <a:srgbClr val="ADB9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50"/>
              <p:cNvSpPr/>
              <p:nvPr/>
            </p:nvSpPr>
            <p:spPr>
              <a:xfrm>
                <a:off x="4384700" y="3336550"/>
                <a:ext cx="54225" cy="84050"/>
              </a:xfrm>
              <a:custGeom>
                <a:avLst/>
                <a:gdLst/>
                <a:ahLst/>
                <a:cxnLst/>
                <a:rect l="l" t="t" r="r" b="b"/>
                <a:pathLst>
                  <a:path w="2169" h="3362" extrusionOk="0">
                    <a:moveTo>
                      <a:pt x="1390" y="0"/>
                    </a:moveTo>
                    <a:cubicBezTo>
                      <a:pt x="1297" y="11"/>
                      <a:pt x="1204" y="42"/>
                      <a:pt x="1100" y="83"/>
                    </a:cubicBezTo>
                    <a:cubicBezTo>
                      <a:pt x="996" y="136"/>
                      <a:pt x="892" y="208"/>
                      <a:pt x="779" y="322"/>
                    </a:cubicBezTo>
                    <a:cubicBezTo>
                      <a:pt x="706" y="395"/>
                      <a:pt x="634" y="478"/>
                      <a:pt x="560" y="571"/>
                    </a:cubicBezTo>
                    <a:cubicBezTo>
                      <a:pt x="519" y="623"/>
                      <a:pt x="477" y="675"/>
                      <a:pt x="436" y="737"/>
                    </a:cubicBezTo>
                    <a:cubicBezTo>
                      <a:pt x="385" y="809"/>
                      <a:pt x="343" y="883"/>
                      <a:pt x="312" y="955"/>
                    </a:cubicBezTo>
                    <a:lnTo>
                      <a:pt x="302" y="965"/>
                    </a:lnTo>
                    <a:lnTo>
                      <a:pt x="291" y="975"/>
                    </a:lnTo>
                    <a:cubicBezTo>
                      <a:pt x="260" y="1038"/>
                      <a:pt x="239" y="1090"/>
                      <a:pt x="208" y="1141"/>
                    </a:cubicBezTo>
                    <a:lnTo>
                      <a:pt x="177" y="1235"/>
                    </a:lnTo>
                    <a:cubicBezTo>
                      <a:pt x="156" y="1266"/>
                      <a:pt x="146" y="1287"/>
                      <a:pt x="146" y="1307"/>
                    </a:cubicBezTo>
                    <a:cubicBezTo>
                      <a:pt x="146" y="1318"/>
                      <a:pt x="136" y="1328"/>
                      <a:pt x="146" y="1349"/>
                    </a:cubicBezTo>
                    <a:cubicBezTo>
                      <a:pt x="104" y="1473"/>
                      <a:pt x="63" y="1598"/>
                      <a:pt x="42" y="1733"/>
                    </a:cubicBezTo>
                    <a:cubicBezTo>
                      <a:pt x="11" y="1920"/>
                      <a:pt x="0" y="2096"/>
                      <a:pt x="11" y="2262"/>
                    </a:cubicBezTo>
                    <a:cubicBezTo>
                      <a:pt x="21" y="2438"/>
                      <a:pt x="53" y="2594"/>
                      <a:pt x="104" y="2729"/>
                    </a:cubicBezTo>
                    <a:cubicBezTo>
                      <a:pt x="156" y="2884"/>
                      <a:pt x="239" y="3009"/>
                      <a:pt x="343" y="3112"/>
                    </a:cubicBezTo>
                    <a:cubicBezTo>
                      <a:pt x="457" y="3216"/>
                      <a:pt x="602" y="3289"/>
                      <a:pt x="758" y="3331"/>
                    </a:cubicBezTo>
                    <a:cubicBezTo>
                      <a:pt x="830" y="3351"/>
                      <a:pt x="903" y="3361"/>
                      <a:pt x="996" y="3361"/>
                    </a:cubicBezTo>
                    <a:lnTo>
                      <a:pt x="1028" y="3361"/>
                    </a:lnTo>
                    <a:cubicBezTo>
                      <a:pt x="1121" y="3361"/>
                      <a:pt x="1214" y="3351"/>
                      <a:pt x="1297" y="3320"/>
                    </a:cubicBezTo>
                    <a:cubicBezTo>
                      <a:pt x="1380" y="3289"/>
                      <a:pt x="1453" y="3248"/>
                      <a:pt x="1536" y="3185"/>
                    </a:cubicBezTo>
                    <a:cubicBezTo>
                      <a:pt x="1598" y="3133"/>
                      <a:pt x="1660" y="3061"/>
                      <a:pt x="1712" y="2967"/>
                    </a:cubicBezTo>
                    <a:cubicBezTo>
                      <a:pt x="1754" y="2905"/>
                      <a:pt x="1795" y="2822"/>
                      <a:pt x="1826" y="2718"/>
                    </a:cubicBezTo>
                    <a:cubicBezTo>
                      <a:pt x="1858" y="2635"/>
                      <a:pt x="1888" y="2542"/>
                      <a:pt x="1909" y="2438"/>
                    </a:cubicBezTo>
                    <a:cubicBezTo>
                      <a:pt x="1930" y="2355"/>
                      <a:pt x="1941" y="2262"/>
                      <a:pt x="1950" y="2148"/>
                    </a:cubicBezTo>
                    <a:cubicBezTo>
                      <a:pt x="1961" y="2116"/>
                      <a:pt x="1961" y="2075"/>
                      <a:pt x="1961" y="2033"/>
                    </a:cubicBezTo>
                    <a:cubicBezTo>
                      <a:pt x="1971" y="1992"/>
                      <a:pt x="1971" y="1941"/>
                      <a:pt x="1982" y="1899"/>
                    </a:cubicBezTo>
                    <a:cubicBezTo>
                      <a:pt x="1992" y="1805"/>
                      <a:pt x="2013" y="1702"/>
                      <a:pt x="2033" y="1619"/>
                    </a:cubicBezTo>
                    <a:lnTo>
                      <a:pt x="2033" y="1598"/>
                    </a:lnTo>
                    <a:lnTo>
                      <a:pt x="2033" y="1577"/>
                    </a:lnTo>
                    <a:cubicBezTo>
                      <a:pt x="2065" y="1463"/>
                      <a:pt x="2086" y="1349"/>
                      <a:pt x="2096" y="1235"/>
                    </a:cubicBezTo>
                    <a:cubicBezTo>
                      <a:pt x="2137" y="1017"/>
                      <a:pt x="2169" y="768"/>
                      <a:pt x="2106" y="519"/>
                    </a:cubicBezTo>
                    <a:cubicBezTo>
                      <a:pt x="2086" y="415"/>
                      <a:pt x="2033" y="322"/>
                      <a:pt x="1971" y="249"/>
                    </a:cubicBezTo>
                    <a:cubicBezTo>
                      <a:pt x="1930" y="208"/>
                      <a:pt x="1888" y="177"/>
                      <a:pt x="1837" y="136"/>
                    </a:cubicBezTo>
                    <a:cubicBezTo>
                      <a:pt x="1795" y="104"/>
                      <a:pt x="1743" y="73"/>
                      <a:pt x="1681" y="53"/>
                    </a:cubicBezTo>
                    <a:cubicBezTo>
                      <a:pt x="1609" y="21"/>
                      <a:pt x="1526" y="0"/>
                      <a:pt x="14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50"/>
              <p:cNvSpPr/>
              <p:nvPr/>
            </p:nvSpPr>
            <p:spPr>
              <a:xfrm>
                <a:off x="4388075" y="3357050"/>
                <a:ext cx="10400" cy="17650"/>
              </a:xfrm>
              <a:custGeom>
                <a:avLst/>
                <a:gdLst/>
                <a:ahLst/>
                <a:cxnLst/>
                <a:rect l="l" t="t" r="r" b="b"/>
                <a:pathLst>
                  <a:path w="416" h="706" extrusionOk="0">
                    <a:moveTo>
                      <a:pt x="322" y="0"/>
                    </a:moveTo>
                    <a:cubicBezTo>
                      <a:pt x="312" y="0"/>
                      <a:pt x="301" y="0"/>
                      <a:pt x="291" y="10"/>
                    </a:cubicBezTo>
                    <a:cubicBezTo>
                      <a:pt x="270" y="10"/>
                      <a:pt x="260" y="31"/>
                      <a:pt x="250" y="52"/>
                    </a:cubicBezTo>
                    <a:cubicBezTo>
                      <a:pt x="197" y="135"/>
                      <a:pt x="146" y="228"/>
                      <a:pt x="104" y="321"/>
                    </a:cubicBezTo>
                    <a:cubicBezTo>
                      <a:pt x="63" y="415"/>
                      <a:pt x="31" y="508"/>
                      <a:pt x="11" y="612"/>
                    </a:cubicBezTo>
                    <a:cubicBezTo>
                      <a:pt x="1" y="633"/>
                      <a:pt x="11" y="653"/>
                      <a:pt x="21" y="674"/>
                    </a:cubicBezTo>
                    <a:cubicBezTo>
                      <a:pt x="31" y="685"/>
                      <a:pt x="52" y="706"/>
                      <a:pt x="73" y="706"/>
                    </a:cubicBezTo>
                    <a:cubicBezTo>
                      <a:pt x="94" y="706"/>
                      <a:pt x="114" y="706"/>
                      <a:pt x="135" y="695"/>
                    </a:cubicBezTo>
                    <a:cubicBezTo>
                      <a:pt x="156" y="674"/>
                      <a:pt x="167" y="664"/>
                      <a:pt x="167" y="633"/>
                    </a:cubicBezTo>
                    <a:cubicBezTo>
                      <a:pt x="177" y="623"/>
                      <a:pt x="187" y="602"/>
                      <a:pt x="187" y="581"/>
                    </a:cubicBezTo>
                    <a:lnTo>
                      <a:pt x="187" y="591"/>
                    </a:lnTo>
                    <a:cubicBezTo>
                      <a:pt x="239" y="425"/>
                      <a:pt x="312" y="270"/>
                      <a:pt x="395" y="114"/>
                    </a:cubicBezTo>
                    <a:cubicBezTo>
                      <a:pt x="416" y="83"/>
                      <a:pt x="395" y="21"/>
                      <a:pt x="353" y="10"/>
                    </a:cubicBezTo>
                    <a:cubicBezTo>
                      <a:pt x="342" y="0"/>
                      <a:pt x="333" y="0"/>
                      <a:pt x="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50"/>
              <p:cNvSpPr/>
              <p:nvPr/>
            </p:nvSpPr>
            <p:spPr>
              <a:xfrm>
                <a:off x="4387050" y="3362225"/>
                <a:ext cx="8825" cy="15625"/>
              </a:xfrm>
              <a:custGeom>
                <a:avLst/>
                <a:gdLst/>
                <a:ahLst/>
                <a:cxnLst/>
                <a:rect l="l" t="t" r="r" b="b"/>
                <a:pathLst>
                  <a:path w="353" h="625" extrusionOk="0">
                    <a:moveTo>
                      <a:pt x="238" y="1"/>
                    </a:moveTo>
                    <a:cubicBezTo>
                      <a:pt x="218" y="11"/>
                      <a:pt x="208" y="31"/>
                      <a:pt x="197" y="52"/>
                    </a:cubicBezTo>
                    <a:cubicBezTo>
                      <a:pt x="104" y="197"/>
                      <a:pt x="42" y="353"/>
                      <a:pt x="0" y="529"/>
                    </a:cubicBezTo>
                    <a:cubicBezTo>
                      <a:pt x="0" y="571"/>
                      <a:pt x="31" y="612"/>
                      <a:pt x="72" y="623"/>
                    </a:cubicBezTo>
                    <a:cubicBezTo>
                      <a:pt x="79" y="624"/>
                      <a:pt x="85" y="625"/>
                      <a:pt x="91" y="625"/>
                    </a:cubicBezTo>
                    <a:cubicBezTo>
                      <a:pt x="132" y="625"/>
                      <a:pt x="157" y="596"/>
                      <a:pt x="166" y="550"/>
                    </a:cubicBezTo>
                    <a:cubicBezTo>
                      <a:pt x="176" y="519"/>
                      <a:pt x="187" y="488"/>
                      <a:pt x="197" y="446"/>
                    </a:cubicBezTo>
                    <a:cubicBezTo>
                      <a:pt x="228" y="333"/>
                      <a:pt x="280" y="218"/>
                      <a:pt x="342" y="114"/>
                    </a:cubicBezTo>
                    <a:cubicBezTo>
                      <a:pt x="353" y="104"/>
                      <a:pt x="353" y="73"/>
                      <a:pt x="353" y="52"/>
                    </a:cubicBezTo>
                    <a:cubicBezTo>
                      <a:pt x="342" y="31"/>
                      <a:pt x="321" y="21"/>
                      <a:pt x="301" y="11"/>
                    </a:cubicBezTo>
                    <a:cubicBezTo>
                      <a:pt x="291" y="1"/>
                      <a:pt x="280" y="1"/>
                      <a:pt x="2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50"/>
              <p:cNvSpPr/>
              <p:nvPr/>
            </p:nvSpPr>
            <p:spPr>
              <a:xfrm>
                <a:off x="4387050" y="3363000"/>
                <a:ext cx="8325" cy="14350"/>
              </a:xfrm>
              <a:custGeom>
                <a:avLst/>
                <a:gdLst/>
                <a:ahLst/>
                <a:cxnLst/>
                <a:rect l="l" t="t" r="r" b="b"/>
                <a:pathLst>
                  <a:path w="333" h="574" extrusionOk="0">
                    <a:moveTo>
                      <a:pt x="249" y="0"/>
                    </a:moveTo>
                    <a:cubicBezTo>
                      <a:pt x="238" y="0"/>
                      <a:pt x="228" y="11"/>
                      <a:pt x="218" y="11"/>
                    </a:cubicBezTo>
                    <a:cubicBezTo>
                      <a:pt x="197" y="21"/>
                      <a:pt x="187" y="32"/>
                      <a:pt x="176" y="53"/>
                    </a:cubicBezTo>
                    <a:cubicBezTo>
                      <a:pt x="93" y="187"/>
                      <a:pt x="31" y="322"/>
                      <a:pt x="10" y="478"/>
                    </a:cubicBezTo>
                    <a:cubicBezTo>
                      <a:pt x="0" y="519"/>
                      <a:pt x="31" y="561"/>
                      <a:pt x="72" y="571"/>
                    </a:cubicBezTo>
                    <a:cubicBezTo>
                      <a:pt x="79" y="573"/>
                      <a:pt x="85" y="573"/>
                      <a:pt x="92" y="573"/>
                    </a:cubicBezTo>
                    <a:cubicBezTo>
                      <a:pt x="135" y="573"/>
                      <a:pt x="167" y="544"/>
                      <a:pt x="176" y="498"/>
                    </a:cubicBezTo>
                    <a:cubicBezTo>
                      <a:pt x="176" y="468"/>
                      <a:pt x="187" y="436"/>
                      <a:pt x="197" y="405"/>
                    </a:cubicBezTo>
                    <a:cubicBezTo>
                      <a:pt x="228" y="302"/>
                      <a:pt x="270" y="208"/>
                      <a:pt x="321" y="125"/>
                    </a:cubicBezTo>
                    <a:cubicBezTo>
                      <a:pt x="332" y="104"/>
                      <a:pt x="332" y="83"/>
                      <a:pt x="332" y="63"/>
                    </a:cubicBezTo>
                    <a:cubicBezTo>
                      <a:pt x="321" y="42"/>
                      <a:pt x="301" y="21"/>
                      <a:pt x="280" y="11"/>
                    </a:cubicBezTo>
                    <a:cubicBezTo>
                      <a:pt x="270" y="11"/>
                      <a:pt x="259"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50"/>
              <p:cNvSpPr/>
              <p:nvPr/>
            </p:nvSpPr>
            <p:spPr>
              <a:xfrm>
                <a:off x="4385475" y="3365850"/>
                <a:ext cx="8325" cy="18750"/>
              </a:xfrm>
              <a:custGeom>
                <a:avLst/>
                <a:gdLst/>
                <a:ahLst/>
                <a:cxnLst/>
                <a:rect l="l" t="t" r="r" b="b"/>
                <a:pathLst>
                  <a:path w="333" h="750" extrusionOk="0">
                    <a:moveTo>
                      <a:pt x="218" y="1"/>
                    </a:moveTo>
                    <a:cubicBezTo>
                      <a:pt x="198" y="11"/>
                      <a:pt x="188" y="32"/>
                      <a:pt x="167" y="52"/>
                    </a:cubicBezTo>
                    <a:cubicBezTo>
                      <a:pt x="63" y="229"/>
                      <a:pt x="32" y="447"/>
                      <a:pt x="1" y="654"/>
                    </a:cubicBezTo>
                    <a:cubicBezTo>
                      <a:pt x="1" y="696"/>
                      <a:pt x="22" y="737"/>
                      <a:pt x="73" y="748"/>
                    </a:cubicBezTo>
                    <a:cubicBezTo>
                      <a:pt x="78" y="749"/>
                      <a:pt x="84" y="750"/>
                      <a:pt x="89" y="750"/>
                    </a:cubicBezTo>
                    <a:cubicBezTo>
                      <a:pt x="125" y="750"/>
                      <a:pt x="157" y="720"/>
                      <a:pt x="167" y="675"/>
                    </a:cubicBezTo>
                    <a:cubicBezTo>
                      <a:pt x="188" y="550"/>
                      <a:pt x="198" y="426"/>
                      <a:pt x="239" y="312"/>
                    </a:cubicBezTo>
                    <a:cubicBezTo>
                      <a:pt x="260" y="239"/>
                      <a:pt x="291" y="177"/>
                      <a:pt x="322" y="115"/>
                    </a:cubicBezTo>
                    <a:cubicBezTo>
                      <a:pt x="333" y="105"/>
                      <a:pt x="333" y="73"/>
                      <a:pt x="322" y="52"/>
                    </a:cubicBezTo>
                    <a:cubicBezTo>
                      <a:pt x="322" y="32"/>
                      <a:pt x="301" y="22"/>
                      <a:pt x="281" y="11"/>
                    </a:cubicBezTo>
                    <a:cubicBezTo>
                      <a:pt x="271" y="1"/>
                      <a:pt x="260" y="1"/>
                      <a:pt x="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50"/>
              <p:cNvSpPr/>
              <p:nvPr/>
            </p:nvSpPr>
            <p:spPr>
              <a:xfrm>
                <a:off x="4385725" y="3365850"/>
                <a:ext cx="8325" cy="17725"/>
              </a:xfrm>
              <a:custGeom>
                <a:avLst/>
                <a:gdLst/>
                <a:ahLst/>
                <a:cxnLst/>
                <a:rect l="l" t="t" r="r" b="b"/>
                <a:pathLst>
                  <a:path w="333" h="709" extrusionOk="0">
                    <a:moveTo>
                      <a:pt x="219" y="1"/>
                    </a:moveTo>
                    <a:cubicBezTo>
                      <a:pt x="188" y="11"/>
                      <a:pt x="178" y="22"/>
                      <a:pt x="167" y="42"/>
                    </a:cubicBezTo>
                    <a:cubicBezTo>
                      <a:pt x="63" y="218"/>
                      <a:pt x="32" y="416"/>
                      <a:pt x="1" y="613"/>
                    </a:cubicBezTo>
                    <a:cubicBezTo>
                      <a:pt x="1" y="654"/>
                      <a:pt x="22" y="706"/>
                      <a:pt x="74" y="706"/>
                    </a:cubicBezTo>
                    <a:cubicBezTo>
                      <a:pt x="79" y="708"/>
                      <a:pt x="85" y="708"/>
                      <a:pt x="90" y="708"/>
                    </a:cubicBezTo>
                    <a:cubicBezTo>
                      <a:pt x="128" y="708"/>
                      <a:pt x="167" y="680"/>
                      <a:pt x="167" y="644"/>
                    </a:cubicBezTo>
                    <a:cubicBezTo>
                      <a:pt x="178" y="530"/>
                      <a:pt x="198" y="416"/>
                      <a:pt x="229" y="301"/>
                    </a:cubicBezTo>
                    <a:cubicBezTo>
                      <a:pt x="261" y="239"/>
                      <a:pt x="281" y="177"/>
                      <a:pt x="323" y="115"/>
                    </a:cubicBezTo>
                    <a:cubicBezTo>
                      <a:pt x="333" y="94"/>
                      <a:pt x="323" y="73"/>
                      <a:pt x="323" y="52"/>
                    </a:cubicBezTo>
                    <a:cubicBezTo>
                      <a:pt x="312" y="32"/>
                      <a:pt x="302" y="11"/>
                      <a:pt x="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50"/>
              <p:cNvSpPr/>
              <p:nvPr/>
            </p:nvSpPr>
            <p:spPr>
              <a:xfrm>
                <a:off x="4442525" y="3333275"/>
                <a:ext cx="61225" cy="80175"/>
              </a:xfrm>
              <a:custGeom>
                <a:avLst/>
                <a:gdLst/>
                <a:ahLst/>
                <a:cxnLst/>
                <a:rect l="l" t="t" r="r" b="b"/>
                <a:pathLst>
                  <a:path w="2449" h="3207" extrusionOk="0">
                    <a:moveTo>
                      <a:pt x="1755" y="1"/>
                    </a:moveTo>
                    <a:cubicBezTo>
                      <a:pt x="1694" y="1"/>
                      <a:pt x="1629" y="8"/>
                      <a:pt x="1557" y="28"/>
                    </a:cubicBezTo>
                    <a:cubicBezTo>
                      <a:pt x="1442" y="59"/>
                      <a:pt x="1329" y="101"/>
                      <a:pt x="1193" y="184"/>
                    </a:cubicBezTo>
                    <a:cubicBezTo>
                      <a:pt x="1110" y="235"/>
                      <a:pt x="1018" y="308"/>
                      <a:pt x="924" y="380"/>
                    </a:cubicBezTo>
                    <a:cubicBezTo>
                      <a:pt x="872" y="422"/>
                      <a:pt x="820" y="474"/>
                      <a:pt x="769" y="526"/>
                    </a:cubicBezTo>
                    <a:cubicBezTo>
                      <a:pt x="716" y="578"/>
                      <a:pt x="654" y="640"/>
                      <a:pt x="603" y="702"/>
                    </a:cubicBezTo>
                    <a:lnTo>
                      <a:pt x="592" y="712"/>
                    </a:lnTo>
                    <a:lnTo>
                      <a:pt x="582" y="723"/>
                    </a:lnTo>
                    <a:cubicBezTo>
                      <a:pt x="540" y="775"/>
                      <a:pt x="509" y="816"/>
                      <a:pt x="467" y="868"/>
                    </a:cubicBezTo>
                    <a:cubicBezTo>
                      <a:pt x="447" y="889"/>
                      <a:pt x="437" y="920"/>
                      <a:pt x="416" y="940"/>
                    </a:cubicBezTo>
                    <a:cubicBezTo>
                      <a:pt x="395" y="972"/>
                      <a:pt x="384" y="993"/>
                      <a:pt x="374" y="1014"/>
                    </a:cubicBezTo>
                    <a:cubicBezTo>
                      <a:pt x="364" y="1023"/>
                      <a:pt x="364" y="1034"/>
                      <a:pt x="364" y="1044"/>
                    </a:cubicBezTo>
                    <a:cubicBezTo>
                      <a:pt x="291" y="1159"/>
                      <a:pt x="229" y="1272"/>
                      <a:pt x="188" y="1397"/>
                    </a:cubicBezTo>
                    <a:cubicBezTo>
                      <a:pt x="115" y="1574"/>
                      <a:pt x="63" y="1740"/>
                      <a:pt x="32" y="1906"/>
                    </a:cubicBezTo>
                    <a:cubicBezTo>
                      <a:pt x="11" y="2072"/>
                      <a:pt x="1" y="2238"/>
                      <a:pt x="32" y="2383"/>
                    </a:cubicBezTo>
                    <a:cubicBezTo>
                      <a:pt x="52" y="2538"/>
                      <a:pt x="105" y="2683"/>
                      <a:pt x="188" y="2798"/>
                    </a:cubicBezTo>
                    <a:cubicBezTo>
                      <a:pt x="271" y="2922"/>
                      <a:pt x="395" y="3026"/>
                      <a:pt x="540" y="3098"/>
                    </a:cubicBezTo>
                    <a:cubicBezTo>
                      <a:pt x="603" y="3130"/>
                      <a:pt x="675" y="3160"/>
                      <a:pt x="769" y="3181"/>
                    </a:cubicBezTo>
                    <a:cubicBezTo>
                      <a:pt x="779" y="3181"/>
                      <a:pt x="789" y="3181"/>
                      <a:pt x="799" y="3192"/>
                    </a:cubicBezTo>
                    <a:cubicBezTo>
                      <a:pt x="858" y="3199"/>
                      <a:pt x="922" y="3206"/>
                      <a:pt x="983" y="3206"/>
                    </a:cubicBezTo>
                    <a:cubicBezTo>
                      <a:pt x="1009" y="3206"/>
                      <a:pt x="1034" y="3205"/>
                      <a:pt x="1059" y="3202"/>
                    </a:cubicBezTo>
                    <a:cubicBezTo>
                      <a:pt x="1152" y="3192"/>
                      <a:pt x="1235" y="3160"/>
                      <a:pt x="1318" y="3119"/>
                    </a:cubicBezTo>
                    <a:cubicBezTo>
                      <a:pt x="1391" y="3077"/>
                      <a:pt x="1463" y="3026"/>
                      <a:pt x="1536" y="2953"/>
                    </a:cubicBezTo>
                    <a:cubicBezTo>
                      <a:pt x="1598" y="2891"/>
                      <a:pt x="1650" y="2828"/>
                      <a:pt x="1712" y="2735"/>
                    </a:cubicBezTo>
                    <a:cubicBezTo>
                      <a:pt x="1754" y="2652"/>
                      <a:pt x="1806" y="2569"/>
                      <a:pt x="1847" y="2476"/>
                    </a:cubicBezTo>
                    <a:cubicBezTo>
                      <a:pt x="1878" y="2403"/>
                      <a:pt x="1910" y="2321"/>
                      <a:pt x="1951" y="2206"/>
                    </a:cubicBezTo>
                    <a:cubicBezTo>
                      <a:pt x="1961" y="2175"/>
                      <a:pt x="1972" y="2134"/>
                      <a:pt x="1982" y="2102"/>
                    </a:cubicBezTo>
                    <a:cubicBezTo>
                      <a:pt x="1993" y="2051"/>
                      <a:pt x="2013" y="2009"/>
                      <a:pt x="2023" y="1968"/>
                    </a:cubicBezTo>
                    <a:cubicBezTo>
                      <a:pt x="2055" y="1874"/>
                      <a:pt x="2096" y="1791"/>
                      <a:pt x="2138" y="1708"/>
                    </a:cubicBezTo>
                    <a:lnTo>
                      <a:pt x="2138" y="1687"/>
                    </a:lnTo>
                    <a:lnTo>
                      <a:pt x="2148" y="1667"/>
                    </a:lnTo>
                    <a:cubicBezTo>
                      <a:pt x="2200" y="1563"/>
                      <a:pt x="2242" y="1459"/>
                      <a:pt x="2283" y="1355"/>
                    </a:cubicBezTo>
                    <a:cubicBezTo>
                      <a:pt x="2366" y="1148"/>
                      <a:pt x="2449" y="910"/>
                      <a:pt x="2449" y="661"/>
                    </a:cubicBezTo>
                    <a:cubicBezTo>
                      <a:pt x="2438" y="557"/>
                      <a:pt x="2417" y="453"/>
                      <a:pt x="2366" y="370"/>
                    </a:cubicBezTo>
                    <a:cubicBezTo>
                      <a:pt x="2334" y="318"/>
                      <a:pt x="2304" y="277"/>
                      <a:pt x="2262" y="225"/>
                    </a:cubicBezTo>
                    <a:cubicBezTo>
                      <a:pt x="2221" y="184"/>
                      <a:pt x="2179" y="152"/>
                      <a:pt x="2127" y="111"/>
                    </a:cubicBezTo>
                    <a:cubicBezTo>
                      <a:pt x="2055" y="69"/>
                      <a:pt x="1982" y="28"/>
                      <a:pt x="1899" y="18"/>
                    </a:cubicBezTo>
                    <a:cubicBezTo>
                      <a:pt x="1889" y="7"/>
                      <a:pt x="1868" y="7"/>
                      <a:pt x="1857" y="7"/>
                    </a:cubicBezTo>
                    <a:cubicBezTo>
                      <a:pt x="1824" y="3"/>
                      <a:pt x="1790" y="1"/>
                      <a:pt x="17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50"/>
              <p:cNvSpPr/>
              <p:nvPr/>
            </p:nvSpPr>
            <p:spPr>
              <a:xfrm>
                <a:off x="4450825" y="3348225"/>
                <a:ext cx="13000" cy="16025"/>
              </a:xfrm>
              <a:custGeom>
                <a:avLst/>
                <a:gdLst/>
                <a:ahLst/>
                <a:cxnLst/>
                <a:rect l="l" t="t" r="r" b="b"/>
                <a:pathLst>
                  <a:path w="520" h="641" extrusionOk="0">
                    <a:moveTo>
                      <a:pt x="416" y="1"/>
                    </a:moveTo>
                    <a:cubicBezTo>
                      <a:pt x="395" y="11"/>
                      <a:pt x="374" y="21"/>
                      <a:pt x="364" y="31"/>
                    </a:cubicBezTo>
                    <a:cubicBezTo>
                      <a:pt x="291" y="114"/>
                      <a:pt x="229" y="187"/>
                      <a:pt x="167" y="270"/>
                    </a:cubicBezTo>
                    <a:cubicBezTo>
                      <a:pt x="115" y="353"/>
                      <a:pt x="52" y="436"/>
                      <a:pt x="11" y="529"/>
                    </a:cubicBezTo>
                    <a:cubicBezTo>
                      <a:pt x="1" y="550"/>
                      <a:pt x="1" y="571"/>
                      <a:pt x="11" y="591"/>
                    </a:cubicBezTo>
                    <a:cubicBezTo>
                      <a:pt x="22" y="612"/>
                      <a:pt x="32" y="633"/>
                      <a:pt x="52" y="633"/>
                    </a:cubicBezTo>
                    <a:cubicBezTo>
                      <a:pt x="63" y="638"/>
                      <a:pt x="73" y="641"/>
                      <a:pt x="83" y="641"/>
                    </a:cubicBezTo>
                    <a:cubicBezTo>
                      <a:pt x="94" y="641"/>
                      <a:pt x="104" y="638"/>
                      <a:pt x="115" y="633"/>
                    </a:cubicBezTo>
                    <a:cubicBezTo>
                      <a:pt x="135" y="623"/>
                      <a:pt x="156" y="612"/>
                      <a:pt x="167" y="591"/>
                    </a:cubicBezTo>
                    <a:cubicBezTo>
                      <a:pt x="177" y="571"/>
                      <a:pt x="188" y="550"/>
                      <a:pt x="198" y="540"/>
                    </a:cubicBezTo>
                    <a:cubicBezTo>
                      <a:pt x="196" y="540"/>
                      <a:pt x="194" y="540"/>
                      <a:pt x="193" y="541"/>
                    </a:cubicBezTo>
                    <a:lnTo>
                      <a:pt x="193" y="541"/>
                    </a:lnTo>
                    <a:cubicBezTo>
                      <a:pt x="275" y="399"/>
                      <a:pt x="377" y="257"/>
                      <a:pt x="488" y="135"/>
                    </a:cubicBezTo>
                    <a:cubicBezTo>
                      <a:pt x="520" y="104"/>
                      <a:pt x="509" y="42"/>
                      <a:pt x="478" y="21"/>
                    </a:cubicBezTo>
                    <a:cubicBezTo>
                      <a:pt x="467" y="11"/>
                      <a:pt x="457" y="11"/>
                      <a:pt x="4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50"/>
              <p:cNvSpPr/>
              <p:nvPr/>
            </p:nvSpPr>
            <p:spPr>
              <a:xfrm>
                <a:off x="4449000" y="3352900"/>
                <a:ext cx="11200" cy="14225"/>
              </a:xfrm>
              <a:custGeom>
                <a:avLst/>
                <a:gdLst/>
                <a:ahLst/>
                <a:cxnLst/>
                <a:rect l="l" t="t" r="r" b="b"/>
                <a:pathLst>
                  <a:path w="448" h="569" extrusionOk="0">
                    <a:moveTo>
                      <a:pt x="354" y="0"/>
                    </a:moveTo>
                    <a:cubicBezTo>
                      <a:pt x="333" y="0"/>
                      <a:pt x="312" y="10"/>
                      <a:pt x="302" y="31"/>
                    </a:cubicBezTo>
                    <a:cubicBezTo>
                      <a:pt x="188" y="155"/>
                      <a:pt x="84" y="301"/>
                      <a:pt x="12" y="457"/>
                    </a:cubicBezTo>
                    <a:cubicBezTo>
                      <a:pt x="1" y="498"/>
                      <a:pt x="22" y="540"/>
                      <a:pt x="63" y="560"/>
                    </a:cubicBezTo>
                    <a:cubicBezTo>
                      <a:pt x="74" y="566"/>
                      <a:pt x="85" y="569"/>
                      <a:pt x="96" y="569"/>
                    </a:cubicBezTo>
                    <a:cubicBezTo>
                      <a:pt x="125" y="569"/>
                      <a:pt x="152" y="549"/>
                      <a:pt x="167" y="519"/>
                    </a:cubicBezTo>
                    <a:cubicBezTo>
                      <a:pt x="188" y="477"/>
                      <a:pt x="198" y="446"/>
                      <a:pt x="219" y="415"/>
                    </a:cubicBezTo>
                    <a:cubicBezTo>
                      <a:pt x="281" y="311"/>
                      <a:pt x="354" y="218"/>
                      <a:pt x="437" y="125"/>
                    </a:cubicBezTo>
                    <a:cubicBezTo>
                      <a:pt x="447" y="114"/>
                      <a:pt x="447" y="83"/>
                      <a:pt x="447" y="72"/>
                    </a:cubicBezTo>
                    <a:cubicBezTo>
                      <a:pt x="447" y="42"/>
                      <a:pt x="437" y="31"/>
                      <a:pt x="416" y="10"/>
                    </a:cubicBezTo>
                    <a:cubicBezTo>
                      <a:pt x="406" y="10"/>
                      <a:pt x="395" y="0"/>
                      <a:pt x="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50"/>
              <p:cNvSpPr/>
              <p:nvPr/>
            </p:nvSpPr>
            <p:spPr>
              <a:xfrm>
                <a:off x="4447450" y="3355500"/>
                <a:ext cx="10400" cy="14975"/>
              </a:xfrm>
              <a:custGeom>
                <a:avLst/>
                <a:gdLst/>
                <a:ahLst/>
                <a:cxnLst/>
                <a:rect l="l" t="t" r="r" b="b"/>
                <a:pathLst>
                  <a:path w="416" h="599" extrusionOk="0">
                    <a:moveTo>
                      <a:pt x="343" y="0"/>
                    </a:moveTo>
                    <a:cubicBezTo>
                      <a:pt x="312" y="0"/>
                      <a:pt x="281" y="10"/>
                      <a:pt x="260" y="31"/>
                    </a:cubicBezTo>
                    <a:cubicBezTo>
                      <a:pt x="146" y="166"/>
                      <a:pt x="63" y="321"/>
                      <a:pt x="11" y="487"/>
                    </a:cubicBezTo>
                    <a:cubicBezTo>
                      <a:pt x="1" y="529"/>
                      <a:pt x="11" y="581"/>
                      <a:pt x="53" y="591"/>
                    </a:cubicBezTo>
                    <a:cubicBezTo>
                      <a:pt x="64" y="596"/>
                      <a:pt x="76" y="599"/>
                      <a:pt x="88" y="599"/>
                    </a:cubicBezTo>
                    <a:cubicBezTo>
                      <a:pt x="120" y="599"/>
                      <a:pt x="151" y="580"/>
                      <a:pt x="167" y="549"/>
                    </a:cubicBezTo>
                    <a:cubicBezTo>
                      <a:pt x="198" y="466"/>
                      <a:pt x="229" y="373"/>
                      <a:pt x="270" y="300"/>
                    </a:cubicBezTo>
                    <a:cubicBezTo>
                      <a:pt x="302" y="238"/>
                      <a:pt x="343" y="187"/>
                      <a:pt x="385" y="134"/>
                    </a:cubicBezTo>
                    <a:cubicBezTo>
                      <a:pt x="416" y="104"/>
                      <a:pt x="406" y="42"/>
                      <a:pt x="374" y="21"/>
                    </a:cubicBezTo>
                    <a:cubicBezTo>
                      <a:pt x="364" y="10"/>
                      <a:pt x="353" y="10"/>
                      <a:pt x="3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50"/>
              <p:cNvSpPr/>
              <p:nvPr/>
            </p:nvSpPr>
            <p:spPr>
              <a:xfrm>
                <a:off x="4394300" y="3396450"/>
                <a:ext cx="4175" cy="19850"/>
              </a:xfrm>
              <a:custGeom>
                <a:avLst/>
                <a:gdLst/>
                <a:ahLst/>
                <a:cxnLst/>
                <a:rect l="l" t="t" r="r" b="b"/>
                <a:pathLst>
                  <a:path w="167" h="794" extrusionOk="0">
                    <a:moveTo>
                      <a:pt x="73" y="1"/>
                    </a:moveTo>
                    <a:cubicBezTo>
                      <a:pt x="63" y="1"/>
                      <a:pt x="42" y="1"/>
                      <a:pt x="42" y="11"/>
                    </a:cubicBezTo>
                    <a:cubicBezTo>
                      <a:pt x="21" y="135"/>
                      <a:pt x="1" y="271"/>
                      <a:pt x="1" y="395"/>
                    </a:cubicBezTo>
                    <a:cubicBezTo>
                      <a:pt x="1" y="457"/>
                      <a:pt x="11" y="520"/>
                      <a:pt x="21" y="582"/>
                    </a:cubicBezTo>
                    <a:cubicBezTo>
                      <a:pt x="31" y="644"/>
                      <a:pt x="52" y="706"/>
                      <a:pt x="73" y="769"/>
                    </a:cubicBezTo>
                    <a:cubicBezTo>
                      <a:pt x="81" y="784"/>
                      <a:pt x="94" y="793"/>
                      <a:pt x="109" y="793"/>
                    </a:cubicBezTo>
                    <a:cubicBezTo>
                      <a:pt x="114" y="793"/>
                      <a:pt x="120" y="792"/>
                      <a:pt x="125" y="789"/>
                    </a:cubicBezTo>
                    <a:cubicBezTo>
                      <a:pt x="135" y="789"/>
                      <a:pt x="146" y="779"/>
                      <a:pt x="156" y="769"/>
                    </a:cubicBezTo>
                    <a:cubicBezTo>
                      <a:pt x="167" y="758"/>
                      <a:pt x="167" y="748"/>
                      <a:pt x="167" y="737"/>
                    </a:cubicBezTo>
                    <a:cubicBezTo>
                      <a:pt x="146" y="675"/>
                      <a:pt x="125" y="613"/>
                      <a:pt x="114" y="550"/>
                    </a:cubicBezTo>
                    <a:cubicBezTo>
                      <a:pt x="93" y="478"/>
                      <a:pt x="84" y="405"/>
                      <a:pt x="73" y="333"/>
                    </a:cubicBezTo>
                    <a:lnTo>
                      <a:pt x="73" y="177"/>
                    </a:lnTo>
                    <a:cubicBezTo>
                      <a:pt x="84" y="125"/>
                      <a:pt x="84" y="73"/>
                      <a:pt x="93" y="22"/>
                    </a:cubicBezTo>
                    <a:cubicBezTo>
                      <a:pt x="104" y="11"/>
                      <a:pt x="93" y="1"/>
                      <a:pt x="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50"/>
              <p:cNvSpPr/>
              <p:nvPr/>
            </p:nvSpPr>
            <p:spPr>
              <a:xfrm>
                <a:off x="4404925" y="3398275"/>
                <a:ext cx="3400" cy="20050"/>
              </a:xfrm>
              <a:custGeom>
                <a:avLst/>
                <a:gdLst/>
                <a:ahLst/>
                <a:cxnLst/>
                <a:rect l="l" t="t" r="r" b="b"/>
                <a:pathLst>
                  <a:path w="136" h="802" extrusionOk="0">
                    <a:moveTo>
                      <a:pt x="83" y="0"/>
                    </a:moveTo>
                    <a:cubicBezTo>
                      <a:pt x="73" y="0"/>
                      <a:pt x="63" y="11"/>
                      <a:pt x="53" y="21"/>
                    </a:cubicBezTo>
                    <a:cubicBezTo>
                      <a:pt x="42" y="73"/>
                      <a:pt x="32" y="125"/>
                      <a:pt x="21" y="187"/>
                    </a:cubicBezTo>
                    <a:cubicBezTo>
                      <a:pt x="11" y="249"/>
                      <a:pt x="0" y="322"/>
                      <a:pt x="0" y="384"/>
                    </a:cubicBezTo>
                    <a:lnTo>
                      <a:pt x="0" y="571"/>
                    </a:lnTo>
                    <a:cubicBezTo>
                      <a:pt x="0" y="633"/>
                      <a:pt x="11" y="696"/>
                      <a:pt x="21" y="758"/>
                    </a:cubicBezTo>
                    <a:cubicBezTo>
                      <a:pt x="30" y="783"/>
                      <a:pt x="53" y="802"/>
                      <a:pt x="78" y="802"/>
                    </a:cubicBezTo>
                    <a:cubicBezTo>
                      <a:pt x="83" y="802"/>
                      <a:pt x="89" y="801"/>
                      <a:pt x="94" y="799"/>
                    </a:cubicBezTo>
                    <a:cubicBezTo>
                      <a:pt x="125" y="799"/>
                      <a:pt x="136" y="768"/>
                      <a:pt x="136" y="737"/>
                    </a:cubicBezTo>
                    <a:lnTo>
                      <a:pt x="104" y="581"/>
                    </a:lnTo>
                    <a:cubicBezTo>
                      <a:pt x="94" y="519"/>
                      <a:pt x="83" y="467"/>
                      <a:pt x="83" y="405"/>
                    </a:cubicBezTo>
                    <a:cubicBezTo>
                      <a:pt x="73" y="301"/>
                      <a:pt x="73" y="198"/>
                      <a:pt x="94" y="83"/>
                    </a:cubicBezTo>
                    <a:lnTo>
                      <a:pt x="94" y="94"/>
                    </a:lnTo>
                    <a:cubicBezTo>
                      <a:pt x="104" y="73"/>
                      <a:pt x="104" y="52"/>
                      <a:pt x="115" y="32"/>
                    </a:cubicBezTo>
                    <a:cubicBezTo>
                      <a:pt x="115" y="21"/>
                      <a:pt x="104" y="0"/>
                      <a:pt x="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50"/>
              <p:cNvSpPr/>
              <p:nvPr/>
            </p:nvSpPr>
            <p:spPr>
              <a:xfrm>
                <a:off x="4415300" y="3399050"/>
                <a:ext cx="3125" cy="18775"/>
              </a:xfrm>
              <a:custGeom>
                <a:avLst/>
                <a:gdLst/>
                <a:ahLst/>
                <a:cxnLst/>
                <a:rect l="l" t="t" r="r" b="b"/>
                <a:pathLst>
                  <a:path w="125" h="751" extrusionOk="0">
                    <a:moveTo>
                      <a:pt x="94" y="1"/>
                    </a:moveTo>
                    <a:cubicBezTo>
                      <a:pt x="83" y="1"/>
                      <a:pt x="73" y="11"/>
                      <a:pt x="73" y="11"/>
                    </a:cubicBezTo>
                    <a:cubicBezTo>
                      <a:pt x="63" y="21"/>
                      <a:pt x="63" y="21"/>
                      <a:pt x="63" y="31"/>
                    </a:cubicBezTo>
                    <a:cubicBezTo>
                      <a:pt x="42" y="146"/>
                      <a:pt x="21" y="260"/>
                      <a:pt x="11" y="363"/>
                    </a:cubicBezTo>
                    <a:cubicBezTo>
                      <a:pt x="0" y="426"/>
                      <a:pt x="0" y="478"/>
                      <a:pt x="0" y="529"/>
                    </a:cubicBezTo>
                    <a:cubicBezTo>
                      <a:pt x="0" y="592"/>
                      <a:pt x="0" y="654"/>
                      <a:pt x="11" y="716"/>
                    </a:cubicBezTo>
                    <a:cubicBezTo>
                      <a:pt x="11" y="733"/>
                      <a:pt x="32" y="750"/>
                      <a:pt x="57" y="750"/>
                    </a:cubicBezTo>
                    <a:cubicBezTo>
                      <a:pt x="62" y="750"/>
                      <a:pt x="68" y="749"/>
                      <a:pt x="73" y="748"/>
                    </a:cubicBezTo>
                    <a:cubicBezTo>
                      <a:pt x="83" y="748"/>
                      <a:pt x="94" y="737"/>
                      <a:pt x="104" y="727"/>
                    </a:cubicBezTo>
                    <a:cubicBezTo>
                      <a:pt x="115" y="716"/>
                      <a:pt x="115" y="706"/>
                      <a:pt x="115" y="695"/>
                    </a:cubicBezTo>
                    <a:cubicBezTo>
                      <a:pt x="104" y="644"/>
                      <a:pt x="104" y="602"/>
                      <a:pt x="94" y="550"/>
                    </a:cubicBezTo>
                    <a:cubicBezTo>
                      <a:pt x="94" y="467"/>
                      <a:pt x="83" y="384"/>
                      <a:pt x="94" y="312"/>
                    </a:cubicBezTo>
                    <a:cubicBezTo>
                      <a:pt x="94" y="218"/>
                      <a:pt x="104" y="125"/>
                      <a:pt x="125" y="42"/>
                    </a:cubicBezTo>
                    <a:cubicBezTo>
                      <a:pt x="125" y="21"/>
                      <a:pt x="104" y="11"/>
                      <a:pt x="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50"/>
              <p:cNvSpPr/>
              <p:nvPr/>
            </p:nvSpPr>
            <p:spPr>
              <a:xfrm>
                <a:off x="4447450" y="3385050"/>
                <a:ext cx="5725" cy="17650"/>
              </a:xfrm>
              <a:custGeom>
                <a:avLst/>
                <a:gdLst/>
                <a:ahLst/>
                <a:cxnLst/>
                <a:rect l="l" t="t" r="r" b="b"/>
                <a:pathLst>
                  <a:path w="229" h="706" extrusionOk="0">
                    <a:moveTo>
                      <a:pt x="198" y="1"/>
                    </a:moveTo>
                    <a:cubicBezTo>
                      <a:pt x="187" y="1"/>
                      <a:pt x="177" y="1"/>
                      <a:pt x="177" y="11"/>
                    </a:cubicBezTo>
                    <a:cubicBezTo>
                      <a:pt x="157" y="63"/>
                      <a:pt x="125" y="104"/>
                      <a:pt x="104" y="156"/>
                    </a:cubicBezTo>
                    <a:cubicBezTo>
                      <a:pt x="84" y="208"/>
                      <a:pt x="63" y="270"/>
                      <a:pt x="42" y="322"/>
                    </a:cubicBezTo>
                    <a:cubicBezTo>
                      <a:pt x="32" y="374"/>
                      <a:pt x="21" y="425"/>
                      <a:pt x="11" y="488"/>
                    </a:cubicBezTo>
                    <a:cubicBezTo>
                      <a:pt x="1" y="550"/>
                      <a:pt x="1" y="612"/>
                      <a:pt x="11" y="674"/>
                    </a:cubicBezTo>
                    <a:cubicBezTo>
                      <a:pt x="11" y="685"/>
                      <a:pt x="32" y="706"/>
                      <a:pt x="53" y="706"/>
                    </a:cubicBezTo>
                    <a:cubicBezTo>
                      <a:pt x="63" y="706"/>
                      <a:pt x="74" y="706"/>
                      <a:pt x="74" y="695"/>
                    </a:cubicBezTo>
                    <a:cubicBezTo>
                      <a:pt x="84" y="685"/>
                      <a:pt x="94" y="674"/>
                      <a:pt x="94" y="664"/>
                    </a:cubicBezTo>
                    <a:lnTo>
                      <a:pt x="94" y="529"/>
                    </a:lnTo>
                    <a:cubicBezTo>
                      <a:pt x="94" y="478"/>
                      <a:pt x="94" y="425"/>
                      <a:pt x="104" y="374"/>
                    </a:cubicBezTo>
                    <a:lnTo>
                      <a:pt x="104" y="384"/>
                    </a:lnTo>
                    <a:cubicBezTo>
                      <a:pt x="125" y="259"/>
                      <a:pt x="167" y="146"/>
                      <a:pt x="229" y="31"/>
                    </a:cubicBezTo>
                    <a:cubicBezTo>
                      <a:pt x="229" y="21"/>
                      <a:pt x="229" y="11"/>
                      <a:pt x="2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50"/>
              <p:cNvSpPr/>
              <p:nvPr/>
            </p:nvSpPr>
            <p:spPr>
              <a:xfrm>
                <a:off x="4456025" y="3389200"/>
                <a:ext cx="8050" cy="20775"/>
              </a:xfrm>
              <a:custGeom>
                <a:avLst/>
                <a:gdLst/>
                <a:ahLst/>
                <a:cxnLst/>
                <a:rect l="l" t="t" r="r" b="b"/>
                <a:pathLst>
                  <a:path w="322" h="831" extrusionOk="0">
                    <a:moveTo>
                      <a:pt x="291" y="1"/>
                    </a:moveTo>
                    <a:cubicBezTo>
                      <a:pt x="280" y="1"/>
                      <a:pt x="270" y="10"/>
                      <a:pt x="259" y="21"/>
                    </a:cubicBezTo>
                    <a:cubicBezTo>
                      <a:pt x="197" y="135"/>
                      <a:pt x="135" y="249"/>
                      <a:pt x="93" y="374"/>
                    </a:cubicBezTo>
                    <a:cubicBezTo>
                      <a:pt x="63" y="436"/>
                      <a:pt x="42" y="498"/>
                      <a:pt x="31" y="561"/>
                    </a:cubicBezTo>
                    <a:cubicBezTo>
                      <a:pt x="10" y="633"/>
                      <a:pt x="0" y="706"/>
                      <a:pt x="0" y="768"/>
                    </a:cubicBezTo>
                    <a:cubicBezTo>
                      <a:pt x="0" y="789"/>
                      <a:pt x="0" y="799"/>
                      <a:pt x="10" y="810"/>
                    </a:cubicBezTo>
                    <a:cubicBezTo>
                      <a:pt x="21" y="820"/>
                      <a:pt x="31" y="830"/>
                      <a:pt x="52" y="830"/>
                    </a:cubicBezTo>
                    <a:cubicBezTo>
                      <a:pt x="63" y="830"/>
                      <a:pt x="73" y="820"/>
                      <a:pt x="83" y="820"/>
                    </a:cubicBezTo>
                    <a:cubicBezTo>
                      <a:pt x="93" y="810"/>
                      <a:pt x="104" y="789"/>
                      <a:pt x="104" y="778"/>
                    </a:cubicBezTo>
                    <a:cubicBezTo>
                      <a:pt x="114" y="695"/>
                      <a:pt x="125" y="623"/>
                      <a:pt x="135" y="540"/>
                    </a:cubicBezTo>
                    <a:cubicBezTo>
                      <a:pt x="166" y="395"/>
                      <a:pt x="218" y="249"/>
                      <a:pt x="280" y="114"/>
                    </a:cubicBezTo>
                    <a:lnTo>
                      <a:pt x="312" y="52"/>
                    </a:lnTo>
                    <a:cubicBezTo>
                      <a:pt x="321" y="42"/>
                      <a:pt x="321" y="21"/>
                      <a:pt x="301" y="10"/>
                    </a:cubicBezTo>
                    <a:lnTo>
                      <a:pt x="2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50"/>
              <p:cNvSpPr/>
              <p:nvPr/>
            </p:nvSpPr>
            <p:spPr>
              <a:xfrm>
                <a:off x="4465075" y="3392550"/>
                <a:ext cx="9650" cy="19225"/>
              </a:xfrm>
              <a:custGeom>
                <a:avLst/>
                <a:gdLst/>
                <a:ahLst/>
                <a:cxnLst/>
                <a:rect l="l" t="t" r="r" b="b"/>
                <a:pathLst>
                  <a:path w="386" h="769" extrusionOk="0">
                    <a:moveTo>
                      <a:pt x="323" y="1"/>
                    </a:moveTo>
                    <a:cubicBezTo>
                      <a:pt x="312" y="12"/>
                      <a:pt x="312" y="22"/>
                      <a:pt x="302" y="32"/>
                    </a:cubicBezTo>
                    <a:cubicBezTo>
                      <a:pt x="302" y="42"/>
                      <a:pt x="291" y="63"/>
                      <a:pt x="281" y="74"/>
                    </a:cubicBezTo>
                    <a:cubicBezTo>
                      <a:pt x="229" y="178"/>
                      <a:pt x="178" y="271"/>
                      <a:pt x="125" y="374"/>
                    </a:cubicBezTo>
                    <a:cubicBezTo>
                      <a:pt x="74" y="478"/>
                      <a:pt x="22" y="593"/>
                      <a:pt x="1" y="717"/>
                    </a:cubicBezTo>
                    <a:cubicBezTo>
                      <a:pt x="1" y="738"/>
                      <a:pt x="22" y="759"/>
                      <a:pt x="42" y="769"/>
                    </a:cubicBezTo>
                    <a:cubicBezTo>
                      <a:pt x="53" y="769"/>
                      <a:pt x="63" y="769"/>
                      <a:pt x="74" y="759"/>
                    </a:cubicBezTo>
                    <a:cubicBezTo>
                      <a:pt x="95" y="759"/>
                      <a:pt x="95" y="748"/>
                      <a:pt x="105" y="738"/>
                    </a:cubicBezTo>
                    <a:cubicBezTo>
                      <a:pt x="125" y="676"/>
                      <a:pt x="146" y="613"/>
                      <a:pt x="167" y="561"/>
                    </a:cubicBezTo>
                    <a:cubicBezTo>
                      <a:pt x="188" y="499"/>
                      <a:pt x="208" y="447"/>
                      <a:pt x="229" y="385"/>
                    </a:cubicBezTo>
                    <a:cubicBezTo>
                      <a:pt x="281" y="271"/>
                      <a:pt x="333" y="167"/>
                      <a:pt x="385" y="53"/>
                    </a:cubicBezTo>
                    <a:cubicBezTo>
                      <a:pt x="385" y="32"/>
                      <a:pt x="374" y="12"/>
                      <a:pt x="3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50"/>
              <p:cNvSpPr/>
              <p:nvPr/>
            </p:nvSpPr>
            <p:spPr>
              <a:xfrm>
                <a:off x="4583600" y="3438725"/>
                <a:ext cx="97800" cy="65375"/>
              </a:xfrm>
              <a:custGeom>
                <a:avLst/>
                <a:gdLst/>
                <a:ahLst/>
                <a:cxnLst/>
                <a:rect l="l" t="t" r="r" b="b"/>
                <a:pathLst>
                  <a:path w="3912" h="2615" extrusionOk="0">
                    <a:moveTo>
                      <a:pt x="1297" y="0"/>
                    </a:moveTo>
                    <a:cubicBezTo>
                      <a:pt x="1193" y="0"/>
                      <a:pt x="1090" y="32"/>
                      <a:pt x="1007" y="94"/>
                    </a:cubicBezTo>
                    <a:cubicBezTo>
                      <a:pt x="976" y="115"/>
                      <a:pt x="955" y="146"/>
                      <a:pt x="934" y="187"/>
                    </a:cubicBezTo>
                    <a:cubicBezTo>
                      <a:pt x="914" y="229"/>
                      <a:pt x="914" y="270"/>
                      <a:pt x="914" y="302"/>
                    </a:cubicBezTo>
                    <a:cubicBezTo>
                      <a:pt x="914" y="332"/>
                      <a:pt x="924" y="364"/>
                      <a:pt x="944" y="405"/>
                    </a:cubicBezTo>
                    <a:cubicBezTo>
                      <a:pt x="955" y="436"/>
                      <a:pt x="986" y="468"/>
                      <a:pt x="1017" y="509"/>
                    </a:cubicBezTo>
                    <a:cubicBezTo>
                      <a:pt x="1069" y="561"/>
                      <a:pt x="1131" y="623"/>
                      <a:pt x="1225" y="685"/>
                    </a:cubicBezTo>
                    <a:cubicBezTo>
                      <a:pt x="1287" y="737"/>
                      <a:pt x="1370" y="789"/>
                      <a:pt x="1474" y="841"/>
                    </a:cubicBezTo>
                    <a:lnTo>
                      <a:pt x="1432" y="841"/>
                    </a:lnTo>
                    <a:cubicBezTo>
                      <a:pt x="1391" y="841"/>
                      <a:pt x="1339" y="841"/>
                      <a:pt x="1297" y="830"/>
                    </a:cubicBezTo>
                    <a:cubicBezTo>
                      <a:pt x="1225" y="830"/>
                      <a:pt x="1152" y="820"/>
                      <a:pt x="1080" y="820"/>
                    </a:cubicBezTo>
                    <a:lnTo>
                      <a:pt x="997" y="809"/>
                    </a:lnTo>
                    <a:cubicBezTo>
                      <a:pt x="872" y="809"/>
                      <a:pt x="748" y="800"/>
                      <a:pt x="612" y="800"/>
                    </a:cubicBezTo>
                    <a:cubicBezTo>
                      <a:pt x="540" y="800"/>
                      <a:pt x="467" y="800"/>
                      <a:pt x="395" y="809"/>
                    </a:cubicBezTo>
                    <a:cubicBezTo>
                      <a:pt x="312" y="820"/>
                      <a:pt x="239" y="830"/>
                      <a:pt x="167" y="862"/>
                    </a:cubicBezTo>
                    <a:cubicBezTo>
                      <a:pt x="146" y="872"/>
                      <a:pt x="115" y="892"/>
                      <a:pt x="94" y="913"/>
                    </a:cubicBezTo>
                    <a:cubicBezTo>
                      <a:pt x="63" y="934"/>
                      <a:pt x="42" y="965"/>
                      <a:pt x="32" y="996"/>
                    </a:cubicBezTo>
                    <a:cubicBezTo>
                      <a:pt x="11" y="1028"/>
                      <a:pt x="11" y="1069"/>
                      <a:pt x="1" y="1090"/>
                    </a:cubicBezTo>
                    <a:cubicBezTo>
                      <a:pt x="1" y="1131"/>
                      <a:pt x="1" y="1162"/>
                      <a:pt x="11" y="1194"/>
                    </a:cubicBezTo>
                    <a:cubicBezTo>
                      <a:pt x="22" y="1224"/>
                      <a:pt x="42" y="1256"/>
                      <a:pt x="63" y="1287"/>
                    </a:cubicBezTo>
                    <a:cubicBezTo>
                      <a:pt x="84" y="1318"/>
                      <a:pt x="105" y="1339"/>
                      <a:pt x="135" y="1360"/>
                    </a:cubicBezTo>
                    <a:cubicBezTo>
                      <a:pt x="177" y="1401"/>
                      <a:pt x="229" y="1422"/>
                      <a:pt x="281" y="1453"/>
                    </a:cubicBezTo>
                    <a:cubicBezTo>
                      <a:pt x="354" y="1484"/>
                      <a:pt x="416" y="1494"/>
                      <a:pt x="467" y="1515"/>
                    </a:cubicBezTo>
                    <a:cubicBezTo>
                      <a:pt x="571" y="1536"/>
                      <a:pt x="675" y="1546"/>
                      <a:pt x="789" y="1567"/>
                    </a:cubicBezTo>
                    <a:cubicBezTo>
                      <a:pt x="737" y="1567"/>
                      <a:pt x="675" y="1588"/>
                      <a:pt x="623" y="1598"/>
                    </a:cubicBezTo>
                    <a:cubicBezTo>
                      <a:pt x="550" y="1619"/>
                      <a:pt x="467" y="1639"/>
                      <a:pt x="395" y="1681"/>
                    </a:cubicBezTo>
                    <a:cubicBezTo>
                      <a:pt x="364" y="1692"/>
                      <a:pt x="333" y="1712"/>
                      <a:pt x="312" y="1733"/>
                    </a:cubicBezTo>
                    <a:cubicBezTo>
                      <a:pt x="281" y="1754"/>
                      <a:pt x="260" y="1785"/>
                      <a:pt x="250" y="1816"/>
                    </a:cubicBezTo>
                    <a:cubicBezTo>
                      <a:pt x="208" y="1888"/>
                      <a:pt x="229" y="1961"/>
                      <a:pt x="260" y="2013"/>
                    </a:cubicBezTo>
                    <a:cubicBezTo>
                      <a:pt x="281" y="2075"/>
                      <a:pt x="343" y="2127"/>
                      <a:pt x="416" y="2169"/>
                    </a:cubicBezTo>
                    <a:cubicBezTo>
                      <a:pt x="478" y="2199"/>
                      <a:pt x="529" y="2210"/>
                      <a:pt x="582" y="2220"/>
                    </a:cubicBezTo>
                    <a:cubicBezTo>
                      <a:pt x="633" y="2231"/>
                      <a:pt x="695" y="2241"/>
                      <a:pt x="768" y="2241"/>
                    </a:cubicBezTo>
                    <a:lnTo>
                      <a:pt x="799" y="2241"/>
                    </a:lnTo>
                    <a:cubicBezTo>
                      <a:pt x="914" y="2241"/>
                      <a:pt x="1027" y="2231"/>
                      <a:pt x="1173" y="2210"/>
                    </a:cubicBezTo>
                    <a:lnTo>
                      <a:pt x="1173" y="2210"/>
                    </a:lnTo>
                    <a:cubicBezTo>
                      <a:pt x="1142" y="2231"/>
                      <a:pt x="1121" y="2252"/>
                      <a:pt x="1110" y="2282"/>
                    </a:cubicBezTo>
                    <a:cubicBezTo>
                      <a:pt x="1059" y="2345"/>
                      <a:pt x="1048" y="2418"/>
                      <a:pt x="1080" y="2469"/>
                    </a:cubicBezTo>
                    <a:cubicBezTo>
                      <a:pt x="1121" y="2542"/>
                      <a:pt x="1204" y="2573"/>
                      <a:pt x="1276" y="2594"/>
                    </a:cubicBezTo>
                    <a:cubicBezTo>
                      <a:pt x="1349" y="2604"/>
                      <a:pt x="1422" y="2614"/>
                      <a:pt x="1505" y="2614"/>
                    </a:cubicBezTo>
                    <a:cubicBezTo>
                      <a:pt x="1567" y="2614"/>
                      <a:pt x="1619" y="2614"/>
                      <a:pt x="1671" y="2604"/>
                    </a:cubicBezTo>
                    <a:cubicBezTo>
                      <a:pt x="1806" y="2594"/>
                      <a:pt x="1951" y="2573"/>
                      <a:pt x="2106" y="2521"/>
                    </a:cubicBezTo>
                    <a:cubicBezTo>
                      <a:pt x="2251" y="2480"/>
                      <a:pt x="2397" y="2428"/>
                      <a:pt x="2542" y="2365"/>
                    </a:cubicBezTo>
                    <a:cubicBezTo>
                      <a:pt x="2677" y="2303"/>
                      <a:pt x="2802" y="2231"/>
                      <a:pt x="2947" y="2137"/>
                    </a:cubicBezTo>
                    <a:cubicBezTo>
                      <a:pt x="3040" y="2075"/>
                      <a:pt x="3134" y="2003"/>
                      <a:pt x="3206" y="1941"/>
                    </a:cubicBezTo>
                    <a:cubicBezTo>
                      <a:pt x="3403" y="1785"/>
                      <a:pt x="3548" y="1639"/>
                      <a:pt x="3673" y="1494"/>
                    </a:cubicBezTo>
                    <a:cubicBezTo>
                      <a:pt x="3756" y="1401"/>
                      <a:pt x="3807" y="1307"/>
                      <a:pt x="3849" y="1214"/>
                    </a:cubicBezTo>
                    <a:cubicBezTo>
                      <a:pt x="3901" y="1131"/>
                      <a:pt x="3911" y="1028"/>
                      <a:pt x="3901" y="945"/>
                    </a:cubicBezTo>
                    <a:cubicBezTo>
                      <a:pt x="3890" y="903"/>
                      <a:pt x="3880" y="862"/>
                      <a:pt x="3860" y="820"/>
                    </a:cubicBezTo>
                    <a:cubicBezTo>
                      <a:pt x="3828" y="779"/>
                      <a:pt x="3807" y="747"/>
                      <a:pt x="3766" y="706"/>
                    </a:cubicBezTo>
                    <a:cubicBezTo>
                      <a:pt x="3735" y="685"/>
                      <a:pt x="3694" y="664"/>
                      <a:pt x="3662" y="643"/>
                    </a:cubicBezTo>
                    <a:cubicBezTo>
                      <a:pt x="3621" y="623"/>
                      <a:pt x="3569" y="602"/>
                      <a:pt x="3517" y="581"/>
                    </a:cubicBezTo>
                    <a:cubicBezTo>
                      <a:pt x="3434" y="551"/>
                      <a:pt x="3341" y="530"/>
                      <a:pt x="3258" y="519"/>
                    </a:cubicBezTo>
                    <a:cubicBezTo>
                      <a:pt x="3164" y="498"/>
                      <a:pt x="3061" y="478"/>
                      <a:pt x="2978" y="468"/>
                    </a:cubicBezTo>
                    <a:cubicBezTo>
                      <a:pt x="2926" y="457"/>
                      <a:pt x="2885" y="457"/>
                      <a:pt x="2832" y="447"/>
                    </a:cubicBezTo>
                    <a:cubicBezTo>
                      <a:pt x="2770" y="436"/>
                      <a:pt x="2698" y="426"/>
                      <a:pt x="2636" y="415"/>
                    </a:cubicBezTo>
                    <a:cubicBezTo>
                      <a:pt x="2625" y="385"/>
                      <a:pt x="2594" y="353"/>
                      <a:pt x="2553" y="353"/>
                    </a:cubicBezTo>
                    <a:lnTo>
                      <a:pt x="2542" y="364"/>
                    </a:lnTo>
                    <a:lnTo>
                      <a:pt x="2470" y="364"/>
                    </a:lnTo>
                    <a:cubicBezTo>
                      <a:pt x="2407" y="364"/>
                      <a:pt x="2366" y="364"/>
                      <a:pt x="2314" y="353"/>
                    </a:cubicBezTo>
                    <a:cubicBezTo>
                      <a:pt x="2158" y="312"/>
                      <a:pt x="2002" y="249"/>
                      <a:pt x="1868" y="177"/>
                    </a:cubicBezTo>
                    <a:cubicBezTo>
                      <a:pt x="1785" y="136"/>
                      <a:pt x="1702" y="104"/>
                      <a:pt x="1619" y="63"/>
                    </a:cubicBezTo>
                    <a:cubicBezTo>
                      <a:pt x="1505" y="21"/>
                      <a:pt x="1401" y="0"/>
                      <a:pt x="1318" y="0"/>
                    </a:cubicBezTo>
                    <a:close/>
                  </a:path>
                </a:pathLst>
              </a:custGeom>
              <a:solidFill>
                <a:srgbClr val="FEA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50"/>
              <p:cNvSpPr/>
              <p:nvPr/>
            </p:nvSpPr>
            <p:spPr>
              <a:xfrm>
                <a:off x="4602000" y="3478400"/>
                <a:ext cx="63825" cy="27825"/>
              </a:xfrm>
              <a:custGeom>
                <a:avLst/>
                <a:gdLst/>
                <a:ahLst/>
                <a:cxnLst/>
                <a:rect l="l" t="t" r="r" b="b"/>
                <a:pathLst>
                  <a:path w="2553" h="1113" extrusionOk="0">
                    <a:moveTo>
                      <a:pt x="1702" y="1"/>
                    </a:moveTo>
                    <a:cubicBezTo>
                      <a:pt x="1702" y="1"/>
                      <a:pt x="1692" y="1"/>
                      <a:pt x="1681" y="11"/>
                    </a:cubicBezTo>
                    <a:cubicBezTo>
                      <a:pt x="1360" y="73"/>
                      <a:pt x="1049" y="229"/>
                      <a:pt x="738" y="354"/>
                    </a:cubicBezTo>
                    <a:cubicBezTo>
                      <a:pt x="665" y="384"/>
                      <a:pt x="582" y="405"/>
                      <a:pt x="510" y="437"/>
                    </a:cubicBezTo>
                    <a:cubicBezTo>
                      <a:pt x="416" y="467"/>
                      <a:pt x="323" y="509"/>
                      <a:pt x="240" y="550"/>
                    </a:cubicBezTo>
                    <a:cubicBezTo>
                      <a:pt x="167" y="592"/>
                      <a:pt x="95" y="644"/>
                      <a:pt x="42" y="716"/>
                    </a:cubicBezTo>
                    <a:cubicBezTo>
                      <a:pt x="1" y="789"/>
                      <a:pt x="1" y="882"/>
                      <a:pt x="53" y="944"/>
                    </a:cubicBezTo>
                    <a:cubicBezTo>
                      <a:pt x="74" y="986"/>
                      <a:pt x="115" y="1027"/>
                      <a:pt x="157" y="1048"/>
                    </a:cubicBezTo>
                    <a:lnTo>
                      <a:pt x="219" y="1080"/>
                    </a:lnTo>
                    <a:cubicBezTo>
                      <a:pt x="250" y="1090"/>
                      <a:pt x="271" y="1100"/>
                      <a:pt x="302" y="1100"/>
                    </a:cubicBezTo>
                    <a:cubicBezTo>
                      <a:pt x="350" y="1109"/>
                      <a:pt x="398" y="1112"/>
                      <a:pt x="445" y="1112"/>
                    </a:cubicBezTo>
                    <a:cubicBezTo>
                      <a:pt x="512" y="1112"/>
                      <a:pt x="578" y="1106"/>
                      <a:pt x="644" y="1100"/>
                    </a:cubicBezTo>
                    <a:cubicBezTo>
                      <a:pt x="769" y="1090"/>
                      <a:pt x="893" y="1069"/>
                      <a:pt x="1008" y="1048"/>
                    </a:cubicBezTo>
                    <a:cubicBezTo>
                      <a:pt x="1194" y="1017"/>
                      <a:pt x="1370" y="965"/>
                      <a:pt x="1547" y="903"/>
                    </a:cubicBezTo>
                    <a:cubicBezTo>
                      <a:pt x="1900" y="778"/>
                      <a:pt x="2232" y="582"/>
                      <a:pt x="2522" y="343"/>
                    </a:cubicBezTo>
                    <a:cubicBezTo>
                      <a:pt x="2553" y="312"/>
                      <a:pt x="2543" y="250"/>
                      <a:pt x="2522" y="218"/>
                    </a:cubicBezTo>
                    <a:cubicBezTo>
                      <a:pt x="2501" y="208"/>
                      <a:pt x="2481" y="198"/>
                      <a:pt x="2460" y="198"/>
                    </a:cubicBezTo>
                    <a:cubicBezTo>
                      <a:pt x="2439" y="198"/>
                      <a:pt x="2418" y="208"/>
                      <a:pt x="2398" y="218"/>
                    </a:cubicBezTo>
                    <a:cubicBezTo>
                      <a:pt x="2366" y="250"/>
                      <a:pt x="2325" y="281"/>
                      <a:pt x="2294" y="312"/>
                    </a:cubicBezTo>
                    <a:lnTo>
                      <a:pt x="2304" y="301"/>
                    </a:lnTo>
                    <a:lnTo>
                      <a:pt x="2304" y="301"/>
                    </a:lnTo>
                    <a:cubicBezTo>
                      <a:pt x="2107" y="457"/>
                      <a:pt x="1879" y="582"/>
                      <a:pt x="1640" y="685"/>
                    </a:cubicBezTo>
                    <a:cubicBezTo>
                      <a:pt x="1485" y="758"/>
                      <a:pt x="1319" y="810"/>
                      <a:pt x="1153" y="851"/>
                    </a:cubicBezTo>
                    <a:cubicBezTo>
                      <a:pt x="1034" y="881"/>
                      <a:pt x="915" y="901"/>
                      <a:pt x="786" y="921"/>
                    </a:cubicBezTo>
                    <a:lnTo>
                      <a:pt x="786" y="921"/>
                    </a:lnTo>
                    <a:cubicBezTo>
                      <a:pt x="788" y="919"/>
                      <a:pt x="789" y="917"/>
                      <a:pt x="789" y="914"/>
                    </a:cubicBezTo>
                    <a:lnTo>
                      <a:pt x="789" y="914"/>
                    </a:lnTo>
                    <a:cubicBezTo>
                      <a:pt x="680" y="931"/>
                      <a:pt x="564" y="947"/>
                      <a:pt x="452" y="947"/>
                    </a:cubicBezTo>
                    <a:cubicBezTo>
                      <a:pt x="426" y="947"/>
                      <a:pt x="400" y="946"/>
                      <a:pt x="374" y="944"/>
                    </a:cubicBezTo>
                    <a:cubicBezTo>
                      <a:pt x="333" y="934"/>
                      <a:pt x="302" y="934"/>
                      <a:pt x="271" y="924"/>
                    </a:cubicBezTo>
                    <a:cubicBezTo>
                      <a:pt x="261" y="914"/>
                      <a:pt x="250" y="914"/>
                      <a:pt x="229" y="903"/>
                    </a:cubicBezTo>
                    <a:cubicBezTo>
                      <a:pt x="219" y="893"/>
                      <a:pt x="208" y="882"/>
                      <a:pt x="198" y="861"/>
                    </a:cubicBezTo>
                    <a:cubicBezTo>
                      <a:pt x="188" y="861"/>
                      <a:pt x="188" y="851"/>
                      <a:pt x="188" y="841"/>
                    </a:cubicBezTo>
                    <a:cubicBezTo>
                      <a:pt x="178" y="841"/>
                      <a:pt x="178" y="841"/>
                      <a:pt x="178" y="831"/>
                    </a:cubicBezTo>
                    <a:lnTo>
                      <a:pt x="178" y="820"/>
                    </a:lnTo>
                    <a:lnTo>
                      <a:pt x="178" y="810"/>
                    </a:lnTo>
                    <a:cubicBezTo>
                      <a:pt x="188" y="810"/>
                      <a:pt x="188" y="799"/>
                      <a:pt x="188" y="799"/>
                    </a:cubicBezTo>
                    <a:lnTo>
                      <a:pt x="240" y="748"/>
                    </a:lnTo>
                    <a:cubicBezTo>
                      <a:pt x="302" y="706"/>
                      <a:pt x="364" y="675"/>
                      <a:pt x="437" y="644"/>
                    </a:cubicBezTo>
                    <a:cubicBezTo>
                      <a:pt x="510" y="612"/>
                      <a:pt x="572" y="592"/>
                      <a:pt x="644" y="571"/>
                    </a:cubicBezTo>
                    <a:cubicBezTo>
                      <a:pt x="727" y="540"/>
                      <a:pt x="810" y="499"/>
                      <a:pt x="893" y="467"/>
                    </a:cubicBezTo>
                    <a:cubicBezTo>
                      <a:pt x="1174" y="354"/>
                      <a:pt x="1443" y="229"/>
                      <a:pt x="1734" y="167"/>
                    </a:cubicBezTo>
                    <a:cubicBezTo>
                      <a:pt x="1775" y="156"/>
                      <a:pt x="1806" y="105"/>
                      <a:pt x="1785" y="63"/>
                    </a:cubicBezTo>
                    <a:cubicBezTo>
                      <a:pt x="1775" y="22"/>
                      <a:pt x="1744" y="1"/>
                      <a:pt x="1702" y="1"/>
                    </a:cubicBezTo>
                    <a:close/>
                  </a:path>
                </a:pathLst>
              </a:custGeom>
              <a:solidFill>
                <a:srgbClr val="FEA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50"/>
              <p:cNvSpPr/>
              <p:nvPr/>
            </p:nvSpPr>
            <p:spPr>
              <a:xfrm>
                <a:off x="4605900" y="3493450"/>
                <a:ext cx="11700" cy="9600"/>
              </a:xfrm>
              <a:custGeom>
                <a:avLst/>
                <a:gdLst/>
                <a:ahLst/>
                <a:cxnLst/>
                <a:rect l="l" t="t" r="r" b="b"/>
                <a:pathLst>
                  <a:path w="468" h="384" extrusionOk="0">
                    <a:moveTo>
                      <a:pt x="364" y="0"/>
                    </a:moveTo>
                    <a:cubicBezTo>
                      <a:pt x="312" y="21"/>
                      <a:pt x="260" y="52"/>
                      <a:pt x="218" y="73"/>
                    </a:cubicBezTo>
                    <a:cubicBezTo>
                      <a:pt x="188" y="83"/>
                      <a:pt x="167" y="93"/>
                      <a:pt x="146" y="93"/>
                    </a:cubicBezTo>
                    <a:cubicBezTo>
                      <a:pt x="125" y="93"/>
                      <a:pt x="115" y="104"/>
                      <a:pt x="105" y="114"/>
                    </a:cubicBezTo>
                    <a:cubicBezTo>
                      <a:pt x="99" y="112"/>
                      <a:pt x="93" y="110"/>
                      <a:pt x="86" y="110"/>
                    </a:cubicBezTo>
                    <a:cubicBezTo>
                      <a:pt x="68" y="110"/>
                      <a:pt x="47" y="120"/>
                      <a:pt x="32" y="135"/>
                    </a:cubicBezTo>
                    <a:cubicBezTo>
                      <a:pt x="1" y="166"/>
                      <a:pt x="1" y="218"/>
                      <a:pt x="32" y="249"/>
                    </a:cubicBezTo>
                    <a:cubicBezTo>
                      <a:pt x="32" y="249"/>
                      <a:pt x="32" y="259"/>
                      <a:pt x="42" y="259"/>
                    </a:cubicBezTo>
                    <a:cubicBezTo>
                      <a:pt x="42" y="280"/>
                      <a:pt x="52" y="291"/>
                      <a:pt x="63" y="301"/>
                    </a:cubicBezTo>
                    <a:cubicBezTo>
                      <a:pt x="84" y="322"/>
                      <a:pt x="115" y="342"/>
                      <a:pt x="146" y="363"/>
                    </a:cubicBezTo>
                    <a:cubicBezTo>
                      <a:pt x="177" y="374"/>
                      <a:pt x="198" y="374"/>
                      <a:pt x="229" y="384"/>
                    </a:cubicBezTo>
                    <a:cubicBezTo>
                      <a:pt x="260" y="384"/>
                      <a:pt x="281" y="374"/>
                      <a:pt x="312" y="363"/>
                    </a:cubicBezTo>
                    <a:cubicBezTo>
                      <a:pt x="333" y="353"/>
                      <a:pt x="354" y="332"/>
                      <a:pt x="364" y="312"/>
                    </a:cubicBezTo>
                    <a:cubicBezTo>
                      <a:pt x="374" y="291"/>
                      <a:pt x="384" y="259"/>
                      <a:pt x="374" y="239"/>
                    </a:cubicBezTo>
                    <a:cubicBezTo>
                      <a:pt x="374" y="218"/>
                      <a:pt x="374" y="197"/>
                      <a:pt x="364" y="187"/>
                    </a:cubicBezTo>
                    <a:cubicBezTo>
                      <a:pt x="374" y="176"/>
                      <a:pt x="395" y="166"/>
                      <a:pt x="405" y="166"/>
                    </a:cubicBezTo>
                    <a:cubicBezTo>
                      <a:pt x="426" y="156"/>
                      <a:pt x="447" y="146"/>
                      <a:pt x="457" y="125"/>
                    </a:cubicBezTo>
                    <a:cubicBezTo>
                      <a:pt x="467" y="104"/>
                      <a:pt x="467" y="83"/>
                      <a:pt x="467" y="63"/>
                    </a:cubicBezTo>
                    <a:cubicBezTo>
                      <a:pt x="457" y="42"/>
                      <a:pt x="447" y="21"/>
                      <a:pt x="426" y="10"/>
                    </a:cubicBezTo>
                    <a:cubicBezTo>
                      <a:pt x="416" y="0"/>
                      <a:pt x="395" y="0"/>
                      <a:pt x="384" y="0"/>
                    </a:cubicBezTo>
                    <a:close/>
                  </a:path>
                </a:pathLst>
              </a:custGeom>
              <a:solidFill>
                <a:srgbClr val="FEA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50"/>
              <p:cNvSpPr/>
              <p:nvPr/>
            </p:nvSpPr>
            <p:spPr>
              <a:xfrm>
                <a:off x="4609550" y="3497850"/>
                <a:ext cx="24900" cy="7400"/>
              </a:xfrm>
              <a:custGeom>
                <a:avLst/>
                <a:gdLst/>
                <a:ahLst/>
                <a:cxnLst/>
                <a:rect l="l" t="t" r="r" b="b"/>
                <a:pathLst>
                  <a:path w="996" h="296" extrusionOk="0">
                    <a:moveTo>
                      <a:pt x="902" y="0"/>
                    </a:moveTo>
                    <a:cubicBezTo>
                      <a:pt x="892" y="0"/>
                      <a:pt x="881" y="11"/>
                      <a:pt x="872" y="11"/>
                    </a:cubicBezTo>
                    <a:cubicBezTo>
                      <a:pt x="802" y="31"/>
                      <a:pt x="734" y="51"/>
                      <a:pt x="656" y="70"/>
                    </a:cubicBezTo>
                    <a:lnTo>
                      <a:pt x="656" y="70"/>
                    </a:lnTo>
                    <a:cubicBezTo>
                      <a:pt x="658" y="69"/>
                      <a:pt x="660" y="66"/>
                      <a:pt x="664" y="63"/>
                    </a:cubicBezTo>
                    <a:lnTo>
                      <a:pt x="664" y="63"/>
                    </a:lnTo>
                    <a:cubicBezTo>
                      <a:pt x="508" y="104"/>
                      <a:pt x="353" y="125"/>
                      <a:pt x="197" y="125"/>
                    </a:cubicBezTo>
                    <a:lnTo>
                      <a:pt x="104" y="125"/>
                    </a:lnTo>
                    <a:cubicBezTo>
                      <a:pt x="99" y="124"/>
                      <a:pt x="93" y="123"/>
                      <a:pt x="88" y="123"/>
                    </a:cubicBezTo>
                    <a:cubicBezTo>
                      <a:pt x="52" y="123"/>
                      <a:pt x="20" y="151"/>
                      <a:pt x="10" y="187"/>
                    </a:cubicBezTo>
                    <a:cubicBezTo>
                      <a:pt x="0" y="239"/>
                      <a:pt x="31" y="281"/>
                      <a:pt x="83" y="291"/>
                    </a:cubicBezTo>
                    <a:cubicBezTo>
                      <a:pt x="119" y="294"/>
                      <a:pt x="156" y="295"/>
                      <a:pt x="194" y="295"/>
                    </a:cubicBezTo>
                    <a:cubicBezTo>
                      <a:pt x="295" y="295"/>
                      <a:pt x="399" y="285"/>
                      <a:pt x="498" y="270"/>
                    </a:cubicBezTo>
                    <a:cubicBezTo>
                      <a:pt x="643" y="249"/>
                      <a:pt x="789" y="208"/>
                      <a:pt x="934" y="166"/>
                    </a:cubicBezTo>
                    <a:cubicBezTo>
                      <a:pt x="975" y="156"/>
                      <a:pt x="996" y="94"/>
                      <a:pt x="975" y="63"/>
                    </a:cubicBezTo>
                    <a:cubicBezTo>
                      <a:pt x="964" y="42"/>
                      <a:pt x="955" y="21"/>
                      <a:pt x="934" y="11"/>
                    </a:cubicBezTo>
                    <a:cubicBezTo>
                      <a:pt x="923" y="11"/>
                      <a:pt x="913" y="0"/>
                      <a:pt x="902" y="0"/>
                    </a:cubicBezTo>
                    <a:close/>
                  </a:path>
                </a:pathLst>
              </a:custGeom>
              <a:solidFill>
                <a:srgbClr val="FEA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50"/>
              <p:cNvSpPr/>
              <p:nvPr/>
            </p:nvSpPr>
            <p:spPr>
              <a:xfrm>
                <a:off x="4610050" y="3498125"/>
                <a:ext cx="23625" cy="6975"/>
              </a:xfrm>
              <a:custGeom>
                <a:avLst/>
                <a:gdLst/>
                <a:ahLst/>
                <a:cxnLst/>
                <a:rect l="l" t="t" r="r" b="b"/>
                <a:pathLst>
                  <a:path w="945" h="279" extrusionOk="0">
                    <a:moveTo>
                      <a:pt x="820" y="0"/>
                    </a:moveTo>
                    <a:cubicBezTo>
                      <a:pt x="758" y="21"/>
                      <a:pt x="686" y="42"/>
                      <a:pt x="613" y="62"/>
                    </a:cubicBezTo>
                    <a:lnTo>
                      <a:pt x="633" y="62"/>
                    </a:lnTo>
                    <a:cubicBezTo>
                      <a:pt x="499" y="93"/>
                      <a:pt x="354" y="114"/>
                      <a:pt x="208" y="114"/>
                    </a:cubicBezTo>
                    <a:cubicBezTo>
                      <a:pt x="177" y="114"/>
                      <a:pt x="135" y="104"/>
                      <a:pt x="105" y="104"/>
                    </a:cubicBezTo>
                    <a:cubicBezTo>
                      <a:pt x="99" y="103"/>
                      <a:pt x="94" y="102"/>
                      <a:pt x="88" y="102"/>
                    </a:cubicBezTo>
                    <a:cubicBezTo>
                      <a:pt x="50" y="102"/>
                      <a:pt x="11" y="131"/>
                      <a:pt x="11" y="176"/>
                    </a:cubicBezTo>
                    <a:cubicBezTo>
                      <a:pt x="1" y="218"/>
                      <a:pt x="32" y="259"/>
                      <a:pt x="84" y="270"/>
                    </a:cubicBezTo>
                    <a:cubicBezTo>
                      <a:pt x="137" y="276"/>
                      <a:pt x="190" y="279"/>
                      <a:pt x="243" y="279"/>
                    </a:cubicBezTo>
                    <a:cubicBezTo>
                      <a:pt x="459" y="279"/>
                      <a:pt x="674" y="231"/>
                      <a:pt x="882" y="155"/>
                    </a:cubicBezTo>
                    <a:cubicBezTo>
                      <a:pt x="924" y="145"/>
                      <a:pt x="944" y="93"/>
                      <a:pt x="935" y="52"/>
                    </a:cubicBezTo>
                    <a:cubicBezTo>
                      <a:pt x="914" y="10"/>
                      <a:pt x="882" y="0"/>
                      <a:pt x="852" y="0"/>
                    </a:cubicBezTo>
                    <a:close/>
                  </a:path>
                </a:pathLst>
              </a:custGeom>
              <a:solidFill>
                <a:srgbClr val="FEA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50"/>
              <p:cNvSpPr/>
              <p:nvPr/>
            </p:nvSpPr>
            <p:spPr>
              <a:xfrm>
                <a:off x="4604600" y="3488000"/>
                <a:ext cx="29350" cy="7550"/>
              </a:xfrm>
              <a:custGeom>
                <a:avLst/>
                <a:gdLst/>
                <a:ahLst/>
                <a:cxnLst/>
                <a:rect l="l" t="t" r="r" b="b"/>
                <a:pathLst>
                  <a:path w="1174" h="302" extrusionOk="0">
                    <a:moveTo>
                      <a:pt x="1121" y="0"/>
                    </a:moveTo>
                    <a:cubicBezTo>
                      <a:pt x="1059" y="32"/>
                      <a:pt x="996" y="62"/>
                      <a:pt x="924" y="83"/>
                    </a:cubicBezTo>
                    <a:cubicBezTo>
                      <a:pt x="862" y="115"/>
                      <a:pt x="789" y="136"/>
                      <a:pt x="717" y="156"/>
                    </a:cubicBezTo>
                    <a:lnTo>
                      <a:pt x="727" y="156"/>
                    </a:lnTo>
                    <a:cubicBezTo>
                      <a:pt x="613" y="187"/>
                      <a:pt x="499" y="208"/>
                      <a:pt x="395" y="218"/>
                    </a:cubicBezTo>
                    <a:cubicBezTo>
                      <a:pt x="281" y="239"/>
                      <a:pt x="177" y="239"/>
                      <a:pt x="63" y="249"/>
                    </a:cubicBezTo>
                    <a:lnTo>
                      <a:pt x="21" y="249"/>
                    </a:lnTo>
                    <a:cubicBezTo>
                      <a:pt x="11" y="260"/>
                      <a:pt x="11" y="260"/>
                      <a:pt x="11" y="270"/>
                    </a:cubicBezTo>
                    <a:cubicBezTo>
                      <a:pt x="1" y="281"/>
                      <a:pt x="11" y="301"/>
                      <a:pt x="32" y="301"/>
                    </a:cubicBezTo>
                    <a:cubicBezTo>
                      <a:pt x="219" y="301"/>
                      <a:pt x="416" y="291"/>
                      <a:pt x="602" y="249"/>
                    </a:cubicBezTo>
                    <a:cubicBezTo>
                      <a:pt x="789" y="218"/>
                      <a:pt x="976" y="166"/>
                      <a:pt x="1153" y="73"/>
                    </a:cubicBezTo>
                    <a:lnTo>
                      <a:pt x="1173" y="53"/>
                    </a:lnTo>
                    <a:lnTo>
                      <a:pt x="1173" y="21"/>
                    </a:lnTo>
                    <a:cubicBezTo>
                      <a:pt x="1162" y="11"/>
                      <a:pt x="1153" y="0"/>
                      <a:pt x="1132" y="0"/>
                    </a:cubicBezTo>
                    <a:close/>
                  </a:path>
                </a:pathLst>
              </a:custGeom>
              <a:solidFill>
                <a:srgbClr val="D08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50"/>
              <p:cNvSpPr/>
              <p:nvPr/>
            </p:nvSpPr>
            <p:spPr>
              <a:xfrm>
                <a:off x="4603050" y="3472950"/>
                <a:ext cx="25200" cy="5575"/>
              </a:xfrm>
              <a:custGeom>
                <a:avLst/>
                <a:gdLst/>
                <a:ahLst/>
                <a:cxnLst/>
                <a:rect l="l" t="t" r="r" b="b"/>
                <a:pathLst>
                  <a:path w="1008" h="223" extrusionOk="0">
                    <a:moveTo>
                      <a:pt x="955" y="1"/>
                    </a:moveTo>
                    <a:cubicBezTo>
                      <a:pt x="872" y="32"/>
                      <a:pt x="800" y="63"/>
                      <a:pt x="717" y="84"/>
                    </a:cubicBezTo>
                    <a:lnTo>
                      <a:pt x="727" y="84"/>
                    </a:lnTo>
                    <a:cubicBezTo>
                      <a:pt x="530" y="136"/>
                      <a:pt x="322" y="167"/>
                      <a:pt x="115" y="167"/>
                    </a:cubicBezTo>
                    <a:lnTo>
                      <a:pt x="32" y="167"/>
                    </a:lnTo>
                    <a:cubicBezTo>
                      <a:pt x="11" y="167"/>
                      <a:pt x="0" y="167"/>
                      <a:pt x="0" y="187"/>
                    </a:cubicBezTo>
                    <a:cubicBezTo>
                      <a:pt x="0" y="198"/>
                      <a:pt x="11" y="219"/>
                      <a:pt x="21" y="219"/>
                    </a:cubicBezTo>
                    <a:cubicBezTo>
                      <a:pt x="65" y="222"/>
                      <a:pt x="109" y="223"/>
                      <a:pt x="152" y="223"/>
                    </a:cubicBezTo>
                    <a:cubicBezTo>
                      <a:pt x="271" y="223"/>
                      <a:pt x="387" y="213"/>
                      <a:pt x="509" y="198"/>
                    </a:cubicBezTo>
                    <a:cubicBezTo>
                      <a:pt x="592" y="187"/>
                      <a:pt x="675" y="167"/>
                      <a:pt x="758" y="146"/>
                    </a:cubicBezTo>
                    <a:cubicBezTo>
                      <a:pt x="830" y="125"/>
                      <a:pt x="903" y="104"/>
                      <a:pt x="976" y="74"/>
                    </a:cubicBezTo>
                    <a:cubicBezTo>
                      <a:pt x="996" y="63"/>
                      <a:pt x="1007" y="42"/>
                      <a:pt x="996" y="21"/>
                    </a:cubicBezTo>
                    <a:cubicBezTo>
                      <a:pt x="996" y="11"/>
                      <a:pt x="976" y="1"/>
                      <a:pt x="966" y="1"/>
                    </a:cubicBezTo>
                    <a:close/>
                  </a:path>
                </a:pathLst>
              </a:custGeom>
              <a:solidFill>
                <a:srgbClr val="D08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50"/>
              <p:cNvSpPr/>
              <p:nvPr/>
            </p:nvSpPr>
            <p:spPr>
              <a:xfrm>
                <a:off x="4640400" y="3184850"/>
                <a:ext cx="189850" cy="304725"/>
              </a:xfrm>
              <a:custGeom>
                <a:avLst/>
                <a:gdLst/>
                <a:ahLst/>
                <a:cxnLst/>
                <a:rect l="l" t="t" r="r" b="b"/>
                <a:pathLst>
                  <a:path w="7594" h="12189" extrusionOk="0">
                    <a:moveTo>
                      <a:pt x="654" y="1"/>
                    </a:moveTo>
                    <a:cubicBezTo>
                      <a:pt x="633" y="1"/>
                      <a:pt x="613" y="11"/>
                      <a:pt x="602" y="21"/>
                    </a:cubicBezTo>
                    <a:cubicBezTo>
                      <a:pt x="581" y="42"/>
                      <a:pt x="571" y="63"/>
                      <a:pt x="571" y="84"/>
                    </a:cubicBezTo>
                    <a:cubicBezTo>
                      <a:pt x="415" y="353"/>
                      <a:pt x="301" y="633"/>
                      <a:pt x="239" y="903"/>
                    </a:cubicBezTo>
                    <a:cubicBezTo>
                      <a:pt x="187" y="1183"/>
                      <a:pt x="177" y="1463"/>
                      <a:pt x="208" y="1753"/>
                    </a:cubicBezTo>
                    <a:cubicBezTo>
                      <a:pt x="281" y="2283"/>
                      <a:pt x="488" y="2822"/>
                      <a:pt x="851" y="3361"/>
                    </a:cubicBezTo>
                    <a:cubicBezTo>
                      <a:pt x="1141" y="3818"/>
                      <a:pt x="1525" y="4243"/>
                      <a:pt x="1982" y="4648"/>
                    </a:cubicBezTo>
                    <a:lnTo>
                      <a:pt x="1992" y="4658"/>
                    </a:lnTo>
                    <a:cubicBezTo>
                      <a:pt x="2365" y="4990"/>
                      <a:pt x="2749" y="5322"/>
                      <a:pt x="3081" y="5706"/>
                    </a:cubicBezTo>
                    <a:cubicBezTo>
                      <a:pt x="3164" y="5789"/>
                      <a:pt x="3237" y="5882"/>
                      <a:pt x="3310" y="5975"/>
                    </a:cubicBezTo>
                    <a:cubicBezTo>
                      <a:pt x="3496" y="6224"/>
                      <a:pt x="3631" y="6453"/>
                      <a:pt x="3734" y="6681"/>
                    </a:cubicBezTo>
                    <a:lnTo>
                      <a:pt x="3734" y="6670"/>
                    </a:lnTo>
                    <a:cubicBezTo>
                      <a:pt x="3797" y="6847"/>
                      <a:pt x="3849" y="7013"/>
                      <a:pt x="3870" y="7168"/>
                    </a:cubicBezTo>
                    <a:lnTo>
                      <a:pt x="3870" y="7158"/>
                    </a:lnTo>
                    <a:cubicBezTo>
                      <a:pt x="3880" y="7303"/>
                      <a:pt x="3880" y="7448"/>
                      <a:pt x="3870" y="7583"/>
                    </a:cubicBezTo>
                    <a:cubicBezTo>
                      <a:pt x="3849" y="7739"/>
                      <a:pt x="3797" y="7905"/>
                      <a:pt x="3725" y="8081"/>
                    </a:cubicBezTo>
                    <a:cubicBezTo>
                      <a:pt x="3642" y="8267"/>
                      <a:pt x="3527" y="8454"/>
                      <a:pt x="3403" y="8620"/>
                    </a:cubicBezTo>
                    <a:cubicBezTo>
                      <a:pt x="3247" y="8828"/>
                      <a:pt x="3050" y="9014"/>
                      <a:pt x="2822" y="9191"/>
                    </a:cubicBezTo>
                    <a:cubicBezTo>
                      <a:pt x="2480" y="9450"/>
                      <a:pt x="2065" y="9678"/>
                      <a:pt x="1535" y="9906"/>
                    </a:cubicBezTo>
                    <a:cubicBezTo>
                      <a:pt x="1349" y="9989"/>
                      <a:pt x="1152" y="10062"/>
                      <a:pt x="913" y="10155"/>
                    </a:cubicBezTo>
                    <a:cubicBezTo>
                      <a:pt x="809" y="10187"/>
                      <a:pt x="706" y="10228"/>
                      <a:pt x="602" y="10259"/>
                    </a:cubicBezTo>
                    <a:lnTo>
                      <a:pt x="353" y="10353"/>
                    </a:lnTo>
                    <a:lnTo>
                      <a:pt x="311" y="10363"/>
                    </a:lnTo>
                    <a:lnTo>
                      <a:pt x="156" y="10425"/>
                    </a:lnTo>
                    <a:cubicBezTo>
                      <a:pt x="125" y="10436"/>
                      <a:pt x="115" y="10446"/>
                      <a:pt x="104" y="10457"/>
                    </a:cubicBezTo>
                    <a:cubicBezTo>
                      <a:pt x="94" y="10467"/>
                      <a:pt x="83" y="10487"/>
                      <a:pt x="73" y="10508"/>
                    </a:cubicBezTo>
                    <a:cubicBezTo>
                      <a:pt x="0" y="10778"/>
                      <a:pt x="52" y="11089"/>
                      <a:pt x="239" y="11442"/>
                    </a:cubicBezTo>
                    <a:cubicBezTo>
                      <a:pt x="311" y="11577"/>
                      <a:pt x="405" y="11711"/>
                      <a:pt x="530" y="11857"/>
                    </a:cubicBezTo>
                    <a:cubicBezTo>
                      <a:pt x="633" y="11981"/>
                      <a:pt x="747" y="12085"/>
                      <a:pt x="862" y="12179"/>
                    </a:cubicBezTo>
                    <a:cubicBezTo>
                      <a:pt x="871" y="12188"/>
                      <a:pt x="892" y="12188"/>
                      <a:pt x="903" y="12188"/>
                    </a:cubicBezTo>
                    <a:lnTo>
                      <a:pt x="945" y="12188"/>
                    </a:lnTo>
                    <a:cubicBezTo>
                      <a:pt x="1007" y="12168"/>
                      <a:pt x="1079" y="12158"/>
                      <a:pt x="1141" y="12147"/>
                    </a:cubicBezTo>
                    <a:lnTo>
                      <a:pt x="1162" y="12147"/>
                    </a:lnTo>
                    <a:cubicBezTo>
                      <a:pt x="1266" y="12126"/>
                      <a:pt x="1359" y="12105"/>
                      <a:pt x="1452" y="12096"/>
                    </a:cubicBezTo>
                    <a:cubicBezTo>
                      <a:pt x="1629" y="12054"/>
                      <a:pt x="1805" y="12023"/>
                      <a:pt x="1982" y="11981"/>
                    </a:cubicBezTo>
                    <a:cubicBezTo>
                      <a:pt x="2335" y="11909"/>
                      <a:pt x="2676" y="11815"/>
                      <a:pt x="2988" y="11722"/>
                    </a:cubicBezTo>
                    <a:cubicBezTo>
                      <a:pt x="3693" y="11525"/>
                      <a:pt x="4347" y="11255"/>
                      <a:pt x="4938" y="10955"/>
                    </a:cubicBezTo>
                    <a:cubicBezTo>
                      <a:pt x="5249" y="10789"/>
                      <a:pt x="5519" y="10623"/>
                      <a:pt x="5758" y="10446"/>
                    </a:cubicBezTo>
                    <a:cubicBezTo>
                      <a:pt x="6007" y="10270"/>
                      <a:pt x="6235" y="10062"/>
                      <a:pt x="6452" y="9844"/>
                    </a:cubicBezTo>
                    <a:cubicBezTo>
                      <a:pt x="6919" y="9378"/>
                      <a:pt x="7251" y="8859"/>
                      <a:pt x="7438" y="8309"/>
                    </a:cubicBezTo>
                    <a:cubicBezTo>
                      <a:pt x="7531" y="8029"/>
                      <a:pt x="7583" y="7728"/>
                      <a:pt x="7593" y="7428"/>
                    </a:cubicBezTo>
                    <a:cubicBezTo>
                      <a:pt x="7593" y="7292"/>
                      <a:pt x="7593" y="7137"/>
                      <a:pt x="7563" y="6971"/>
                    </a:cubicBezTo>
                    <a:cubicBezTo>
                      <a:pt x="7542" y="6826"/>
                      <a:pt x="7510" y="6681"/>
                      <a:pt x="7459" y="6504"/>
                    </a:cubicBezTo>
                    <a:cubicBezTo>
                      <a:pt x="7376" y="6214"/>
                      <a:pt x="7261" y="5902"/>
                      <a:pt x="7095" y="5570"/>
                    </a:cubicBezTo>
                    <a:cubicBezTo>
                      <a:pt x="6950" y="5280"/>
                      <a:pt x="6784" y="4990"/>
                      <a:pt x="6577" y="4678"/>
                    </a:cubicBezTo>
                    <a:cubicBezTo>
                      <a:pt x="6224" y="4139"/>
                      <a:pt x="5799" y="3610"/>
                      <a:pt x="5290" y="3071"/>
                    </a:cubicBezTo>
                    <a:cubicBezTo>
                      <a:pt x="5094" y="2873"/>
                      <a:pt x="4896" y="2677"/>
                      <a:pt x="4647" y="2449"/>
                    </a:cubicBezTo>
                    <a:cubicBezTo>
                      <a:pt x="4430" y="2230"/>
                      <a:pt x="4212" y="2044"/>
                      <a:pt x="4004" y="1857"/>
                    </a:cubicBezTo>
                    <a:cubicBezTo>
                      <a:pt x="3455" y="1359"/>
                      <a:pt x="2967" y="996"/>
                      <a:pt x="2490" y="695"/>
                    </a:cubicBezTo>
                    <a:cubicBezTo>
                      <a:pt x="2220" y="529"/>
                      <a:pt x="1940" y="384"/>
                      <a:pt x="1671" y="270"/>
                    </a:cubicBezTo>
                    <a:cubicBezTo>
                      <a:pt x="1380" y="146"/>
                      <a:pt x="1110" y="63"/>
                      <a:pt x="851" y="21"/>
                    </a:cubicBezTo>
                    <a:cubicBezTo>
                      <a:pt x="789" y="11"/>
                      <a:pt x="726" y="1"/>
                      <a:pt x="6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50"/>
              <p:cNvSpPr/>
              <p:nvPr/>
            </p:nvSpPr>
            <p:spPr>
              <a:xfrm>
                <a:off x="4652600" y="3206875"/>
                <a:ext cx="177925" cy="282700"/>
              </a:xfrm>
              <a:custGeom>
                <a:avLst/>
                <a:gdLst/>
                <a:ahLst/>
                <a:cxnLst/>
                <a:rect l="l" t="t" r="r" b="b"/>
                <a:pathLst>
                  <a:path w="7117" h="11308" extrusionOk="0">
                    <a:moveTo>
                      <a:pt x="2292" y="1"/>
                    </a:moveTo>
                    <a:cubicBezTo>
                      <a:pt x="2334" y="42"/>
                      <a:pt x="2386" y="84"/>
                      <a:pt x="2427" y="125"/>
                    </a:cubicBezTo>
                    <a:cubicBezTo>
                      <a:pt x="2500" y="178"/>
                      <a:pt x="2562" y="240"/>
                      <a:pt x="2624" y="302"/>
                    </a:cubicBezTo>
                    <a:cubicBezTo>
                      <a:pt x="2905" y="551"/>
                      <a:pt x="3163" y="810"/>
                      <a:pt x="3423" y="1070"/>
                    </a:cubicBezTo>
                    <a:cubicBezTo>
                      <a:pt x="3682" y="1339"/>
                      <a:pt x="3931" y="1619"/>
                      <a:pt x="4170" y="1900"/>
                    </a:cubicBezTo>
                    <a:cubicBezTo>
                      <a:pt x="4408" y="2190"/>
                      <a:pt x="4636" y="2480"/>
                      <a:pt x="4855" y="2781"/>
                    </a:cubicBezTo>
                    <a:cubicBezTo>
                      <a:pt x="4958" y="2926"/>
                      <a:pt x="5072" y="3082"/>
                      <a:pt x="5166" y="3227"/>
                    </a:cubicBezTo>
                    <a:cubicBezTo>
                      <a:pt x="5259" y="3373"/>
                      <a:pt x="5353" y="3507"/>
                      <a:pt x="5446" y="3642"/>
                    </a:cubicBezTo>
                    <a:cubicBezTo>
                      <a:pt x="5622" y="3933"/>
                      <a:pt x="5798" y="4212"/>
                      <a:pt x="5954" y="4514"/>
                    </a:cubicBezTo>
                    <a:cubicBezTo>
                      <a:pt x="6099" y="4814"/>
                      <a:pt x="6234" y="5125"/>
                      <a:pt x="6317" y="5447"/>
                    </a:cubicBezTo>
                    <a:cubicBezTo>
                      <a:pt x="6358" y="5613"/>
                      <a:pt x="6390" y="5768"/>
                      <a:pt x="6411" y="5934"/>
                    </a:cubicBezTo>
                    <a:cubicBezTo>
                      <a:pt x="6421" y="6100"/>
                      <a:pt x="6431" y="6266"/>
                      <a:pt x="6421" y="6422"/>
                    </a:cubicBezTo>
                    <a:cubicBezTo>
                      <a:pt x="6400" y="6723"/>
                      <a:pt x="6338" y="7013"/>
                      <a:pt x="6224" y="7294"/>
                    </a:cubicBezTo>
                    <a:cubicBezTo>
                      <a:pt x="6130" y="7552"/>
                      <a:pt x="5985" y="7791"/>
                      <a:pt x="5819" y="8020"/>
                    </a:cubicBezTo>
                    <a:cubicBezTo>
                      <a:pt x="5653" y="8248"/>
                      <a:pt x="5456" y="8445"/>
                      <a:pt x="5238" y="8631"/>
                    </a:cubicBezTo>
                    <a:cubicBezTo>
                      <a:pt x="5021" y="8818"/>
                      <a:pt x="4782" y="8995"/>
                      <a:pt x="4544" y="9140"/>
                    </a:cubicBezTo>
                    <a:cubicBezTo>
                      <a:pt x="4398" y="9233"/>
                      <a:pt x="4263" y="9306"/>
                      <a:pt x="4129" y="9378"/>
                    </a:cubicBezTo>
                    <a:cubicBezTo>
                      <a:pt x="3963" y="9472"/>
                      <a:pt x="3807" y="9555"/>
                      <a:pt x="3641" y="9638"/>
                    </a:cubicBezTo>
                    <a:cubicBezTo>
                      <a:pt x="2988" y="9970"/>
                      <a:pt x="2313" y="10260"/>
                      <a:pt x="1618" y="10498"/>
                    </a:cubicBezTo>
                    <a:cubicBezTo>
                      <a:pt x="1286" y="10613"/>
                      <a:pt x="934" y="10717"/>
                      <a:pt x="581" y="10800"/>
                    </a:cubicBezTo>
                    <a:lnTo>
                      <a:pt x="52" y="10924"/>
                    </a:lnTo>
                    <a:cubicBezTo>
                      <a:pt x="31" y="10924"/>
                      <a:pt x="21" y="10924"/>
                      <a:pt x="0" y="10934"/>
                    </a:cubicBezTo>
                    <a:cubicBezTo>
                      <a:pt x="10" y="10945"/>
                      <a:pt x="31" y="10966"/>
                      <a:pt x="42" y="10986"/>
                    </a:cubicBezTo>
                    <a:cubicBezTo>
                      <a:pt x="135" y="11100"/>
                      <a:pt x="249" y="11204"/>
                      <a:pt x="374" y="11298"/>
                    </a:cubicBezTo>
                    <a:cubicBezTo>
                      <a:pt x="383" y="11307"/>
                      <a:pt x="404" y="11307"/>
                      <a:pt x="415" y="11307"/>
                    </a:cubicBezTo>
                    <a:lnTo>
                      <a:pt x="457" y="11307"/>
                    </a:lnTo>
                    <a:cubicBezTo>
                      <a:pt x="519" y="11298"/>
                      <a:pt x="591" y="11287"/>
                      <a:pt x="653" y="11266"/>
                    </a:cubicBezTo>
                    <a:lnTo>
                      <a:pt x="674" y="11266"/>
                    </a:lnTo>
                    <a:cubicBezTo>
                      <a:pt x="778" y="11245"/>
                      <a:pt x="871" y="11235"/>
                      <a:pt x="964" y="11215"/>
                    </a:cubicBezTo>
                    <a:cubicBezTo>
                      <a:pt x="1141" y="11183"/>
                      <a:pt x="1317" y="11142"/>
                      <a:pt x="1494" y="11100"/>
                    </a:cubicBezTo>
                    <a:cubicBezTo>
                      <a:pt x="1847" y="11028"/>
                      <a:pt x="2188" y="10945"/>
                      <a:pt x="2510" y="10851"/>
                    </a:cubicBezTo>
                    <a:cubicBezTo>
                      <a:pt x="3205" y="10644"/>
                      <a:pt x="3859" y="10385"/>
                      <a:pt x="4450" y="10074"/>
                    </a:cubicBezTo>
                    <a:cubicBezTo>
                      <a:pt x="4761" y="9908"/>
                      <a:pt x="5031" y="9742"/>
                      <a:pt x="5270" y="9565"/>
                    </a:cubicBezTo>
                    <a:cubicBezTo>
                      <a:pt x="5519" y="9389"/>
                      <a:pt x="5747" y="9191"/>
                      <a:pt x="5975" y="8963"/>
                    </a:cubicBezTo>
                    <a:cubicBezTo>
                      <a:pt x="6431" y="8497"/>
                      <a:pt x="6763" y="7978"/>
                      <a:pt x="6950" y="7428"/>
                    </a:cubicBezTo>
                    <a:cubicBezTo>
                      <a:pt x="7043" y="7148"/>
                      <a:pt x="7095" y="6858"/>
                      <a:pt x="7105" y="6547"/>
                    </a:cubicBezTo>
                    <a:cubicBezTo>
                      <a:pt x="7116" y="6411"/>
                      <a:pt x="7105" y="6256"/>
                      <a:pt x="7075" y="6090"/>
                    </a:cubicBezTo>
                    <a:cubicBezTo>
                      <a:pt x="7064" y="5945"/>
                      <a:pt x="7022" y="5800"/>
                      <a:pt x="6971" y="5623"/>
                    </a:cubicBezTo>
                    <a:cubicBezTo>
                      <a:pt x="6888" y="5333"/>
                      <a:pt x="6773" y="5021"/>
                      <a:pt x="6607" y="4689"/>
                    </a:cubicBezTo>
                    <a:cubicBezTo>
                      <a:pt x="6473" y="4399"/>
                      <a:pt x="6296" y="4109"/>
                      <a:pt x="6089" y="3797"/>
                    </a:cubicBezTo>
                    <a:cubicBezTo>
                      <a:pt x="5736" y="3258"/>
                      <a:pt x="5311" y="2729"/>
                      <a:pt x="4802" y="2190"/>
                    </a:cubicBezTo>
                    <a:cubicBezTo>
                      <a:pt x="4606" y="1992"/>
                      <a:pt x="4408" y="1796"/>
                      <a:pt x="4159" y="1557"/>
                    </a:cubicBezTo>
                    <a:cubicBezTo>
                      <a:pt x="3942" y="1349"/>
                      <a:pt x="3724" y="1153"/>
                      <a:pt x="3516" y="966"/>
                    </a:cubicBezTo>
                    <a:cubicBezTo>
                      <a:pt x="3071" y="582"/>
                      <a:pt x="2676" y="271"/>
                      <a:pt x="2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50"/>
              <p:cNvSpPr/>
              <p:nvPr/>
            </p:nvSpPr>
            <p:spPr>
              <a:xfrm>
                <a:off x="4647400" y="3128050"/>
                <a:ext cx="178975" cy="289700"/>
              </a:xfrm>
              <a:custGeom>
                <a:avLst/>
                <a:gdLst/>
                <a:ahLst/>
                <a:cxnLst/>
                <a:rect l="l" t="t" r="r" b="b"/>
                <a:pathLst>
                  <a:path w="7159" h="11588" extrusionOk="0">
                    <a:moveTo>
                      <a:pt x="4793" y="0"/>
                    </a:moveTo>
                    <a:cubicBezTo>
                      <a:pt x="4741" y="0"/>
                      <a:pt x="4689" y="11"/>
                      <a:pt x="4637" y="21"/>
                    </a:cubicBezTo>
                    <a:cubicBezTo>
                      <a:pt x="4616" y="21"/>
                      <a:pt x="4606" y="21"/>
                      <a:pt x="4595" y="32"/>
                    </a:cubicBezTo>
                    <a:cubicBezTo>
                      <a:pt x="4533" y="42"/>
                      <a:pt x="4471" y="53"/>
                      <a:pt x="4388" y="83"/>
                    </a:cubicBezTo>
                    <a:cubicBezTo>
                      <a:pt x="4295" y="125"/>
                      <a:pt x="4212" y="166"/>
                      <a:pt x="4118" y="229"/>
                    </a:cubicBezTo>
                    <a:cubicBezTo>
                      <a:pt x="4035" y="291"/>
                      <a:pt x="3963" y="364"/>
                      <a:pt x="3911" y="436"/>
                    </a:cubicBezTo>
                    <a:cubicBezTo>
                      <a:pt x="3859" y="498"/>
                      <a:pt x="3828" y="571"/>
                      <a:pt x="3818" y="664"/>
                    </a:cubicBezTo>
                    <a:cubicBezTo>
                      <a:pt x="3807" y="727"/>
                      <a:pt x="3807" y="800"/>
                      <a:pt x="3818" y="883"/>
                    </a:cubicBezTo>
                    <a:cubicBezTo>
                      <a:pt x="3839" y="945"/>
                      <a:pt x="3859" y="1017"/>
                      <a:pt x="3901" y="1100"/>
                    </a:cubicBezTo>
                    <a:cubicBezTo>
                      <a:pt x="3942" y="1183"/>
                      <a:pt x="3984" y="1245"/>
                      <a:pt x="4025" y="1318"/>
                    </a:cubicBezTo>
                    <a:cubicBezTo>
                      <a:pt x="4077" y="1390"/>
                      <a:pt x="4129" y="1463"/>
                      <a:pt x="4181" y="1526"/>
                    </a:cubicBezTo>
                    <a:cubicBezTo>
                      <a:pt x="4233" y="1588"/>
                      <a:pt x="4274" y="1650"/>
                      <a:pt x="4326" y="1712"/>
                    </a:cubicBezTo>
                    <a:cubicBezTo>
                      <a:pt x="4388" y="1805"/>
                      <a:pt x="4440" y="1899"/>
                      <a:pt x="4471" y="1992"/>
                    </a:cubicBezTo>
                    <a:lnTo>
                      <a:pt x="4482" y="2003"/>
                    </a:lnTo>
                    <a:cubicBezTo>
                      <a:pt x="4503" y="2086"/>
                      <a:pt x="4523" y="2158"/>
                      <a:pt x="4533" y="2241"/>
                    </a:cubicBezTo>
                    <a:cubicBezTo>
                      <a:pt x="4533" y="2314"/>
                      <a:pt x="4533" y="2386"/>
                      <a:pt x="4513" y="2459"/>
                    </a:cubicBezTo>
                    <a:cubicBezTo>
                      <a:pt x="4503" y="2531"/>
                      <a:pt x="4482" y="2614"/>
                      <a:pt x="4440" y="2687"/>
                    </a:cubicBezTo>
                    <a:cubicBezTo>
                      <a:pt x="4399" y="2770"/>
                      <a:pt x="4347" y="2843"/>
                      <a:pt x="4284" y="2916"/>
                    </a:cubicBezTo>
                    <a:cubicBezTo>
                      <a:pt x="4201" y="3009"/>
                      <a:pt x="4108" y="3102"/>
                      <a:pt x="4005" y="3175"/>
                    </a:cubicBezTo>
                    <a:cubicBezTo>
                      <a:pt x="3901" y="3248"/>
                      <a:pt x="3797" y="3299"/>
                      <a:pt x="3662" y="3361"/>
                    </a:cubicBezTo>
                    <a:cubicBezTo>
                      <a:pt x="3558" y="3414"/>
                      <a:pt x="3434" y="3465"/>
                      <a:pt x="3279" y="3538"/>
                    </a:cubicBezTo>
                    <a:cubicBezTo>
                      <a:pt x="3143" y="3590"/>
                      <a:pt x="3009" y="3642"/>
                      <a:pt x="2874" y="3704"/>
                    </a:cubicBezTo>
                    <a:cubicBezTo>
                      <a:pt x="2760" y="3746"/>
                      <a:pt x="2645" y="3797"/>
                      <a:pt x="2542" y="3838"/>
                    </a:cubicBezTo>
                    <a:cubicBezTo>
                      <a:pt x="2251" y="3963"/>
                      <a:pt x="2034" y="4067"/>
                      <a:pt x="1836" y="4170"/>
                    </a:cubicBezTo>
                    <a:cubicBezTo>
                      <a:pt x="1598" y="4295"/>
                      <a:pt x="1380" y="4440"/>
                      <a:pt x="1193" y="4606"/>
                    </a:cubicBezTo>
                    <a:cubicBezTo>
                      <a:pt x="996" y="4772"/>
                      <a:pt x="810" y="4970"/>
                      <a:pt x="654" y="5208"/>
                    </a:cubicBezTo>
                    <a:cubicBezTo>
                      <a:pt x="488" y="5447"/>
                      <a:pt x="343" y="5726"/>
                      <a:pt x="239" y="6028"/>
                    </a:cubicBezTo>
                    <a:cubicBezTo>
                      <a:pt x="63" y="6546"/>
                      <a:pt x="1" y="7137"/>
                      <a:pt x="42" y="7833"/>
                    </a:cubicBezTo>
                    <a:cubicBezTo>
                      <a:pt x="63" y="8123"/>
                      <a:pt x="104" y="8444"/>
                      <a:pt x="167" y="8787"/>
                    </a:cubicBezTo>
                    <a:cubicBezTo>
                      <a:pt x="177" y="8870"/>
                      <a:pt x="187" y="8953"/>
                      <a:pt x="208" y="9025"/>
                    </a:cubicBezTo>
                    <a:cubicBezTo>
                      <a:pt x="218" y="9087"/>
                      <a:pt x="229" y="9160"/>
                      <a:pt x="239" y="9223"/>
                    </a:cubicBezTo>
                    <a:cubicBezTo>
                      <a:pt x="260" y="9315"/>
                      <a:pt x="270" y="9419"/>
                      <a:pt x="280" y="9523"/>
                    </a:cubicBezTo>
                    <a:lnTo>
                      <a:pt x="280" y="9534"/>
                    </a:lnTo>
                    <a:cubicBezTo>
                      <a:pt x="291" y="9637"/>
                      <a:pt x="291" y="9741"/>
                      <a:pt x="291" y="9834"/>
                    </a:cubicBezTo>
                    <a:cubicBezTo>
                      <a:pt x="291" y="9824"/>
                      <a:pt x="291" y="9824"/>
                      <a:pt x="280" y="9824"/>
                    </a:cubicBezTo>
                    <a:lnTo>
                      <a:pt x="260" y="9824"/>
                    </a:lnTo>
                    <a:cubicBezTo>
                      <a:pt x="229" y="9834"/>
                      <a:pt x="197" y="9855"/>
                      <a:pt x="187" y="9886"/>
                    </a:cubicBezTo>
                    <a:cubicBezTo>
                      <a:pt x="301" y="10000"/>
                      <a:pt x="395" y="10115"/>
                      <a:pt x="478" y="10239"/>
                    </a:cubicBezTo>
                    <a:cubicBezTo>
                      <a:pt x="612" y="10426"/>
                      <a:pt x="737" y="10622"/>
                      <a:pt x="830" y="10830"/>
                    </a:cubicBezTo>
                    <a:cubicBezTo>
                      <a:pt x="882" y="10934"/>
                      <a:pt x="923" y="11037"/>
                      <a:pt x="955" y="11152"/>
                    </a:cubicBezTo>
                    <a:cubicBezTo>
                      <a:pt x="996" y="11245"/>
                      <a:pt x="1017" y="11349"/>
                      <a:pt x="1038" y="11452"/>
                    </a:cubicBezTo>
                    <a:cubicBezTo>
                      <a:pt x="1048" y="11494"/>
                      <a:pt x="1059" y="11546"/>
                      <a:pt x="1059" y="11588"/>
                    </a:cubicBezTo>
                    <a:cubicBezTo>
                      <a:pt x="1110" y="11556"/>
                      <a:pt x="1162" y="11515"/>
                      <a:pt x="1214" y="11473"/>
                    </a:cubicBezTo>
                    <a:cubicBezTo>
                      <a:pt x="1338" y="11359"/>
                      <a:pt x="1442" y="11193"/>
                      <a:pt x="1515" y="10986"/>
                    </a:cubicBezTo>
                    <a:cubicBezTo>
                      <a:pt x="1557" y="10851"/>
                      <a:pt x="1587" y="10705"/>
                      <a:pt x="1608" y="10530"/>
                    </a:cubicBezTo>
                    <a:cubicBezTo>
                      <a:pt x="1629" y="10394"/>
                      <a:pt x="1640" y="10239"/>
                      <a:pt x="1640" y="10073"/>
                    </a:cubicBezTo>
                    <a:cubicBezTo>
                      <a:pt x="1640" y="9949"/>
                      <a:pt x="1629" y="9813"/>
                      <a:pt x="1619" y="9637"/>
                    </a:cubicBezTo>
                    <a:cubicBezTo>
                      <a:pt x="1608" y="9585"/>
                      <a:pt x="1608" y="9534"/>
                      <a:pt x="1598" y="9481"/>
                    </a:cubicBezTo>
                    <a:lnTo>
                      <a:pt x="1598" y="9440"/>
                    </a:lnTo>
                    <a:lnTo>
                      <a:pt x="1587" y="9388"/>
                    </a:lnTo>
                    <a:cubicBezTo>
                      <a:pt x="1577" y="9305"/>
                      <a:pt x="1577" y="9232"/>
                      <a:pt x="1567" y="9149"/>
                    </a:cubicBezTo>
                    <a:lnTo>
                      <a:pt x="1567" y="9140"/>
                    </a:lnTo>
                    <a:cubicBezTo>
                      <a:pt x="1536" y="8787"/>
                      <a:pt x="1515" y="8320"/>
                      <a:pt x="1598" y="7863"/>
                    </a:cubicBezTo>
                    <a:cubicBezTo>
                      <a:pt x="1640" y="7635"/>
                      <a:pt x="1712" y="7407"/>
                      <a:pt x="1806" y="7210"/>
                    </a:cubicBezTo>
                    <a:cubicBezTo>
                      <a:pt x="1899" y="7013"/>
                      <a:pt x="2023" y="6816"/>
                      <a:pt x="2179" y="6639"/>
                    </a:cubicBezTo>
                    <a:cubicBezTo>
                      <a:pt x="2376" y="6411"/>
                      <a:pt x="2604" y="6214"/>
                      <a:pt x="2884" y="6017"/>
                    </a:cubicBezTo>
                    <a:lnTo>
                      <a:pt x="2884" y="6017"/>
                    </a:lnTo>
                    <a:lnTo>
                      <a:pt x="2864" y="6028"/>
                    </a:lnTo>
                    <a:cubicBezTo>
                      <a:pt x="3279" y="5737"/>
                      <a:pt x="3745" y="5509"/>
                      <a:pt x="4191" y="5291"/>
                    </a:cubicBezTo>
                    <a:lnTo>
                      <a:pt x="4420" y="5187"/>
                    </a:lnTo>
                    <a:cubicBezTo>
                      <a:pt x="4544" y="5115"/>
                      <a:pt x="4678" y="5053"/>
                      <a:pt x="4803" y="4990"/>
                    </a:cubicBezTo>
                    <a:cubicBezTo>
                      <a:pt x="4907" y="4938"/>
                      <a:pt x="5010" y="4866"/>
                      <a:pt x="5125" y="4804"/>
                    </a:cubicBezTo>
                    <a:cubicBezTo>
                      <a:pt x="5342" y="4658"/>
                      <a:pt x="5550" y="4492"/>
                      <a:pt x="5747" y="4316"/>
                    </a:cubicBezTo>
                    <a:cubicBezTo>
                      <a:pt x="6183" y="3921"/>
                      <a:pt x="7158" y="2874"/>
                      <a:pt x="6878" y="1639"/>
                    </a:cubicBezTo>
                    <a:cubicBezTo>
                      <a:pt x="6815" y="1390"/>
                      <a:pt x="6702" y="1152"/>
                      <a:pt x="6546" y="924"/>
                    </a:cubicBezTo>
                    <a:cubicBezTo>
                      <a:pt x="6463" y="800"/>
                      <a:pt x="6370" y="696"/>
                      <a:pt x="6276" y="602"/>
                    </a:cubicBezTo>
                    <a:cubicBezTo>
                      <a:pt x="6193" y="519"/>
                      <a:pt x="6079" y="436"/>
                      <a:pt x="5965" y="353"/>
                    </a:cubicBezTo>
                    <a:cubicBezTo>
                      <a:pt x="5851" y="281"/>
                      <a:pt x="5737" y="219"/>
                      <a:pt x="5591" y="156"/>
                    </a:cubicBezTo>
                    <a:cubicBezTo>
                      <a:pt x="5478" y="104"/>
                      <a:pt x="5342" y="63"/>
                      <a:pt x="5197" y="32"/>
                    </a:cubicBezTo>
                    <a:cubicBezTo>
                      <a:pt x="5156" y="21"/>
                      <a:pt x="5104" y="11"/>
                      <a:pt x="5052" y="11"/>
                    </a:cubicBezTo>
                    <a:cubicBezTo>
                      <a:pt x="4990" y="0"/>
                      <a:pt x="4927" y="0"/>
                      <a:pt x="48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50"/>
              <p:cNvSpPr/>
              <p:nvPr/>
            </p:nvSpPr>
            <p:spPr>
              <a:xfrm>
                <a:off x="4673075" y="3128050"/>
                <a:ext cx="153300" cy="286075"/>
              </a:xfrm>
              <a:custGeom>
                <a:avLst/>
                <a:gdLst/>
                <a:ahLst/>
                <a:cxnLst/>
                <a:rect l="l" t="t" r="r" b="b"/>
                <a:pathLst>
                  <a:path w="6132" h="11443" extrusionOk="0">
                    <a:moveTo>
                      <a:pt x="3766" y="0"/>
                    </a:moveTo>
                    <a:cubicBezTo>
                      <a:pt x="3714" y="0"/>
                      <a:pt x="3662" y="11"/>
                      <a:pt x="3610" y="21"/>
                    </a:cubicBezTo>
                    <a:lnTo>
                      <a:pt x="3568" y="21"/>
                    </a:lnTo>
                    <a:cubicBezTo>
                      <a:pt x="3506" y="32"/>
                      <a:pt x="3444" y="53"/>
                      <a:pt x="3361" y="83"/>
                    </a:cubicBezTo>
                    <a:cubicBezTo>
                      <a:pt x="3268" y="115"/>
                      <a:pt x="3185" y="166"/>
                      <a:pt x="3091" y="229"/>
                    </a:cubicBezTo>
                    <a:cubicBezTo>
                      <a:pt x="2998" y="291"/>
                      <a:pt x="2936" y="364"/>
                      <a:pt x="2884" y="436"/>
                    </a:cubicBezTo>
                    <a:cubicBezTo>
                      <a:pt x="2832" y="498"/>
                      <a:pt x="2801" y="571"/>
                      <a:pt x="2780" y="654"/>
                    </a:cubicBezTo>
                    <a:cubicBezTo>
                      <a:pt x="2770" y="727"/>
                      <a:pt x="2780" y="800"/>
                      <a:pt x="2791" y="883"/>
                    </a:cubicBezTo>
                    <a:cubicBezTo>
                      <a:pt x="2801" y="934"/>
                      <a:pt x="2822" y="996"/>
                      <a:pt x="2853" y="1058"/>
                    </a:cubicBezTo>
                    <a:cubicBezTo>
                      <a:pt x="2874" y="996"/>
                      <a:pt x="2905" y="934"/>
                      <a:pt x="2936" y="872"/>
                    </a:cubicBezTo>
                    <a:cubicBezTo>
                      <a:pt x="2988" y="810"/>
                      <a:pt x="3040" y="737"/>
                      <a:pt x="3112" y="685"/>
                    </a:cubicBezTo>
                    <a:cubicBezTo>
                      <a:pt x="3144" y="664"/>
                      <a:pt x="3185" y="634"/>
                      <a:pt x="3216" y="613"/>
                    </a:cubicBezTo>
                    <a:cubicBezTo>
                      <a:pt x="3257" y="602"/>
                      <a:pt x="3299" y="581"/>
                      <a:pt x="3330" y="561"/>
                    </a:cubicBezTo>
                    <a:cubicBezTo>
                      <a:pt x="3423" y="530"/>
                      <a:pt x="3506" y="509"/>
                      <a:pt x="3600" y="498"/>
                    </a:cubicBezTo>
                    <a:cubicBezTo>
                      <a:pt x="3662" y="488"/>
                      <a:pt x="3725" y="488"/>
                      <a:pt x="3776" y="488"/>
                    </a:cubicBezTo>
                    <a:lnTo>
                      <a:pt x="3890" y="488"/>
                    </a:lnTo>
                    <a:cubicBezTo>
                      <a:pt x="4087" y="509"/>
                      <a:pt x="4274" y="551"/>
                      <a:pt x="4461" y="634"/>
                    </a:cubicBezTo>
                    <a:cubicBezTo>
                      <a:pt x="4544" y="675"/>
                      <a:pt x="4637" y="717"/>
                      <a:pt x="4710" y="779"/>
                    </a:cubicBezTo>
                    <a:cubicBezTo>
                      <a:pt x="4783" y="830"/>
                      <a:pt x="4855" y="893"/>
                      <a:pt x="4917" y="966"/>
                    </a:cubicBezTo>
                    <a:cubicBezTo>
                      <a:pt x="4938" y="986"/>
                      <a:pt x="4958" y="1017"/>
                      <a:pt x="4979" y="1038"/>
                    </a:cubicBezTo>
                    <a:cubicBezTo>
                      <a:pt x="5000" y="1079"/>
                      <a:pt x="5021" y="1111"/>
                      <a:pt x="5052" y="1141"/>
                    </a:cubicBezTo>
                    <a:cubicBezTo>
                      <a:pt x="5094" y="1214"/>
                      <a:pt x="5124" y="1277"/>
                      <a:pt x="5156" y="1349"/>
                    </a:cubicBezTo>
                    <a:cubicBezTo>
                      <a:pt x="5187" y="1422"/>
                      <a:pt x="5218" y="1494"/>
                      <a:pt x="5239" y="1577"/>
                    </a:cubicBezTo>
                    <a:cubicBezTo>
                      <a:pt x="5249" y="1639"/>
                      <a:pt x="5270" y="1712"/>
                      <a:pt x="5270" y="1785"/>
                    </a:cubicBezTo>
                    <a:cubicBezTo>
                      <a:pt x="5280" y="1858"/>
                      <a:pt x="5290" y="1941"/>
                      <a:pt x="5280" y="2024"/>
                    </a:cubicBezTo>
                    <a:cubicBezTo>
                      <a:pt x="5280" y="2096"/>
                      <a:pt x="5280" y="2169"/>
                      <a:pt x="5270" y="2241"/>
                    </a:cubicBezTo>
                    <a:cubicBezTo>
                      <a:pt x="5239" y="2397"/>
                      <a:pt x="5207" y="2542"/>
                      <a:pt x="5145" y="2687"/>
                    </a:cubicBezTo>
                    <a:cubicBezTo>
                      <a:pt x="5041" y="2978"/>
                      <a:pt x="4875" y="3258"/>
                      <a:pt x="4679" y="3497"/>
                    </a:cubicBezTo>
                    <a:cubicBezTo>
                      <a:pt x="4471" y="3746"/>
                      <a:pt x="4232" y="3953"/>
                      <a:pt x="3973" y="4140"/>
                    </a:cubicBezTo>
                    <a:cubicBezTo>
                      <a:pt x="3725" y="4336"/>
                      <a:pt x="3444" y="4492"/>
                      <a:pt x="3164" y="4648"/>
                    </a:cubicBezTo>
                    <a:cubicBezTo>
                      <a:pt x="2604" y="4959"/>
                      <a:pt x="2033" y="5239"/>
                      <a:pt x="1515" y="5613"/>
                    </a:cubicBezTo>
                    <a:cubicBezTo>
                      <a:pt x="1380" y="5706"/>
                      <a:pt x="1256" y="5820"/>
                      <a:pt x="1131" y="5934"/>
                    </a:cubicBezTo>
                    <a:cubicBezTo>
                      <a:pt x="1069" y="5986"/>
                      <a:pt x="1017" y="6048"/>
                      <a:pt x="954" y="6111"/>
                    </a:cubicBezTo>
                    <a:cubicBezTo>
                      <a:pt x="903" y="6173"/>
                      <a:pt x="841" y="6235"/>
                      <a:pt x="789" y="6297"/>
                    </a:cubicBezTo>
                    <a:lnTo>
                      <a:pt x="799" y="6297"/>
                    </a:lnTo>
                    <a:cubicBezTo>
                      <a:pt x="696" y="6411"/>
                      <a:pt x="613" y="6546"/>
                      <a:pt x="530" y="6681"/>
                    </a:cubicBezTo>
                    <a:cubicBezTo>
                      <a:pt x="457" y="6805"/>
                      <a:pt x="384" y="6930"/>
                      <a:pt x="332" y="7065"/>
                    </a:cubicBezTo>
                    <a:cubicBezTo>
                      <a:pt x="260" y="7220"/>
                      <a:pt x="208" y="7376"/>
                      <a:pt x="166" y="7542"/>
                    </a:cubicBezTo>
                    <a:cubicBezTo>
                      <a:pt x="115" y="7708"/>
                      <a:pt x="83" y="7874"/>
                      <a:pt x="62" y="8050"/>
                    </a:cubicBezTo>
                    <a:cubicBezTo>
                      <a:pt x="11" y="8372"/>
                      <a:pt x="0" y="8714"/>
                      <a:pt x="21" y="9046"/>
                    </a:cubicBezTo>
                    <a:cubicBezTo>
                      <a:pt x="32" y="9129"/>
                      <a:pt x="42" y="9223"/>
                      <a:pt x="52" y="9305"/>
                    </a:cubicBezTo>
                    <a:lnTo>
                      <a:pt x="83" y="9554"/>
                    </a:lnTo>
                    <a:cubicBezTo>
                      <a:pt x="104" y="9720"/>
                      <a:pt x="125" y="9896"/>
                      <a:pt x="135" y="10062"/>
                    </a:cubicBezTo>
                    <a:cubicBezTo>
                      <a:pt x="166" y="10301"/>
                      <a:pt x="177" y="10539"/>
                      <a:pt x="187" y="10778"/>
                    </a:cubicBezTo>
                    <a:cubicBezTo>
                      <a:pt x="187" y="10830"/>
                      <a:pt x="187" y="10882"/>
                      <a:pt x="198" y="10924"/>
                    </a:cubicBezTo>
                    <a:lnTo>
                      <a:pt x="198" y="11037"/>
                    </a:lnTo>
                    <a:cubicBezTo>
                      <a:pt x="208" y="11173"/>
                      <a:pt x="218" y="11307"/>
                      <a:pt x="218" y="11442"/>
                    </a:cubicBezTo>
                    <a:cubicBezTo>
                      <a:pt x="332" y="11328"/>
                      <a:pt x="426" y="11173"/>
                      <a:pt x="488" y="10986"/>
                    </a:cubicBezTo>
                    <a:cubicBezTo>
                      <a:pt x="530" y="10851"/>
                      <a:pt x="560" y="10705"/>
                      <a:pt x="592" y="10530"/>
                    </a:cubicBezTo>
                    <a:cubicBezTo>
                      <a:pt x="602" y="10394"/>
                      <a:pt x="613" y="10239"/>
                      <a:pt x="613" y="10073"/>
                    </a:cubicBezTo>
                    <a:cubicBezTo>
                      <a:pt x="613" y="9949"/>
                      <a:pt x="602" y="9813"/>
                      <a:pt x="592" y="9637"/>
                    </a:cubicBezTo>
                    <a:cubicBezTo>
                      <a:pt x="581" y="9585"/>
                      <a:pt x="581" y="9534"/>
                      <a:pt x="571" y="9481"/>
                    </a:cubicBezTo>
                    <a:lnTo>
                      <a:pt x="571" y="9440"/>
                    </a:lnTo>
                    <a:lnTo>
                      <a:pt x="560" y="9388"/>
                    </a:lnTo>
                    <a:lnTo>
                      <a:pt x="560" y="9326"/>
                    </a:lnTo>
                    <a:cubicBezTo>
                      <a:pt x="550" y="9264"/>
                      <a:pt x="550" y="9212"/>
                      <a:pt x="540" y="9149"/>
                    </a:cubicBezTo>
                    <a:lnTo>
                      <a:pt x="540" y="9140"/>
                    </a:lnTo>
                    <a:cubicBezTo>
                      <a:pt x="509" y="8787"/>
                      <a:pt x="488" y="8320"/>
                      <a:pt x="571" y="7863"/>
                    </a:cubicBezTo>
                    <a:cubicBezTo>
                      <a:pt x="613" y="7635"/>
                      <a:pt x="685" y="7407"/>
                      <a:pt x="779" y="7210"/>
                    </a:cubicBezTo>
                    <a:cubicBezTo>
                      <a:pt x="872" y="7013"/>
                      <a:pt x="996" y="6816"/>
                      <a:pt x="1152" y="6639"/>
                    </a:cubicBezTo>
                    <a:cubicBezTo>
                      <a:pt x="1349" y="6411"/>
                      <a:pt x="1577" y="6214"/>
                      <a:pt x="1857" y="6017"/>
                    </a:cubicBezTo>
                    <a:lnTo>
                      <a:pt x="1826" y="6017"/>
                    </a:lnTo>
                    <a:cubicBezTo>
                      <a:pt x="2252" y="5737"/>
                      <a:pt x="2718" y="5519"/>
                      <a:pt x="3164" y="5291"/>
                    </a:cubicBezTo>
                    <a:lnTo>
                      <a:pt x="3393" y="5187"/>
                    </a:lnTo>
                    <a:cubicBezTo>
                      <a:pt x="3517" y="5125"/>
                      <a:pt x="3651" y="5062"/>
                      <a:pt x="3776" y="4990"/>
                    </a:cubicBezTo>
                    <a:cubicBezTo>
                      <a:pt x="3880" y="4938"/>
                      <a:pt x="3983" y="4876"/>
                      <a:pt x="4098" y="4804"/>
                    </a:cubicBezTo>
                    <a:cubicBezTo>
                      <a:pt x="4315" y="4658"/>
                      <a:pt x="4523" y="4492"/>
                      <a:pt x="4720" y="4316"/>
                    </a:cubicBezTo>
                    <a:cubicBezTo>
                      <a:pt x="5156" y="3921"/>
                      <a:pt x="6131" y="2874"/>
                      <a:pt x="5851" y="1639"/>
                    </a:cubicBezTo>
                    <a:cubicBezTo>
                      <a:pt x="5788" y="1390"/>
                      <a:pt x="5675" y="1152"/>
                      <a:pt x="5519" y="924"/>
                    </a:cubicBezTo>
                    <a:cubicBezTo>
                      <a:pt x="5436" y="800"/>
                      <a:pt x="5343" y="696"/>
                      <a:pt x="5249" y="602"/>
                    </a:cubicBezTo>
                    <a:cubicBezTo>
                      <a:pt x="5166" y="519"/>
                      <a:pt x="5052" y="436"/>
                      <a:pt x="4938" y="353"/>
                    </a:cubicBezTo>
                    <a:cubicBezTo>
                      <a:pt x="4824" y="281"/>
                      <a:pt x="4700" y="208"/>
                      <a:pt x="4564" y="156"/>
                    </a:cubicBezTo>
                    <a:cubicBezTo>
                      <a:pt x="4451" y="104"/>
                      <a:pt x="4315" y="63"/>
                      <a:pt x="4170" y="32"/>
                    </a:cubicBezTo>
                    <a:cubicBezTo>
                      <a:pt x="4119" y="21"/>
                      <a:pt x="4077" y="11"/>
                      <a:pt x="4025" y="11"/>
                    </a:cubicBezTo>
                    <a:cubicBezTo>
                      <a:pt x="3963" y="0"/>
                      <a:pt x="3900" y="0"/>
                      <a:pt x="38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50"/>
              <p:cNvSpPr/>
              <p:nvPr/>
            </p:nvSpPr>
            <p:spPr>
              <a:xfrm>
                <a:off x="4662175" y="3382975"/>
                <a:ext cx="18700" cy="44875"/>
              </a:xfrm>
              <a:custGeom>
                <a:avLst/>
                <a:gdLst/>
                <a:ahLst/>
                <a:cxnLst/>
                <a:rect l="l" t="t" r="r" b="b"/>
                <a:pathLst>
                  <a:path w="748" h="1795" extrusionOk="0">
                    <a:moveTo>
                      <a:pt x="447" y="1121"/>
                    </a:moveTo>
                    <a:cubicBezTo>
                      <a:pt x="447" y="1124"/>
                      <a:pt x="448" y="1126"/>
                      <a:pt x="449" y="1128"/>
                    </a:cubicBezTo>
                    <a:lnTo>
                      <a:pt x="449" y="1128"/>
                    </a:lnTo>
                    <a:cubicBezTo>
                      <a:pt x="448" y="1125"/>
                      <a:pt x="448" y="1123"/>
                      <a:pt x="447" y="1121"/>
                    </a:cubicBezTo>
                    <a:close/>
                    <a:moveTo>
                      <a:pt x="83" y="1"/>
                    </a:moveTo>
                    <a:cubicBezTo>
                      <a:pt x="74" y="1"/>
                      <a:pt x="63" y="1"/>
                      <a:pt x="53" y="11"/>
                    </a:cubicBezTo>
                    <a:cubicBezTo>
                      <a:pt x="32" y="21"/>
                      <a:pt x="11" y="31"/>
                      <a:pt x="0" y="52"/>
                    </a:cubicBezTo>
                    <a:cubicBezTo>
                      <a:pt x="0" y="73"/>
                      <a:pt x="0" y="104"/>
                      <a:pt x="11" y="114"/>
                    </a:cubicBezTo>
                    <a:cubicBezTo>
                      <a:pt x="197" y="444"/>
                      <a:pt x="341" y="784"/>
                      <a:pt x="454" y="1134"/>
                    </a:cubicBezTo>
                    <a:lnTo>
                      <a:pt x="454" y="1134"/>
                    </a:lnTo>
                    <a:cubicBezTo>
                      <a:pt x="453" y="1131"/>
                      <a:pt x="451" y="1130"/>
                      <a:pt x="449" y="1128"/>
                    </a:cubicBezTo>
                    <a:lnTo>
                      <a:pt x="449" y="1128"/>
                    </a:lnTo>
                    <a:cubicBezTo>
                      <a:pt x="510" y="1322"/>
                      <a:pt x="551" y="1517"/>
                      <a:pt x="581" y="1722"/>
                    </a:cubicBezTo>
                    <a:cubicBezTo>
                      <a:pt x="592" y="1764"/>
                      <a:pt x="634" y="1795"/>
                      <a:pt x="675" y="1795"/>
                    </a:cubicBezTo>
                    <a:cubicBezTo>
                      <a:pt x="727" y="1785"/>
                      <a:pt x="747" y="1743"/>
                      <a:pt x="747" y="1691"/>
                    </a:cubicBezTo>
                    <a:cubicBezTo>
                      <a:pt x="706" y="1401"/>
                      <a:pt x="634" y="1121"/>
                      <a:pt x="530" y="840"/>
                    </a:cubicBezTo>
                    <a:cubicBezTo>
                      <a:pt x="436" y="571"/>
                      <a:pt x="302" y="301"/>
                      <a:pt x="157" y="52"/>
                    </a:cubicBezTo>
                    <a:cubicBezTo>
                      <a:pt x="146" y="31"/>
                      <a:pt x="136" y="11"/>
                      <a:pt x="115" y="11"/>
                    </a:cubicBezTo>
                    <a:cubicBezTo>
                      <a:pt x="104" y="1"/>
                      <a:pt x="9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50"/>
              <p:cNvSpPr/>
              <p:nvPr/>
            </p:nvSpPr>
            <p:spPr>
              <a:xfrm>
                <a:off x="4661650" y="3382200"/>
                <a:ext cx="20000" cy="38975"/>
              </a:xfrm>
              <a:custGeom>
                <a:avLst/>
                <a:gdLst/>
                <a:ahLst/>
                <a:cxnLst/>
                <a:rect l="l" t="t" r="r" b="b"/>
                <a:pathLst>
                  <a:path w="800" h="1559" extrusionOk="0">
                    <a:moveTo>
                      <a:pt x="95" y="0"/>
                    </a:moveTo>
                    <a:cubicBezTo>
                      <a:pt x="74" y="0"/>
                      <a:pt x="53" y="11"/>
                      <a:pt x="42" y="21"/>
                    </a:cubicBezTo>
                    <a:cubicBezTo>
                      <a:pt x="12" y="42"/>
                      <a:pt x="1" y="104"/>
                      <a:pt x="32" y="135"/>
                    </a:cubicBezTo>
                    <a:cubicBezTo>
                      <a:pt x="95" y="207"/>
                      <a:pt x="146" y="290"/>
                      <a:pt x="198" y="373"/>
                    </a:cubicBezTo>
                    <a:cubicBezTo>
                      <a:pt x="341" y="609"/>
                      <a:pt x="444" y="854"/>
                      <a:pt x="527" y="1120"/>
                    </a:cubicBezTo>
                    <a:lnTo>
                      <a:pt x="527" y="1120"/>
                    </a:lnTo>
                    <a:cubicBezTo>
                      <a:pt x="523" y="1114"/>
                      <a:pt x="519" y="1110"/>
                      <a:pt x="519" y="1110"/>
                    </a:cubicBezTo>
                    <a:lnTo>
                      <a:pt x="519" y="1110"/>
                    </a:lnTo>
                    <a:cubicBezTo>
                      <a:pt x="561" y="1235"/>
                      <a:pt x="592" y="1359"/>
                      <a:pt x="623" y="1494"/>
                    </a:cubicBezTo>
                    <a:cubicBezTo>
                      <a:pt x="632" y="1530"/>
                      <a:pt x="665" y="1558"/>
                      <a:pt x="700" y="1558"/>
                    </a:cubicBezTo>
                    <a:cubicBezTo>
                      <a:pt x="706" y="1558"/>
                      <a:pt x="711" y="1557"/>
                      <a:pt x="717" y="1556"/>
                    </a:cubicBezTo>
                    <a:cubicBezTo>
                      <a:pt x="758" y="1556"/>
                      <a:pt x="800" y="1505"/>
                      <a:pt x="789" y="1463"/>
                    </a:cubicBezTo>
                    <a:cubicBezTo>
                      <a:pt x="665" y="954"/>
                      <a:pt x="499" y="436"/>
                      <a:pt x="157" y="32"/>
                    </a:cubicBezTo>
                    <a:cubicBezTo>
                      <a:pt x="146" y="11"/>
                      <a:pt x="115" y="0"/>
                      <a:pt x="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50"/>
              <p:cNvSpPr/>
              <p:nvPr/>
            </p:nvSpPr>
            <p:spPr>
              <a:xfrm>
                <a:off x="4494650" y="2941850"/>
                <a:ext cx="192725" cy="106350"/>
              </a:xfrm>
              <a:custGeom>
                <a:avLst/>
                <a:gdLst/>
                <a:ahLst/>
                <a:cxnLst/>
                <a:rect l="l" t="t" r="r" b="b"/>
                <a:pathLst>
                  <a:path w="7709" h="4254" extrusionOk="0">
                    <a:moveTo>
                      <a:pt x="3642" y="1"/>
                    </a:moveTo>
                    <a:cubicBezTo>
                      <a:pt x="3195" y="1"/>
                      <a:pt x="2750" y="53"/>
                      <a:pt x="2303" y="136"/>
                    </a:cubicBezTo>
                    <a:cubicBezTo>
                      <a:pt x="2013" y="198"/>
                      <a:pt x="1743" y="270"/>
                      <a:pt x="1494" y="364"/>
                    </a:cubicBezTo>
                    <a:cubicBezTo>
                      <a:pt x="1225" y="457"/>
                      <a:pt x="1007" y="561"/>
                      <a:pt x="800" y="685"/>
                    </a:cubicBezTo>
                    <a:cubicBezTo>
                      <a:pt x="509" y="872"/>
                      <a:pt x="136" y="1194"/>
                      <a:pt x="32" y="1630"/>
                    </a:cubicBezTo>
                    <a:cubicBezTo>
                      <a:pt x="1" y="1796"/>
                      <a:pt x="1" y="1982"/>
                      <a:pt x="53" y="2158"/>
                    </a:cubicBezTo>
                    <a:cubicBezTo>
                      <a:pt x="32" y="2179"/>
                      <a:pt x="32" y="2200"/>
                      <a:pt x="42" y="2220"/>
                    </a:cubicBezTo>
                    <a:cubicBezTo>
                      <a:pt x="42" y="2241"/>
                      <a:pt x="53" y="2262"/>
                      <a:pt x="74" y="2273"/>
                    </a:cubicBezTo>
                    <a:cubicBezTo>
                      <a:pt x="94" y="2283"/>
                      <a:pt x="104" y="2283"/>
                      <a:pt x="115" y="2283"/>
                    </a:cubicBezTo>
                    <a:cubicBezTo>
                      <a:pt x="146" y="2283"/>
                      <a:pt x="177" y="2273"/>
                      <a:pt x="198" y="2241"/>
                    </a:cubicBezTo>
                    <a:cubicBezTo>
                      <a:pt x="229" y="2190"/>
                      <a:pt x="260" y="2137"/>
                      <a:pt x="302" y="2086"/>
                    </a:cubicBezTo>
                    <a:cubicBezTo>
                      <a:pt x="415" y="1941"/>
                      <a:pt x="551" y="1805"/>
                      <a:pt x="696" y="1692"/>
                    </a:cubicBezTo>
                    <a:cubicBezTo>
                      <a:pt x="830" y="1588"/>
                      <a:pt x="976" y="1505"/>
                      <a:pt x="1132" y="1443"/>
                    </a:cubicBezTo>
                    <a:cubicBezTo>
                      <a:pt x="1245" y="1391"/>
                      <a:pt x="1370" y="1360"/>
                      <a:pt x="1494" y="1339"/>
                    </a:cubicBezTo>
                    <a:lnTo>
                      <a:pt x="1505" y="1328"/>
                    </a:lnTo>
                    <a:cubicBezTo>
                      <a:pt x="1888" y="1640"/>
                      <a:pt x="2324" y="1899"/>
                      <a:pt x="2833" y="2096"/>
                    </a:cubicBezTo>
                    <a:cubicBezTo>
                      <a:pt x="3351" y="2303"/>
                      <a:pt x="3901" y="2428"/>
                      <a:pt x="4472" y="2459"/>
                    </a:cubicBezTo>
                    <a:cubicBezTo>
                      <a:pt x="4585" y="2469"/>
                      <a:pt x="4700" y="2469"/>
                      <a:pt x="4814" y="2469"/>
                    </a:cubicBezTo>
                    <a:cubicBezTo>
                      <a:pt x="5322" y="2469"/>
                      <a:pt x="5809" y="2397"/>
                      <a:pt x="6256" y="2252"/>
                    </a:cubicBezTo>
                    <a:lnTo>
                      <a:pt x="6256" y="2252"/>
                    </a:lnTo>
                    <a:cubicBezTo>
                      <a:pt x="6245" y="2480"/>
                      <a:pt x="6256" y="2708"/>
                      <a:pt x="6277" y="2916"/>
                    </a:cubicBezTo>
                    <a:cubicBezTo>
                      <a:pt x="6318" y="3216"/>
                      <a:pt x="6390" y="3486"/>
                      <a:pt x="6505" y="3704"/>
                    </a:cubicBezTo>
                    <a:cubicBezTo>
                      <a:pt x="6567" y="3829"/>
                      <a:pt x="6650" y="3942"/>
                      <a:pt x="6743" y="4036"/>
                    </a:cubicBezTo>
                    <a:cubicBezTo>
                      <a:pt x="6826" y="4140"/>
                      <a:pt x="6930" y="4202"/>
                      <a:pt x="7033" y="4233"/>
                    </a:cubicBezTo>
                    <a:cubicBezTo>
                      <a:pt x="7065" y="4244"/>
                      <a:pt x="7096" y="4254"/>
                      <a:pt x="7137" y="4254"/>
                    </a:cubicBezTo>
                    <a:lnTo>
                      <a:pt x="7158" y="4254"/>
                    </a:lnTo>
                    <a:cubicBezTo>
                      <a:pt x="7199" y="4254"/>
                      <a:pt x="7241" y="4244"/>
                      <a:pt x="7293" y="4212"/>
                    </a:cubicBezTo>
                    <a:cubicBezTo>
                      <a:pt x="7335" y="4202"/>
                      <a:pt x="7376" y="4171"/>
                      <a:pt x="7397" y="4140"/>
                    </a:cubicBezTo>
                    <a:cubicBezTo>
                      <a:pt x="7438" y="4108"/>
                      <a:pt x="7469" y="4067"/>
                      <a:pt x="7490" y="4036"/>
                    </a:cubicBezTo>
                    <a:cubicBezTo>
                      <a:pt x="7531" y="3984"/>
                      <a:pt x="7552" y="3922"/>
                      <a:pt x="7594" y="3849"/>
                    </a:cubicBezTo>
                    <a:cubicBezTo>
                      <a:pt x="7614" y="3776"/>
                      <a:pt x="7635" y="3714"/>
                      <a:pt x="7656" y="3642"/>
                    </a:cubicBezTo>
                    <a:cubicBezTo>
                      <a:pt x="7697" y="3497"/>
                      <a:pt x="7708" y="3351"/>
                      <a:pt x="7708" y="3206"/>
                    </a:cubicBezTo>
                    <a:cubicBezTo>
                      <a:pt x="7708" y="3175"/>
                      <a:pt x="7697" y="3144"/>
                      <a:pt x="7667" y="3133"/>
                    </a:cubicBezTo>
                    <a:cubicBezTo>
                      <a:pt x="7697" y="2822"/>
                      <a:pt x="7667" y="2522"/>
                      <a:pt x="7594" y="2220"/>
                    </a:cubicBezTo>
                    <a:cubicBezTo>
                      <a:pt x="7521" y="1951"/>
                      <a:pt x="7407" y="1692"/>
                      <a:pt x="7252" y="1464"/>
                    </a:cubicBezTo>
                    <a:cubicBezTo>
                      <a:pt x="6961" y="1038"/>
                      <a:pt x="6505" y="685"/>
                      <a:pt x="5945" y="436"/>
                    </a:cubicBezTo>
                    <a:cubicBezTo>
                      <a:pt x="5426" y="219"/>
                      <a:pt x="4814" y="74"/>
                      <a:pt x="4150" y="21"/>
                    </a:cubicBezTo>
                    <a:cubicBezTo>
                      <a:pt x="3984" y="11"/>
                      <a:pt x="3808" y="1"/>
                      <a:pt x="3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50"/>
              <p:cNvSpPr/>
              <p:nvPr/>
            </p:nvSpPr>
            <p:spPr>
              <a:xfrm>
                <a:off x="4543150" y="2965975"/>
                <a:ext cx="105050" cy="29325"/>
              </a:xfrm>
              <a:custGeom>
                <a:avLst/>
                <a:gdLst/>
                <a:ahLst/>
                <a:cxnLst/>
                <a:rect l="l" t="t" r="r" b="b"/>
                <a:pathLst>
                  <a:path w="4202" h="1173" extrusionOk="0">
                    <a:moveTo>
                      <a:pt x="104" y="1"/>
                    </a:moveTo>
                    <a:cubicBezTo>
                      <a:pt x="73" y="1"/>
                      <a:pt x="42" y="11"/>
                      <a:pt x="31" y="42"/>
                    </a:cubicBezTo>
                    <a:cubicBezTo>
                      <a:pt x="11" y="63"/>
                      <a:pt x="1" y="94"/>
                      <a:pt x="1" y="125"/>
                    </a:cubicBezTo>
                    <a:cubicBezTo>
                      <a:pt x="1" y="156"/>
                      <a:pt x="21" y="177"/>
                      <a:pt x="42" y="197"/>
                    </a:cubicBezTo>
                    <a:lnTo>
                      <a:pt x="52" y="208"/>
                    </a:lnTo>
                    <a:cubicBezTo>
                      <a:pt x="218" y="384"/>
                      <a:pt x="426" y="529"/>
                      <a:pt x="633" y="654"/>
                    </a:cubicBezTo>
                    <a:cubicBezTo>
                      <a:pt x="861" y="778"/>
                      <a:pt x="1100" y="882"/>
                      <a:pt x="1338" y="955"/>
                    </a:cubicBezTo>
                    <a:cubicBezTo>
                      <a:pt x="1474" y="996"/>
                      <a:pt x="1608" y="1027"/>
                      <a:pt x="1743" y="1059"/>
                    </a:cubicBezTo>
                    <a:cubicBezTo>
                      <a:pt x="1868" y="1089"/>
                      <a:pt x="2002" y="1110"/>
                      <a:pt x="2138" y="1131"/>
                    </a:cubicBezTo>
                    <a:cubicBezTo>
                      <a:pt x="2262" y="1152"/>
                      <a:pt x="2396" y="1162"/>
                      <a:pt x="2532" y="1172"/>
                    </a:cubicBezTo>
                    <a:lnTo>
                      <a:pt x="2936" y="1172"/>
                    </a:lnTo>
                    <a:cubicBezTo>
                      <a:pt x="3040" y="1172"/>
                      <a:pt x="3154" y="1172"/>
                      <a:pt x="3268" y="1162"/>
                    </a:cubicBezTo>
                    <a:cubicBezTo>
                      <a:pt x="3372" y="1152"/>
                      <a:pt x="3475" y="1142"/>
                      <a:pt x="3579" y="1121"/>
                    </a:cubicBezTo>
                    <a:cubicBezTo>
                      <a:pt x="3683" y="1110"/>
                      <a:pt x="3786" y="1089"/>
                      <a:pt x="3890" y="1069"/>
                    </a:cubicBezTo>
                    <a:cubicBezTo>
                      <a:pt x="3984" y="1048"/>
                      <a:pt x="4088" y="1027"/>
                      <a:pt x="4181" y="1006"/>
                    </a:cubicBezTo>
                    <a:cubicBezTo>
                      <a:pt x="4191" y="996"/>
                      <a:pt x="4201" y="976"/>
                      <a:pt x="4201" y="955"/>
                    </a:cubicBezTo>
                    <a:cubicBezTo>
                      <a:pt x="4194" y="947"/>
                      <a:pt x="4182" y="940"/>
                      <a:pt x="4171" y="940"/>
                    </a:cubicBezTo>
                    <a:cubicBezTo>
                      <a:pt x="4167" y="940"/>
                      <a:pt x="4163" y="941"/>
                      <a:pt x="4160" y="944"/>
                    </a:cubicBezTo>
                    <a:lnTo>
                      <a:pt x="4139" y="944"/>
                    </a:lnTo>
                    <a:cubicBezTo>
                      <a:pt x="3952" y="986"/>
                      <a:pt x="3776" y="1006"/>
                      <a:pt x="3590" y="1027"/>
                    </a:cubicBezTo>
                    <a:cubicBezTo>
                      <a:pt x="3392" y="1038"/>
                      <a:pt x="3185" y="1038"/>
                      <a:pt x="2988" y="1038"/>
                    </a:cubicBezTo>
                    <a:cubicBezTo>
                      <a:pt x="2874" y="1038"/>
                      <a:pt x="2770" y="1027"/>
                      <a:pt x="2656" y="1017"/>
                    </a:cubicBezTo>
                    <a:cubicBezTo>
                      <a:pt x="2542" y="996"/>
                      <a:pt x="2417" y="986"/>
                      <a:pt x="2304" y="965"/>
                    </a:cubicBezTo>
                    <a:cubicBezTo>
                      <a:pt x="2189" y="955"/>
                      <a:pt x="2075" y="923"/>
                      <a:pt x="1961" y="903"/>
                    </a:cubicBezTo>
                    <a:cubicBezTo>
                      <a:pt x="1847" y="872"/>
                      <a:pt x="1733" y="851"/>
                      <a:pt x="1629" y="820"/>
                    </a:cubicBezTo>
                    <a:cubicBezTo>
                      <a:pt x="1287" y="716"/>
                      <a:pt x="955" y="571"/>
                      <a:pt x="644" y="384"/>
                    </a:cubicBezTo>
                    <a:cubicBezTo>
                      <a:pt x="571" y="333"/>
                      <a:pt x="488" y="280"/>
                      <a:pt x="416" y="218"/>
                    </a:cubicBezTo>
                    <a:cubicBezTo>
                      <a:pt x="374" y="187"/>
                      <a:pt x="343" y="156"/>
                      <a:pt x="301" y="125"/>
                    </a:cubicBezTo>
                    <a:cubicBezTo>
                      <a:pt x="260" y="94"/>
                      <a:pt x="218" y="63"/>
                      <a:pt x="187" y="21"/>
                    </a:cubicBezTo>
                    <a:cubicBezTo>
                      <a:pt x="167" y="11"/>
                      <a:pt x="135"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50"/>
              <p:cNvSpPr/>
              <p:nvPr/>
            </p:nvSpPr>
            <p:spPr>
              <a:xfrm>
                <a:off x="4659325" y="2997625"/>
                <a:ext cx="12725" cy="40150"/>
              </a:xfrm>
              <a:custGeom>
                <a:avLst/>
                <a:gdLst/>
                <a:ahLst/>
                <a:cxnLst/>
                <a:rect l="l" t="t" r="r" b="b"/>
                <a:pathLst>
                  <a:path w="509" h="1606" extrusionOk="0">
                    <a:moveTo>
                      <a:pt x="94" y="0"/>
                    </a:moveTo>
                    <a:cubicBezTo>
                      <a:pt x="73" y="0"/>
                      <a:pt x="52" y="10"/>
                      <a:pt x="52" y="42"/>
                    </a:cubicBezTo>
                    <a:cubicBezTo>
                      <a:pt x="1" y="301"/>
                      <a:pt x="1" y="581"/>
                      <a:pt x="52" y="840"/>
                    </a:cubicBezTo>
                    <a:cubicBezTo>
                      <a:pt x="94" y="1100"/>
                      <a:pt x="188" y="1359"/>
                      <a:pt x="353" y="1577"/>
                    </a:cubicBezTo>
                    <a:cubicBezTo>
                      <a:pt x="371" y="1595"/>
                      <a:pt x="396" y="1606"/>
                      <a:pt x="420" y="1606"/>
                    </a:cubicBezTo>
                    <a:cubicBezTo>
                      <a:pt x="438" y="1606"/>
                      <a:pt x="454" y="1600"/>
                      <a:pt x="467" y="1587"/>
                    </a:cubicBezTo>
                    <a:cubicBezTo>
                      <a:pt x="509" y="1556"/>
                      <a:pt x="509" y="1504"/>
                      <a:pt x="478" y="1473"/>
                    </a:cubicBezTo>
                    <a:cubicBezTo>
                      <a:pt x="446" y="1432"/>
                      <a:pt x="405" y="1379"/>
                      <a:pt x="374" y="1338"/>
                    </a:cubicBezTo>
                    <a:cubicBezTo>
                      <a:pt x="312" y="1224"/>
                      <a:pt x="250" y="1110"/>
                      <a:pt x="208" y="985"/>
                    </a:cubicBezTo>
                    <a:cubicBezTo>
                      <a:pt x="156" y="809"/>
                      <a:pt x="135" y="643"/>
                      <a:pt x="125" y="467"/>
                    </a:cubicBezTo>
                    <a:lnTo>
                      <a:pt x="125" y="477"/>
                    </a:lnTo>
                    <a:cubicBezTo>
                      <a:pt x="114" y="332"/>
                      <a:pt x="125" y="187"/>
                      <a:pt x="146" y="52"/>
                    </a:cubicBezTo>
                    <a:cubicBezTo>
                      <a:pt x="156" y="21"/>
                      <a:pt x="125"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50"/>
              <p:cNvSpPr/>
              <p:nvPr/>
            </p:nvSpPr>
            <p:spPr>
              <a:xfrm>
                <a:off x="4444100" y="2956125"/>
                <a:ext cx="78075" cy="29825"/>
              </a:xfrm>
              <a:custGeom>
                <a:avLst/>
                <a:gdLst/>
                <a:ahLst/>
                <a:cxnLst/>
                <a:rect l="l" t="t" r="r" b="b"/>
                <a:pathLst>
                  <a:path w="3123" h="1193" extrusionOk="0">
                    <a:moveTo>
                      <a:pt x="125" y="1"/>
                    </a:moveTo>
                    <a:cubicBezTo>
                      <a:pt x="83" y="10"/>
                      <a:pt x="52" y="31"/>
                      <a:pt x="31" y="52"/>
                    </a:cubicBezTo>
                    <a:cubicBezTo>
                      <a:pt x="10" y="83"/>
                      <a:pt x="0" y="125"/>
                      <a:pt x="0" y="156"/>
                    </a:cubicBezTo>
                    <a:cubicBezTo>
                      <a:pt x="21" y="218"/>
                      <a:pt x="31" y="280"/>
                      <a:pt x="52" y="342"/>
                    </a:cubicBezTo>
                    <a:lnTo>
                      <a:pt x="114" y="498"/>
                    </a:lnTo>
                    <a:cubicBezTo>
                      <a:pt x="145" y="561"/>
                      <a:pt x="176" y="612"/>
                      <a:pt x="218" y="654"/>
                    </a:cubicBezTo>
                    <a:cubicBezTo>
                      <a:pt x="249" y="706"/>
                      <a:pt x="291" y="757"/>
                      <a:pt x="342" y="799"/>
                    </a:cubicBezTo>
                    <a:cubicBezTo>
                      <a:pt x="404" y="872"/>
                      <a:pt x="477" y="934"/>
                      <a:pt x="560" y="986"/>
                    </a:cubicBezTo>
                    <a:cubicBezTo>
                      <a:pt x="653" y="1038"/>
                      <a:pt x="747" y="1089"/>
                      <a:pt x="851" y="1121"/>
                    </a:cubicBezTo>
                    <a:cubicBezTo>
                      <a:pt x="955" y="1142"/>
                      <a:pt x="1047" y="1172"/>
                      <a:pt x="1162" y="1183"/>
                    </a:cubicBezTo>
                    <a:cubicBezTo>
                      <a:pt x="1266" y="1193"/>
                      <a:pt x="1369" y="1193"/>
                      <a:pt x="1473" y="1193"/>
                    </a:cubicBezTo>
                    <a:cubicBezTo>
                      <a:pt x="1577" y="1193"/>
                      <a:pt x="1681" y="1183"/>
                      <a:pt x="1784" y="1162"/>
                    </a:cubicBezTo>
                    <a:cubicBezTo>
                      <a:pt x="1888" y="1142"/>
                      <a:pt x="1992" y="1121"/>
                      <a:pt x="2096" y="1089"/>
                    </a:cubicBezTo>
                    <a:cubicBezTo>
                      <a:pt x="2188" y="1059"/>
                      <a:pt x="2282" y="1027"/>
                      <a:pt x="2365" y="996"/>
                    </a:cubicBezTo>
                    <a:cubicBezTo>
                      <a:pt x="2458" y="965"/>
                      <a:pt x="2541" y="923"/>
                      <a:pt x="2635" y="882"/>
                    </a:cubicBezTo>
                    <a:cubicBezTo>
                      <a:pt x="2801" y="810"/>
                      <a:pt x="2956" y="716"/>
                      <a:pt x="3112" y="612"/>
                    </a:cubicBezTo>
                    <a:cubicBezTo>
                      <a:pt x="3122" y="612"/>
                      <a:pt x="3122" y="591"/>
                      <a:pt x="3122" y="581"/>
                    </a:cubicBezTo>
                    <a:cubicBezTo>
                      <a:pt x="3116" y="569"/>
                      <a:pt x="3107" y="564"/>
                      <a:pt x="3097" y="564"/>
                    </a:cubicBezTo>
                    <a:cubicBezTo>
                      <a:pt x="3091" y="564"/>
                      <a:pt x="3085" y="567"/>
                      <a:pt x="3081" y="571"/>
                    </a:cubicBezTo>
                    <a:cubicBezTo>
                      <a:pt x="3050" y="581"/>
                      <a:pt x="3029" y="602"/>
                      <a:pt x="3008" y="612"/>
                    </a:cubicBezTo>
                    <a:lnTo>
                      <a:pt x="2998" y="612"/>
                    </a:lnTo>
                    <a:cubicBezTo>
                      <a:pt x="2894" y="674"/>
                      <a:pt x="2780" y="727"/>
                      <a:pt x="2666" y="768"/>
                    </a:cubicBezTo>
                    <a:cubicBezTo>
                      <a:pt x="2541" y="810"/>
                      <a:pt x="2407" y="851"/>
                      <a:pt x="2271" y="893"/>
                    </a:cubicBezTo>
                    <a:cubicBezTo>
                      <a:pt x="2158" y="913"/>
                      <a:pt x="2043" y="934"/>
                      <a:pt x="1930" y="944"/>
                    </a:cubicBezTo>
                    <a:cubicBezTo>
                      <a:pt x="1815" y="955"/>
                      <a:pt x="1701" y="965"/>
                      <a:pt x="1577" y="965"/>
                    </a:cubicBezTo>
                    <a:cubicBezTo>
                      <a:pt x="1504" y="965"/>
                      <a:pt x="1421" y="955"/>
                      <a:pt x="1349" y="944"/>
                    </a:cubicBezTo>
                    <a:cubicBezTo>
                      <a:pt x="1276" y="934"/>
                      <a:pt x="1213" y="913"/>
                      <a:pt x="1151" y="903"/>
                    </a:cubicBezTo>
                    <a:lnTo>
                      <a:pt x="964" y="840"/>
                    </a:lnTo>
                    <a:cubicBezTo>
                      <a:pt x="913" y="810"/>
                      <a:pt x="861" y="789"/>
                      <a:pt x="809" y="757"/>
                    </a:cubicBezTo>
                    <a:cubicBezTo>
                      <a:pt x="726" y="706"/>
                      <a:pt x="653" y="644"/>
                      <a:pt x="581" y="581"/>
                    </a:cubicBezTo>
                    <a:cubicBezTo>
                      <a:pt x="498" y="478"/>
                      <a:pt x="425" y="374"/>
                      <a:pt x="353" y="259"/>
                    </a:cubicBezTo>
                    <a:lnTo>
                      <a:pt x="321" y="197"/>
                    </a:lnTo>
                    <a:cubicBezTo>
                      <a:pt x="301" y="156"/>
                      <a:pt x="280" y="125"/>
                      <a:pt x="270" y="93"/>
                    </a:cubicBezTo>
                    <a:cubicBezTo>
                      <a:pt x="259" y="73"/>
                      <a:pt x="249" y="52"/>
                      <a:pt x="228" y="31"/>
                    </a:cubicBezTo>
                    <a:cubicBezTo>
                      <a:pt x="197" y="10"/>
                      <a:pt x="166"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50"/>
              <p:cNvSpPr/>
              <p:nvPr/>
            </p:nvSpPr>
            <p:spPr>
              <a:xfrm>
                <a:off x="4453675" y="2932275"/>
                <a:ext cx="30900" cy="36175"/>
              </a:xfrm>
              <a:custGeom>
                <a:avLst/>
                <a:gdLst/>
                <a:ahLst/>
                <a:cxnLst/>
                <a:rect l="l" t="t" r="r" b="b"/>
                <a:pathLst>
                  <a:path w="1236" h="1447" extrusionOk="0">
                    <a:moveTo>
                      <a:pt x="125" y="0"/>
                    </a:moveTo>
                    <a:cubicBezTo>
                      <a:pt x="104" y="0"/>
                      <a:pt x="84" y="0"/>
                      <a:pt x="63" y="21"/>
                    </a:cubicBezTo>
                    <a:cubicBezTo>
                      <a:pt x="53" y="21"/>
                      <a:pt x="53" y="31"/>
                      <a:pt x="42" y="31"/>
                    </a:cubicBezTo>
                    <a:cubicBezTo>
                      <a:pt x="32" y="52"/>
                      <a:pt x="21" y="62"/>
                      <a:pt x="21" y="83"/>
                    </a:cubicBezTo>
                    <a:cubicBezTo>
                      <a:pt x="1" y="166"/>
                      <a:pt x="1" y="238"/>
                      <a:pt x="1" y="321"/>
                    </a:cubicBezTo>
                    <a:cubicBezTo>
                      <a:pt x="11" y="404"/>
                      <a:pt x="32" y="487"/>
                      <a:pt x="63" y="560"/>
                    </a:cubicBezTo>
                    <a:cubicBezTo>
                      <a:pt x="84" y="643"/>
                      <a:pt x="125" y="716"/>
                      <a:pt x="177" y="778"/>
                    </a:cubicBezTo>
                    <a:cubicBezTo>
                      <a:pt x="219" y="851"/>
                      <a:pt x="281" y="913"/>
                      <a:pt x="343" y="964"/>
                    </a:cubicBezTo>
                    <a:cubicBezTo>
                      <a:pt x="468" y="1089"/>
                      <a:pt x="602" y="1183"/>
                      <a:pt x="758" y="1266"/>
                    </a:cubicBezTo>
                    <a:cubicBezTo>
                      <a:pt x="893" y="1349"/>
                      <a:pt x="1049" y="1400"/>
                      <a:pt x="1194" y="1442"/>
                    </a:cubicBezTo>
                    <a:cubicBezTo>
                      <a:pt x="1200" y="1445"/>
                      <a:pt x="1205" y="1446"/>
                      <a:pt x="1210" y="1446"/>
                    </a:cubicBezTo>
                    <a:cubicBezTo>
                      <a:pt x="1221" y="1446"/>
                      <a:pt x="1228" y="1439"/>
                      <a:pt x="1235" y="1432"/>
                    </a:cubicBezTo>
                    <a:cubicBezTo>
                      <a:pt x="1235" y="1421"/>
                      <a:pt x="1235" y="1400"/>
                      <a:pt x="1215" y="1390"/>
                    </a:cubicBezTo>
                    <a:cubicBezTo>
                      <a:pt x="1100" y="1359"/>
                      <a:pt x="996" y="1296"/>
                      <a:pt x="893" y="1234"/>
                    </a:cubicBezTo>
                    <a:cubicBezTo>
                      <a:pt x="820" y="1193"/>
                      <a:pt x="747" y="1151"/>
                      <a:pt x="685" y="1100"/>
                    </a:cubicBezTo>
                    <a:cubicBezTo>
                      <a:pt x="613" y="1047"/>
                      <a:pt x="551" y="985"/>
                      <a:pt x="489" y="923"/>
                    </a:cubicBezTo>
                    <a:cubicBezTo>
                      <a:pt x="415" y="851"/>
                      <a:pt x="353" y="757"/>
                      <a:pt x="302" y="664"/>
                    </a:cubicBezTo>
                    <a:cubicBezTo>
                      <a:pt x="260" y="602"/>
                      <a:pt x="240" y="529"/>
                      <a:pt x="219" y="457"/>
                    </a:cubicBezTo>
                    <a:cubicBezTo>
                      <a:pt x="198" y="404"/>
                      <a:pt x="198" y="342"/>
                      <a:pt x="198" y="291"/>
                    </a:cubicBezTo>
                    <a:cubicBezTo>
                      <a:pt x="198" y="228"/>
                      <a:pt x="208" y="166"/>
                      <a:pt x="219" y="114"/>
                    </a:cubicBezTo>
                    <a:cubicBezTo>
                      <a:pt x="229" y="83"/>
                      <a:pt x="219" y="52"/>
                      <a:pt x="198" y="42"/>
                    </a:cubicBezTo>
                    <a:cubicBezTo>
                      <a:pt x="187" y="21"/>
                      <a:pt x="167"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50"/>
              <p:cNvSpPr/>
              <p:nvPr/>
            </p:nvSpPr>
            <p:spPr>
              <a:xfrm>
                <a:off x="4316750" y="3283650"/>
                <a:ext cx="1850" cy="9875"/>
              </a:xfrm>
              <a:custGeom>
                <a:avLst/>
                <a:gdLst/>
                <a:ahLst/>
                <a:cxnLst/>
                <a:rect l="l" t="t" r="r" b="b"/>
                <a:pathLst>
                  <a:path w="74" h="395" extrusionOk="0">
                    <a:moveTo>
                      <a:pt x="32" y="0"/>
                    </a:moveTo>
                    <a:cubicBezTo>
                      <a:pt x="21" y="0"/>
                      <a:pt x="1" y="11"/>
                      <a:pt x="1" y="32"/>
                    </a:cubicBezTo>
                    <a:cubicBezTo>
                      <a:pt x="1" y="83"/>
                      <a:pt x="1" y="145"/>
                      <a:pt x="11" y="198"/>
                    </a:cubicBezTo>
                    <a:cubicBezTo>
                      <a:pt x="11" y="260"/>
                      <a:pt x="11" y="311"/>
                      <a:pt x="21" y="374"/>
                    </a:cubicBezTo>
                    <a:cubicBezTo>
                      <a:pt x="21" y="374"/>
                      <a:pt x="21" y="384"/>
                      <a:pt x="32" y="394"/>
                    </a:cubicBezTo>
                    <a:lnTo>
                      <a:pt x="42" y="394"/>
                    </a:lnTo>
                    <a:cubicBezTo>
                      <a:pt x="63" y="394"/>
                      <a:pt x="74" y="384"/>
                      <a:pt x="74" y="374"/>
                    </a:cubicBezTo>
                    <a:cubicBezTo>
                      <a:pt x="74" y="311"/>
                      <a:pt x="63" y="260"/>
                      <a:pt x="63" y="198"/>
                    </a:cubicBezTo>
                    <a:lnTo>
                      <a:pt x="63" y="32"/>
                    </a:lnTo>
                    <a:cubicBezTo>
                      <a:pt x="63" y="11"/>
                      <a:pt x="53" y="0"/>
                      <a:pt x="32"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50"/>
              <p:cNvSpPr/>
              <p:nvPr/>
            </p:nvSpPr>
            <p:spPr>
              <a:xfrm>
                <a:off x="4316750" y="3283125"/>
                <a:ext cx="2100" cy="14550"/>
              </a:xfrm>
              <a:custGeom>
                <a:avLst/>
                <a:gdLst/>
                <a:ahLst/>
                <a:cxnLst/>
                <a:rect l="l" t="t" r="r" b="b"/>
                <a:pathLst>
                  <a:path w="84" h="582" extrusionOk="0">
                    <a:moveTo>
                      <a:pt x="32" y="1"/>
                    </a:moveTo>
                    <a:cubicBezTo>
                      <a:pt x="11" y="1"/>
                      <a:pt x="1" y="11"/>
                      <a:pt x="1" y="32"/>
                    </a:cubicBezTo>
                    <a:lnTo>
                      <a:pt x="1" y="281"/>
                    </a:lnTo>
                    <a:lnTo>
                      <a:pt x="32" y="561"/>
                    </a:lnTo>
                    <a:lnTo>
                      <a:pt x="32" y="581"/>
                    </a:lnTo>
                    <a:lnTo>
                      <a:pt x="53" y="581"/>
                    </a:lnTo>
                    <a:cubicBezTo>
                      <a:pt x="74" y="581"/>
                      <a:pt x="84" y="571"/>
                      <a:pt x="84" y="561"/>
                    </a:cubicBezTo>
                    <a:cubicBezTo>
                      <a:pt x="74" y="478"/>
                      <a:pt x="63" y="385"/>
                      <a:pt x="63" y="302"/>
                    </a:cubicBezTo>
                    <a:cubicBezTo>
                      <a:pt x="53" y="219"/>
                      <a:pt x="53" y="125"/>
                      <a:pt x="53" y="32"/>
                    </a:cubicBezTo>
                    <a:cubicBezTo>
                      <a:pt x="53" y="11"/>
                      <a:pt x="42" y="1"/>
                      <a:pt x="32" y="1"/>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50"/>
              <p:cNvSpPr/>
              <p:nvPr/>
            </p:nvSpPr>
            <p:spPr>
              <a:xfrm>
                <a:off x="4316500" y="3283125"/>
                <a:ext cx="2350" cy="17150"/>
              </a:xfrm>
              <a:custGeom>
                <a:avLst/>
                <a:gdLst/>
                <a:ahLst/>
                <a:cxnLst/>
                <a:rect l="l" t="t" r="r" b="b"/>
                <a:pathLst>
                  <a:path w="94" h="686" extrusionOk="0">
                    <a:moveTo>
                      <a:pt x="42" y="1"/>
                    </a:moveTo>
                    <a:cubicBezTo>
                      <a:pt x="21" y="1"/>
                      <a:pt x="11" y="21"/>
                      <a:pt x="11" y="32"/>
                    </a:cubicBezTo>
                    <a:cubicBezTo>
                      <a:pt x="1" y="136"/>
                      <a:pt x="11" y="229"/>
                      <a:pt x="11" y="332"/>
                    </a:cubicBezTo>
                    <a:cubicBezTo>
                      <a:pt x="21" y="436"/>
                      <a:pt x="31" y="551"/>
                      <a:pt x="42" y="654"/>
                    </a:cubicBezTo>
                    <a:cubicBezTo>
                      <a:pt x="42" y="664"/>
                      <a:pt x="52" y="685"/>
                      <a:pt x="63" y="685"/>
                    </a:cubicBezTo>
                    <a:cubicBezTo>
                      <a:pt x="84" y="685"/>
                      <a:pt x="94" y="664"/>
                      <a:pt x="94" y="654"/>
                    </a:cubicBezTo>
                    <a:cubicBezTo>
                      <a:pt x="84" y="551"/>
                      <a:pt x="73" y="457"/>
                      <a:pt x="73" y="353"/>
                    </a:cubicBezTo>
                    <a:cubicBezTo>
                      <a:pt x="63" y="249"/>
                      <a:pt x="63" y="136"/>
                      <a:pt x="63" y="32"/>
                    </a:cubicBezTo>
                    <a:cubicBezTo>
                      <a:pt x="63" y="21"/>
                      <a:pt x="52" y="1"/>
                      <a:pt x="42" y="1"/>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50"/>
              <p:cNvSpPr/>
              <p:nvPr/>
            </p:nvSpPr>
            <p:spPr>
              <a:xfrm>
                <a:off x="4316500" y="3282350"/>
                <a:ext cx="1825" cy="15850"/>
              </a:xfrm>
              <a:custGeom>
                <a:avLst/>
                <a:gdLst/>
                <a:ahLst/>
                <a:cxnLst/>
                <a:rect l="l" t="t" r="r" b="b"/>
                <a:pathLst>
                  <a:path w="73" h="634" extrusionOk="0">
                    <a:moveTo>
                      <a:pt x="31" y="1"/>
                    </a:moveTo>
                    <a:cubicBezTo>
                      <a:pt x="11" y="1"/>
                      <a:pt x="1" y="22"/>
                      <a:pt x="1" y="32"/>
                    </a:cubicBezTo>
                    <a:lnTo>
                      <a:pt x="1" y="322"/>
                    </a:lnTo>
                    <a:cubicBezTo>
                      <a:pt x="11" y="416"/>
                      <a:pt x="11" y="509"/>
                      <a:pt x="21" y="602"/>
                    </a:cubicBezTo>
                    <a:cubicBezTo>
                      <a:pt x="21" y="612"/>
                      <a:pt x="31" y="633"/>
                      <a:pt x="52" y="633"/>
                    </a:cubicBezTo>
                    <a:cubicBezTo>
                      <a:pt x="63" y="633"/>
                      <a:pt x="73" y="612"/>
                      <a:pt x="73" y="602"/>
                    </a:cubicBezTo>
                    <a:cubicBezTo>
                      <a:pt x="73" y="509"/>
                      <a:pt x="63" y="416"/>
                      <a:pt x="63" y="322"/>
                    </a:cubicBezTo>
                    <a:cubicBezTo>
                      <a:pt x="52" y="218"/>
                      <a:pt x="52" y="125"/>
                      <a:pt x="63" y="32"/>
                    </a:cubicBezTo>
                    <a:cubicBezTo>
                      <a:pt x="63" y="22"/>
                      <a:pt x="42" y="1"/>
                      <a:pt x="31" y="1"/>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50"/>
              <p:cNvSpPr/>
              <p:nvPr/>
            </p:nvSpPr>
            <p:spPr>
              <a:xfrm>
                <a:off x="4315975" y="3281850"/>
                <a:ext cx="2875" cy="25675"/>
              </a:xfrm>
              <a:custGeom>
                <a:avLst/>
                <a:gdLst/>
                <a:ahLst/>
                <a:cxnLst/>
                <a:rect l="l" t="t" r="r" b="b"/>
                <a:pathLst>
                  <a:path w="115" h="1027" extrusionOk="0">
                    <a:moveTo>
                      <a:pt x="52" y="0"/>
                    </a:moveTo>
                    <a:cubicBezTo>
                      <a:pt x="32" y="0"/>
                      <a:pt x="22" y="10"/>
                      <a:pt x="22" y="31"/>
                    </a:cubicBezTo>
                    <a:cubicBezTo>
                      <a:pt x="1" y="353"/>
                      <a:pt x="32" y="674"/>
                      <a:pt x="63" y="996"/>
                    </a:cubicBezTo>
                    <a:cubicBezTo>
                      <a:pt x="63" y="1006"/>
                      <a:pt x="63" y="1017"/>
                      <a:pt x="73" y="1017"/>
                    </a:cubicBezTo>
                    <a:cubicBezTo>
                      <a:pt x="73" y="1027"/>
                      <a:pt x="84" y="1027"/>
                      <a:pt x="94" y="1027"/>
                    </a:cubicBezTo>
                    <a:cubicBezTo>
                      <a:pt x="105" y="1027"/>
                      <a:pt x="115" y="1017"/>
                      <a:pt x="115" y="996"/>
                    </a:cubicBezTo>
                    <a:cubicBezTo>
                      <a:pt x="84" y="674"/>
                      <a:pt x="52" y="353"/>
                      <a:pt x="84" y="31"/>
                    </a:cubicBezTo>
                    <a:cubicBezTo>
                      <a:pt x="84" y="10"/>
                      <a:pt x="63" y="0"/>
                      <a:pt x="52"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50"/>
              <p:cNvSpPr/>
              <p:nvPr/>
            </p:nvSpPr>
            <p:spPr>
              <a:xfrm>
                <a:off x="4316500" y="3286750"/>
                <a:ext cx="2625" cy="28550"/>
              </a:xfrm>
              <a:custGeom>
                <a:avLst/>
                <a:gdLst/>
                <a:ahLst/>
                <a:cxnLst/>
                <a:rect l="l" t="t" r="r" b="b"/>
                <a:pathLst>
                  <a:path w="105" h="1142" extrusionOk="0">
                    <a:moveTo>
                      <a:pt x="42" y="1"/>
                    </a:moveTo>
                    <a:cubicBezTo>
                      <a:pt x="31" y="1"/>
                      <a:pt x="21" y="1"/>
                      <a:pt x="11" y="12"/>
                    </a:cubicBezTo>
                    <a:lnTo>
                      <a:pt x="11" y="32"/>
                    </a:lnTo>
                    <a:lnTo>
                      <a:pt x="11" y="95"/>
                    </a:lnTo>
                    <a:cubicBezTo>
                      <a:pt x="1" y="146"/>
                      <a:pt x="1" y="198"/>
                      <a:pt x="1" y="250"/>
                    </a:cubicBezTo>
                    <a:cubicBezTo>
                      <a:pt x="1" y="343"/>
                      <a:pt x="11" y="436"/>
                      <a:pt x="11" y="530"/>
                    </a:cubicBezTo>
                    <a:cubicBezTo>
                      <a:pt x="21" y="727"/>
                      <a:pt x="31" y="924"/>
                      <a:pt x="52" y="1121"/>
                    </a:cubicBezTo>
                    <a:lnTo>
                      <a:pt x="52" y="1142"/>
                    </a:lnTo>
                    <a:lnTo>
                      <a:pt x="73" y="1142"/>
                    </a:lnTo>
                    <a:cubicBezTo>
                      <a:pt x="94" y="1142"/>
                      <a:pt x="104" y="1132"/>
                      <a:pt x="104" y="1121"/>
                    </a:cubicBezTo>
                    <a:cubicBezTo>
                      <a:pt x="73" y="768"/>
                      <a:pt x="52" y="416"/>
                      <a:pt x="63" y="63"/>
                    </a:cubicBezTo>
                    <a:lnTo>
                      <a:pt x="63" y="53"/>
                    </a:lnTo>
                    <a:cubicBezTo>
                      <a:pt x="63" y="42"/>
                      <a:pt x="73" y="32"/>
                      <a:pt x="63" y="21"/>
                    </a:cubicBezTo>
                    <a:cubicBezTo>
                      <a:pt x="63" y="12"/>
                      <a:pt x="52" y="1"/>
                      <a:pt x="42" y="1"/>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50"/>
              <p:cNvSpPr/>
              <p:nvPr/>
            </p:nvSpPr>
            <p:spPr>
              <a:xfrm>
                <a:off x="4316750" y="3296350"/>
                <a:ext cx="2625" cy="25450"/>
              </a:xfrm>
              <a:custGeom>
                <a:avLst/>
                <a:gdLst/>
                <a:ahLst/>
                <a:cxnLst/>
                <a:rect l="l" t="t" r="r" b="b"/>
                <a:pathLst>
                  <a:path w="105" h="1018" extrusionOk="0">
                    <a:moveTo>
                      <a:pt x="42" y="1"/>
                    </a:moveTo>
                    <a:cubicBezTo>
                      <a:pt x="21" y="1"/>
                      <a:pt x="11" y="22"/>
                      <a:pt x="11" y="32"/>
                    </a:cubicBezTo>
                    <a:cubicBezTo>
                      <a:pt x="1" y="354"/>
                      <a:pt x="21" y="675"/>
                      <a:pt x="53" y="986"/>
                    </a:cubicBezTo>
                    <a:cubicBezTo>
                      <a:pt x="53" y="997"/>
                      <a:pt x="53" y="1007"/>
                      <a:pt x="63" y="1007"/>
                    </a:cubicBezTo>
                    <a:cubicBezTo>
                      <a:pt x="63" y="1018"/>
                      <a:pt x="74" y="1018"/>
                      <a:pt x="84" y="1018"/>
                    </a:cubicBezTo>
                    <a:cubicBezTo>
                      <a:pt x="84" y="1018"/>
                      <a:pt x="94" y="1018"/>
                      <a:pt x="104" y="1007"/>
                    </a:cubicBezTo>
                    <a:lnTo>
                      <a:pt x="104" y="986"/>
                    </a:lnTo>
                    <a:cubicBezTo>
                      <a:pt x="74" y="675"/>
                      <a:pt x="53" y="354"/>
                      <a:pt x="74" y="32"/>
                    </a:cubicBezTo>
                    <a:cubicBezTo>
                      <a:pt x="74" y="22"/>
                      <a:pt x="53" y="1"/>
                      <a:pt x="42" y="1"/>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50"/>
              <p:cNvSpPr/>
              <p:nvPr/>
            </p:nvSpPr>
            <p:spPr>
              <a:xfrm>
                <a:off x="4317550" y="3305950"/>
                <a:ext cx="2600" cy="25175"/>
              </a:xfrm>
              <a:custGeom>
                <a:avLst/>
                <a:gdLst/>
                <a:ahLst/>
                <a:cxnLst/>
                <a:rect l="l" t="t" r="r" b="b"/>
                <a:pathLst>
                  <a:path w="104" h="1007" extrusionOk="0">
                    <a:moveTo>
                      <a:pt x="31" y="0"/>
                    </a:moveTo>
                    <a:cubicBezTo>
                      <a:pt x="10" y="0"/>
                      <a:pt x="0" y="11"/>
                      <a:pt x="0" y="32"/>
                    </a:cubicBezTo>
                    <a:cubicBezTo>
                      <a:pt x="0" y="187"/>
                      <a:pt x="0" y="343"/>
                      <a:pt x="21" y="509"/>
                    </a:cubicBezTo>
                    <a:cubicBezTo>
                      <a:pt x="31" y="664"/>
                      <a:pt x="42" y="820"/>
                      <a:pt x="42" y="986"/>
                    </a:cubicBezTo>
                    <a:cubicBezTo>
                      <a:pt x="52" y="996"/>
                      <a:pt x="62" y="1007"/>
                      <a:pt x="72" y="1007"/>
                    </a:cubicBezTo>
                    <a:cubicBezTo>
                      <a:pt x="93" y="1007"/>
                      <a:pt x="104" y="996"/>
                      <a:pt x="104" y="986"/>
                    </a:cubicBezTo>
                    <a:cubicBezTo>
                      <a:pt x="93" y="820"/>
                      <a:pt x="83" y="664"/>
                      <a:pt x="72" y="509"/>
                    </a:cubicBezTo>
                    <a:cubicBezTo>
                      <a:pt x="62" y="343"/>
                      <a:pt x="52" y="187"/>
                      <a:pt x="62" y="32"/>
                    </a:cubicBezTo>
                    <a:cubicBezTo>
                      <a:pt x="62" y="11"/>
                      <a:pt x="42" y="0"/>
                      <a:pt x="31"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50"/>
              <p:cNvSpPr/>
              <p:nvPr/>
            </p:nvSpPr>
            <p:spPr>
              <a:xfrm>
                <a:off x="4317800" y="3314775"/>
                <a:ext cx="2100" cy="10900"/>
              </a:xfrm>
              <a:custGeom>
                <a:avLst/>
                <a:gdLst/>
                <a:ahLst/>
                <a:cxnLst/>
                <a:rect l="l" t="t" r="r" b="b"/>
                <a:pathLst>
                  <a:path w="84" h="436" extrusionOk="0">
                    <a:moveTo>
                      <a:pt x="32" y="0"/>
                    </a:moveTo>
                    <a:cubicBezTo>
                      <a:pt x="21" y="0"/>
                      <a:pt x="0" y="11"/>
                      <a:pt x="0" y="32"/>
                    </a:cubicBezTo>
                    <a:cubicBezTo>
                      <a:pt x="11" y="156"/>
                      <a:pt x="11" y="281"/>
                      <a:pt x="21" y="415"/>
                    </a:cubicBezTo>
                    <a:cubicBezTo>
                      <a:pt x="21" y="426"/>
                      <a:pt x="32" y="436"/>
                      <a:pt x="52" y="436"/>
                    </a:cubicBezTo>
                    <a:cubicBezTo>
                      <a:pt x="62" y="436"/>
                      <a:pt x="83" y="426"/>
                      <a:pt x="83" y="415"/>
                    </a:cubicBezTo>
                    <a:cubicBezTo>
                      <a:pt x="73" y="281"/>
                      <a:pt x="62" y="156"/>
                      <a:pt x="62" y="32"/>
                    </a:cubicBezTo>
                    <a:cubicBezTo>
                      <a:pt x="62" y="11"/>
                      <a:pt x="42" y="0"/>
                      <a:pt x="32"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50"/>
              <p:cNvSpPr/>
              <p:nvPr/>
            </p:nvSpPr>
            <p:spPr>
              <a:xfrm>
                <a:off x="4316500" y="3283400"/>
                <a:ext cx="1575" cy="8575"/>
              </a:xfrm>
              <a:custGeom>
                <a:avLst/>
                <a:gdLst/>
                <a:ahLst/>
                <a:cxnLst/>
                <a:rect l="l" t="t" r="r" b="b"/>
                <a:pathLst>
                  <a:path w="63" h="343" extrusionOk="0">
                    <a:moveTo>
                      <a:pt x="31" y="0"/>
                    </a:moveTo>
                    <a:cubicBezTo>
                      <a:pt x="11" y="0"/>
                      <a:pt x="1" y="10"/>
                      <a:pt x="1" y="31"/>
                    </a:cubicBezTo>
                    <a:cubicBezTo>
                      <a:pt x="1" y="125"/>
                      <a:pt x="1" y="218"/>
                      <a:pt x="11" y="312"/>
                    </a:cubicBezTo>
                    <a:cubicBezTo>
                      <a:pt x="11" y="332"/>
                      <a:pt x="21" y="342"/>
                      <a:pt x="31" y="342"/>
                    </a:cubicBezTo>
                    <a:cubicBezTo>
                      <a:pt x="52" y="342"/>
                      <a:pt x="63" y="332"/>
                      <a:pt x="63" y="312"/>
                    </a:cubicBezTo>
                    <a:cubicBezTo>
                      <a:pt x="52" y="218"/>
                      <a:pt x="52" y="125"/>
                      <a:pt x="52" y="31"/>
                    </a:cubicBezTo>
                    <a:cubicBezTo>
                      <a:pt x="52" y="10"/>
                      <a:pt x="42" y="0"/>
                      <a:pt x="31"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50"/>
              <p:cNvSpPr/>
              <p:nvPr/>
            </p:nvSpPr>
            <p:spPr>
              <a:xfrm>
                <a:off x="4316225" y="3282100"/>
                <a:ext cx="1850" cy="10650"/>
              </a:xfrm>
              <a:custGeom>
                <a:avLst/>
                <a:gdLst/>
                <a:ahLst/>
                <a:cxnLst/>
                <a:rect l="l" t="t" r="r" b="b"/>
                <a:pathLst>
                  <a:path w="74" h="426" extrusionOk="0">
                    <a:moveTo>
                      <a:pt x="42" y="0"/>
                    </a:moveTo>
                    <a:cubicBezTo>
                      <a:pt x="32" y="0"/>
                      <a:pt x="22" y="0"/>
                      <a:pt x="22" y="11"/>
                    </a:cubicBezTo>
                    <a:cubicBezTo>
                      <a:pt x="12" y="11"/>
                      <a:pt x="12" y="21"/>
                      <a:pt x="12" y="21"/>
                    </a:cubicBezTo>
                    <a:cubicBezTo>
                      <a:pt x="1" y="83"/>
                      <a:pt x="1" y="145"/>
                      <a:pt x="1" y="218"/>
                    </a:cubicBezTo>
                    <a:cubicBezTo>
                      <a:pt x="1" y="281"/>
                      <a:pt x="12" y="343"/>
                      <a:pt x="12" y="405"/>
                    </a:cubicBezTo>
                    <a:cubicBezTo>
                      <a:pt x="12" y="405"/>
                      <a:pt x="22" y="415"/>
                      <a:pt x="22" y="426"/>
                    </a:cubicBezTo>
                    <a:lnTo>
                      <a:pt x="42" y="426"/>
                    </a:lnTo>
                    <a:cubicBezTo>
                      <a:pt x="63" y="426"/>
                      <a:pt x="74" y="415"/>
                      <a:pt x="74" y="405"/>
                    </a:cubicBezTo>
                    <a:cubicBezTo>
                      <a:pt x="63" y="343"/>
                      <a:pt x="63" y="281"/>
                      <a:pt x="63" y="218"/>
                    </a:cubicBezTo>
                    <a:cubicBezTo>
                      <a:pt x="53" y="156"/>
                      <a:pt x="63" y="83"/>
                      <a:pt x="63" y="21"/>
                    </a:cubicBezTo>
                    <a:cubicBezTo>
                      <a:pt x="63" y="11"/>
                      <a:pt x="53" y="0"/>
                      <a:pt x="42"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50"/>
              <p:cNvSpPr/>
              <p:nvPr/>
            </p:nvSpPr>
            <p:spPr>
              <a:xfrm>
                <a:off x="4316225" y="3281850"/>
                <a:ext cx="1850" cy="11425"/>
              </a:xfrm>
              <a:custGeom>
                <a:avLst/>
                <a:gdLst/>
                <a:ahLst/>
                <a:cxnLst/>
                <a:rect l="l" t="t" r="r" b="b"/>
                <a:pathLst>
                  <a:path w="74" h="457" extrusionOk="0">
                    <a:moveTo>
                      <a:pt x="32" y="0"/>
                    </a:moveTo>
                    <a:cubicBezTo>
                      <a:pt x="22" y="0"/>
                      <a:pt x="1" y="21"/>
                      <a:pt x="1" y="31"/>
                    </a:cubicBezTo>
                    <a:cubicBezTo>
                      <a:pt x="1" y="166"/>
                      <a:pt x="12" y="300"/>
                      <a:pt x="22" y="436"/>
                    </a:cubicBezTo>
                    <a:cubicBezTo>
                      <a:pt x="22" y="446"/>
                      <a:pt x="32" y="456"/>
                      <a:pt x="42" y="456"/>
                    </a:cubicBezTo>
                    <a:cubicBezTo>
                      <a:pt x="63" y="456"/>
                      <a:pt x="74" y="446"/>
                      <a:pt x="74" y="436"/>
                    </a:cubicBezTo>
                    <a:cubicBezTo>
                      <a:pt x="63" y="300"/>
                      <a:pt x="53" y="166"/>
                      <a:pt x="63" y="31"/>
                    </a:cubicBezTo>
                    <a:cubicBezTo>
                      <a:pt x="63" y="21"/>
                      <a:pt x="53" y="0"/>
                      <a:pt x="32"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50"/>
              <p:cNvSpPr/>
              <p:nvPr/>
            </p:nvSpPr>
            <p:spPr>
              <a:xfrm>
                <a:off x="4316225" y="3282100"/>
                <a:ext cx="1850" cy="12450"/>
              </a:xfrm>
              <a:custGeom>
                <a:avLst/>
                <a:gdLst/>
                <a:ahLst/>
                <a:cxnLst/>
                <a:rect l="l" t="t" r="r" b="b"/>
                <a:pathLst>
                  <a:path w="74" h="498" extrusionOk="0">
                    <a:moveTo>
                      <a:pt x="32" y="0"/>
                    </a:moveTo>
                    <a:cubicBezTo>
                      <a:pt x="12" y="0"/>
                      <a:pt x="1" y="21"/>
                      <a:pt x="1" y="32"/>
                    </a:cubicBezTo>
                    <a:lnTo>
                      <a:pt x="1" y="135"/>
                    </a:lnTo>
                    <a:lnTo>
                      <a:pt x="1" y="249"/>
                    </a:lnTo>
                    <a:cubicBezTo>
                      <a:pt x="1" y="322"/>
                      <a:pt x="12" y="394"/>
                      <a:pt x="12" y="467"/>
                    </a:cubicBezTo>
                    <a:cubicBezTo>
                      <a:pt x="22" y="477"/>
                      <a:pt x="32" y="498"/>
                      <a:pt x="42" y="498"/>
                    </a:cubicBezTo>
                    <a:cubicBezTo>
                      <a:pt x="63" y="498"/>
                      <a:pt x="74" y="477"/>
                      <a:pt x="74" y="467"/>
                    </a:cubicBezTo>
                    <a:cubicBezTo>
                      <a:pt x="63" y="394"/>
                      <a:pt x="63" y="322"/>
                      <a:pt x="53" y="249"/>
                    </a:cubicBezTo>
                    <a:lnTo>
                      <a:pt x="53" y="32"/>
                    </a:lnTo>
                    <a:cubicBezTo>
                      <a:pt x="53" y="21"/>
                      <a:pt x="42" y="0"/>
                      <a:pt x="32"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50"/>
              <p:cNvSpPr/>
              <p:nvPr/>
            </p:nvSpPr>
            <p:spPr>
              <a:xfrm>
                <a:off x="4316225" y="3282350"/>
                <a:ext cx="1850" cy="13525"/>
              </a:xfrm>
              <a:custGeom>
                <a:avLst/>
                <a:gdLst/>
                <a:ahLst/>
                <a:cxnLst/>
                <a:rect l="l" t="t" r="r" b="b"/>
                <a:pathLst>
                  <a:path w="74" h="541" extrusionOk="0">
                    <a:moveTo>
                      <a:pt x="32" y="1"/>
                    </a:moveTo>
                    <a:cubicBezTo>
                      <a:pt x="22" y="1"/>
                      <a:pt x="12" y="11"/>
                      <a:pt x="12" y="22"/>
                    </a:cubicBezTo>
                    <a:cubicBezTo>
                      <a:pt x="1" y="188"/>
                      <a:pt x="12" y="354"/>
                      <a:pt x="12" y="509"/>
                    </a:cubicBezTo>
                    <a:cubicBezTo>
                      <a:pt x="22" y="529"/>
                      <a:pt x="32" y="540"/>
                      <a:pt x="42" y="540"/>
                    </a:cubicBezTo>
                    <a:cubicBezTo>
                      <a:pt x="63" y="540"/>
                      <a:pt x="74" y="529"/>
                      <a:pt x="74" y="509"/>
                    </a:cubicBezTo>
                    <a:cubicBezTo>
                      <a:pt x="63" y="354"/>
                      <a:pt x="53" y="188"/>
                      <a:pt x="63" y="22"/>
                    </a:cubicBezTo>
                    <a:cubicBezTo>
                      <a:pt x="63" y="11"/>
                      <a:pt x="53" y="1"/>
                      <a:pt x="32" y="1"/>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50"/>
              <p:cNvSpPr/>
              <p:nvPr/>
            </p:nvSpPr>
            <p:spPr>
              <a:xfrm>
                <a:off x="4317800" y="3312175"/>
                <a:ext cx="2100" cy="14550"/>
              </a:xfrm>
              <a:custGeom>
                <a:avLst/>
                <a:gdLst/>
                <a:ahLst/>
                <a:cxnLst/>
                <a:rect l="l" t="t" r="r" b="b"/>
                <a:pathLst>
                  <a:path w="84" h="582" extrusionOk="0">
                    <a:moveTo>
                      <a:pt x="32" y="0"/>
                    </a:moveTo>
                    <a:cubicBezTo>
                      <a:pt x="11" y="0"/>
                      <a:pt x="0" y="11"/>
                      <a:pt x="0" y="32"/>
                    </a:cubicBezTo>
                    <a:cubicBezTo>
                      <a:pt x="0" y="208"/>
                      <a:pt x="21" y="374"/>
                      <a:pt x="21" y="550"/>
                    </a:cubicBezTo>
                    <a:cubicBezTo>
                      <a:pt x="21" y="571"/>
                      <a:pt x="42" y="581"/>
                      <a:pt x="52" y="581"/>
                    </a:cubicBezTo>
                    <a:cubicBezTo>
                      <a:pt x="73" y="581"/>
                      <a:pt x="83" y="571"/>
                      <a:pt x="83" y="550"/>
                    </a:cubicBezTo>
                    <a:cubicBezTo>
                      <a:pt x="73" y="374"/>
                      <a:pt x="52" y="208"/>
                      <a:pt x="52" y="32"/>
                    </a:cubicBezTo>
                    <a:cubicBezTo>
                      <a:pt x="52" y="11"/>
                      <a:pt x="42" y="0"/>
                      <a:pt x="32"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50"/>
              <p:cNvSpPr/>
              <p:nvPr/>
            </p:nvSpPr>
            <p:spPr>
              <a:xfrm>
                <a:off x="4317800" y="3311125"/>
                <a:ext cx="2100" cy="16100"/>
              </a:xfrm>
              <a:custGeom>
                <a:avLst/>
                <a:gdLst/>
                <a:ahLst/>
                <a:cxnLst/>
                <a:rect l="l" t="t" r="r" b="b"/>
                <a:pathLst>
                  <a:path w="84" h="644" extrusionOk="0">
                    <a:moveTo>
                      <a:pt x="32" y="1"/>
                    </a:moveTo>
                    <a:cubicBezTo>
                      <a:pt x="11" y="1"/>
                      <a:pt x="0" y="22"/>
                      <a:pt x="0" y="32"/>
                    </a:cubicBezTo>
                    <a:lnTo>
                      <a:pt x="0" y="312"/>
                    </a:lnTo>
                    <a:cubicBezTo>
                      <a:pt x="11" y="416"/>
                      <a:pt x="21" y="519"/>
                      <a:pt x="32" y="613"/>
                    </a:cubicBezTo>
                    <a:cubicBezTo>
                      <a:pt x="32" y="623"/>
                      <a:pt x="32" y="634"/>
                      <a:pt x="42" y="634"/>
                    </a:cubicBezTo>
                    <a:cubicBezTo>
                      <a:pt x="42" y="644"/>
                      <a:pt x="52" y="644"/>
                      <a:pt x="52" y="644"/>
                    </a:cubicBezTo>
                    <a:cubicBezTo>
                      <a:pt x="62" y="644"/>
                      <a:pt x="73" y="644"/>
                      <a:pt x="73" y="634"/>
                    </a:cubicBezTo>
                    <a:cubicBezTo>
                      <a:pt x="83" y="634"/>
                      <a:pt x="83" y="623"/>
                      <a:pt x="83" y="613"/>
                    </a:cubicBezTo>
                    <a:cubicBezTo>
                      <a:pt x="73" y="519"/>
                      <a:pt x="62" y="427"/>
                      <a:pt x="62" y="333"/>
                    </a:cubicBezTo>
                    <a:cubicBezTo>
                      <a:pt x="52" y="240"/>
                      <a:pt x="52" y="136"/>
                      <a:pt x="62" y="32"/>
                    </a:cubicBezTo>
                    <a:cubicBezTo>
                      <a:pt x="62" y="22"/>
                      <a:pt x="42" y="1"/>
                      <a:pt x="32" y="1"/>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50"/>
              <p:cNvSpPr/>
              <p:nvPr/>
            </p:nvSpPr>
            <p:spPr>
              <a:xfrm>
                <a:off x="4317800" y="3311650"/>
                <a:ext cx="2350" cy="16900"/>
              </a:xfrm>
              <a:custGeom>
                <a:avLst/>
                <a:gdLst/>
                <a:ahLst/>
                <a:cxnLst/>
                <a:rect l="l" t="t" r="r" b="b"/>
                <a:pathLst>
                  <a:path w="94" h="676" extrusionOk="0">
                    <a:moveTo>
                      <a:pt x="21" y="1"/>
                    </a:moveTo>
                    <a:cubicBezTo>
                      <a:pt x="11" y="1"/>
                      <a:pt x="0" y="11"/>
                      <a:pt x="0" y="21"/>
                    </a:cubicBezTo>
                    <a:cubicBezTo>
                      <a:pt x="0" y="229"/>
                      <a:pt x="11" y="447"/>
                      <a:pt x="42" y="654"/>
                    </a:cubicBezTo>
                    <a:lnTo>
                      <a:pt x="42" y="675"/>
                    </a:lnTo>
                    <a:lnTo>
                      <a:pt x="83" y="675"/>
                    </a:lnTo>
                    <a:cubicBezTo>
                      <a:pt x="94" y="664"/>
                      <a:pt x="94" y="654"/>
                      <a:pt x="94" y="654"/>
                    </a:cubicBezTo>
                    <a:cubicBezTo>
                      <a:pt x="73" y="447"/>
                      <a:pt x="52" y="229"/>
                      <a:pt x="52" y="21"/>
                    </a:cubicBezTo>
                    <a:cubicBezTo>
                      <a:pt x="52" y="11"/>
                      <a:pt x="42" y="1"/>
                      <a:pt x="21" y="1"/>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50"/>
              <p:cNvSpPr/>
              <p:nvPr/>
            </p:nvSpPr>
            <p:spPr>
              <a:xfrm>
                <a:off x="4317800" y="3310625"/>
                <a:ext cx="2350" cy="19200"/>
              </a:xfrm>
              <a:custGeom>
                <a:avLst/>
                <a:gdLst/>
                <a:ahLst/>
                <a:cxnLst/>
                <a:rect l="l" t="t" r="r" b="b"/>
                <a:pathLst>
                  <a:path w="94" h="768" extrusionOk="0">
                    <a:moveTo>
                      <a:pt x="21" y="0"/>
                    </a:moveTo>
                    <a:cubicBezTo>
                      <a:pt x="11" y="0"/>
                      <a:pt x="0" y="11"/>
                      <a:pt x="0" y="32"/>
                    </a:cubicBezTo>
                    <a:cubicBezTo>
                      <a:pt x="0" y="260"/>
                      <a:pt x="11" y="498"/>
                      <a:pt x="42" y="737"/>
                    </a:cubicBezTo>
                    <a:lnTo>
                      <a:pt x="42" y="758"/>
                    </a:lnTo>
                    <a:cubicBezTo>
                      <a:pt x="52" y="758"/>
                      <a:pt x="62" y="768"/>
                      <a:pt x="62" y="768"/>
                    </a:cubicBezTo>
                    <a:cubicBezTo>
                      <a:pt x="73" y="768"/>
                      <a:pt x="83" y="758"/>
                      <a:pt x="83" y="758"/>
                    </a:cubicBezTo>
                    <a:cubicBezTo>
                      <a:pt x="94" y="747"/>
                      <a:pt x="94" y="747"/>
                      <a:pt x="94" y="737"/>
                    </a:cubicBezTo>
                    <a:cubicBezTo>
                      <a:pt x="62" y="498"/>
                      <a:pt x="52" y="260"/>
                      <a:pt x="52" y="32"/>
                    </a:cubicBezTo>
                    <a:cubicBezTo>
                      <a:pt x="52" y="11"/>
                      <a:pt x="42" y="0"/>
                      <a:pt x="21" y="0"/>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50"/>
              <p:cNvSpPr/>
              <p:nvPr/>
            </p:nvSpPr>
            <p:spPr>
              <a:xfrm>
                <a:off x="4317550" y="3309575"/>
                <a:ext cx="2350" cy="20000"/>
              </a:xfrm>
              <a:custGeom>
                <a:avLst/>
                <a:gdLst/>
                <a:ahLst/>
                <a:cxnLst/>
                <a:rect l="l" t="t" r="r" b="b"/>
                <a:pathLst>
                  <a:path w="94" h="800" extrusionOk="0">
                    <a:moveTo>
                      <a:pt x="31" y="1"/>
                    </a:moveTo>
                    <a:cubicBezTo>
                      <a:pt x="21" y="1"/>
                      <a:pt x="0" y="11"/>
                      <a:pt x="0" y="21"/>
                    </a:cubicBezTo>
                    <a:cubicBezTo>
                      <a:pt x="0" y="270"/>
                      <a:pt x="31" y="519"/>
                      <a:pt x="42" y="768"/>
                    </a:cubicBezTo>
                    <a:cubicBezTo>
                      <a:pt x="42" y="789"/>
                      <a:pt x="52" y="800"/>
                      <a:pt x="62" y="800"/>
                    </a:cubicBezTo>
                    <a:cubicBezTo>
                      <a:pt x="83" y="800"/>
                      <a:pt x="93" y="789"/>
                      <a:pt x="93" y="768"/>
                    </a:cubicBezTo>
                    <a:cubicBezTo>
                      <a:pt x="83" y="519"/>
                      <a:pt x="62" y="270"/>
                      <a:pt x="62" y="21"/>
                    </a:cubicBezTo>
                    <a:cubicBezTo>
                      <a:pt x="62" y="11"/>
                      <a:pt x="52" y="1"/>
                      <a:pt x="31" y="1"/>
                    </a:cubicBezTo>
                    <a:close/>
                  </a:path>
                </a:pathLst>
              </a:custGeom>
              <a:solidFill>
                <a:srgbClr val="5439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50"/>
              <p:cNvSpPr/>
              <p:nvPr/>
            </p:nvSpPr>
            <p:spPr>
              <a:xfrm>
                <a:off x="4555600" y="3040675"/>
                <a:ext cx="20500" cy="56275"/>
              </a:xfrm>
              <a:custGeom>
                <a:avLst/>
                <a:gdLst/>
                <a:ahLst/>
                <a:cxnLst/>
                <a:rect l="l" t="t" r="r" b="b"/>
                <a:pathLst>
                  <a:path w="820" h="2251" extrusionOk="0">
                    <a:moveTo>
                      <a:pt x="612" y="0"/>
                    </a:moveTo>
                    <a:cubicBezTo>
                      <a:pt x="591" y="0"/>
                      <a:pt x="581" y="21"/>
                      <a:pt x="581" y="31"/>
                    </a:cubicBezTo>
                    <a:cubicBezTo>
                      <a:pt x="591" y="83"/>
                      <a:pt x="602" y="135"/>
                      <a:pt x="612" y="176"/>
                    </a:cubicBezTo>
                    <a:cubicBezTo>
                      <a:pt x="633" y="363"/>
                      <a:pt x="654" y="549"/>
                      <a:pt x="654" y="726"/>
                    </a:cubicBezTo>
                    <a:cubicBezTo>
                      <a:pt x="664" y="819"/>
                      <a:pt x="664" y="913"/>
                      <a:pt x="664" y="1006"/>
                    </a:cubicBezTo>
                    <a:lnTo>
                      <a:pt x="664" y="1151"/>
                    </a:lnTo>
                    <a:cubicBezTo>
                      <a:pt x="664" y="1172"/>
                      <a:pt x="664" y="1203"/>
                      <a:pt x="654" y="1224"/>
                    </a:cubicBezTo>
                    <a:cubicBezTo>
                      <a:pt x="644" y="1213"/>
                      <a:pt x="633" y="1203"/>
                      <a:pt x="612" y="1193"/>
                    </a:cubicBezTo>
                    <a:cubicBezTo>
                      <a:pt x="581" y="1162"/>
                      <a:pt x="540" y="1141"/>
                      <a:pt x="508" y="1130"/>
                    </a:cubicBezTo>
                    <a:cubicBezTo>
                      <a:pt x="446" y="1100"/>
                      <a:pt x="395" y="1089"/>
                      <a:pt x="333" y="1089"/>
                    </a:cubicBezTo>
                    <a:lnTo>
                      <a:pt x="322" y="1089"/>
                    </a:lnTo>
                    <a:cubicBezTo>
                      <a:pt x="260" y="1100"/>
                      <a:pt x="208" y="1110"/>
                      <a:pt x="167" y="1141"/>
                    </a:cubicBezTo>
                    <a:cubicBezTo>
                      <a:pt x="125" y="1172"/>
                      <a:pt x="94" y="1213"/>
                      <a:pt x="63" y="1266"/>
                    </a:cubicBezTo>
                    <a:cubicBezTo>
                      <a:pt x="42" y="1317"/>
                      <a:pt x="21" y="1369"/>
                      <a:pt x="11" y="1432"/>
                    </a:cubicBezTo>
                    <a:cubicBezTo>
                      <a:pt x="1" y="1494"/>
                      <a:pt x="1" y="1566"/>
                      <a:pt x="11" y="1628"/>
                    </a:cubicBezTo>
                    <a:cubicBezTo>
                      <a:pt x="21" y="1764"/>
                      <a:pt x="73" y="1898"/>
                      <a:pt x="146" y="2002"/>
                    </a:cubicBezTo>
                    <a:cubicBezTo>
                      <a:pt x="177" y="2043"/>
                      <a:pt x="218" y="2085"/>
                      <a:pt x="250" y="2116"/>
                    </a:cubicBezTo>
                    <a:cubicBezTo>
                      <a:pt x="270" y="2137"/>
                      <a:pt x="301" y="2147"/>
                      <a:pt x="322" y="2168"/>
                    </a:cubicBezTo>
                    <a:cubicBezTo>
                      <a:pt x="353" y="2178"/>
                      <a:pt x="374" y="2199"/>
                      <a:pt x="405" y="2209"/>
                    </a:cubicBezTo>
                    <a:cubicBezTo>
                      <a:pt x="446" y="2230"/>
                      <a:pt x="498" y="2241"/>
                      <a:pt x="561" y="2241"/>
                    </a:cubicBezTo>
                    <a:cubicBezTo>
                      <a:pt x="581" y="2241"/>
                      <a:pt x="591" y="2251"/>
                      <a:pt x="612" y="2251"/>
                    </a:cubicBezTo>
                    <a:cubicBezTo>
                      <a:pt x="654" y="2251"/>
                      <a:pt x="706" y="2241"/>
                      <a:pt x="768" y="2230"/>
                    </a:cubicBezTo>
                    <a:cubicBezTo>
                      <a:pt x="778" y="2230"/>
                      <a:pt x="799" y="2209"/>
                      <a:pt x="810" y="2199"/>
                    </a:cubicBezTo>
                    <a:cubicBezTo>
                      <a:pt x="820" y="2178"/>
                      <a:pt x="820" y="2158"/>
                      <a:pt x="810" y="2137"/>
                    </a:cubicBezTo>
                    <a:cubicBezTo>
                      <a:pt x="810" y="2116"/>
                      <a:pt x="799" y="2105"/>
                      <a:pt x="778" y="2095"/>
                    </a:cubicBezTo>
                    <a:cubicBezTo>
                      <a:pt x="768" y="2085"/>
                      <a:pt x="757" y="2085"/>
                      <a:pt x="747" y="2085"/>
                    </a:cubicBezTo>
                    <a:lnTo>
                      <a:pt x="727" y="2085"/>
                    </a:lnTo>
                    <a:cubicBezTo>
                      <a:pt x="706" y="2085"/>
                      <a:pt x="695" y="2095"/>
                      <a:pt x="674" y="2095"/>
                    </a:cubicBezTo>
                    <a:lnTo>
                      <a:pt x="550" y="2095"/>
                    </a:lnTo>
                    <a:cubicBezTo>
                      <a:pt x="508" y="2085"/>
                      <a:pt x="478" y="2075"/>
                      <a:pt x="436" y="2064"/>
                    </a:cubicBezTo>
                    <a:cubicBezTo>
                      <a:pt x="405" y="2054"/>
                      <a:pt x="384" y="2033"/>
                      <a:pt x="353" y="2012"/>
                    </a:cubicBezTo>
                    <a:cubicBezTo>
                      <a:pt x="322" y="1992"/>
                      <a:pt x="291" y="1960"/>
                      <a:pt x="260" y="1919"/>
                    </a:cubicBezTo>
                    <a:cubicBezTo>
                      <a:pt x="229" y="1888"/>
                      <a:pt x="208" y="1836"/>
                      <a:pt x="187" y="1794"/>
                    </a:cubicBezTo>
                    <a:cubicBezTo>
                      <a:pt x="167" y="1732"/>
                      <a:pt x="146" y="1670"/>
                      <a:pt x="135" y="1608"/>
                    </a:cubicBezTo>
                    <a:cubicBezTo>
                      <a:pt x="125" y="1556"/>
                      <a:pt x="125" y="1494"/>
                      <a:pt x="135" y="1442"/>
                    </a:cubicBezTo>
                    <a:cubicBezTo>
                      <a:pt x="146" y="1400"/>
                      <a:pt x="156" y="1369"/>
                      <a:pt x="167" y="1328"/>
                    </a:cubicBezTo>
                    <a:lnTo>
                      <a:pt x="197" y="1266"/>
                    </a:lnTo>
                    <a:cubicBezTo>
                      <a:pt x="218" y="1255"/>
                      <a:pt x="229" y="1245"/>
                      <a:pt x="239" y="1234"/>
                    </a:cubicBezTo>
                    <a:cubicBezTo>
                      <a:pt x="250" y="1224"/>
                      <a:pt x="260" y="1213"/>
                      <a:pt x="270" y="1213"/>
                    </a:cubicBezTo>
                    <a:cubicBezTo>
                      <a:pt x="291" y="1203"/>
                      <a:pt x="312" y="1203"/>
                      <a:pt x="322" y="1193"/>
                    </a:cubicBezTo>
                    <a:lnTo>
                      <a:pt x="384" y="1193"/>
                    </a:lnTo>
                    <a:cubicBezTo>
                      <a:pt x="416" y="1203"/>
                      <a:pt x="457" y="1213"/>
                      <a:pt x="488" y="1224"/>
                    </a:cubicBezTo>
                    <a:cubicBezTo>
                      <a:pt x="519" y="1245"/>
                      <a:pt x="540" y="1255"/>
                      <a:pt x="571" y="1266"/>
                    </a:cubicBezTo>
                    <a:cubicBezTo>
                      <a:pt x="591" y="1276"/>
                      <a:pt x="612" y="1296"/>
                      <a:pt x="633" y="1307"/>
                    </a:cubicBezTo>
                    <a:lnTo>
                      <a:pt x="674" y="1338"/>
                    </a:lnTo>
                    <a:lnTo>
                      <a:pt x="695" y="1338"/>
                    </a:lnTo>
                    <a:cubicBezTo>
                      <a:pt x="706" y="1338"/>
                      <a:pt x="716" y="1338"/>
                      <a:pt x="727" y="1328"/>
                    </a:cubicBezTo>
                    <a:cubicBezTo>
                      <a:pt x="727" y="1317"/>
                      <a:pt x="737" y="1307"/>
                      <a:pt x="737" y="1296"/>
                    </a:cubicBezTo>
                    <a:lnTo>
                      <a:pt x="737" y="1203"/>
                    </a:lnTo>
                    <a:lnTo>
                      <a:pt x="737" y="1151"/>
                    </a:lnTo>
                    <a:lnTo>
                      <a:pt x="737" y="985"/>
                    </a:lnTo>
                    <a:cubicBezTo>
                      <a:pt x="737" y="881"/>
                      <a:pt x="727" y="768"/>
                      <a:pt x="716" y="664"/>
                    </a:cubicBezTo>
                    <a:cubicBezTo>
                      <a:pt x="706" y="466"/>
                      <a:pt x="685" y="259"/>
                      <a:pt x="644" y="21"/>
                    </a:cubicBezTo>
                    <a:cubicBezTo>
                      <a:pt x="644" y="0"/>
                      <a:pt x="623" y="0"/>
                      <a:pt x="612" y="0"/>
                    </a:cubicBezTo>
                    <a:close/>
                  </a:path>
                </a:pathLst>
              </a:custGeom>
              <a:solidFill>
                <a:srgbClr val="B076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50"/>
              <p:cNvSpPr/>
              <p:nvPr/>
            </p:nvSpPr>
            <p:spPr>
              <a:xfrm rot="10800000">
                <a:off x="4572200" y="3105225"/>
                <a:ext cx="14025" cy="5425"/>
              </a:xfrm>
              <a:custGeom>
                <a:avLst/>
                <a:gdLst/>
                <a:ahLst/>
                <a:cxnLst/>
                <a:rect l="l" t="t" r="r" b="b"/>
                <a:pathLst>
                  <a:path w="561" h="217" extrusionOk="0">
                    <a:moveTo>
                      <a:pt x="280" y="1"/>
                    </a:moveTo>
                    <a:cubicBezTo>
                      <a:pt x="176" y="11"/>
                      <a:pt x="93" y="74"/>
                      <a:pt x="21" y="136"/>
                    </a:cubicBezTo>
                    <a:cubicBezTo>
                      <a:pt x="0" y="157"/>
                      <a:pt x="0" y="187"/>
                      <a:pt x="21" y="208"/>
                    </a:cubicBezTo>
                    <a:cubicBezTo>
                      <a:pt x="32" y="213"/>
                      <a:pt x="44" y="216"/>
                      <a:pt x="56" y="216"/>
                    </a:cubicBezTo>
                    <a:cubicBezTo>
                      <a:pt x="68" y="216"/>
                      <a:pt x="78" y="213"/>
                      <a:pt x="83" y="208"/>
                    </a:cubicBezTo>
                    <a:lnTo>
                      <a:pt x="125" y="167"/>
                    </a:lnTo>
                    <a:cubicBezTo>
                      <a:pt x="146" y="157"/>
                      <a:pt x="166" y="136"/>
                      <a:pt x="187" y="125"/>
                    </a:cubicBezTo>
                    <a:cubicBezTo>
                      <a:pt x="208" y="125"/>
                      <a:pt x="229" y="115"/>
                      <a:pt x="249" y="115"/>
                    </a:cubicBezTo>
                    <a:lnTo>
                      <a:pt x="301" y="115"/>
                    </a:lnTo>
                    <a:cubicBezTo>
                      <a:pt x="312" y="115"/>
                      <a:pt x="332" y="125"/>
                      <a:pt x="353" y="125"/>
                    </a:cubicBezTo>
                    <a:cubicBezTo>
                      <a:pt x="384" y="136"/>
                      <a:pt x="405" y="157"/>
                      <a:pt x="436" y="177"/>
                    </a:cubicBezTo>
                    <a:lnTo>
                      <a:pt x="446" y="187"/>
                    </a:lnTo>
                    <a:cubicBezTo>
                      <a:pt x="457" y="198"/>
                      <a:pt x="478" y="208"/>
                      <a:pt x="488" y="208"/>
                    </a:cubicBezTo>
                    <a:cubicBezTo>
                      <a:pt x="508" y="208"/>
                      <a:pt x="519" y="198"/>
                      <a:pt x="529" y="187"/>
                    </a:cubicBezTo>
                    <a:cubicBezTo>
                      <a:pt x="550" y="167"/>
                      <a:pt x="561" y="125"/>
                      <a:pt x="529" y="104"/>
                    </a:cubicBezTo>
                    <a:cubicBezTo>
                      <a:pt x="498" y="74"/>
                      <a:pt x="457" y="53"/>
                      <a:pt x="415" y="32"/>
                    </a:cubicBezTo>
                    <a:cubicBezTo>
                      <a:pt x="374" y="11"/>
                      <a:pt x="332" y="1"/>
                      <a:pt x="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50"/>
              <p:cNvSpPr/>
              <p:nvPr/>
            </p:nvSpPr>
            <p:spPr>
              <a:xfrm>
                <a:off x="4614450" y="3048925"/>
                <a:ext cx="16100" cy="23700"/>
              </a:xfrm>
              <a:custGeom>
                <a:avLst/>
                <a:gdLst/>
                <a:ahLst/>
                <a:cxnLst/>
                <a:rect l="l" t="t" r="r" b="b"/>
                <a:pathLst>
                  <a:path w="644" h="948" extrusionOk="0">
                    <a:moveTo>
                      <a:pt x="274" y="0"/>
                    </a:moveTo>
                    <a:cubicBezTo>
                      <a:pt x="266" y="0"/>
                      <a:pt x="258" y="1"/>
                      <a:pt x="250" y="2"/>
                    </a:cubicBezTo>
                    <a:cubicBezTo>
                      <a:pt x="95" y="33"/>
                      <a:pt x="1" y="261"/>
                      <a:pt x="42" y="521"/>
                    </a:cubicBezTo>
                    <a:cubicBezTo>
                      <a:pt x="82" y="766"/>
                      <a:pt x="224" y="947"/>
                      <a:pt x="371" y="947"/>
                    </a:cubicBezTo>
                    <a:cubicBezTo>
                      <a:pt x="379" y="947"/>
                      <a:pt x="387" y="947"/>
                      <a:pt x="395" y="946"/>
                    </a:cubicBezTo>
                    <a:cubicBezTo>
                      <a:pt x="551" y="915"/>
                      <a:pt x="644" y="687"/>
                      <a:pt x="602" y="427"/>
                    </a:cubicBezTo>
                    <a:cubicBezTo>
                      <a:pt x="573" y="181"/>
                      <a:pt x="422"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50"/>
              <p:cNvSpPr/>
              <p:nvPr/>
            </p:nvSpPr>
            <p:spPr>
              <a:xfrm>
                <a:off x="4525000" y="3058000"/>
                <a:ext cx="15075" cy="22675"/>
              </a:xfrm>
              <a:custGeom>
                <a:avLst/>
                <a:gdLst/>
                <a:ahLst/>
                <a:cxnLst/>
                <a:rect l="l" t="t" r="r" b="b"/>
                <a:pathLst>
                  <a:path w="603" h="907" extrusionOk="0">
                    <a:moveTo>
                      <a:pt x="272" y="0"/>
                    </a:moveTo>
                    <a:cubicBezTo>
                      <a:pt x="264" y="0"/>
                      <a:pt x="257" y="1"/>
                      <a:pt x="250" y="2"/>
                    </a:cubicBezTo>
                    <a:cubicBezTo>
                      <a:pt x="94" y="12"/>
                      <a:pt x="1" y="230"/>
                      <a:pt x="21" y="490"/>
                    </a:cubicBezTo>
                    <a:cubicBezTo>
                      <a:pt x="50" y="726"/>
                      <a:pt x="192" y="906"/>
                      <a:pt x="331" y="906"/>
                    </a:cubicBezTo>
                    <a:cubicBezTo>
                      <a:pt x="338" y="906"/>
                      <a:pt x="346" y="906"/>
                      <a:pt x="353" y="905"/>
                    </a:cubicBezTo>
                    <a:cubicBezTo>
                      <a:pt x="508" y="884"/>
                      <a:pt x="602" y="666"/>
                      <a:pt x="571" y="417"/>
                    </a:cubicBezTo>
                    <a:cubicBezTo>
                      <a:pt x="542" y="180"/>
                      <a:pt x="409"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50"/>
              <p:cNvSpPr/>
              <p:nvPr/>
            </p:nvSpPr>
            <p:spPr>
              <a:xfrm>
                <a:off x="4595025" y="2988000"/>
                <a:ext cx="45150" cy="19500"/>
              </a:xfrm>
              <a:custGeom>
                <a:avLst/>
                <a:gdLst/>
                <a:ahLst/>
                <a:cxnLst/>
                <a:rect l="l" t="t" r="r" b="b"/>
                <a:pathLst>
                  <a:path w="1806" h="780" extrusionOk="0">
                    <a:moveTo>
                      <a:pt x="664" y="1"/>
                    </a:moveTo>
                    <a:cubicBezTo>
                      <a:pt x="301" y="1"/>
                      <a:pt x="31" y="105"/>
                      <a:pt x="10" y="261"/>
                    </a:cubicBezTo>
                    <a:cubicBezTo>
                      <a:pt x="0" y="312"/>
                      <a:pt x="10" y="364"/>
                      <a:pt x="52" y="416"/>
                    </a:cubicBezTo>
                    <a:cubicBezTo>
                      <a:pt x="166" y="572"/>
                      <a:pt x="477" y="706"/>
                      <a:pt x="840" y="759"/>
                    </a:cubicBezTo>
                    <a:cubicBezTo>
                      <a:pt x="944" y="769"/>
                      <a:pt x="1048" y="779"/>
                      <a:pt x="1141" y="779"/>
                    </a:cubicBezTo>
                    <a:cubicBezTo>
                      <a:pt x="1504" y="779"/>
                      <a:pt x="1774" y="676"/>
                      <a:pt x="1794" y="520"/>
                    </a:cubicBezTo>
                    <a:cubicBezTo>
                      <a:pt x="1805" y="468"/>
                      <a:pt x="1794" y="427"/>
                      <a:pt x="1753" y="374"/>
                    </a:cubicBezTo>
                    <a:cubicBezTo>
                      <a:pt x="1639" y="219"/>
                      <a:pt x="1328" y="84"/>
                      <a:pt x="965" y="33"/>
                    </a:cubicBezTo>
                    <a:cubicBezTo>
                      <a:pt x="861" y="12"/>
                      <a:pt x="757"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50"/>
              <p:cNvSpPr/>
              <p:nvPr/>
            </p:nvSpPr>
            <p:spPr>
              <a:xfrm>
                <a:off x="4504500" y="2992425"/>
                <a:ext cx="39450" cy="19750"/>
              </a:xfrm>
              <a:custGeom>
                <a:avLst/>
                <a:gdLst/>
                <a:ahLst/>
                <a:cxnLst/>
                <a:rect l="l" t="t" r="r" b="b"/>
                <a:pathLst>
                  <a:path w="1578" h="790" extrusionOk="0">
                    <a:moveTo>
                      <a:pt x="1173" y="1"/>
                    </a:moveTo>
                    <a:cubicBezTo>
                      <a:pt x="1017" y="1"/>
                      <a:pt x="851" y="21"/>
                      <a:pt x="675" y="84"/>
                    </a:cubicBezTo>
                    <a:cubicBezTo>
                      <a:pt x="364" y="177"/>
                      <a:pt x="104" y="343"/>
                      <a:pt x="32" y="499"/>
                    </a:cubicBezTo>
                    <a:cubicBezTo>
                      <a:pt x="1" y="550"/>
                      <a:pt x="1" y="592"/>
                      <a:pt x="11" y="633"/>
                    </a:cubicBezTo>
                    <a:cubicBezTo>
                      <a:pt x="42" y="737"/>
                      <a:pt x="187" y="789"/>
                      <a:pt x="395" y="789"/>
                    </a:cubicBezTo>
                    <a:cubicBezTo>
                      <a:pt x="551" y="789"/>
                      <a:pt x="717" y="758"/>
                      <a:pt x="893" y="706"/>
                    </a:cubicBezTo>
                    <a:cubicBezTo>
                      <a:pt x="1215" y="612"/>
                      <a:pt x="1464" y="446"/>
                      <a:pt x="1547" y="291"/>
                    </a:cubicBezTo>
                    <a:cubicBezTo>
                      <a:pt x="1567" y="239"/>
                      <a:pt x="1577" y="197"/>
                      <a:pt x="1557" y="156"/>
                    </a:cubicBezTo>
                    <a:cubicBezTo>
                      <a:pt x="1526" y="52"/>
                      <a:pt x="1381" y="1"/>
                      <a:pt x="1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50"/>
              <p:cNvSpPr/>
              <p:nvPr/>
            </p:nvSpPr>
            <p:spPr>
              <a:xfrm>
                <a:off x="4460425" y="3279250"/>
                <a:ext cx="99075" cy="46700"/>
              </a:xfrm>
              <a:custGeom>
                <a:avLst/>
                <a:gdLst/>
                <a:ahLst/>
                <a:cxnLst/>
                <a:rect l="l" t="t" r="r" b="b"/>
                <a:pathLst>
                  <a:path w="3963" h="1868" extrusionOk="0">
                    <a:moveTo>
                      <a:pt x="3849" y="0"/>
                    </a:moveTo>
                    <a:cubicBezTo>
                      <a:pt x="3828" y="10"/>
                      <a:pt x="3808" y="21"/>
                      <a:pt x="3808" y="42"/>
                    </a:cubicBezTo>
                    <a:cubicBezTo>
                      <a:pt x="3755" y="166"/>
                      <a:pt x="3693" y="291"/>
                      <a:pt x="3621" y="404"/>
                    </a:cubicBezTo>
                    <a:cubicBezTo>
                      <a:pt x="3517" y="550"/>
                      <a:pt x="3403" y="685"/>
                      <a:pt x="3268" y="799"/>
                    </a:cubicBezTo>
                    <a:cubicBezTo>
                      <a:pt x="3061" y="985"/>
                      <a:pt x="2822" y="1141"/>
                      <a:pt x="2563" y="1266"/>
                    </a:cubicBezTo>
                    <a:cubicBezTo>
                      <a:pt x="2303" y="1400"/>
                      <a:pt x="2013" y="1504"/>
                      <a:pt x="1722" y="1566"/>
                    </a:cubicBezTo>
                    <a:cubicBezTo>
                      <a:pt x="1183" y="1691"/>
                      <a:pt x="623" y="1702"/>
                      <a:pt x="73" y="1722"/>
                    </a:cubicBezTo>
                    <a:cubicBezTo>
                      <a:pt x="32" y="1732"/>
                      <a:pt x="0" y="1774"/>
                      <a:pt x="0" y="1805"/>
                    </a:cubicBezTo>
                    <a:cubicBezTo>
                      <a:pt x="0" y="1815"/>
                      <a:pt x="0" y="1826"/>
                      <a:pt x="11" y="1836"/>
                    </a:cubicBezTo>
                    <a:cubicBezTo>
                      <a:pt x="104" y="1847"/>
                      <a:pt x="208" y="1857"/>
                      <a:pt x="311" y="1867"/>
                    </a:cubicBezTo>
                    <a:cubicBezTo>
                      <a:pt x="550" y="1857"/>
                      <a:pt x="789" y="1847"/>
                      <a:pt x="1017" y="1826"/>
                    </a:cubicBezTo>
                    <a:cubicBezTo>
                      <a:pt x="1318" y="1794"/>
                      <a:pt x="1618" y="1753"/>
                      <a:pt x="1909" y="1681"/>
                    </a:cubicBezTo>
                    <a:cubicBezTo>
                      <a:pt x="1940" y="1670"/>
                      <a:pt x="1961" y="1670"/>
                      <a:pt x="1992" y="1660"/>
                    </a:cubicBezTo>
                    <a:cubicBezTo>
                      <a:pt x="2252" y="1577"/>
                      <a:pt x="2511" y="1473"/>
                      <a:pt x="2759" y="1338"/>
                    </a:cubicBezTo>
                    <a:cubicBezTo>
                      <a:pt x="3019" y="1204"/>
                      <a:pt x="3247" y="1038"/>
                      <a:pt x="3434" y="861"/>
                    </a:cubicBezTo>
                    <a:lnTo>
                      <a:pt x="3476" y="819"/>
                    </a:lnTo>
                    <a:cubicBezTo>
                      <a:pt x="3683" y="612"/>
                      <a:pt x="3859" y="374"/>
                      <a:pt x="3953" y="104"/>
                    </a:cubicBezTo>
                    <a:cubicBezTo>
                      <a:pt x="3953" y="83"/>
                      <a:pt x="3963" y="63"/>
                      <a:pt x="3953" y="42"/>
                    </a:cubicBezTo>
                    <a:cubicBezTo>
                      <a:pt x="3942" y="21"/>
                      <a:pt x="3932" y="10"/>
                      <a:pt x="39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94" name="Shape 1394"/>
        <p:cNvGrpSpPr/>
        <p:nvPr/>
      </p:nvGrpSpPr>
      <p:grpSpPr>
        <a:xfrm>
          <a:off x="0" y="0"/>
          <a:ext cx="0" cy="0"/>
          <a:chOff x="0" y="0"/>
          <a:chExt cx="0" cy="0"/>
        </a:xfrm>
      </p:grpSpPr>
      <p:sp>
        <p:nvSpPr>
          <p:cNvPr id="1395" name="Google Shape;1395;p50"/>
          <p:cNvSpPr txBox="1"/>
          <p:nvPr>
            <p:ph type="title"/>
          </p:nvPr>
        </p:nvSpPr>
        <p:spPr>
          <a:xfrm>
            <a:off x="720000" y="569479"/>
            <a:ext cx="4294800" cy="85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a:t>Challenges and Solutions</a:t>
            </a:r>
            <a:endParaRPr lang="en-US" altLang="en-US"/>
          </a:p>
        </p:txBody>
      </p:sp>
      <p:sp>
        <p:nvSpPr>
          <p:cNvPr id="1396" name="Google Shape;1396;p50"/>
          <p:cNvSpPr txBox="1"/>
          <p:nvPr>
            <p:ph type="body" idx="1"/>
          </p:nvPr>
        </p:nvSpPr>
        <p:spPr>
          <a:xfrm>
            <a:off x="720090" y="1843405"/>
            <a:ext cx="5854700" cy="2616835"/>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altLang="en-US" b="1">
                <a:solidFill>
                  <a:schemeClr val="dk1"/>
                </a:solidFill>
              </a:rPr>
              <a:t>Challenge 1:</a:t>
            </a:r>
            <a:endParaRPr lang="en-US" altLang="en-US" b="1">
              <a:solidFill>
                <a:schemeClr val="dk1"/>
              </a:solidFill>
            </a:endParaRPr>
          </a:p>
          <a:p>
            <a:pPr marL="0" lvl="0" indent="0" algn="l" rtl="0">
              <a:lnSpc>
                <a:spcPct val="90000"/>
              </a:lnSpc>
              <a:spcBef>
                <a:spcPts val="0"/>
              </a:spcBef>
              <a:spcAft>
                <a:spcPts val="0"/>
              </a:spcAft>
              <a:buNone/>
            </a:pPr>
            <a:r>
              <a:rPr lang="en-US" altLang="en-US">
                <a:solidFill>
                  <a:schemeClr val="dk1"/>
                </a:solidFill>
              </a:rPr>
              <a:t>Difficulty in updating remedies dynamically based on user input.</a:t>
            </a:r>
            <a:endParaRPr lang="en-US" altLang="en-US">
              <a:solidFill>
                <a:schemeClr val="dk1"/>
              </a:solidFill>
            </a:endParaRPr>
          </a:p>
          <a:p>
            <a:pPr marL="0" lvl="0" indent="0" algn="l" rtl="0">
              <a:lnSpc>
                <a:spcPct val="90000"/>
              </a:lnSpc>
              <a:spcBef>
                <a:spcPts val="0"/>
              </a:spcBef>
              <a:spcAft>
                <a:spcPts val="0"/>
              </a:spcAft>
              <a:buNone/>
            </a:pPr>
            <a:endParaRPr lang="en-US" altLang="en-US">
              <a:solidFill>
                <a:schemeClr val="dk1"/>
              </a:solidFill>
            </a:endParaRPr>
          </a:p>
          <a:p>
            <a:pPr marL="0" lvl="0" indent="0" algn="l" rtl="0">
              <a:lnSpc>
                <a:spcPct val="90000"/>
              </a:lnSpc>
              <a:spcBef>
                <a:spcPts val="0"/>
              </a:spcBef>
              <a:spcAft>
                <a:spcPts val="0"/>
              </a:spcAft>
              <a:buNone/>
            </a:pPr>
            <a:r>
              <a:rPr lang="en-US" altLang="en-US" b="1">
                <a:solidFill>
                  <a:schemeClr val="dk1"/>
                </a:solidFill>
              </a:rPr>
              <a:t>Solution:</a:t>
            </a:r>
            <a:endParaRPr lang="en-US" altLang="en-US" b="1">
              <a:solidFill>
                <a:schemeClr val="dk1"/>
              </a:solidFill>
            </a:endParaRPr>
          </a:p>
          <a:p>
            <a:pPr marL="0" lvl="0" indent="0" algn="l" rtl="0">
              <a:lnSpc>
                <a:spcPct val="90000"/>
              </a:lnSpc>
              <a:spcBef>
                <a:spcPts val="0"/>
              </a:spcBef>
              <a:spcAft>
                <a:spcPts val="0"/>
              </a:spcAft>
              <a:buNone/>
            </a:pPr>
            <a:r>
              <a:rPr lang="en-US" altLang="en-US">
                <a:solidFill>
                  <a:schemeClr val="dk1"/>
                </a:solidFill>
              </a:rPr>
              <a:t>Mapped disease types to tailored remedies using JavaScript for real-time updates.</a:t>
            </a:r>
            <a:endParaRPr lang="en-US" altLang="en-US">
              <a:solidFill>
                <a:schemeClr val="dk1"/>
              </a:solidFill>
            </a:endParaRPr>
          </a:p>
          <a:p>
            <a:pPr marL="0" lvl="0" indent="0" algn="l" rtl="0">
              <a:lnSpc>
                <a:spcPct val="90000"/>
              </a:lnSpc>
              <a:spcBef>
                <a:spcPts val="0"/>
              </a:spcBef>
              <a:spcAft>
                <a:spcPts val="0"/>
              </a:spcAft>
              <a:buNone/>
            </a:pPr>
            <a:endParaRPr lang="en-US" altLang="en-US">
              <a:solidFill>
                <a:schemeClr val="dk1"/>
              </a:solidFill>
            </a:endParaRPr>
          </a:p>
          <a:p>
            <a:pPr marL="0" lvl="0" indent="0" algn="l" rtl="0">
              <a:lnSpc>
                <a:spcPct val="90000"/>
              </a:lnSpc>
              <a:spcBef>
                <a:spcPts val="0"/>
              </a:spcBef>
              <a:spcAft>
                <a:spcPts val="0"/>
              </a:spcAft>
              <a:buNone/>
            </a:pPr>
            <a:r>
              <a:rPr lang="en-US" altLang="en-US" b="1">
                <a:solidFill>
                  <a:schemeClr val="dk1"/>
                </a:solidFill>
              </a:rPr>
              <a:t>Challenge 2:</a:t>
            </a:r>
            <a:endParaRPr lang="en-US" altLang="en-US" b="1">
              <a:solidFill>
                <a:schemeClr val="dk1"/>
              </a:solidFill>
            </a:endParaRPr>
          </a:p>
          <a:p>
            <a:pPr marL="0" lvl="0" indent="0" algn="l" rtl="0">
              <a:lnSpc>
                <a:spcPct val="90000"/>
              </a:lnSpc>
              <a:spcBef>
                <a:spcPts val="0"/>
              </a:spcBef>
              <a:spcAft>
                <a:spcPts val="0"/>
              </a:spcAft>
              <a:buNone/>
            </a:pPr>
            <a:r>
              <a:rPr lang="en-US" altLang="en-US">
                <a:solidFill>
                  <a:schemeClr val="dk1"/>
                </a:solidFill>
              </a:rPr>
              <a:t>Enabling easy editing and deletion of submitted records.</a:t>
            </a:r>
            <a:endParaRPr lang="en-US" altLang="en-US">
              <a:solidFill>
                <a:schemeClr val="dk1"/>
              </a:solidFill>
            </a:endParaRPr>
          </a:p>
          <a:p>
            <a:pPr marL="0" lvl="0" indent="0" algn="l" rtl="0">
              <a:lnSpc>
                <a:spcPct val="90000"/>
              </a:lnSpc>
              <a:spcBef>
                <a:spcPts val="0"/>
              </a:spcBef>
              <a:spcAft>
                <a:spcPts val="0"/>
              </a:spcAft>
              <a:buNone/>
            </a:pPr>
            <a:endParaRPr lang="en-US" altLang="en-US" b="1">
              <a:solidFill>
                <a:schemeClr val="dk1"/>
              </a:solidFill>
            </a:endParaRPr>
          </a:p>
          <a:p>
            <a:pPr marL="0" lvl="0" indent="0" algn="l" rtl="0">
              <a:lnSpc>
                <a:spcPct val="90000"/>
              </a:lnSpc>
              <a:spcBef>
                <a:spcPts val="0"/>
              </a:spcBef>
              <a:spcAft>
                <a:spcPts val="0"/>
              </a:spcAft>
              <a:buNone/>
            </a:pPr>
            <a:r>
              <a:rPr lang="en-US" altLang="en-US" b="1">
                <a:solidFill>
                  <a:schemeClr val="dk1"/>
                </a:solidFill>
              </a:rPr>
              <a:t>Solution:</a:t>
            </a:r>
            <a:endParaRPr lang="en-US" altLang="en-US" b="1">
              <a:solidFill>
                <a:schemeClr val="dk1"/>
              </a:solidFill>
            </a:endParaRPr>
          </a:p>
          <a:p>
            <a:pPr marL="0" lvl="0" indent="0" algn="l" rtl="0">
              <a:lnSpc>
                <a:spcPct val="90000"/>
              </a:lnSpc>
              <a:spcBef>
                <a:spcPts val="0"/>
              </a:spcBef>
              <a:spcAft>
                <a:spcPts val="0"/>
              </a:spcAft>
              <a:buNone/>
            </a:pPr>
            <a:r>
              <a:rPr lang="en-US" altLang="en-US">
                <a:solidFill>
                  <a:schemeClr val="dk1"/>
                </a:solidFill>
              </a:rPr>
              <a:t>Integrated editable functionality into the dynamic records table for efficient management.</a:t>
            </a:r>
            <a:endParaRPr lang="en-US" altLang="en-US">
              <a:solidFill>
                <a:schemeClr val="dk1"/>
              </a:solidFill>
            </a:endParaRPr>
          </a:p>
        </p:txBody>
      </p:sp>
      <p:grpSp>
        <p:nvGrpSpPr>
          <p:cNvPr id="1397" name="Google Shape;1397;p50"/>
          <p:cNvGrpSpPr/>
          <p:nvPr/>
        </p:nvGrpSpPr>
        <p:grpSpPr>
          <a:xfrm>
            <a:off x="7695479" y="2664321"/>
            <a:ext cx="343947" cy="366672"/>
            <a:chOff x="1803100" y="543100"/>
            <a:chExt cx="145475" cy="155100"/>
          </a:xfrm>
        </p:grpSpPr>
        <p:sp>
          <p:nvSpPr>
            <p:cNvPr id="1398" name="Google Shape;1398;p50"/>
            <p:cNvSpPr/>
            <p:nvPr/>
          </p:nvSpPr>
          <p:spPr>
            <a:xfrm>
              <a:off x="1833025" y="543100"/>
              <a:ext cx="36500" cy="46250"/>
            </a:xfrm>
            <a:custGeom>
              <a:avLst/>
              <a:gdLst/>
              <a:ahLst/>
              <a:cxnLst/>
              <a:rect l="l" t="t" r="r" b="b"/>
              <a:pathLst>
                <a:path w="1460" h="1850" extrusionOk="0">
                  <a:moveTo>
                    <a:pt x="623" y="1"/>
                  </a:moveTo>
                  <a:cubicBezTo>
                    <a:pt x="524" y="1"/>
                    <a:pt x="424" y="33"/>
                    <a:pt x="337" y="108"/>
                  </a:cubicBezTo>
                  <a:cubicBezTo>
                    <a:pt x="316" y="129"/>
                    <a:pt x="295" y="161"/>
                    <a:pt x="274" y="182"/>
                  </a:cubicBezTo>
                  <a:cubicBezTo>
                    <a:pt x="221" y="234"/>
                    <a:pt x="179" y="287"/>
                    <a:pt x="158" y="360"/>
                  </a:cubicBezTo>
                  <a:cubicBezTo>
                    <a:pt x="95" y="539"/>
                    <a:pt x="64" y="728"/>
                    <a:pt x="43" y="917"/>
                  </a:cubicBezTo>
                  <a:cubicBezTo>
                    <a:pt x="1" y="1221"/>
                    <a:pt x="43" y="1547"/>
                    <a:pt x="295" y="1736"/>
                  </a:cubicBezTo>
                  <a:cubicBezTo>
                    <a:pt x="399" y="1815"/>
                    <a:pt x="515" y="1849"/>
                    <a:pt x="632" y="1849"/>
                  </a:cubicBezTo>
                  <a:cubicBezTo>
                    <a:pt x="950" y="1849"/>
                    <a:pt x="1271" y="1594"/>
                    <a:pt x="1355" y="1295"/>
                  </a:cubicBezTo>
                  <a:cubicBezTo>
                    <a:pt x="1460" y="917"/>
                    <a:pt x="1324" y="455"/>
                    <a:pt x="1040" y="182"/>
                  </a:cubicBezTo>
                  <a:cubicBezTo>
                    <a:pt x="926" y="74"/>
                    <a:pt x="774"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50"/>
            <p:cNvSpPr/>
            <p:nvPr/>
          </p:nvSpPr>
          <p:spPr>
            <a:xfrm>
              <a:off x="1882650" y="548050"/>
              <a:ext cx="43075" cy="44050"/>
            </a:xfrm>
            <a:custGeom>
              <a:avLst/>
              <a:gdLst/>
              <a:ahLst/>
              <a:cxnLst/>
              <a:rect l="l" t="t" r="r" b="b"/>
              <a:pathLst>
                <a:path w="1723" h="1762" extrusionOk="0">
                  <a:moveTo>
                    <a:pt x="844" y="0"/>
                  </a:moveTo>
                  <a:cubicBezTo>
                    <a:pt x="636" y="0"/>
                    <a:pt x="440" y="122"/>
                    <a:pt x="357" y="330"/>
                  </a:cubicBezTo>
                  <a:cubicBezTo>
                    <a:pt x="200" y="761"/>
                    <a:pt x="0" y="1496"/>
                    <a:pt x="588" y="1716"/>
                  </a:cubicBezTo>
                  <a:cubicBezTo>
                    <a:pt x="670" y="1747"/>
                    <a:pt x="758" y="1762"/>
                    <a:pt x="846" y="1762"/>
                  </a:cubicBezTo>
                  <a:cubicBezTo>
                    <a:pt x="1173" y="1762"/>
                    <a:pt x="1505" y="1558"/>
                    <a:pt x="1596" y="1244"/>
                  </a:cubicBezTo>
                  <a:cubicBezTo>
                    <a:pt x="1722" y="866"/>
                    <a:pt x="1512" y="509"/>
                    <a:pt x="1302" y="204"/>
                  </a:cubicBezTo>
                  <a:cubicBezTo>
                    <a:pt x="1239" y="120"/>
                    <a:pt x="1145" y="68"/>
                    <a:pt x="1040" y="47"/>
                  </a:cubicBezTo>
                  <a:cubicBezTo>
                    <a:pt x="1029" y="36"/>
                    <a:pt x="1019" y="36"/>
                    <a:pt x="1008" y="26"/>
                  </a:cubicBezTo>
                  <a:cubicBezTo>
                    <a:pt x="954" y="8"/>
                    <a:pt x="898" y="0"/>
                    <a:pt x="8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50"/>
            <p:cNvSpPr/>
            <p:nvPr/>
          </p:nvSpPr>
          <p:spPr>
            <a:xfrm>
              <a:off x="1861900" y="596300"/>
              <a:ext cx="38350" cy="43925"/>
            </a:xfrm>
            <a:custGeom>
              <a:avLst/>
              <a:gdLst/>
              <a:ahLst/>
              <a:cxnLst/>
              <a:rect l="l" t="t" r="r" b="b"/>
              <a:pathLst>
                <a:path w="1534" h="1757" extrusionOk="0">
                  <a:moveTo>
                    <a:pt x="669" y="1"/>
                  </a:moveTo>
                  <a:cubicBezTo>
                    <a:pt x="464" y="1"/>
                    <a:pt x="272" y="116"/>
                    <a:pt x="190" y="322"/>
                  </a:cubicBezTo>
                  <a:cubicBezTo>
                    <a:pt x="127" y="500"/>
                    <a:pt x="64" y="679"/>
                    <a:pt x="43" y="878"/>
                  </a:cubicBezTo>
                  <a:cubicBezTo>
                    <a:pt x="1" y="1193"/>
                    <a:pt x="127" y="1508"/>
                    <a:pt x="421" y="1666"/>
                  </a:cubicBezTo>
                  <a:cubicBezTo>
                    <a:pt x="538" y="1726"/>
                    <a:pt x="667" y="1757"/>
                    <a:pt x="795" y="1757"/>
                  </a:cubicBezTo>
                  <a:cubicBezTo>
                    <a:pt x="1069" y="1757"/>
                    <a:pt x="1335" y="1617"/>
                    <a:pt x="1450" y="1330"/>
                  </a:cubicBezTo>
                  <a:cubicBezTo>
                    <a:pt x="1534" y="1141"/>
                    <a:pt x="1534" y="931"/>
                    <a:pt x="1450" y="742"/>
                  </a:cubicBezTo>
                  <a:cubicBezTo>
                    <a:pt x="1387" y="584"/>
                    <a:pt x="1271" y="458"/>
                    <a:pt x="1177" y="322"/>
                  </a:cubicBezTo>
                  <a:cubicBezTo>
                    <a:pt x="1156" y="290"/>
                    <a:pt x="1124" y="269"/>
                    <a:pt x="1093" y="238"/>
                  </a:cubicBezTo>
                  <a:cubicBezTo>
                    <a:pt x="1040" y="143"/>
                    <a:pt x="946" y="59"/>
                    <a:pt x="841" y="28"/>
                  </a:cubicBezTo>
                  <a:cubicBezTo>
                    <a:pt x="784" y="10"/>
                    <a:pt x="726" y="1"/>
                    <a:pt x="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50"/>
            <p:cNvSpPr/>
            <p:nvPr/>
          </p:nvSpPr>
          <p:spPr>
            <a:xfrm>
              <a:off x="1911275" y="601950"/>
              <a:ext cx="37300" cy="46550"/>
            </a:xfrm>
            <a:custGeom>
              <a:avLst/>
              <a:gdLst/>
              <a:ahLst/>
              <a:cxnLst/>
              <a:rect l="l" t="t" r="r" b="b"/>
              <a:pathLst>
                <a:path w="1492" h="1862" extrusionOk="0">
                  <a:moveTo>
                    <a:pt x="611" y="1"/>
                  </a:moveTo>
                  <a:cubicBezTo>
                    <a:pt x="373" y="1"/>
                    <a:pt x="84" y="187"/>
                    <a:pt x="94" y="463"/>
                  </a:cubicBezTo>
                  <a:cubicBezTo>
                    <a:pt x="105" y="715"/>
                    <a:pt x="0" y="946"/>
                    <a:pt x="42" y="1198"/>
                  </a:cubicBezTo>
                  <a:cubicBezTo>
                    <a:pt x="89" y="1547"/>
                    <a:pt x="373" y="1862"/>
                    <a:pt x="727" y="1862"/>
                  </a:cubicBezTo>
                  <a:cubicBezTo>
                    <a:pt x="767" y="1862"/>
                    <a:pt x="808" y="1858"/>
                    <a:pt x="850" y="1849"/>
                  </a:cubicBezTo>
                  <a:cubicBezTo>
                    <a:pt x="1249" y="1765"/>
                    <a:pt x="1491" y="1377"/>
                    <a:pt x="1438" y="978"/>
                  </a:cubicBezTo>
                  <a:cubicBezTo>
                    <a:pt x="1407" y="726"/>
                    <a:pt x="1249" y="526"/>
                    <a:pt x="1102" y="316"/>
                  </a:cubicBezTo>
                  <a:cubicBezTo>
                    <a:pt x="1071" y="274"/>
                    <a:pt x="1039" y="243"/>
                    <a:pt x="987" y="211"/>
                  </a:cubicBezTo>
                  <a:cubicBezTo>
                    <a:pt x="913" y="96"/>
                    <a:pt x="798" y="12"/>
                    <a:pt x="630" y="1"/>
                  </a:cubicBezTo>
                  <a:cubicBezTo>
                    <a:pt x="624" y="1"/>
                    <a:pt x="618" y="1"/>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50"/>
            <p:cNvSpPr/>
            <p:nvPr/>
          </p:nvSpPr>
          <p:spPr>
            <a:xfrm>
              <a:off x="1803100" y="599550"/>
              <a:ext cx="41225" cy="48950"/>
            </a:xfrm>
            <a:custGeom>
              <a:avLst/>
              <a:gdLst/>
              <a:ahLst/>
              <a:cxnLst/>
              <a:rect l="l" t="t" r="r" b="b"/>
              <a:pathLst>
                <a:path w="1649" h="1958" extrusionOk="0">
                  <a:moveTo>
                    <a:pt x="859" y="0"/>
                  </a:moveTo>
                  <a:cubicBezTo>
                    <a:pt x="706" y="0"/>
                    <a:pt x="559" y="64"/>
                    <a:pt x="473" y="202"/>
                  </a:cubicBezTo>
                  <a:cubicBezTo>
                    <a:pt x="295" y="496"/>
                    <a:pt x="43" y="759"/>
                    <a:pt x="22" y="1126"/>
                  </a:cubicBezTo>
                  <a:cubicBezTo>
                    <a:pt x="1" y="1599"/>
                    <a:pt x="463" y="1924"/>
                    <a:pt x="893" y="1956"/>
                  </a:cubicBezTo>
                  <a:cubicBezTo>
                    <a:pt x="910" y="1957"/>
                    <a:pt x="928" y="1958"/>
                    <a:pt x="945" y="1958"/>
                  </a:cubicBezTo>
                  <a:cubicBezTo>
                    <a:pt x="1367" y="1958"/>
                    <a:pt x="1639" y="1593"/>
                    <a:pt x="1649" y="1189"/>
                  </a:cubicBezTo>
                  <a:cubicBezTo>
                    <a:pt x="1649" y="864"/>
                    <a:pt x="1576" y="444"/>
                    <a:pt x="1345" y="202"/>
                  </a:cubicBezTo>
                  <a:cubicBezTo>
                    <a:pt x="1282" y="139"/>
                    <a:pt x="1198" y="97"/>
                    <a:pt x="1124" y="66"/>
                  </a:cubicBezTo>
                  <a:cubicBezTo>
                    <a:pt x="1042" y="23"/>
                    <a:pt x="949" y="0"/>
                    <a:pt x="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50"/>
            <p:cNvSpPr/>
            <p:nvPr/>
          </p:nvSpPr>
          <p:spPr>
            <a:xfrm>
              <a:off x="1836700" y="649000"/>
              <a:ext cx="42300" cy="48575"/>
            </a:xfrm>
            <a:custGeom>
              <a:avLst/>
              <a:gdLst/>
              <a:ahLst/>
              <a:cxnLst/>
              <a:rect l="l" t="t" r="r" b="b"/>
              <a:pathLst>
                <a:path w="1692" h="1943" extrusionOk="0">
                  <a:moveTo>
                    <a:pt x="798" y="1"/>
                  </a:moveTo>
                  <a:cubicBezTo>
                    <a:pt x="642" y="1"/>
                    <a:pt x="486" y="67"/>
                    <a:pt x="400" y="209"/>
                  </a:cubicBezTo>
                  <a:cubicBezTo>
                    <a:pt x="295" y="387"/>
                    <a:pt x="211" y="576"/>
                    <a:pt x="127" y="776"/>
                  </a:cubicBezTo>
                  <a:cubicBezTo>
                    <a:pt x="64" y="933"/>
                    <a:pt x="1" y="1080"/>
                    <a:pt x="11" y="1259"/>
                  </a:cubicBezTo>
                  <a:cubicBezTo>
                    <a:pt x="22" y="1679"/>
                    <a:pt x="484" y="1920"/>
                    <a:pt x="862" y="1941"/>
                  </a:cubicBezTo>
                  <a:cubicBezTo>
                    <a:pt x="876" y="1942"/>
                    <a:pt x="891" y="1942"/>
                    <a:pt x="905" y="1942"/>
                  </a:cubicBezTo>
                  <a:cubicBezTo>
                    <a:pt x="1316" y="1942"/>
                    <a:pt x="1650" y="1654"/>
                    <a:pt x="1670" y="1238"/>
                  </a:cubicBezTo>
                  <a:cubicBezTo>
                    <a:pt x="1691" y="891"/>
                    <a:pt x="1534" y="555"/>
                    <a:pt x="1355" y="272"/>
                  </a:cubicBezTo>
                  <a:cubicBezTo>
                    <a:pt x="1303" y="209"/>
                    <a:pt x="1229" y="156"/>
                    <a:pt x="1156" y="135"/>
                  </a:cubicBezTo>
                  <a:cubicBezTo>
                    <a:pt x="1135" y="114"/>
                    <a:pt x="1124" y="104"/>
                    <a:pt x="1103" y="93"/>
                  </a:cubicBezTo>
                  <a:cubicBezTo>
                    <a:pt x="1017" y="33"/>
                    <a:pt x="907"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50"/>
            <p:cNvSpPr/>
            <p:nvPr/>
          </p:nvSpPr>
          <p:spPr>
            <a:xfrm>
              <a:off x="1889475" y="653725"/>
              <a:ext cx="42025" cy="44475"/>
            </a:xfrm>
            <a:custGeom>
              <a:avLst/>
              <a:gdLst/>
              <a:ahLst/>
              <a:cxnLst/>
              <a:rect l="l" t="t" r="r" b="b"/>
              <a:pathLst>
                <a:path w="1681" h="1779" extrusionOk="0">
                  <a:moveTo>
                    <a:pt x="818" y="0"/>
                  </a:moveTo>
                  <a:cubicBezTo>
                    <a:pt x="769" y="0"/>
                    <a:pt x="719" y="7"/>
                    <a:pt x="672" y="20"/>
                  </a:cubicBezTo>
                  <a:cubicBezTo>
                    <a:pt x="515" y="51"/>
                    <a:pt x="378" y="167"/>
                    <a:pt x="305" y="335"/>
                  </a:cubicBezTo>
                  <a:cubicBezTo>
                    <a:pt x="168" y="650"/>
                    <a:pt x="0" y="986"/>
                    <a:pt x="179" y="1322"/>
                  </a:cubicBezTo>
                  <a:cubicBezTo>
                    <a:pt x="326" y="1602"/>
                    <a:pt x="630" y="1778"/>
                    <a:pt x="935" y="1778"/>
                  </a:cubicBezTo>
                  <a:cubicBezTo>
                    <a:pt x="1042" y="1778"/>
                    <a:pt x="1149" y="1757"/>
                    <a:pt x="1250" y="1710"/>
                  </a:cubicBezTo>
                  <a:cubicBezTo>
                    <a:pt x="1638" y="1532"/>
                    <a:pt x="1680" y="1080"/>
                    <a:pt x="1533" y="734"/>
                  </a:cubicBezTo>
                  <a:cubicBezTo>
                    <a:pt x="1460" y="534"/>
                    <a:pt x="1313" y="356"/>
                    <a:pt x="1197" y="177"/>
                  </a:cubicBezTo>
                  <a:cubicBezTo>
                    <a:pt x="1111" y="59"/>
                    <a:pt x="965"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5" name="Google Shape;1405;p50"/>
          <p:cNvGrpSpPr/>
          <p:nvPr/>
        </p:nvGrpSpPr>
        <p:grpSpPr>
          <a:xfrm rot="-2394364">
            <a:off x="6306288" y="939443"/>
            <a:ext cx="269136" cy="205931"/>
            <a:chOff x="-1165325" y="1368300"/>
            <a:chExt cx="157550" cy="120525"/>
          </a:xfrm>
        </p:grpSpPr>
        <p:sp>
          <p:nvSpPr>
            <p:cNvPr id="1406" name="Google Shape;1406;p50"/>
            <p:cNvSpPr/>
            <p:nvPr/>
          </p:nvSpPr>
          <p:spPr>
            <a:xfrm>
              <a:off x="-1143025" y="1429750"/>
              <a:ext cx="112925" cy="59075"/>
            </a:xfrm>
            <a:custGeom>
              <a:avLst/>
              <a:gdLst/>
              <a:ahLst/>
              <a:cxnLst/>
              <a:rect l="l" t="t" r="r" b="b"/>
              <a:pathLst>
                <a:path w="4517" h="2363" extrusionOk="0">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50"/>
            <p:cNvSpPr/>
            <p:nvPr/>
          </p:nvSpPr>
          <p:spPr>
            <a:xfrm>
              <a:off x="-1130150" y="1368300"/>
              <a:ext cx="40700" cy="48325"/>
            </a:xfrm>
            <a:custGeom>
              <a:avLst/>
              <a:gdLst/>
              <a:ahLst/>
              <a:cxnLst/>
              <a:rect l="l" t="t" r="r" b="b"/>
              <a:pathLst>
                <a:path w="1628" h="1933" extrusionOk="0">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50"/>
            <p:cNvSpPr/>
            <p:nvPr/>
          </p:nvSpPr>
          <p:spPr>
            <a:xfrm>
              <a:off x="-1165325" y="1396375"/>
              <a:ext cx="33875" cy="40475"/>
            </a:xfrm>
            <a:custGeom>
              <a:avLst/>
              <a:gdLst/>
              <a:ahLst/>
              <a:cxnLst/>
              <a:rect l="l" t="t" r="r" b="b"/>
              <a:pathLst>
                <a:path w="1355" h="1619" extrusionOk="0">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50"/>
            <p:cNvSpPr/>
            <p:nvPr/>
          </p:nvSpPr>
          <p:spPr>
            <a:xfrm>
              <a:off x="-1083700" y="1368300"/>
              <a:ext cx="40750" cy="48325"/>
            </a:xfrm>
            <a:custGeom>
              <a:avLst/>
              <a:gdLst/>
              <a:ahLst/>
              <a:cxnLst/>
              <a:rect l="l" t="t" r="r" b="b"/>
              <a:pathLst>
                <a:path w="1630" h="1933" extrusionOk="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50"/>
            <p:cNvSpPr/>
            <p:nvPr/>
          </p:nvSpPr>
          <p:spPr>
            <a:xfrm>
              <a:off x="-1041675" y="1396375"/>
              <a:ext cx="33900" cy="40475"/>
            </a:xfrm>
            <a:custGeom>
              <a:avLst/>
              <a:gdLst/>
              <a:ahLst/>
              <a:cxnLst/>
              <a:rect l="l" t="t" r="r" b="b"/>
              <a:pathLst>
                <a:path w="1356" h="1619" extrusionOk="0">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1" name="Google Shape;1411;p50"/>
          <p:cNvGrpSpPr/>
          <p:nvPr/>
        </p:nvGrpSpPr>
        <p:grpSpPr>
          <a:xfrm rot="2529599">
            <a:off x="8127464" y="2049381"/>
            <a:ext cx="269139" cy="205933"/>
            <a:chOff x="-1165325" y="1368300"/>
            <a:chExt cx="157550" cy="120525"/>
          </a:xfrm>
        </p:grpSpPr>
        <p:sp>
          <p:nvSpPr>
            <p:cNvPr id="1412" name="Google Shape;1412;p50"/>
            <p:cNvSpPr/>
            <p:nvPr/>
          </p:nvSpPr>
          <p:spPr>
            <a:xfrm>
              <a:off x="-1143025" y="1429750"/>
              <a:ext cx="112925" cy="59075"/>
            </a:xfrm>
            <a:custGeom>
              <a:avLst/>
              <a:gdLst/>
              <a:ahLst/>
              <a:cxnLst/>
              <a:rect l="l" t="t" r="r" b="b"/>
              <a:pathLst>
                <a:path w="4517" h="2363" extrusionOk="0">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50"/>
            <p:cNvSpPr/>
            <p:nvPr/>
          </p:nvSpPr>
          <p:spPr>
            <a:xfrm>
              <a:off x="-1130150" y="1368300"/>
              <a:ext cx="40700" cy="48325"/>
            </a:xfrm>
            <a:custGeom>
              <a:avLst/>
              <a:gdLst/>
              <a:ahLst/>
              <a:cxnLst/>
              <a:rect l="l" t="t" r="r" b="b"/>
              <a:pathLst>
                <a:path w="1628" h="1933" extrusionOk="0">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50"/>
            <p:cNvSpPr/>
            <p:nvPr/>
          </p:nvSpPr>
          <p:spPr>
            <a:xfrm>
              <a:off x="-1165325" y="1396375"/>
              <a:ext cx="33875" cy="40475"/>
            </a:xfrm>
            <a:custGeom>
              <a:avLst/>
              <a:gdLst/>
              <a:ahLst/>
              <a:cxnLst/>
              <a:rect l="l" t="t" r="r" b="b"/>
              <a:pathLst>
                <a:path w="1355" h="1619" extrusionOk="0">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50"/>
            <p:cNvSpPr/>
            <p:nvPr/>
          </p:nvSpPr>
          <p:spPr>
            <a:xfrm>
              <a:off x="-1083700" y="1368300"/>
              <a:ext cx="40750" cy="48325"/>
            </a:xfrm>
            <a:custGeom>
              <a:avLst/>
              <a:gdLst/>
              <a:ahLst/>
              <a:cxnLst/>
              <a:rect l="l" t="t" r="r" b="b"/>
              <a:pathLst>
                <a:path w="1630" h="1933" extrusionOk="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50"/>
            <p:cNvSpPr/>
            <p:nvPr/>
          </p:nvSpPr>
          <p:spPr>
            <a:xfrm>
              <a:off x="-1041675" y="1396375"/>
              <a:ext cx="33900" cy="40475"/>
            </a:xfrm>
            <a:custGeom>
              <a:avLst/>
              <a:gdLst/>
              <a:ahLst/>
              <a:cxnLst/>
              <a:rect l="l" t="t" r="r" b="b"/>
              <a:pathLst>
                <a:path w="1356" h="1619" extrusionOk="0">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394" name="Shape 1394"/>
        <p:cNvGrpSpPr/>
        <p:nvPr/>
      </p:nvGrpSpPr>
      <p:grpSpPr>
        <a:xfrm>
          <a:off x="0" y="0"/>
          <a:ext cx="0" cy="0"/>
          <a:chOff x="0" y="0"/>
          <a:chExt cx="0" cy="0"/>
        </a:xfrm>
      </p:grpSpPr>
      <p:sp>
        <p:nvSpPr>
          <p:cNvPr id="1395" name="Google Shape;1395;p50"/>
          <p:cNvSpPr txBox="1"/>
          <p:nvPr>
            <p:ph type="title"/>
          </p:nvPr>
        </p:nvSpPr>
        <p:spPr>
          <a:xfrm>
            <a:off x="720000" y="569479"/>
            <a:ext cx="4294800" cy="85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a:t>Future Enhancements</a:t>
            </a:r>
            <a:endParaRPr lang="en-US" altLang="en-US"/>
          </a:p>
        </p:txBody>
      </p:sp>
      <p:sp>
        <p:nvSpPr>
          <p:cNvPr id="1396" name="Google Shape;1396;p50"/>
          <p:cNvSpPr txBox="1"/>
          <p:nvPr>
            <p:ph type="body" idx="1"/>
          </p:nvPr>
        </p:nvSpPr>
        <p:spPr>
          <a:xfrm>
            <a:off x="720090" y="1843405"/>
            <a:ext cx="5854700" cy="2616835"/>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altLang="en-US" b="1">
                <a:solidFill>
                  <a:schemeClr val="dk1"/>
                </a:solidFill>
              </a:rPr>
              <a:t>Planned Features:</a:t>
            </a:r>
            <a:endParaRPr lang="en-US" altLang="en-US" b="1">
              <a:solidFill>
                <a:schemeClr val="dk1"/>
              </a:solidFill>
            </a:endParaRPr>
          </a:p>
          <a:p>
            <a:pPr marL="0" lvl="0" indent="0" algn="l" rtl="0">
              <a:lnSpc>
                <a:spcPct val="90000"/>
              </a:lnSpc>
              <a:spcBef>
                <a:spcPts val="0"/>
              </a:spcBef>
              <a:spcAft>
                <a:spcPts val="0"/>
              </a:spcAft>
              <a:buNone/>
            </a:pPr>
            <a:endParaRPr lang="en-US" altLang="en-US">
              <a:solidFill>
                <a:schemeClr val="dk1"/>
              </a:solidFill>
            </a:endParaRPr>
          </a:p>
          <a:p>
            <a:pPr marL="0" lvl="0" indent="0" algn="l" rtl="0">
              <a:lnSpc>
                <a:spcPct val="90000"/>
              </a:lnSpc>
              <a:spcBef>
                <a:spcPts val="0"/>
              </a:spcBef>
              <a:spcAft>
                <a:spcPts val="0"/>
              </a:spcAft>
              <a:buNone/>
            </a:pPr>
            <a:r>
              <a:rPr lang="en-US" altLang="en-US">
                <a:solidFill>
                  <a:schemeClr val="dk1"/>
                </a:solidFill>
              </a:rPr>
              <a:t>    Backend integration for storing data in a database</a:t>
            </a:r>
            <a:endParaRPr lang="en-US" altLang="en-US">
              <a:solidFill>
                <a:schemeClr val="dk1"/>
              </a:solidFill>
            </a:endParaRPr>
          </a:p>
          <a:p>
            <a:pPr marL="0" lvl="0" indent="0" algn="l" rtl="0">
              <a:lnSpc>
                <a:spcPct val="90000"/>
              </a:lnSpc>
              <a:spcBef>
                <a:spcPts val="0"/>
              </a:spcBef>
              <a:spcAft>
                <a:spcPts val="0"/>
              </a:spcAft>
              <a:buNone/>
            </a:pPr>
            <a:r>
              <a:rPr lang="en-US" altLang="en-US">
                <a:solidFill>
                  <a:schemeClr val="dk1"/>
                </a:solidFill>
              </a:rPr>
              <a:t>    Advanced analytics for improved pet health tracking</a:t>
            </a:r>
            <a:endParaRPr lang="en-US" altLang="en-US">
              <a:solidFill>
                <a:schemeClr val="dk1"/>
              </a:solidFill>
            </a:endParaRPr>
          </a:p>
          <a:p>
            <a:pPr marL="0" lvl="0" indent="0" algn="l" rtl="0">
              <a:lnSpc>
                <a:spcPct val="90000"/>
              </a:lnSpc>
              <a:spcBef>
                <a:spcPts val="0"/>
              </a:spcBef>
              <a:spcAft>
                <a:spcPts val="0"/>
              </a:spcAft>
              <a:buNone/>
            </a:pPr>
            <a:r>
              <a:rPr lang="en-US" altLang="en-US">
                <a:solidFill>
                  <a:schemeClr val="dk1"/>
                </a:solidFill>
              </a:rPr>
              <a:t>    Mobile app version for increased accessibility</a:t>
            </a:r>
            <a:endParaRPr lang="en-US" altLang="en-US">
              <a:solidFill>
                <a:schemeClr val="dk1"/>
              </a:solidFill>
            </a:endParaRPr>
          </a:p>
          <a:p>
            <a:pPr marL="0" lvl="0" indent="0" algn="l" rtl="0">
              <a:lnSpc>
                <a:spcPct val="90000"/>
              </a:lnSpc>
              <a:spcBef>
                <a:spcPts val="0"/>
              </a:spcBef>
              <a:spcAft>
                <a:spcPts val="0"/>
              </a:spcAft>
              <a:buNone/>
            </a:pPr>
            <a:r>
              <a:rPr lang="en-US" altLang="en-US">
                <a:solidFill>
                  <a:schemeClr val="dk1"/>
                </a:solidFill>
              </a:rPr>
              <a:t>    Email notifications for timely reminders</a:t>
            </a:r>
            <a:endParaRPr lang="en-US" altLang="en-US">
              <a:solidFill>
                <a:schemeClr val="dk1"/>
              </a:solidFill>
            </a:endParaRPr>
          </a:p>
          <a:p>
            <a:pPr marL="0" lvl="0" indent="0" algn="l" rtl="0">
              <a:lnSpc>
                <a:spcPct val="90000"/>
              </a:lnSpc>
              <a:spcBef>
                <a:spcPts val="0"/>
              </a:spcBef>
              <a:spcAft>
                <a:spcPts val="0"/>
              </a:spcAft>
              <a:buNone/>
            </a:pPr>
            <a:endParaRPr lang="en-US" altLang="en-US" b="1">
              <a:solidFill>
                <a:schemeClr val="dk1"/>
              </a:solidFill>
            </a:endParaRPr>
          </a:p>
          <a:p>
            <a:pPr marL="0" lvl="0" indent="0" algn="l" rtl="0">
              <a:lnSpc>
                <a:spcPct val="90000"/>
              </a:lnSpc>
              <a:spcBef>
                <a:spcPts val="0"/>
              </a:spcBef>
              <a:spcAft>
                <a:spcPts val="0"/>
              </a:spcAft>
              <a:buNone/>
            </a:pPr>
            <a:r>
              <a:rPr lang="en-US" altLang="en-US" b="1">
                <a:solidFill>
                  <a:schemeClr val="dk1"/>
                </a:solidFill>
              </a:rPr>
              <a:t>Scalability:</a:t>
            </a:r>
            <a:endParaRPr lang="en-US" altLang="en-US" b="1">
              <a:solidFill>
                <a:schemeClr val="dk1"/>
              </a:solidFill>
            </a:endParaRPr>
          </a:p>
          <a:p>
            <a:pPr marL="0" lvl="0" indent="0" algn="l" rtl="0">
              <a:lnSpc>
                <a:spcPct val="90000"/>
              </a:lnSpc>
              <a:spcBef>
                <a:spcPts val="0"/>
              </a:spcBef>
              <a:spcAft>
                <a:spcPts val="0"/>
              </a:spcAft>
              <a:buNone/>
            </a:pPr>
            <a:r>
              <a:rPr lang="en-US" altLang="en-US">
                <a:solidFill>
                  <a:schemeClr val="dk1"/>
                </a:solidFill>
              </a:rPr>
              <a:t>Plans to include more pet types and diseases for a more comprehensive system.</a:t>
            </a:r>
            <a:endParaRPr lang="en-US" altLang="en-US">
              <a:solidFill>
                <a:schemeClr val="dk1"/>
              </a:solidFill>
            </a:endParaRPr>
          </a:p>
        </p:txBody>
      </p:sp>
      <p:grpSp>
        <p:nvGrpSpPr>
          <p:cNvPr id="1397" name="Google Shape;1397;p50"/>
          <p:cNvGrpSpPr/>
          <p:nvPr/>
        </p:nvGrpSpPr>
        <p:grpSpPr>
          <a:xfrm>
            <a:off x="7695479" y="2664321"/>
            <a:ext cx="343947" cy="366672"/>
            <a:chOff x="1803100" y="543100"/>
            <a:chExt cx="145475" cy="155100"/>
          </a:xfrm>
        </p:grpSpPr>
        <p:sp>
          <p:nvSpPr>
            <p:cNvPr id="1398" name="Google Shape;1398;p50"/>
            <p:cNvSpPr/>
            <p:nvPr/>
          </p:nvSpPr>
          <p:spPr>
            <a:xfrm>
              <a:off x="1833025" y="543100"/>
              <a:ext cx="36500" cy="46250"/>
            </a:xfrm>
            <a:custGeom>
              <a:avLst/>
              <a:gdLst/>
              <a:ahLst/>
              <a:cxnLst/>
              <a:rect l="l" t="t" r="r" b="b"/>
              <a:pathLst>
                <a:path w="1460" h="1850" extrusionOk="0">
                  <a:moveTo>
                    <a:pt x="623" y="1"/>
                  </a:moveTo>
                  <a:cubicBezTo>
                    <a:pt x="524" y="1"/>
                    <a:pt x="424" y="33"/>
                    <a:pt x="337" y="108"/>
                  </a:cubicBezTo>
                  <a:cubicBezTo>
                    <a:pt x="316" y="129"/>
                    <a:pt x="295" y="161"/>
                    <a:pt x="274" y="182"/>
                  </a:cubicBezTo>
                  <a:cubicBezTo>
                    <a:pt x="221" y="234"/>
                    <a:pt x="179" y="287"/>
                    <a:pt x="158" y="360"/>
                  </a:cubicBezTo>
                  <a:cubicBezTo>
                    <a:pt x="95" y="539"/>
                    <a:pt x="64" y="728"/>
                    <a:pt x="43" y="917"/>
                  </a:cubicBezTo>
                  <a:cubicBezTo>
                    <a:pt x="1" y="1221"/>
                    <a:pt x="43" y="1547"/>
                    <a:pt x="295" y="1736"/>
                  </a:cubicBezTo>
                  <a:cubicBezTo>
                    <a:pt x="399" y="1815"/>
                    <a:pt x="515" y="1849"/>
                    <a:pt x="632" y="1849"/>
                  </a:cubicBezTo>
                  <a:cubicBezTo>
                    <a:pt x="950" y="1849"/>
                    <a:pt x="1271" y="1594"/>
                    <a:pt x="1355" y="1295"/>
                  </a:cubicBezTo>
                  <a:cubicBezTo>
                    <a:pt x="1460" y="917"/>
                    <a:pt x="1324" y="455"/>
                    <a:pt x="1040" y="182"/>
                  </a:cubicBezTo>
                  <a:cubicBezTo>
                    <a:pt x="926" y="74"/>
                    <a:pt x="774" y="1"/>
                    <a:pt x="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50"/>
            <p:cNvSpPr/>
            <p:nvPr/>
          </p:nvSpPr>
          <p:spPr>
            <a:xfrm>
              <a:off x="1882650" y="548050"/>
              <a:ext cx="43075" cy="44050"/>
            </a:xfrm>
            <a:custGeom>
              <a:avLst/>
              <a:gdLst/>
              <a:ahLst/>
              <a:cxnLst/>
              <a:rect l="l" t="t" r="r" b="b"/>
              <a:pathLst>
                <a:path w="1723" h="1762" extrusionOk="0">
                  <a:moveTo>
                    <a:pt x="844" y="0"/>
                  </a:moveTo>
                  <a:cubicBezTo>
                    <a:pt x="636" y="0"/>
                    <a:pt x="440" y="122"/>
                    <a:pt x="357" y="330"/>
                  </a:cubicBezTo>
                  <a:cubicBezTo>
                    <a:pt x="200" y="761"/>
                    <a:pt x="0" y="1496"/>
                    <a:pt x="588" y="1716"/>
                  </a:cubicBezTo>
                  <a:cubicBezTo>
                    <a:pt x="670" y="1747"/>
                    <a:pt x="758" y="1762"/>
                    <a:pt x="846" y="1762"/>
                  </a:cubicBezTo>
                  <a:cubicBezTo>
                    <a:pt x="1173" y="1762"/>
                    <a:pt x="1505" y="1558"/>
                    <a:pt x="1596" y="1244"/>
                  </a:cubicBezTo>
                  <a:cubicBezTo>
                    <a:pt x="1722" y="866"/>
                    <a:pt x="1512" y="509"/>
                    <a:pt x="1302" y="204"/>
                  </a:cubicBezTo>
                  <a:cubicBezTo>
                    <a:pt x="1239" y="120"/>
                    <a:pt x="1145" y="68"/>
                    <a:pt x="1040" y="47"/>
                  </a:cubicBezTo>
                  <a:cubicBezTo>
                    <a:pt x="1029" y="36"/>
                    <a:pt x="1019" y="36"/>
                    <a:pt x="1008" y="26"/>
                  </a:cubicBezTo>
                  <a:cubicBezTo>
                    <a:pt x="954" y="8"/>
                    <a:pt x="898" y="0"/>
                    <a:pt x="8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50"/>
            <p:cNvSpPr/>
            <p:nvPr/>
          </p:nvSpPr>
          <p:spPr>
            <a:xfrm>
              <a:off x="1861900" y="596300"/>
              <a:ext cx="38350" cy="43925"/>
            </a:xfrm>
            <a:custGeom>
              <a:avLst/>
              <a:gdLst/>
              <a:ahLst/>
              <a:cxnLst/>
              <a:rect l="l" t="t" r="r" b="b"/>
              <a:pathLst>
                <a:path w="1534" h="1757" extrusionOk="0">
                  <a:moveTo>
                    <a:pt x="669" y="1"/>
                  </a:moveTo>
                  <a:cubicBezTo>
                    <a:pt x="464" y="1"/>
                    <a:pt x="272" y="116"/>
                    <a:pt x="190" y="322"/>
                  </a:cubicBezTo>
                  <a:cubicBezTo>
                    <a:pt x="127" y="500"/>
                    <a:pt x="64" y="679"/>
                    <a:pt x="43" y="878"/>
                  </a:cubicBezTo>
                  <a:cubicBezTo>
                    <a:pt x="1" y="1193"/>
                    <a:pt x="127" y="1508"/>
                    <a:pt x="421" y="1666"/>
                  </a:cubicBezTo>
                  <a:cubicBezTo>
                    <a:pt x="538" y="1726"/>
                    <a:pt x="667" y="1757"/>
                    <a:pt x="795" y="1757"/>
                  </a:cubicBezTo>
                  <a:cubicBezTo>
                    <a:pt x="1069" y="1757"/>
                    <a:pt x="1335" y="1617"/>
                    <a:pt x="1450" y="1330"/>
                  </a:cubicBezTo>
                  <a:cubicBezTo>
                    <a:pt x="1534" y="1141"/>
                    <a:pt x="1534" y="931"/>
                    <a:pt x="1450" y="742"/>
                  </a:cubicBezTo>
                  <a:cubicBezTo>
                    <a:pt x="1387" y="584"/>
                    <a:pt x="1271" y="458"/>
                    <a:pt x="1177" y="322"/>
                  </a:cubicBezTo>
                  <a:cubicBezTo>
                    <a:pt x="1156" y="290"/>
                    <a:pt x="1124" y="269"/>
                    <a:pt x="1093" y="238"/>
                  </a:cubicBezTo>
                  <a:cubicBezTo>
                    <a:pt x="1040" y="143"/>
                    <a:pt x="946" y="59"/>
                    <a:pt x="841" y="28"/>
                  </a:cubicBezTo>
                  <a:cubicBezTo>
                    <a:pt x="784" y="10"/>
                    <a:pt x="726" y="1"/>
                    <a:pt x="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50"/>
            <p:cNvSpPr/>
            <p:nvPr/>
          </p:nvSpPr>
          <p:spPr>
            <a:xfrm>
              <a:off x="1911275" y="601950"/>
              <a:ext cx="37300" cy="46550"/>
            </a:xfrm>
            <a:custGeom>
              <a:avLst/>
              <a:gdLst/>
              <a:ahLst/>
              <a:cxnLst/>
              <a:rect l="l" t="t" r="r" b="b"/>
              <a:pathLst>
                <a:path w="1492" h="1862" extrusionOk="0">
                  <a:moveTo>
                    <a:pt x="611" y="1"/>
                  </a:moveTo>
                  <a:cubicBezTo>
                    <a:pt x="373" y="1"/>
                    <a:pt x="84" y="187"/>
                    <a:pt x="94" y="463"/>
                  </a:cubicBezTo>
                  <a:cubicBezTo>
                    <a:pt x="105" y="715"/>
                    <a:pt x="0" y="946"/>
                    <a:pt x="42" y="1198"/>
                  </a:cubicBezTo>
                  <a:cubicBezTo>
                    <a:pt x="89" y="1547"/>
                    <a:pt x="373" y="1862"/>
                    <a:pt x="727" y="1862"/>
                  </a:cubicBezTo>
                  <a:cubicBezTo>
                    <a:pt x="767" y="1862"/>
                    <a:pt x="808" y="1858"/>
                    <a:pt x="850" y="1849"/>
                  </a:cubicBezTo>
                  <a:cubicBezTo>
                    <a:pt x="1249" y="1765"/>
                    <a:pt x="1491" y="1377"/>
                    <a:pt x="1438" y="978"/>
                  </a:cubicBezTo>
                  <a:cubicBezTo>
                    <a:pt x="1407" y="726"/>
                    <a:pt x="1249" y="526"/>
                    <a:pt x="1102" y="316"/>
                  </a:cubicBezTo>
                  <a:cubicBezTo>
                    <a:pt x="1071" y="274"/>
                    <a:pt x="1039" y="243"/>
                    <a:pt x="987" y="211"/>
                  </a:cubicBezTo>
                  <a:cubicBezTo>
                    <a:pt x="913" y="96"/>
                    <a:pt x="798" y="12"/>
                    <a:pt x="630" y="1"/>
                  </a:cubicBezTo>
                  <a:cubicBezTo>
                    <a:pt x="624" y="1"/>
                    <a:pt x="618" y="1"/>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50"/>
            <p:cNvSpPr/>
            <p:nvPr/>
          </p:nvSpPr>
          <p:spPr>
            <a:xfrm>
              <a:off x="1803100" y="599550"/>
              <a:ext cx="41225" cy="48950"/>
            </a:xfrm>
            <a:custGeom>
              <a:avLst/>
              <a:gdLst/>
              <a:ahLst/>
              <a:cxnLst/>
              <a:rect l="l" t="t" r="r" b="b"/>
              <a:pathLst>
                <a:path w="1649" h="1958" extrusionOk="0">
                  <a:moveTo>
                    <a:pt x="859" y="0"/>
                  </a:moveTo>
                  <a:cubicBezTo>
                    <a:pt x="706" y="0"/>
                    <a:pt x="559" y="64"/>
                    <a:pt x="473" y="202"/>
                  </a:cubicBezTo>
                  <a:cubicBezTo>
                    <a:pt x="295" y="496"/>
                    <a:pt x="43" y="759"/>
                    <a:pt x="22" y="1126"/>
                  </a:cubicBezTo>
                  <a:cubicBezTo>
                    <a:pt x="1" y="1599"/>
                    <a:pt x="463" y="1924"/>
                    <a:pt x="893" y="1956"/>
                  </a:cubicBezTo>
                  <a:cubicBezTo>
                    <a:pt x="910" y="1957"/>
                    <a:pt x="928" y="1958"/>
                    <a:pt x="945" y="1958"/>
                  </a:cubicBezTo>
                  <a:cubicBezTo>
                    <a:pt x="1367" y="1958"/>
                    <a:pt x="1639" y="1593"/>
                    <a:pt x="1649" y="1189"/>
                  </a:cubicBezTo>
                  <a:cubicBezTo>
                    <a:pt x="1649" y="864"/>
                    <a:pt x="1576" y="444"/>
                    <a:pt x="1345" y="202"/>
                  </a:cubicBezTo>
                  <a:cubicBezTo>
                    <a:pt x="1282" y="139"/>
                    <a:pt x="1198" y="97"/>
                    <a:pt x="1124" y="66"/>
                  </a:cubicBezTo>
                  <a:cubicBezTo>
                    <a:pt x="1042" y="23"/>
                    <a:pt x="949" y="0"/>
                    <a:pt x="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50"/>
            <p:cNvSpPr/>
            <p:nvPr/>
          </p:nvSpPr>
          <p:spPr>
            <a:xfrm>
              <a:off x="1836700" y="649000"/>
              <a:ext cx="42300" cy="48575"/>
            </a:xfrm>
            <a:custGeom>
              <a:avLst/>
              <a:gdLst/>
              <a:ahLst/>
              <a:cxnLst/>
              <a:rect l="l" t="t" r="r" b="b"/>
              <a:pathLst>
                <a:path w="1692" h="1943" extrusionOk="0">
                  <a:moveTo>
                    <a:pt x="798" y="1"/>
                  </a:moveTo>
                  <a:cubicBezTo>
                    <a:pt x="642" y="1"/>
                    <a:pt x="486" y="67"/>
                    <a:pt x="400" y="209"/>
                  </a:cubicBezTo>
                  <a:cubicBezTo>
                    <a:pt x="295" y="387"/>
                    <a:pt x="211" y="576"/>
                    <a:pt x="127" y="776"/>
                  </a:cubicBezTo>
                  <a:cubicBezTo>
                    <a:pt x="64" y="933"/>
                    <a:pt x="1" y="1080"/>
                    <a:pt x="11" y="1259"/>
                  </a:cubicBezTo>
                  <a:cubicBezTo>
                    <a:pt x="22" y="1679"/>
                    <a:pt x="484" y="1920"/>
                    <a:pt x="862" y="1941"/>
                  </a:cubicBezTo>
                  <a:cubicBezTo>
                    <a:pt x="876" y="1942"/>
                    <a:pt x="891" y="1942"/>
                    <a:pt x="905" y="1942"/>
                  </a:cubicBezTo>
                  <a:cubicBezTo>
                    <a:pt x="1316" y="1942"/>
                    <a:pt x="1650" y="1654"/>
                    <a:pt x="1670" y="1238"/>
                  </a:cubicBezTo>
                  <a:cubicBezTo>
                    <a:pt x="1691" y="891"/>
                    <a:pt x="1534" y="555"/>
                    <a:pt x="1355" y="272"/>
                  </a:cubicBezTo>
                  <a:cubicBezTo>
                    <a:pt x="1303" y="209"/>
                    <a:pt x="1229" y="156"/>
                    <a:pt x="1156" y="135"/>
                  </a:cubicBezTo>
                  <a:cubicBezTo>
                    <a:pt x="1135" y="114"/>
                    <a:pt x="1124" y="104"/>
                    <a:pt x="1103" y="93"/>
                  </a:cubicBezTo>
                  <a:cubicBezTo>
                    <a:pt x="1017" y="33"/>
                    <a:pt x="907"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50"/>
            <p:cNvSpPr/>
            <p:nvPr/>
          </p:nvSpPr>
          <p:spPr>
            <a:xfrm>
              <a:off x="1889475" y="653725"/>
              <a:ext cx="42025" cy="44475"/>
            </a:xfrm>
            <a:custGeom>
              <a:avLst/>
              <a:gdLst/>
              <a:ahLst/>
              <a:cxnLst/>
              <a:rect l="l" t="t" r="r" b="b"/>
              <a:pathLst>
                <a:path w="1681" h="1779" extrusionOk="0">
                  <a:moveTo>
                    <a:pt x="818" y="0"/>
                  </a:moveTo>
                  <a:cubicBezTo>
                    <a:pt x="769" y="0"/>
                    <a:pt x="719" y="7"/>
                    <a:pt x="672" y="20"/>
                  </a:cubicBezTo>
                  <a:cubicBezTo>
                    <a:pt x="515" y="51"/>
                    <a:pt x="378" y="167"/>
                    <a:pt x="305" y="335"/>
                  </a:cubicBezTo>
                  <a:cubicBezTo>
                    <a:pt x="168" y="650"/>
                    <a:pt x="0" y="986"/>
                    <a:pt x="179" y="1322"/>
                  </a:cubicBezTo>
                  <a:cubicBezTo>
                    <a:pt x="326" y="1602"/>
                    <a:pt x="630" y="1778"/>
                    <a:pt x="935" y="1778"/>
                  </a:cubicBezTo>
                  <a:cubicBezTo>
                    <a:pt x="1042" y="1778"/>
                    <a:pt x="1149" y="1757"/>
                    <a:pt x="1250" y="1710"/>
                  </a:cubicBezTo>
                  <a:cubicBezTo>
                    <a:pt x="1638" y="1532"/>
                    <a:pt x="1680" y="1080"/>
                    <a:pt x="1533" y="734"/>
                  </a:cubicBezTo>
                  <a:cubicBezTo>
                    <a:pt x="1460" y="534"/>
                    <a:pt x="1313" y="356"/>
                    <a:pt x="1197" y="177"/>
                  </a:cubicBezTo>
                  <a:cubicBezTo>
                    <a:pt x="1111" y="59"/>
                    <a:pt x="965" y="0"/>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5" name="Google Shape;1405;p50"/>
          <p:cNvGrpSpPr/>
          <p:nvPr/>
        </p:nvGrpSpPr>
        <p:grpSpPr>
          <a:xfrm rot="-2394364">
            <a:off x="6306288" y="939443"/>
            <a:ext cx="269136" cy="205931"/>
            <a:chOff x="-1165325" y="1368300"/>
            <a:chExt cx="157550" cy="120525"/>
          </a:xfrm>
        </p:grpSpPr>
        <p:sp>
          <p:nvSpPr>
            <p:cNvPr id="1406" name="Google Shape;1406;p50"/>
            <p:cNvSpPr/>
            <p:nvPr/>
          </p:nvSpPr>
          <p:spPr>
            <a:xfrm>
              <a:off x="-1143025" y="1429750"/>
              <a:ext cx="112925" cy="59075"/>
            </a:xfrm>
            <a:custGeom>
              <a:avLst/>
              <a:gdLst/>
              <a:ahLst/>
              <a:cxnLst/>
              <a:rect l="l" t="t" r="r" b="b"/>
              <a:pathLst>
                <a:path w="4517" h="2363" extrusionOk="0">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50"/>
            <p:cNvSpPr/>
            <p:nvPr/>
          </p:nvSpPr>
          <p:spPr>
            <a:xfrm>
              <a:off x="-1130150" y="1368300"/>
              <a:ext cx="40700" cy="48325"/>
            </a:xfrm>
            <a:custGeom>
              <a:avLst/>
              <a:gdLst/>
              <a:ahLst/>
              <a:cxnLst/>
              <a:rect l="l" t="t" r="r" b="b"/>
              <a:pathLst>
                <a:path w="1628" h="1933" extrusionOk="0">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50"/>
            <p:cNvSpPr/>
            <p:nvPr/>
          </p:nvSpPr>
          <p:spPr>
            <a:xfrm>
              <a:off x="-1165325" y="1396375"/>
              <a:ext cx="33875" cy="40475"/>
            </a:xfrm>
            <a:custGeom>
              <a:avLst/>
              <a:gdLst/>
              <a:ahLst/>
              <a:cxnLst/>
              <a:rect l="l" t="t" r="r" b="b"/>
              <a:pathLst>
                <a:path w="1355" h="1619" extrusionOk="0">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50"/>
            <p:cNvSpPr/>
            <p:nvPr/>
          </p:nvSpPr>
          <p:spPr>
            <a:xfrm>
              <a:off x="-1083700" y="1368300"/>
              <a:ext cx="40750" cy="48325"/>
            </a:xfrm>
            <a:custGeom>
              <a:avLst/>
              <a:gdLst/>
              <a:ahLst/>
              <a:cxnLst/>
              <a:rect l="l" t="t" r="r" b="b"/>
              <a:pathLst>
                <a:path w="1630" h="1933" extrusionOk="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50"/>
            <p:cNvSpPr/>
            <p:nvPr/>
          </p:nvSpPr>
          <p:spPr>
            <a:xfrm>
              <a:off x="-1041675" y="1396375"/>
              <a:ext cx="33900" cy="40475"/>
            </a:xfrm>
            <a:custGeom>
              <a:avLst/>
              <a:gdLst/>
              <a:ahLst/>
              <a:cxnLst/>
              <a:rect l="l" t="t" r="r" b="b"/>
              <a:pathLst>
                <a:path w="1356" h="1619" extrusionOk="0">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1" name="Google Shape;1411;p50"/>
          <p:cNvGrpSpPr/>
          <p:nvPr/>
        </p:nvGrpSpPr>
        <p:grpSpPr>
          <a:xfrm rot="2529599">
            <a:off x="8127464" y="2049381"/>
            <a:ext cx="269139" cy="205933"/>
            <a:chOff x="-1165325" y="1368300"/>
            <a:chExt cx="157550" cy="120525"/>
          </a:xfrm>
        </p:grpSpPr>
        <p:sp>
          <p:nvSpPr>
            <p:cNvPr id="1412" name="Google Shape;1412;p50"/>
            <p:cNvSpPr/>
            <p:nvPr/>
          </p:nvSpPr>
          <p:spPr>
            <a:xfrm>
              <a:off x="-1143025" y="1429750"/>
              <a:ext cx="112925" cy="59075"/>
            </a:xfrm>
            <a:custGeom>
              <a:avLst/>
              <a:gdLst/>
              <a:ahLst/>
              <a:cxnLst/>
              <a:rect l="l" t="t" r="r" b="b"/>
              <a:pathLst>
                <a:path w="4517" h="2363" extrusionOk="0">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50"/>
            <p:cNvSpPr/>
            <p:nvPr/>
          </p:nvSpPr>
          <p:spPr>
            <a:xfrm>
              <a:off x="-1130150" y="1368300"/>
              <a:ext cx="40700" cy="48325"/>
            </a:xfrm>
            <a:custGeom>
              <a:avLst/>
              <a:gdLst/>
              <a:ahLst/>
              <a:cxnLst/>
              <a:rect l="l" t="t" r="r" b="b"/>
              <a:pathLst>
                <a:path w="1628" h="1933" extrusionOk="0">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50"/>
            <p:cNvSpPr/>
            <p:nvPr/>
          </p:nvSpPr>
          <p:spPr>
            <a:xfrm>
              <a:off x="-1165325" y="1396375"/>
              <a:ext cx="33875" cy="40475"/>
            </a:xfrm>
            <a:custGeom>
              <a:avLst/>
              <a:gdLst/>
              <a:ahLst/>
              <a:cxnLst/>
              <a:rect l="l" t="t" r="r" b="b"/>
              <a:pathLst>
                <a:path w="1355" h="1619" extrusionOk="0">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50"/>
            <p:cNvSpPr/>
            <p:nvPr/>
          </p:nvSpPr>
          <p:spPr>
            <a:xfrm>
              <a:off x="-1083700" y="1368300"/>
              <a:ext cx="40750" cy="48325"/>
            </a:xfrm>
            <a:custGeom>
              <a:avLst/>
              <a:gdLst/>
              <a:ahLst/>
              <a:cxnLst/>
              <a:rect l="l" t="t" r="r" b="b"/>
              <a:pathLst>
                <a:path w="1630" h="1933" extrusionOk="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50"/>
            <p:cNvSpPr/>
            <p:nvPr/>
          </p:nvSpPr>
          <p:spPr>
            <a:xfrm>
              <a:off x="-1041675" y="1396375"/>
              <a:ext cx="33900" cy="40475"/>
            </a:xfrm>
            <a:custGeom>
              <a:avLst/>
              <a:gdLst/>
              <a:ahLst/>
              <a:cxnLst/>
              <a:rect l="l" t="t" r="r" b="b"/>
              <a:pathLst>
                <a:path w="1356" h="1619" extrusionOk="0">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724" name="Shape 2724"/>
        <p:cNvGrpSpPr/>
        <p:nvPr/>
      </p:nvGrpSpPr>
      <p:grpSpPr>
        <a:xfrm>
          <a:off x="0" y="0"/>
          <a:ext cx="0" cy="0"/>
          <a:chOff x="0" y="0"/>
          <a:chExt cx="0" cy="0"/>
        </a:xfrm>
      </p:grpSpPr>
      <p:sp>
        <p:nvSpPr>
          <p:cNvPr id="2725" name="Google Shape;2725;p56"/>
          <p:cNvSpPr txBox="1"/>
          <p:nvPr>
            <p:ph type="title"/>
          </p:nvPr>
        </p:nvSpPr>
        <p:spPr>
          <a:xfrm>
            <a:off x="1274250" y="1307100"/>
            <a:ext cx="65955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Thank </a:t>
            </a:r>
            <a:br>
              <a:rPr lang="en-US" altLang="en-GB"/>
            </a:br>
            <a:r>
              <a:rPr lang="en-US" altLang="en-GB"/>
              <a:t>You</a:t>
            </a:r>
            <a:endParaRPr lang="en-US" altLang="en-GB"/>
          </a:p>
        </p:txBody>
      </p:sp>
      <p:grpSp>
        <p:nvGrpSpPr>
          <p:cNvPr id="2726" name="Google Shape;2726;p56"/>
          <p:cNvGrpSpPr/>
          <p:nvPr/>
        </p:nvGrpSpPr>
        <p:grpSpPr>
          <a:xfrm>
            <a:off x="7452959" y="493050"/>
            <a:ext cx="977932" cy="1264934"/>
            <a:chOff x="7214159" y="-2542575"/>
            <a:chExt cx="977932" cy="1264934"/>
          </a:xfrm>
        </p:grpSpPr>
        <p:sp>
          <p:nvSpPr>
            <p:cNvPr id="2727" name="Google Shape;2727;p56"/>
            <p:cNvSpPr/>
            <p:nvPr/>
          </p:nvSpPr>
          <p:spPr>
            <a:xfrm>
              <a:off x="7214159" y="-2542563"/>
              <a:ext cx="977932" cy="1264922"/>
            </a:xfrm>
            <a:custGeom>
              <a:avLst/>
              <a:gdLst/>
              <a:ahLst/>
              <a:cxnLst/>
              <a:rect l="l" t="t" r="r" b="b"/>
              <a:pathLst>
                <a:path w="12625" h="16330" extrusionOk="0">
                  <a:moveTo>
                    <a:pt x="3133" y="1"/>
                  </a:moveTo>
                  <a:cubicBezTo>
                    <a:pt x="3046" y="1"/>
                    <a:pt x="2956" y="6"/>
                    <a:pt x="2864" y="17"/>
                  </a:cubicBezTo>
                  <a:cubicBezTo>
                    <a:pt x="2324" y="90"/>
                    <a:pt x="1919" y="391"/>
                    <a:pt x="1660" y="836"/>
                  </a:cubicBezTo>
                  <a:cubicBezTo>
                    <a:pt x="1587" y="836"/>
                    <a:pt x="1504" y="836"/>
                    <a:pt x="1421" y="857"/>
                  </a:cubicBezTo>
                  <a:cubicBezTo>
                    <a:pt x="654" y="1002"/>
                    <a:pt x="31" y="1739"/>
                    <a:pt x="11" y="2517"/>
                  </a:cubicBezTo>
                  <a:cubicBezTo>
                    <a:pt x="1" y="2870"/>
                    <a:pt x="104" y="3212"/>
                    <a:pt x="218" y="3533"/>
                  </a:cubicBezTo>
                  <a:cubicBezTo>
                    <a:pt x="312" y="3212"/>
                    <a:pt x="499" y="2922"/>
                    <a:pt x="747" y="2694"/>
                  </a:cubicBezTo>
                  <a:lnTo>
                    <a:pt x="757" y="2714"/>
                  </a:lnTo>
                  <a:cubicBezTo>
                    <a:pt x="952" y="2779"/>
                    <a:pt x="1163" y="2812"/>
                    <a:pt x="1372" y="2812"/>
                  </a:cubicBezTo>
                  <a:cubicBezTo>
                    <a:pt x="1497" y="2812"/>
                    <a:pt x="1623" y="2800"/>
                    <a:pt x="1743" y="2777"/>
                  </a:cubicBezTo>
                  <a:cubicBezTo>
                    <a:pt x="1795" y="2766"/>
                    <a:pt x="1847" y="2745"/>
                    <a:pt x="1878" y="2714"/>
                  </a:cubicBezTo>
                  <a:cubicBezTo>
                    <a:pt x="2075" y="2911"/>
                    <a:pt x="2313" y="3088"/>
                    <a:pt x="2511" y="3275"/>
                  </a:cubicBezTo>
                  <a:cubicBezTo>
                    <a:pt x="3071" y="3772"/>
                    <a:pt x="3247" y="4135"/>
                    <a:pt x="3424" y="4748"/>
                  </a:cubicBezTo>
                  <a:cubicBezTo>
                    <a:pt x="3444" y="4934"/>
                    <a:pt x="3475" y="5110"/>
                    <a:pt x="3527" y="5287"/>
                  </a:cubicBezTo>
                  <a:cubicBezTo>
                    <a:pt x="3641" y="5733"/>
                    <a:pt x="3828" y="6168"/>
                    <a:pt x="4046" y="6573"/>
                  </a:cubicBezTo>
                  <a:cubicBezTo>
                    <a:pt x="4316" y="7092"/>
                    <a:pt x="4648" y="7590"/>
                    <a:pt x="5010" y="8056"/>
                  </a:cubicBezTo>
                  <a:cubicBezTo>
                    <a:pt x="5156" y="8471"/>
                    <a:pt x="5322" y="8886"/>
                    <a:pt x="5508" y="9291"/>
                  </a:cubicBezTo>
                  <a:cubicBezTo>
                    <a:pt x="5529" y="9322"/>
                    <a:pt x="5550" y="9342"/>
                    <a:pt x="5581" y="9363"/>
                  </a:cubicBezTo>
                  <a:cubicBezTo>
                    <a:pt x="5581" y="9488"/>
                    <a:pt x="5591" y="9623"/>
                    <a:pt x="5591" y="9747"/>
                  </a:cubicBezTo>
                  <a:cubicBezTo>
                    <a:pt x="5581" y="9872"/>
                    <a:pt x="5581" y="9996"/>
                    <a:pt x="5581" y="10110"/>
                  </a:cubicBezTo>
                  <a:cubicBezTo>
                    <a:pt x="5581" y="10151"/>
                    <a:pt x="5581" y="10183"/>
                    <a:pt x="5571" y="10204"/>
                  </a:cubicBezTo>
                  <a:cubicBezTo>
                    <a:pt x="5512" y="10188"/>
                    <a:pt x="5450" y="10181"/>
                    <a:pt x="5388" y="10181"/>
                  </a:cubicBezTo>
                  <a:cubicBezTo>
                    <a:pt x="5201" y="10181"/>
                    <a:pt x="5011" y="10252"/>
                    <a:pt x="4886" y="10400"/>
                  </a:cubicBezTo>
                  <a:cubicBezTo>
                    <a:pt x="4854" y="10441"/>
                    <a:pt x="4890" y="10500"/>
                    <a:pt x="4928" y="10500"/>
                  </a:cubicBezTo>
                  <a:cubicBezTo>
                    <a:pt x="4939" y="10500"/>
                    <a:pt x="4950" y="10495"/>
                    <a:pt x="4959" y="10483"/>
                  </a:cubicBezTo>
                  <a:cubicBezTo>
                    <a:pt x="5068" y="10348"/>
                    <a:pt x="5241" y="10283"/>
                    <a:pt x="5414" y="10283"/>
                  </a:cubicBezTo>
                  <a:cubicBezTo>
                    <a:pt x="5439" y="10283"/>
                    <a:pt x="5463" y="10284"/>
                    <a:pt x="5488" y="10287"/>
                  </a:cubicBezTo>
                  <a:cubicBezTo>
                    <a:pt x="5446" y="10308"/>
                    <a:pt x="5395" y="10308"/>
                    <a:pt x="5332" y="10328"/>
                  </a:cubicBezTo>
                  <a:cubicBezTo>
                    <a:pt x="5166" y="10411"/>
                    <a:pt x="5073" y="10504"/>
                    <a:pt x="5010" y="10681"/>
                  </a:cubicBezTo>
                  <a:cubicBezTo>
                    <a:pt x="4998" y="10724"/>
                    <a:pt x="5026" y="10749"/>
                    <a:pt x="5057" y="10749"/>
                  </a:cubicBezTo>
                  <a:cubicBezTo>
                    <a:pt x="5079" y="10749"/>
                    <a:pt x="5102" y="10737"/>
                    <a:pt x="5114" y="10712"/>
                  </a:cubicBezTo>
                  <a:cubicBezTo>
                    <a:pt x="5197" y="10473"/>
                    <a:pt x="5342" y="10421"/>
                    <a:pt x="5550" y="10380"/>
                  </a:cubicBezTo>
                  <a:cubicBezTo>
                    <a:pt x="5561" y="10380"/>
                    <a:pt x="5591" y="10370"/>
                    <a:pt x="5623" y="10359"/>
                  </a:cubicBezTo>
                  <a:lnTo>
                    <a:pt x="5644" y="10359"/>
                  </a:lnTo>
                  <a:cubicBezTo>
                    <a:pt x="5661" y="10358"/>
                    <a:pt x="5679" y="10357"/>
                    <a:pt x="5697" y="10357"/>
                  </a:cubicBezTo>
                  <a:cubicBezTo>
                    <a:pt x="5824" y="10357"/>
                    <a:pt x="5949" y="10389"/>
                    <a:pt x="6058" y="10453"/>
                  </a:cubicBezTo>
                  <a:cubicBezTo>
                    <a:pt x="6067" y="10457"/>
                    <a:pt x="6075" y="10459"/>
                    <a:pt x="6083" y="10459"/>
                  </a:cubicBezTo>
                  <a:cubicBezTo>
                    <a:pt x="6133" y="10459"/>
                    <a:pt x="6164" y="10386"/>
                    <a:pt x="6110" y="10359"/>
                  </a:cubicBezTo>
                  <a:cubicBezTo>
                    <a:pt x="5985" y="10287"/>
                    <a:pt x="5851" y="10255"/>
                    <a:pt x="5706" y="10255"/>
                  </a:cubicBezTo>
                  <a:lnTo>
                    <a:pt x="5695" y="10245"/>
                  </a:lnTo>
                  <a:cubicBezTo>
                    <a:pt x="5727" y="10100"/>
                    <a:pt x="5695" y="9882"/>
                    <a:pt x="5695" y="9747"/>
                  </a:cubicBezTo>
                  <a:cubicBezTo>
                    <a:pt x="5695" y="9633"/>
                    <a:pt x="5695" y="9508"/>
                    <a:pt x="5685" y="9395"/>
                  </a:cubicBezTo>
                  <a:cubicBezTo>
                    <a:pt x="5757" y="9395"/>
                    <a:pt x="5819" y="9353"/>
                    <a:pt x="5851" y="9280"/>
                  </a:cubicBezTo>
                  <a:cubicBezTo>
                    <a:pt x="5872" y="9229"/>
                    <a:pt x="5882" y="9166"/>
                    <a:pt x="5902" y="9114"/>
                  </a:cubicBezTo>
                  <a:cubicBezTo>
                    <a:pt x="5965" y="9270"/>
                    <a:pt x="6027" y="9425"/>
                    <a:pt x="6100" y="9571"/>
                  </a:cubicBezTo>
                  <a:cubicBezTo>
                    <a:pt x="6131" y="9654"/>
                    <a:pt x="6172" y="9830"/>
                    <a:pt x="6266" y="9882"/>
                  </a:cubicBezTo>
                  <a:cubicBezTo>
                    <a:pt x="6276" y="9882"/>
                    <a:pt x="6287" y="9893"/>
                    <a:pt x="6297" y="9903"/>
                  </a:cubicBezTo>
                  <a:cubicBezTo>
                    <a:pt x="6307" y="10100"/>
                    <a:pt x="6317" y="10297"/>
                    <a:pt x="6328" y="10504"/>
                  </a:cubicBezTo>
                  <a:lnTo>
                    <a:pt x="6328" y="10951"/>
                  </a:lnTo>
                  <a:cubicBezTo>
                    <a:pt x="6338" y="11013"/>
                    <a:pt x="6338" y="11075"/>
                    <a:pt x="6317" y="11137"/>
                  </a:cubicBezTo>
                  <a:cubicBezTo>
                    <a:pt x="6254" y="11124"/>
                    <a:pt x="6189" y="11118"/>
                    <a:pt x="6124" y="11118"/>
                  </a:cubicBezTo>
                  <a:cubicBezTo>
                    <a:pt x="5883" y="11118"/>
                    <a:pt x="5643" y="11211"/>
                    <a:pt x="5488" y="11407"/>
                  </a:cubicBezTo>
                  <a:cubicBezTo>
                    <a:pt x="5440" y="11470"/>
                    <a:pt x="5489" y="11546"/>
                    <a:pt x="5543" y="11546"/>
                  </a:cubicBezTo>
                  <a:cubicBezTo>
                    <a:pt x="5559" y="11546"/>
                    <a:pt x="5576" y="11538"/>
                    <a:pt x="5591" y="11521"/>
                  </a:cubicBezTo>
                  <a:cubicBezTo>
                    <a:pt x="5726" y="11351"/>
                    <a:pt x="5923" y="11266"/>
                    <a:pt x="6128" y="11266"/>
                  </a:cubicBezTo>
                  <a:cubicBezTo>
                    <a:pt x="6160" y="11266"/>
                    <a:pt x="6192" y="11268"/>
                    <a:pt x="6224" y="11272"/>
                  </a:cubicBezTo>
                  <a:cubicBezTo>
                    <a:pt x="6151" y="11283"/>
                    <a:pt x="6089" y="11303"/>
                    <a:pt x="6017" y="11334"/>
                  </a:cubicBezTo>
                  <a:cubicBezTo>
                    <a:pt x="5819" y="11407"/>
                    <a:pt x="5685" y="11573"/>
                    <a:pt x="5633" y="11770"/>
                  </a:cubicBezTo>
                  <a:cubicBezTo>
                    <a:pt x="5620" y="11826"/>
                    <a:pt x="5669" y="11864"/>
                    <a:pt x="5713" y="11864"/>
                  </a:cubicBezTo>
                  <a:cubicBezTo>
                    <a:pt x="5742" y="11864"/>
                    <a:pt x="5770" y="11848"/>
                    <a:pt x="5778" y="11811"/>
                  </a:cubicBezTo>
                  <a:cubicBezTo>
                    <a:pt x="5840" y="11583"/>
                    <a:pt x="6017" y="11479"/>
                    <a:pt x="6224" y="11417"/>
                  </a:cubicBezTo>
                  <a:cubicBezTo>
                    <a:pt x="6276" y="11407"/>
                    <a:pt x="6338" y="11407"/>
                    <a:pt x="6390" y="11386"/>
                  </a:cubicBezTo>
                  <a:cubicBezTo>
                    <a:pt x="6397" y="11386"/>
                    <a:pt x="6404" y="11391"/>
                    <a:pt x="6414" y="11391"/>
                  </a:cubicBezTo>
                  <a:cubicBezTo>
                    <a:pt x="6419" y="11391"/>
                    <a:pt x="6425" y="11390"/>
                    <a:pt x="6432" y="11386"/>
                  </a:cubicBezTo>
                  <a:cubicBezTo>
                    <a:pt x="6459" y="11385"/>
                    <a:pt x="6487" y="11384"/>
                    <a:pt x="6514" y="11384"/>
                  </a:cubicBezTo>
                  <a:cubicBezTo>
                    <a:pt x="6662" y="11384"/>
                    <a:pt x="6809" y="11411"/>
                    <a:pt x="6940" y="11490"/>
                  </a:cubicBezTo>
                  <a:cubicBezTo>
                    <a:pt x="6953" y="11496"/>
                    <a:pt x="6965" y="11498"/>
                    <a:pt x="6977" y="11498"/>
                  </a:cubicBezTo>
                  <a:cubicBezTo>
                    <a:pt x="7051" y="11498"/>
                    <a:pt x="7094" y="11400"/>
                    <a:pt x="7023" y="11355"/>
                  </a:cubicBezTo>
                  <a:cubicBezTo>
                    <a:pt x="6868" y="11283"/>
                    <a:pt x="6712" y="11230"/>
                    <a:pt x="6536" y="11230"/>
                  </a:cubicBezTo>
                  <a:cubicBezTo>
                    <a:pt x="6536" y="11220"/>
                    <a:pt x="6525" y="11210"/>
                    <a:pt x="6504" y="11200"/>
                  </a:cubicBezTo>
                  <a:cubicBezTo>
                    <a:pt x="6536" y="11013"/>
                    <a:pt x="6483" y="10732"/>
                    <a:pt x="6473" y="10608"/>
                  </a:cubicBezTo>
                  <a:cubicBezTo>
                    <a:pt x="6473" y="10380"/>
                    <a:pt x="6463" y="10151"/>
                    <a:pt x="6453" y="9934"/>
                  </a:cubicBezTo>
                  <a:cubicBezTo>
                    <a:pt x="6504" y="9923"/>
                    <a:pt x="6556" y="9903"/>
                    <a:pt x="6587" y="9851"/>
                  </a:cubicBezTo>
                  <a:cubicBezTo>
                    <a:pt x="6619" y="9810"/>
                    <a:pt x="6649" y="9757"/>
                    <a:pt x="6670" y="9706"/>
                  </a:cubicBezTo>
                  <a:cubicBezTo>
                    <a:pt x="7117" y="10048"/>
                    <a:pt x="7583" y="10359"/>
                    <a:pt x="8081" y="10629"/>
                  </a:cubicBezTo>
                  <a:cubicBezTo>
                    <a:pt x="8755" y="11926"/>
                    <a:pt x="9160" y="13367"/>
                    <a:pt x="10021" y="14540"/>
                  </a:cubicBezTo>
                  <a:cubicBezTo>
                    <a:pt x="10139" y="14700"/>
                    <a:pt x="10320" y="14868"/>
                    <a:pt x="10501" y="14868"/>
                  </a:cubicBezTo>
                  <a:cubicBezTo>
                    <a:pt x="10542" y="14868"/>
                    <a:pt x="10582" y="14859"/>
                    <a:pt x="10623" y="14840"/>
                  </a:cubicBezTo>
                  <a:cubicBezTo>
                    <a:pt x="10664" y="14819"/>
                    <a:pt x="10706" y="14789"/>
                    <a:pt x="10726" y="14747"/>
                  </a:cubicBezTo>
                  <a:cubicBezTo>
                    <a:pt x="10789" y="14851"/>
                    <a:pt x="10840" y="14944"/>
                    <a:pt x="10902" y="15038"/>
                  </a:cubicBezTo>
                  <a:cubicBezTo>
                    <a:pt x="11213" y="15566"/>
                    <a:pt x="11421" y="15950"/>
                    <a:pt x="11919" y="16272"/>
                  </a:cubicBezTo>
                  <a:cubicBezTo>
                    <a:pt x="11981" y="16312"/>
                    <a:pt x="12054" y="16329"/>
                    <a:pt x="12127" y="16329"/>
                  </a:cubicBezTo>
                  <a:cubicBezTo>
                    <a:pt x="12359" y="16329"/>
                    <a:pt x="12597" y="16153"/>
                    <a:pt x="12541" y="15940"/>
                  </a:cubicBezTo>
                  <a:cubicBezTo>
                    <a:pt x="12510" y="15836"/>
                    <a:pt x="12417" y="15681"/>
                    <a:pt x="12365" y="15587"/>
                  </a:cubicBezTo>
                  <a:cubicBezTo>
                    <a:pt x="12354" y="15587"/>
                    <a:pt x="12354" y="15577"/>
                    <a:pt x="12345" y="15566"/>
                  </a:cubicBezTo>
                  <a:cubicBezTo>
                    <a:pt x="12375" y="15556"/>
                    <a:pt x="12407" y="15536"/>
                    <a:pt x="12437" y="15515"/>
                  </a:cubicBezTo>
                  <a:cubicBezTo>
                    <a:pt x="12583" y="15400"/>
                    <a:pt x="12624" y="15183"/>
                    <a:pt x="12552" y="15006"/>
                  </a:cubicBezTo>
                  <a:cubicBezTo>
                    <a:pt x="12500" y="14861"/>
                    <a:pt x="12428" y="14695"/>
                    <a:pt x="12354" y="14550"/>
                  </a:cubicBezTo>
                  <a:cubicBezTo>
                    <a:pt x="12407" y="14519"/>
                    <a:pt x="12458" y="14457"/>
                    <a:pt x="12479" y="14415"/>
                  </a:cubicBezTo>
                  <a:cubicBezTo>
                    <a:pt x="12520" y="14321"/>
                    <a:pt x="12479" y="14218"/>
                    <a:pt x="12437" y="14125"/>
                  </a:cubicBezTo>
                  <a:cubicBezTo>
                    <a:pt x="12209" y="13606"/>
                    <a:pt x="11764" y="12703"/>
                    <a:pt x="11515" y="12195"/>
                  </a:cubicBezTo>
                  <a:cubicBezTo>
                    <a:pt x="11234" y="11604"/>
                    <a:pt x="10985" y="11137"/>
                    <a:pt x="10736" y="10639"/>
                  </a:cubicBezTo>
                  <a:lnTo>
                    <a:pt x="10736" y="10536"/>
                  </a:lnTo>
                  <a:cubicBezTo>
                    <a:pt x="10768" y="10556"/>
                    <a:pt x="10799" y="10566"/>
                    <a:pt x="10819" y="10587"/>
                  </a:cubicBezTo>
                  <a:cubicBezTo>
                    <a:pt x="10857" y="10609"/>
                    <a:pt x="10896" y="10619"/>
                    <a:pt x="10934" y="10619"/>
                  </a:cubicBezTo>
                  <a:cubicBezTo>
                    <a:pt x="11076" y="10619"/>
                    <a:pt x="11200" y="10483"/>
                    <a:pt x="11151" y="10328"/>
                  </a:cubicBezTo>
                  <a:cubicBezTo>
                    <a:pt x="10436" y="7869"/>
                    <a:pt x="9554" y="5349"/>
                    <a:pt x="7656" y="3648"/>
                  </a:cubicBezTo>
                  <a:cubicBezTo>
                    <a:pt x="7396" y="3420"/>
                    <a:pt x="7117" y="3212"/>
                    <a:pt x="6805" y="3067"/>
                  </a:cubicBezTo>
                  <a:cubicBezTo>
                    <a:pt x="6764" y="3036"/>
                    <a:pt x="6722" y="3005"/>
                    <a:pt x="6691" y="2973"/>
                  </a:cubicBezTo>
                  <a:lnTo>
                    <a:pt x="6660" y="2943"/>
                  </a:lnTo>
                  <a:cubicBezTo>
                    <a:pt x="6629" y="2932"/>
                    <a:pt x="6608" y="2911"/>
                    <a:pt x="6577" y="2890"/>
                  </a:cubicBezTo>
                  <a:cubicBezTo>
                    <a:pt x="6546" y="2860"/>
                    <a:pt x="6504" y="2828"/>
                    <a:pt x="6463" y="2797"/>
                  </a:cubicBezTo>
                  <a:cubicBezTo>
                    <a:pt x="6110" y="2538"/>
                    <a:pt x="5736" y="2289"/>
                    <a:pt x="5332" y="2113"/>
                  </a:cubicBezTo>
                  <a:cubicBezTo>
                    <a:pt x="5322" y="2092"/>
                    <a:pt x="5312" y="2061"/>
                    <a:pt x="5312" y="2040"/>
                  </a:cubicBezTo>
                  <a:cubicBezTo>
                    <a:pt x="5301" y="2030"/>
                    <a:pt x="5301" y="2030"/>
                    <a:pt x="5301" y="2019"/>
                  </a:cubicBezTo>
                  <a:cubicBezTo>
                    <a:pt x="5291" y="1998"/>
                    <a:pt x="5291" y="1978"/>
                    <a:pt x="5280" y="1968"/>
                  </a:cubicBezTo>
                  <a:lnTo>
                    <a:pt x="5280" y="1947"/>
                  </a:lnTo>
                  <a:cubicBezTo>
                    <a:pt x="5270" y="1926"/>
                    <a:pt x="5259" y="1905"/>
                    <a:pt x="5259" y="1885"/>
                  </a:cubicBezTo>
                  <a:cubicBezTo>
                    <a:pt x="5259" y="1885"/>
                    <a:pt x="5249" y="1874"/>
                    <a:pt x="5249" y="1864"/>
                  </a:cubicBezTo>
                  <a:cubicBezTo>
                    <a:pt x="5239" y="1812"/>
                    <a:pt x="5218" y="1770"/>
                    <a:pt x="5197" y="1719"/>
                  </a:cubicBezTo>
                  <a:lnTo>
                    <a:pt x="5197" y="1708"/>
                  </a:lnTo>
                  <a:cubicBezTo>
                    <a:pt x="5187" y="1687"/>
                    <a:pt x="5176" y="1666"/>
                    <a:pt x="5176" y="1646"/>
                  </a:cubicBezTo>
                  <a:lnTo>
                    <a:pt x="5166" y="1636"/>
                  </a:lnTo>
                  <a:cubicBezTo>
                    <a:pt x="5156" y="1604"/>
                    <a:pt x="5146" y="1583"/>
                    <a:pt x="5146" y="1563"/>
                  </a:cubicBezTo>
                  <a:lnTo>
                    <a:pt x="5135" y="1563"/>
                  </a:lnTo>
                  <a:cubicBezTo>
                    <a:pt x="5114" y="1480"/>
                    <a:pt x="5073" y="1407"/>
                    <a:pt x="5042" y="1334"/>
                  </a:cubicBezTo>
                  <a:cubicBezTo>
                    <a:pt x="4865" y="951"/>
                    <a:pt x="4616" y="598"/>
                    <a:pt x="4233" y="339"/>
                  </a:cubicBezTo>
                  <a:cubicBezTo>
                    <a:pt x="3988" y="155"/>
                    <a:pt x="3602" y="1"/>
                    <a:pt x="3133" y="1"/>
                  </a:cubicBezTo>
                  <a:close/>
                </a:path>
              </a:pathLst>
            </a:custGeom>
            <a:solidFill>
              <a:schemeClr val="lt1"/>
            </a:solidFill>
            <a:ln w="114300" cap="flat" cmpd="sng">
              <a:solidFill>
                <a:schemeClr val="lt1"/>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28" name="Google Shape;2728;p56"/>
            <p:cNvGrpSpPr/>
            <p:nvPr/>
          </p:nvGrpSpPr>
          <p:grpSpPr>
            <a:xfrm>
              <a:off x="7214550" y="-2542575"/>
              <a:ext cx="977155" cy="1264919"/>
              <a:chOff x="2887650" y="-4329275"/>
              <a:chExt cx="977155" cy="1264919"/>
            </a:xfrm>
          </p:grpSpPr>
          <p:sp>
            <p:nvSpPr>
              <p:cNvPr id="2729" name="Google Shape;2729;p56"/>
              <p:cNvSpPr/>
              <p:nvPr/>
            </p:nvSpPr>
            <p:spPr>
              <a:xfrm>
                <a:off x="3274019" y="-3659403"/>
                <a:ext cx="58870" cy="162743"/>
              </a:xfrm>
              <a:custGeom>
                <a:avLst/>
                <a:gdLst/>
                <a:ahLst/>
                <a:cxnLst/>
                <a:rect l="l" t="t" r="r" b="b"/>
                <a:pathLst>
                  <a:path w="760" h="2101" extrusionOk="0">
                    <a:moveTo>
                      <a:pt x="572" y="1"/>
                    </a:moveTo>
                    <a:cubicBezTo>
                      <a:pt x="547" y="1"/>
                      <a:pt x="526" y="17"/>
                      <a:pt x="531" y="52"/>
                    </a:cubicBezTo>
                    <a:cubicBezTo>
                      <a:pt x="562" y="404"/>
                      <a:pt x="603" y="746"/>
                      <a:pt x="593" y="1099"/>
                    </a:cubicBezTo>
                    <a:lnTo>
                      <a:pt x="593" y="1462"/>
                    </a:lnTo>
                    <a:cubicBezTo>
                      <a:pt x="583" y="1691"/>
                      <a:pt x="479" y="1618"/>
                      <a:pt x="344" y="1680"/>
                    </a:cubicBezTo>
                    <a:cubicBezTo>
                      <a:pt x="168" y="1763"/>
                      <a:pt x="85" y="1857"/>
                      <a:pt x="13" y="2032"/>
                    </a:cubicBezTo>
                    <a:cubicBezTo>
                      <a:pt x="0" y="2076"/>
                      <a:pt x="32" y="2101"/>
                      <a:pt x="64" y="2101"/>
                    </a:cubicBezTo>
                    <a:cubicBezTo>
                      <a:pt x="86" y="2101"/>
                      <a:pt x="108" y="2089"/>
                      <a:pt x="116" y="2064"/>
                    </a:cubicBezTo>
                    <a:cubicBezTo>
                      <a:pt x="199" y="1825"/>
                      <a:pt x="354" y="1774"/>
                      <a:pt x="562" y="1732"/>
                    </a:cubicBezTo>
                    <a:cubicBezTo>
                      <a:pt x="583" y="1732"/>
                      <a:pt x="656" y="1711"/>
                      <a:pt x="666" y="1680"/>
                    </a:cubicBezTo>
                    <a:cubicBezTo>
                      <a:pt x="759" y="1535"/>
                      <a:pt x="697" y="1265"/>
                      <a:pt x="697" y="1099"/>
                    </a:cubicBezTo>
                    <a:cubicBezTo>
                      <a:pt x="707" y="746"/>
                      <a:pt x="666" y="404"/>
                      <a:pt x="635" y="52"/>
                    </a:cubicBezTo>
                    <a:cubicBezTo>
                      <a:pt x="629" y="19"/>
                      <a:pt x="599" y="1"/>
                      <a:pt x="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0" name="Google Shape;2730;p56"/>
              <p:cNvSpPr/>
              <p:nvPr/>
            </p:nvSpPr>
            <p:spPr>
              <a:xfrm>
                <a:off x="3263020" y="-3540658"/>
                <a:ext cx="70953" cy="24865"/>
              </a:xfrm>
              <a:custGeom>
                <a:avLst/>
                <a:gdLst/>
                <a:ahLst/>
                <a:cxnLst/>
                <a:rect l="l" t="t" r="r" b="b"/>
                <a:pathLst>
                  <a:path w="916" h="321" extrusionOk="0">
                    <a:moveTo>
                      <a:pt x="543" y="1"/>
                    </a:moveTo>
                    <a:cubicBezTo>
                      <a:pt x="354" y="1"/>
                      <a:pt x="166" y="75"/>
                      <a:pt x="40" y="220"/>
                    </a:cubicBezTo>
                    <a:cubicBezTo>
                      <a:pt x="1" y="267"/>
                      <a:pt x="40" y="320"/>
                      <a:pt x="79" y="320"/>
                    </a:cubicBezTo>
                    <a:cubicBezTo>
                      <a:pt x="91" y="320"/>
                      <a:pt x="103" y="315"/>
                      <a:pt x="113" y="303"/>
                    </a:cubicBezTo>
                    <a:cubicBezTo>
                      <a:pt x="219" y="170"/>
                      <a:pt x="376" y="106"/>
                      <a:pt x="537" y="106"/>
                    </a:cubicBezTo>
                    <a:cubicBezTo>
                      <a:pt x="628" y="106"/>
                      <a:pt x="721" y="126"/>
                      <a:pt x="808" y="167"/>
                    </a:cubicBezTo>
                    <a:cubicBezTo>
                      <a:pt x="813" y="170"/>
                      <a:pt x="819" y="171"/>
                      <a:pt x="825" y="171"/>
                    </a:cubicBezTo>
                    <a:cubicBezTo>
                      <a:pt x="872" y="171"/>
                      <a:pt x="915" y="102"/>
                      <a:pt x="860" y="75"/>
                    </a:cubicBezTo>
                    <a:cubicBezTo>
                      <a:pt x="762" y="25"/>
                      <a:pt x="652" y="1"/>
                      <a:pt x="5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1" name="Google Shape;2731;p56"/>
              <p:cNvSpPr/>
              <p:nvPr/>
            </p:nvSpPr>
            <p:spPr>
              <a:xfrm>
                <a:off x="3319101" y="-3535080"/>
                <a:ext cx="46011" cy="15957"/>
              </a:xfrm>
              <a:custGeom>
                <a:avLst/>
                <a:gdLst/>
                <a:ahLst/>
                <a:cxnLst/>
                <a:rect l="l" t="t" r="r" b="b"/>
                <a:pathLst>
                  <a:path w="594" h="206" extrusionOk="0">
                    <a:moveTo>
                      <a:pt x="125" y="1"/>
                    </a:moveTo>
                    <a:cubicBezTo>
                      <a:pt x="105" y="1"/>
                      <a:pt x="84" y="1"/>
                      <a:pt x="63" y="3"/>
                    </a:cubicBezTo>
                    <a:cubicBezTo>
                      <a:pt x="4" y="12"/>
                      <a:pt x="1" y="107"/>
                      <a:pt x="55" y="107"/>
                    </a:cubicBezTo>
                    <a:cubicBezTo>
                      <a:pt x="57" y="107"/>
                      <a:pt x="60" y="107"/>
                      <a:pt x="63" y="106"/>
                    </a:cubicBezTo>
                    <a:cubicBezTo>
                      <a:pt x="83" y="105"/>
                      <a:pt x="102" y="104"/>
                      <a:pt x="122" y="104"/>
                    </a:cubicBezTo>
                    <a:cubicBezTo>
                      <a:pt x="253" y="104"/>
                      <a:pt x="371" y="136"/>
                      <a:pt x="489" y="199"/>
                    </a:cubicBezTo>
                    <a:cubicBezTo>
                      <a:pt x="496" y="204"/>
                      <a:pt x="503" y="206"/>
                      <a:pt x="511" y="206"/>
                    </a:cubicBezTo>
                    <a:cubicBezTo>
                      <a:pt x="555" y="206"/>
                      <a:pt x="594" y="133"/>
                      <a:pt x="540" y="106"/>
                    </a:cubicBezTo>
                    <a:cubicBezTo>
                      <a:pt x="413" y="34"/>
                      <a:pt x="270" y="1"/>
                      <a:pt x="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2" name="Google Shape;2732;p56"/>
              <p:cNvSpPr/>
              <p:nvPr/>
            </p:nvSpPr>
            <p:spPr>
              <a:xfrm>
                <a:off x="3263717" y="-3745461"/>
                <a:ext cx="100466" cy="143921"/>
              </a:xfrm>
              <a:custGeom>
                <a:avLst/>
                <a:gdLst/>
                <a:ahLst/>
                <a:cxnLst/>
                <a:rect l="l" t="t" r="r" b="b"/>
                <a:pathLst>
                  <a:path w="1297" h="1858" extrusionOk="0">
                    <a:moveTo>
                      <a:pt x="0" y="1"/>
                    </a:moveTo>
                    <a:cubicBezTo>
                      <a:pt x="156" y="602"/>
                      <a:pt x="395" y="1183"/>
                      <a:pt x="653" y="1753"/>
                    </a:cubicBezTo>
                    <a:cubicBezTo>
                      <a:pt x="689" y="1824"/>
                      <a:pt x="755" y="1858"/>
                      <a:pt x="821" y="1858"/>
                    </a:cubicBezTo>
                    <a:cubicBezTo>
                      <a:pt x="890" y="1858"/>
                      <a:pt x="959" y="1819"/>
                      <a:pt x="985" y="1743"/>
                    </a:cubicBezTo>
                    <a:cubicBezTo>
                      <a:pt x="1110" y="1422"/>
                      <a:pt x="1204" y="1090"/>
                      <a:pt x="1297" y="758"/>
                    </a:cubicBezTo>
                    <a:lnTo>
                      <a:pt x="0" y="1"/>
                    </a:lnTo>
                    <a:close/>
                  </a:path>
                </a:pathLst>
              </a:custGeom>
              <a:solidFill>
                <a:srgbClr val="EBC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3" name="Google Shape;2733;p56"/>
              <p:cNvSpPr/>
              <p:nvPr/>
            </p:nvSpPr>
            <p:spPr>
              <a:xfrm>
                <a:off x="3688738" y="-3569473"/>
                <a:ext cx="168011" cy="371111"/>
              </a:xfrm>
              <a:custGeom>
                <a:avLst/>
                <a:gdLst/>
                <a:ahLst/>
                <a:cxnLst/>
                <a:rect l="l" t="t" r="r" b="b"/>
                <a:pathLst>
                  <a:path w="2169" h="4791" extrusionOk="0">
                    <a:moveTo>
                      <a:pt x="0" y="0"/>
                    </a:moveTo>
                    <a:lnTo>
                      <a:pt x="42" y="2231"/>
                    </a:lnTo>
                    <a:lnTo>
                      <a:pt x="1131" y="4388"/>
                    </a:lnTo>
                    <a:lnTo>
                      <a:pt x="1847" y="4762"/>
                    </a:lnTo>
                    <a:cubicBezTo>
                      <a:pt x="1856" y="4782"/>
                      <a:pt x="1872" y="4790"/>
                      <a:pt x="1893" y="4790"/>
                    </a:cubicBezTo>
                    <a:cubicBezTo>
                      <a:pt x="1970" y="4790"/>
                      <a:pt x="2102" y="4679"/>
                      <a:pt x="2127" y="4606"/>
                    </a:cubicBezTo>
                    <a:cubicBezTo>
                      <a:pt x="2169" y="4513"/>
                      <a:pt x="2137" y="4409"/>
                      <a:pt x="2096" y="4315"/>
                    </a:cubicBezTo>
                    <a:cubicBezTo>
                      <a:pt x="1857" y="3797"/>
                      <a:pt x="1411" y="2905"/>
                      <a:pt x="1173" y="2386"/>
                    </a:cubicBezTo>
                    <a:cubicBezTo>
                      <a:pt x="747" y="1484"/>
                      <a:pt x="384" y="86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4" name="Google Shape;2734;p56"/>
              <p:cNvSpPr/>
              <p:nvPr/>
            </p:nvSpPr>
            <p:spPr>
              <a:xfrm>
                <a:off x="3495864" y="-3537327"/>
                <a:ext cx="231528" cy="359802"/>
              </a:xfrm>
              <a:custGeom>
                <a:avLst/>
                <a:gdLst/>
                <a:ahLst/>
                <a:cxnLst/>
                <a:rect l="l" t="t" r="r" b="b"/>
                <a:pathLst>
                  <a:path w="2989" h="4645" extrusionOk="0">
                    <a:moveTo>
                      <a:pt x="1" y="0"/>
                    </a:moveTo>
                    <a:lnTo>
                      <a:pt x="1" y="0"/>
                    </a:lnTo>
                    <a:cubicBezTo>
                      <a:pt x="810" y="1401"/>
                      <a:pt x="1215" y="3019"/>
                      <a:pt x="2169" y="4315"/>
                    </a:cubicBezTo>
                    <a:cubicBezTo>
                      <a:pt x="2288" y="4476"/>
                      <a:pt x="2468" y="4644"/>
                      <a:pt x="2649" y="4644"/>
                    </a:cubicBezTo>
                    <a:cubicBezTo>
                      <a:pt x="2690" y="4644"/>
                      <a:pt x="2731" y="4636"/>
                      <a:pt x="2771" y="4616"/>
                    </a:cubicBezTo>
                    <a:cubicBezTo>
                      <a:pt x="2937" y="4533"/>
                      <a:pt x="2967" y="4315"/>
                      <a:pt x="2988" y="4128"/>
                    </a:cubicBezTo>
                    <a:lnTo>
                      <a:pt x="1630" y="103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5" name="Google Shape;2735;p56"/>
              <p:cNvSpPr/>
              <p:nvPr/>
            </p:nvSpPr>
            <p:spPr>
              <a:xfrm>
                <a:off x="3608335" y="-3617730"/>
                <a:ext cx="256470" cy="494505"/>
              </a:xfrm>
              <a:custGeom>
                <a:avLst/>
                <a:gdLst/>
                <a:ahLst/>
                <a:cxnLst/>
                <a:rect l="l" t="t" r="r" b="b"/>
                <a:pathLst>
                  <a:path w="3311" h="6384" extrusionOk="0">
                    <a:moveTo>
                      <a:pt x="572" y="1"/>
                    </a:moveTo>
                    <a:lnTo>
                      <a:pt x="1" y="1349"/>
                    </a:lnTo>
                    <a:lnTo>
                      <a:pt x="437" y="2729"/>
                    </a:lnTo>
                    <a:lnTo>
                      <a:pt x="1754" y="5343"/>
                    </a:lnTo>
                    <a:lnTo>
                      <a:pt x="2677" y="6194"/>
                    </a:lnTo>
                    <a:cubicBezTo>
                      <a:pt x="2677" y="6312"/>
                      <a:pt x="2817" y="6383"/>
                      <a:pt x="2953" y="6383"/>
                    </a:cubicBezTo>
                    <a:cubicBezTo>
                      <a:pt x="3020" y="6383"/>
                      <a:pt x="3086" y="6366"/>
                      <a:pt x="3134" y="6328"/>
                    </a:cubicBezTo>
                    <a:cubicBezTo>
                      <a:pt x="3269" y="6215"/>
                      <a:pt x="3310" y="5996"/>
                      <a:pt x="3248" y="5820"/>
                    </a:cubicBezTo>
                    <a:cubicBezTo>
                      <a:pt x="3186" y="5654"/>
                      <a:pt x="3103" y="5457"/>
                      <a:pt x="3009" y="5302"/>
                    </a:cubicBezTo>
                    <a:cubicBezTo>
                      <a:pt x="2812" y="4928"/>
                      <a:pt x="2460" y="4327"/>
                      <a:pt x="2076" y="3518"/>
                    </a:cubicBezTo>
                    <a:cubicBezTo>
                      <a:pt x="1505" y="2345"/>
                      <a:pt x="1070" y="1204"/>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6" name="Google Shape;2736;p56"/>
              <p:cNvSpPr/>
              <p:nvPr/>
            </p:nvSpPr>
            <p:spPr>
              <a:xfrm>
                <a:off x="3499117" y="-3603245"/>
                <a:ext cx="364294" cy="538889"/>
              </a:xfrm>
              <a:custGeom>
                <a:avLst/>
                <a:gdLst/>
                <a:ahLst/>
                <a:cxnLst/>
                <a:rect l="l" t="t" r="r" b="b"/>
                <a:pathLst>
                  <a:path w="4703" h="6957" extrusionOk="0">
                    <a:moveTo>
                      <a:pt x="0" y="0"/>
                    </a:moveTo>
                    <a:lnTo>
                      <a:pt x="0" y="0"/>
                    </a:lnTo>
                    <a:cubicBezTo>
                      <a:pt x="488" y="540"/>
                      <a:pt x="986" y="1681"/>
                      <a:pt x="1369" y="2480"/>
                    </a:cubicBezTo>
                    <a:cubicBezTo>
                      <a:pt x="1899" y="3580"/>
                      <a:pt x="2376" y="4617"/>
                      <a:pt x="2998" y="5664"/>
                    </a:cubicBezTo>
                    <a:cubicBezTo>
                      <a:pt x="3310" y="6194"/>
                      <a:pt x="3527" y="6577"/>
                      <a:pt x="4025" y="6899"/>
                    </a:cubicBezTo>
                    <a:cubicBezTo>
                      <a:pt x="4085" y="6939"/>
                      <a:pt x="4156" y="6956"/>
                      <a:pt x="4229" y="6956"/>
                    </a:cubicBezTo>
                    <a:cubicBezTo>
                      <a:pt x="4458" y="6956"/>
                      <a:pt x="4703" y="6779"/>
                      <a:pt x="4647" y="6567"/>
                    </a:cubicBezTo>
                    <a:cubicBezTo>
                      <a:pt x="4617" y="6463"/>
                      <a:pt x="4513" y="6307"/>
                      <a:pt x="4461" y="6214"/>
                    </a:cubicBezTo>
                    <a:cubicBezTo>
                      <a:pt x="3423" y="4419"/>
                      <a:pt x="2697" y="2708"/>
                      <a:pt x="1556" y="581"/>
                    </a:cubicBezTo>
                    <a:lnTo>
                      <a:pt x="0" y="0"/>
                    </a:lnTo>
                    <a:close/>
                  </a:path>
                </a:pathLst>
              </a:custGeom>
              <a:solidFill>
                <a:srgbClr val="EBC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7" name="Google Shape;2737;p56"/>
              <p:cNvSpPr/>
              <p:nvPr/>
            </p:nvSpPr>
            <p:spPr>
              <a:xfrm>
                <a:off x="2993692" y="-4329275"/>
                <a:ext cx="732074" cy="897297"/>
              </a:xfrm>
              <a:custGeom>
                <a:avLst/>
                <a:gdLst/>
                <a:ahLst/>
                <a:cxnLst/>
                <a:rect l="l" t="t" r="r" b="b"/>
                <a:pathLst>
                  <a:path w="9451" h="11584" extrusionOk="0">
                    <a:moveTo>
                      <a:pt x="1762" y="0"/>
                    </a:moveTo>
                    <a:cubicBezTo>
                      <a:pt x="1676" y="0"/>
                      <a:pt x="1587" y="6"/>
                      <a:pt x="1495" y="17"/>
                    </a:cubicBezTo>
                    <a:cubicBezTo>
                      <a:pt x="820" y="111"/>
                      <a:pt x="364" y="526"/>
                      <a:pt x="146" y="1169"/>
                    </a:cubicBezTo>
                    <a:cubicBezTo>
                      <a:pt x="52" y="1428"/>
                      <a:pt x="1" y="1718"/>
                      <a:pt x="63" y="1988"/>
                    </a:cubicBezTo>
                    <a:cubicBezTo>
                      <a:pt x="188" y="2538"/>
                      <a:pt x="716" y="2891"/>
                      <a:pt x="1142" y="3274"/>
                    </a:cubicBezTo>
                    <a:cubicBezTo>
                      <a:pt x="1691" y="3772"/>
                      <a:pt x="1878" y="4135"/>
                      <a:pt x="2055" y="4747"/>
                    </a:cubicBezTo>
                    <a:cubicBezTo>
                      <a:pt x="2076" y="4934"/>
                      <a:pt x="2106" y="5111"/>
                      <a:pt x="2148" y="5286"/>
                    </a:cubicBezTo>
                    <a:cubicBezTo>
                      <a:pt x="2272" y="5733"/>
                      <a:pt x="2459" y="6169"/>
                      <a:pt x="2666" y="6573"/>
                    </a:cubicBezTo>
                    <a:cubicBezTo>
                      <a:pt x="4005" y="9104"/>
                      <a:pt x="6495" y="10992"/>
                      <a:pt x="9284" y="11583"/>
                    </a:cubicBezTo>
                    <a:lnTo>
                      <a:pt x="9399" y="11573"/>
                    </a:lnTo>
                    <a:cubicBezTo>
                      <a:pt x="9450" y="8191"/>
                      <a:pt x="7802" y="4830"/>
                      <a:pt x="5094" y="2797"/>
                    </a:cubicBezTo>
                    <a:cubicBezTo>
                      <a:pt x="4741" y="2538"/>
                      <a:pt x="4358" y="2289"/>
                      <a:pt x="3953" y="2112"/>
                    </a:cubicBezTo>
                    <a:cubicBezTo>
                      <a:pt x="3745" y="1418"/>
                      <a:pt x="3486" y="775"/>
                      <a:pt x="2864" y="339"/>
                    </a:cubicBezTo>
                    <a:cubicBezTo>
                      <a:pt x="2610" y="155"/>
                      <a:pt x="2230"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8" name="Google Shape;2738;p56"/>
              <p:cNvSpPr/>
              <p:nvPr/>
            </p:nvSpPr>
            <p:spPr>
              <a:xfrm>
                <a:off x="3095707" y="-4270173"/>
                <a:ext cx="22618" cy="50736"/>
              </a:xfrm>
              <a:custGeom>
                <a:avLst/>
                <a:gdLst/>
                <a:ahLst/>
                <a:cxnLst/>
                <a:rect l="l" t="t" r="r" b="b"/>
                <a:pathLst>
                  <a:path w="292" h="655" extrusionOk="0">
                    <a:moveTo>
                      <a:pt x="146" y="1"/>
                    </a:moveTo>
                    <a:cubicBezTo>
                      <a:pt x="74" y="1"/>
                      <a:pt x="1" y="146"/>
                      <a:pt x="1" y="333"/>
                    </a:cubicBezTo>
                    <a:cubicBezTo>
                      <a:pt x="1" y="509"/>
                      <a:pt x="74" y="655"/>
                      <a:pt x="146" y="655"/>
                    </a:cubicBezTo>
                    <a:cubicBezTo>
                      <a:pt x="229" y="655"/>
                      <a:pt x="291" y="509"/>
                      <a:pt x="291" y="333"/>
                    </a:cubicBezTo>
                    <a:cubicBezTo>
                      <a:pt x="291" y="146"/>
                      <a:pt x="229"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9" name="Google Shape;2739;p56"/>
              <p:cNvSpPr/>
              <p:nvPr/>
            </p:nvSpPr>
            <p:spPr>
              <a:xfrm>
                <a:off x="2996094" y="-4275750"/>
                <a:ext cx="165609" cy="339197"/>
              </a:xfrm>
              <a:custGeom>
                <a:avLst/>
                <a:gdLst/>
                <a:ahLst/>
                <a:cxnLst/>
                <a:rect l="l" t="t" r="r" b="b"/>
                <a:pathLst>
                  <a:path w="2138" h="4379" extrusionOk="0">
                    <a:moveTo>
                      <a:pt x="353" y="1"/>
                    </a:moveTo>
                    <a:cubicBezTo>
                      <a:pt x="260" y="135"/>
                      <a:pt x="177" y="301"/>
                      <a:pt x="115" y="478"/>
                    </a:cubicBezTo>
                    <a:cubicBezTo>
                      <a:pt x="53" y="654"/>
                      <a:pt x="1" y="851"/>
                      <a:pt x="1" y="1048"/>
                    </a:cubicBezTo>
                    <a:cubicBezTo>
                      <a:pt x="1" y="1131"/>
                      <a:pt x="11" y="1214"/>
                      <a:pt x="32" y="1297"/>
                    </a:cubicBezTo>
                    <a:cubicBezTo>
                      <a:pt x="157" y="1847"/>
                      <a:pt x="685" y="2200"/>
                      <a:pt x="1111" y="2583"/>
                    </a:cubicBezTo>
                    <a:cubicBezTo>
                      <a:pt x="1660" y="3081"/>
                      <a:pt x="1847" y="3444"/>
                      <a:pt x="2024" y="4056"/>
                    </a:cubicBezTo>
                    <a:cubicBezTo>
                      <a:pt x="2034" y="4171"/>
                      <a:pt x="2055" y="4274"/>
                      <a:pt x="2075" y="4378"/>
                    </a:cubicBezTo>
                    <a:cubicBezTo>
                      <a:pt x="2138" y="3745"/>
                      <a:pt x="1941" y="3092"/>
                      <a:pt x="1494" y="2625"/>
                    </a:cubicBezTo>
                    <a:cubicBezTo>
                      <a:pt x="1349" y="2469"/>
                      <a:pt x="1173" y="2324"/>
                      <a:pt x="1070" y="2137"/>
                    </a:cubicBezTo>
                    <a:cubicBezTo>
                      <a:pt x="883" y="1805"/>
                      <a:pt x="945" y="1411"/>
                      <a:pt x="924" y="1038"/>
                    </a:cubicBezTo>
                    <a:cubicBezTo>
                      <a:pt x="904" y="654"/>
                      <a:pt x="727" y="218"/>
                      <a:pt x="364" y="156"/>
                    </a:cubicBezTo>
                    <a:lnTo>
                      <a:pt x="353" y="1"/>
                    </a:lnTo>
                    <a:close/>
                  </a:path>
                </a:pathLst>
              </a:custGeom>
              <a:solidFill>
                <a:srgbClr val="EBC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0" name="Google Shape;2740;p56"/>
              <p:cNvSpPr/>
              <p:nvPr/>
            </p:nvSpPr>
            <p:spPr>
              <a:xfrm>
                <a:off x="3299039" y="-4168081"/>
                <a:ext cx="852" cy="2479"/>
              </a:xfrm>
              <a:custGeom>
                <a:avLst/>
                <a:gdLst/>
                <a:ahLst/>
                <a:cxnLst/>
                <a:rect l="l" t="t" r="r" b="b"/>
                <a:pathLst>
                  <a:path w="11" h="32" extrusionOk="0">
                    <a:moveTo>
                      <a:pt x="11" y="31"/>
                    </a:moveTo>
                    <a:lnTo>
                      <a:pt x="11" y="31"/>
                    </a:lnTo>
                    <a:lnTo>
                      <a:pt x="11" y="31"/>
                    </a:lnTo>
                    <a:close/>
                    <a:moveTo>
                      <a:pt x="11" y="21"/>
                    </a:moveTo>
                    <a:lnTo>
                      <a:pt x="11" y="21"/>
                    </a:lnTo>
                    <a:lnTo>
                      <a:pt x="11" y="21"/>
                    </a:lnTo>
                    <a:close/>
                    <a:moveTo>
                      <a:pt x="11" y="21"/>
                    </a:moveTo>
                    <a:lnTo>
                      <a:pt x="11" y="21"/>
                    </a:lnTo>
                    <a:lnTo>
                      <a:pt x="11" y="21"/>
                    </a:lnTo>
                    <a:close/>
                    <a:moveTo>
                      <a:pt x="11" y="11"/>
                    </a:moveTo>
                    <a:lnTo>
                      <a:pt x="11" y="11"/>
                    </a:lnTo>
                    <a:lnTo>
                      <a:pt x="11" y="11"/>
                    </a:lnTo>
                    <a:close/>
                    <a:moveTo>
                      <a:pt x="1" y="1"/>
                    </a:moveTo>
                    <a:lnTo>
                      <a:pt x="1" y="1"/>
                    </a:lnTo>
                    <a:close/>
                  </a:path>
                </a:pathLst>
              </a:custGeom>
              <a:solidFill>
                <a:srgbClr val="C3D7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1" name="Google Shape;2741;p56"/>
              <p:cNvSpPr/>
              <p:nvPr/>
            </p:nvSpPr>
            <p:spPr>
              <a:xfrm>
                <a:off x="3259689" y="-4258864"/>
                <a:ext cx="192875" cy="231450"/>
              </a:xfrm>
              <a:custGeom>
                <a:avLst/>
                <a:gdLst/>
                <a:ahLst/>
                <a:cxnLst/>
                <a:rect l="l" t="t" r="r" b="b"/>
                <a:pathLst>
                  <a:path w="2490" h="2988" extrusionOk="0">
                    <a:moveTo>
                      <a:pt x="0" y="0"/>
                    </a:moveTo>
                    <a:cubicBezTo>
                      <a:pt x="115" y="290"/>
                      <a:pt x="187" y="602"/>
                      <a:pt x="208" y="903"/>
                    </a:cubicBezTo>
                    <a:cubicBezTo>
                      <a:pt x="228" y="1069"/>
                      <a:pt x="228" y="1235"/>
                      <a:pt x="301" y="1380"/>
                    </a:cubicBezTo>
                    <a:cubicBezTo>
                      <a:pt x="364" y="1473"/>
                      <a:pt x="456" y="1546"/>
                      <a:pt x="550" y="1618"/>
                    </a:cubicBezTo>
                    <a:lnTo>
                      <a:pt x="2293" y="2987"/>
                    </a:lnTo>
                    <a:cubicBezTo>
                      <a:pt x="2386" y="2863"/>
                      <a:pt x="2448" y="2729"/>
                      <a:pt x="2490" y="2583"/>
                    </a:cubicBezTo>
                    <a:cubicBezTo>
                      <a:pt x="2220" y="2344"/>
                      <a:pt x="1950" y="2106"/>
                      <a:pt x="1660" y="1888"/>
                    </a:cubicBezTo>
                    <a:cubicBezTo>
                      <a:pt x="1307" y="1629"/>
                      <a:pt x="924" y="1380"/>
                      <a:pt x="519" y="1203"/>
                    </a:cubicBezTo>
                    <a:lnTo>
                      <a:pt x="519" y="1193"/>
                    </a:lnTo>
                    <a:lnTo>
                      <a:pt x="519" y="1183"/>
                    </a:lnTo>
                    <a:lnTo>
                      <a:pt x="509" y="1173"/>
                    </a:lnTo>
                    <a:cubicBezTo>
                      <a:pt x="384" y="747"/>
                      <a:pt x="239" y="353"/>
                      <a:pt x="0" y="0"/>
                    </a:cubicBezTo>
                    <a:close/>
                  </a:path>
                </a:pathLst>
              </a:custGeom>
              <a:solidFill>
                <a:srgbClr val="EBC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2" name="Google Shape;2742;p56"/>
              <p:cNvSpPr/>
              <p:nvPr/>
            </p:nvSpPr>
            <p:spPr>
              <a:xfrm>
                <a:off x="3255661" y="-3971256"/>
                <a:ext cx="391793" cy="451824"/>
              </a:xfrm>
              <a:custGeom>
                <a:avLst/>
                <a:gdLst/>
                <a:ahLst/>
                <a:cxnLst/>
                <a:rect l="l" t="t" r="r" b="b"/>
                <a:pathLst>
                  <a:path w="5058" h="5833" extrusionOk="0">
                    <a:moveTo>
                      <a:pt x="177" y="1"/>
                    </a:moveTo>
                    <a:cubicBezTo>
                      <a:pt x="1" y="613"/>
                      <a:pt x="363" y="1235"/>
                      <a:pt x="737" y="1743"/>
                    </a:cubicBezTo>
                    <a:cubicBezTo>
                      <a:pt x="1878" y="3310"/>
                      <a:pt x="3268" y="4679"/>
                      <a:pt x="4844" y="5809"/>
                    </a:cubicBezTo>
                    <a:cubicBezTo>
                      <a:pt x="4865" y="5825"/>
                      <a:pt x="4890" y="5832"/>
                      <a:pt x="4914" y="5832"/>
                    </a:cubicBezTo>
                    <a:cubicBezTo>
                      <a:pt x="4986" y="5832"/>
                      <a:pt x="5057" y="5770"/>
                      <a:pt x="5042" y="5685"/>
                    </a:cubicBezTo>
                    <a:cubicBezTo>
                      <a:pt x="4876" y="4285"/>
                      <a:pt x="4357" y="2916"/>
                      <a:pt x="3558" y="1754"/>
                    </a:cubicBezTo>
                    <a:cubicBezTo>
                      <a:pt x="3382" y="1505"/>
                      <a:pt x="3185" y="1245"/>
                      <a:pt x="2905" y="1100"/>
                    </a:cubicBezTo>
                    <a:cubicBezTo>
                      <a:pt x="2768" y="1021"/>
                      <a:pt x="2607" y="977"/>
                      <a:pt x="2451" y="977"/>
                    </a:cubicBezTo>
                    <a:cubicBezTo>
                      <a:pt x="2299" y="977"/>
                      <a:pt x="2151" y="1019"/>
                      <a:pt x="2034" y="1111"/>
                    </a:cubicBezTo>
                    <a:lnTo>
                      <a:pt x="177" y="1"/>
                    </a:lnTo>
                    <a:close/>
                  </a:path>
                </a:pathLst>
              </a:custGeom>
              <a:solidFill>
                <a:srgbClr val="EBC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3" name="Google Shape;2743;p56"/>
              <p:cNvSpPr/>
              <p:nvPr/>
            </p:nvSpPr>
            <p:spPr>
              <a:xfrm>
                <a:off x="3254809" y="-4104332"/>
                <a:ext cx="499849" cy="597681"/>
              </a:xfrm>
              <a:custGeom>
                <a:avLst/>
                <a:gdLst/>
                <a:ahLst/>
                <a:cxnLst/>
                <a:rect l="l" t="t" r="r" b="b"/>
                <a:pathLst>
                  <a:path w="6453" h="7716" extrusionOk="0">
                    <a:moveTo>
                      <a:pt x="1368" y="0"/>
                    </a:moveTo>
                    <a:cubicBezTo>
                      <a:pt x="1037" y="0"/>
                      <a:pt x="709" y="108"/>
                      <a:pt x="478" y="339"/>
                    </a:cubicBezTo>
                    <a:cubicBezTo>
                      <a:pt x="188" y="619"/>
                      <a:pt x="1" y="1003"/>
                      <a:pt x="1" y="1418"/>
                    </a:cubicBezTo>
                    <a:cubicBezTo>
                      <a:pt x="1" y="1822"/>
                      <a:pt x="105" y="2248"/>
                      <a:pt x="291" y="2611"/>
                    </a:cubicBezTo>
                    <a:cubicBezTo>
                      <a:pt x="582" y="3223"/>
                      <a:pt x="1049" y="3731"/>
                      <a:pt x="1536" y="4208"/>
                    </a:cubicBezTo>
                    <a:cubicBezTo>
                      <a:pt x="2905" y="5547"/>
                      <a:pt x="4431" y="6718"/>
                      <a:pt x="6079" y="7683"/>
                    </a:cubicBezTo>
                    <a:cubicBezTo>
                      <a:pt x="6117" y="7706"/>
                      <a:pt x="6156" y="7715"/>
                      <a:pt x="6193" y="7715"/>
                    </a:cubicBezTo>
                    <a:cubicBezTo>
                      <a:pt x="6333" y="7715"/>
                      <a:pt x="6453" y="7579"/>
                      <a:pt x="6411" y="7424"/>
                    </a:cubicBezTo>
                    <a:cubicBezTo>
                      <a:pt x="5685" y="4966"/>
                      <a:pt x="4814" y="2445"/>
                      <a:pt x="2905" y="743"/>
                    </a:cubicBezTo>
                    <a:cubicBezTo>
                      <a:pt x="2573" y="443"/>
                      <a:pt x="2190" y="163"/>
                      <a:pt x="1754" y="49"/>
                    </a:cubicBezTo>
                    <a:cubicBezTo>
                      <a:pt x="1629" y="17"/>
                      <a:pt x="1498" y="0"/>
                      <a:pt x="1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4" name="Google Shape;2744;p56"/>
              <p:cNvSpPr/>
              <p:nvPr/>
            </p:nvSpPr>
            <p:spPr>
              <a:xfrm>
                <a:off x="3377970" y="-3831209"/>
                <a:ext cx="327036" cy="269019"/>
              </a:xfrm>
              <a:custGeom>
                <a:avLst/>
                <a:gdLst/>
                <a:ahLst/>
                <a:cxnLst/>
                <a:rect l="l" t="t" r="r" b="b"/>
                <a:pathLst>
                  <a:path w="4222" h="3473" extrusionOk="0">
                    <a:moveTo>
                      <a:pt x="73" y="1"/>
                    </a:moveTo>
                    <a:cubicBezTo>
                      <a:pt x="33" y="1"/>
                      <a:pt x="0" y="52"/>
                      <a:pt x="40" y="91"/>
                    </a:cubicBezTo>
                    <a:cubicBezTo>
                      <a:pt x="1336" y="1295"/>
                      <a:pt x="2695" y="2415"/>
                      <a:pt x="4116" y="3462"/>
                    </a:cubicBezTo>
                    <a:cubicBezTo>
                      <a:pt x="4127" y="3469"/>
                      <a:pt x="4138" y="3473"/>
                      <a:pt x="4147" y="3473"/>
                    </a:cubicBezTo>
                    <a:cubicBezTo>
                      <a:pt x="4193" y="3473"/>
                      <a:pt x="4221" y="3403"/>
                      <a:pt x="4178" y="3369"/>
                    </a:cubicBezTo>
                    <a:cubicBezTo>
                      <a:pt x="2758" y="2332"/>
                      <a:pt x="1398" y="1212"/>
                      <a:pt x="112" y="18"/>
                    </a:cubicBezTo>
                    <a:cubicBezTo>
                      <a:pt x="100" y="6"/>
                      <a:pt x="86" y="1"/>
                      <a:pt x="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5" name="Google Shape;2745;p56"/>
              <p:cNvSpPr/>
              <p:nvPr/>
            </p:nvSpPr>
            <p:spPr>
              <a:xfrm>
                <a:off x="3463098" y="-3820752"/>
                <a:ext cx="224092" cy="194425"/>
              </a:xfrm>
              <a:custGeom>
                <a:avLst/>
                <a:gdLst/>
                <a:ahLst/>
                <a:cxnLst/>
                <a:rect l="l" t="t" r="r" b="b"/>
                <a:pathLst>
                  <a:path w="2893" h="2510" extrusionOk="0">
                    <a:moveTo>
                      <a:pt x="73" y="0"/>
                    </a:moveTo>
                    <a:cubicBezTo>
                      <a:pt x="33" y="0"/>
                      <a:pt x="1" y="52"/>
                      <a:pt x="40" y="91"/>
                    </a:cubicBezTo>
                    <a:cubicBezTo>
                      <a:pt x="901" y="941"/>
                      <a:pt x="1814" y="1750"/>
                      <a:pt x="2779" y="2497"/>
                    </a:cubicBezTo>
                    <a:cubicBezTo>
                      <a:pt x="2790" y="2506"/>
                      <a:pt x="2801" y="2510"/>
                      <a:pt x="2813" y="2510"/>
                    </a:cubicBezTo>
                    <a:cubicBezTo>
                      <a:pt x="2855" y="2510"/>
                      <a:pt x="2892" y="2458"/>
                      <a:pt x="2851" y="2425"/>
                    </a:cubicBezTo>
                    <a:cubicBezTo>
                      <a:pt x="1897" y="1678"/>
                      <a:pt x="974" y="869"/>
                      <a:pt x="113" y="18"/>
                    </a:cubicBezTo>
                    <a:cubicBezTo>
                      <a:pt x="100" y="6"/>
                      <a:pt x="86" y="0"/>
                      <a:pt x="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6" name="Google Shape;2746;p56"/>
              <p:cNvSpPr/>
              <p:nvPr/>
            </p:nvSpPr>
            <p:spPr>
              <a:xfrm>
                <a:off x="3377815" y="-3459015"/>
                <a:ext cx="59257" cy="20372"/>
              </a:xfrm>
              <a:custGeom>
                <a:avLst/>
                <a:gdLst/>
                <a:ahLst/>
                <a:cxnLst/>
                <a:rect l="l" t="t" r="r" b="b"/>
                <a:pathLst>
                  <a:path w="765" h="263" extrusionOk="0">
                    <a:moveTo>
                      <a:pt x="204" y="0"/>
                    </a:moveTo>
                    <a:cubicBezTo>
                      <a:pt x="171" y="0"/>
                      <a:pt x="137" y="2"/>
                      <a:pt x="104" y="6"/>
                    </a:cubicBezTo>
                    <a:cubicBezTo>
                      <a:pt x="4" y="16"/>
                      <a:pt x="0" y="151"/>
                      <a:pt x="93" y="151"/>
                    </a:cubicBezTo>
                    <a:cubicBezTo>
                      <a:pt x="97" y="151"/>
                      <a:pt x="100" y="151"/>
                      <a:pt x="104" y="151"/>
                    </a:cubicBezTo>
                    <a:cubicBezTo>
                      <a:pt x="125" y="150"/>
                      <a:pt x="146" y="149"/>
                      <a:pt x="168" y="149"/>
                    </a:cubicBezTo>
                    <a:cubicBezTo>
                      <a:pt x="322" y="149"/>
                      <a:pt x="475" y="182"/>
                      <a:pt x="612" y="255"/>
                    </a:cubicBezTo>
                    <a:cubicBezTo>
                      <a:pt x="623" y="260"/>
                      <a:pt x="635" y="263"/>
                      <a:pt x="646" y="263"/>
                    </a:cubicBezTo>
                    <a:cubicBezTo>
                      <a:pt x="715" y="263"/>
                      <a:pt x="765" y="164"/>
                      <a:pt x="685" y="120"/>
                    </a:cubicBezTo>
                    <a:cubicBezTo>
                      <a:pt x="538" y="42"/>
                      <a:pt x="370"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7" name="Google Shape;2747;p56"/>
              <p:cNvSpPr/>
              <p:nvPr/>
            </p:nvSpPr>
            <p:spPr>
              <a:xfrm>
                <a:off x="3322509" y="-3666530"/>
                <a:ext cx="73819" cy="256238"/>
              </a:xfrm>
              <a:custGeom>
                <a:avLst/>
                <a:gdLst/>
                <a:ahLst/>
                <a:cxnLst/>
                <a:rect l="l" t="t" r="r" b="b"/>
                <a:pathLst>
                  <a:path w="953" h="3308" extrusionOk="0">
                    <a:moveTo>
                      <a:pt x="634" y="1"/>
                    </a:moveTo>
                    <a:cubicBezTo>
                      <a:pt x="597" y="1"/>
                      <a:pt x="564" y="24"/>
                      <a:pt x="569" y="71"/>
                    </a:cubicBezTo>
                    <a:cubicBezTo>
                      <a:pt x="641" y="693"/>
                      <a:pt x="694" y="1315"/>
                      <a:pt x="704" y="1949"/>
                    </a:cubicBezTo>
                    <a:cubicBezTo>
                      <a:pt x="714" y="2094"/>
                      <a:pt x="714" y="2249"/>
                      <a:pt x="714" y="2394"/>
                    </a:cubicBezTo>
                    <a:cubicBezTo>
                      <a:pt x="735" y="2498"/>
                      <a:pt x="714" y="2602"/>
                      <a:pt x="662" y="2705"/>
                    </a:cubicBezTo>
                    <a:cubicBezTo>
                      <a:pt x="569" y="2716"/>
                      <a:pt x="486" y="2747"/>
                      <a:pt x="403" y="2778"/>
                    </a:cubicBezTo>
                    <a:cubicBezTo>
                      <a:pt x="196" y="2861"/>
                      <a:pt x="71" y="3017"/>
                      <a:pt x="19" y="3214"/>
                    </a:cubicBezTo>
                    <a:cubicBezTo>
                      <a:pt x="0" y="3270"/>
                      <a:pt x="46" y="3308"/>
                      <a:pt x="92" y="3308"/>
                    </a:cubicBezTo>
                    <a:cubicBezTo>
                      <a:pt x="122" y="3308"/>
                      <a:pt x="152" y="3292"/>
                      <a:pt x="164" y="3256"/>
                    </a:cubicBezTo>
                    <a:cubicBezTo>
                      <a:pt x="226" y="3027"/>
                      <a:pt x="392" y="2924"/>
                      <a:pt x="611" y="2861"/>
                    </a:cubicBezTo>
                    <a:cubicBezTo>
                      <a:pt x="683" y="2841"/>
                      <a:pt x="766" y="2851"/>
                      <a:pt x="828" y="2788"/>
                    </a:cubicBezTo>
                    <a:cubicBezTo>
                      <a:pt x="952" y="2664"/>
                      <a:pt x="860" y="2218"/>
                      <a:pt x="860" y="2052"/>
                    </a:cubicBezTo>
                    <a:cubicBezTo>
                      <a:pt x="849" y="1388"/>
                      <a:pt x="797" y="734"/>
                      <a:pt x="714" y="71"/>
                    </a:cubicBezTo>
                    <a:cubicBezTo>
                      <a:pt x="709" y="24"/>
                      <a:pt x="670" y="1"/>
                      <a:pt x="6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8" name="Google Shape;2748;p56"/>
              <p:cNvSpPr/>
              <p:nvPr/>
            </p:nvSpPr>
            <p:spPr>
              <a:xfrm>
                <a:off x="3309031" y="-3468233"/>
                <a:ext cx="88227" cy="33308"/>
              </a:xfrm>
              <a:custGeom>
                <a:avLst/>
                <a:gdLst/>
                <a:ahLst/>
                <a:cxnLst/>
                <a:rect l="l" t="t" r="r" b="b"/>
                <a:pathLst>
                  <a:path w="1139" h="430" extrusionOk="0">
                    <a:moveTo>
                      <a:pt x="682" y="1"/>
                    </a:moveTo>
                    <a:cubicBezTo>
                      <a:pt x="441" y="1"/>
                      <a:pt x="203" y="96"/>
                      <a:pt x="48" y="291"/>
                    </a:cubicBezTo>
                    <a:cubicBezTo>
                      <a:pt x="0" y="354"/>
                      <a:pt x="49" y="429"/>
                      <a:pt x="103" y="429"/>
                    </a:cubicBezTo>
                    <a:cubicBezTo>
                      <a:pt x="120" y="429"/>
                      <a:pt x="137" y="422"/>
                      <a:pt x="151" y="405"/>
                    </a:cubicBezTo>
                    <a:cubicBezTo>
                      <a:pt x="283" y="239"/>
                      <a:pt x="484" y="151"/>
                      <a:pt x="686" y="151"/>
                    </a:cubicBezTo>
                    <a:cubicBezTo>
                      <a:pt x="787" y="151"/>
                      <a:pt x="888" y="173"/>
                      <a:pt x="981" y="218"/>
                    </a:cubicBezTo>
                    <a:cubicBezTo>
                      <a:pt x="991" y="222"/>
                      <a:pt x="1001" y="223"/>
                      <a:pt x="1011" y="223"/>
                    </a:cubicBezTo>
                    <a:cubicBezTo>
                      <a:pt x="1089" y="223"/>
                      <a:pt x="1138" y="120"/>
                      <a:pt x="1064" y="83"/>
                    </a:cubicBezTo>
                    <a:cubicBezTo>
                      <a:pt x="944" y="29"/>
                      <a:pt x="813" y="1"/>
                      <a:pt x="6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9" name="Google Shape;2749;p56"/>
              <p:cNvSpPr/>
              <p:nvPr/>
            </p:nvSpPr>
            <p:spPr>
              <a:xfrm>
                <a:off x="3319953" y="-3708513"/>
                <a:ext cx="100466" cy="144618"/>
              </a:xfrm>
              <a:custGeom>
                <a:avLst/>
                <a:gdLst/>
                <a:ahLst/>
                <a:cxnLst/>
                <a:rect l="l" t="t" r="r" b="b"/>
                <a:pathLst>
                  <a:path w="1297" h="1867" extrusionOk="0">
                    <a:moveTo>
                      <a:pt x="0" y="1"/>
                    </a:moveTo>
                    <a:lnTo>
                      <a:pt x="0" y="1"/>
                    </a:lnTo>
                    <a:cubicBezTo>
                      <a:pt x="166" y="613"/>
                      <a:pt x="405" y="1193"/>
                      <a:pt x="664" y="1764"/>
                    </a:cubicBezTo>
                    <a:cubicBezTo>
                      <a:pt x="694" y="1833"/>
                      <a:pt x="758" y="1867"/>
                      <a:pt x="823" y="1867"/>
                    </a:cubicBezTo>
                    <a:cubicBezTo>
                      <a:pt x="896" y="1867"/>
                      <a:pt x="969" y="1825"/>
                      <a:pt x="996" y="1744"/>
                    </a:cubicBezTo>
                    <a:cubicBezTo>
                      <a:pt x="1110" y="1422"/>
                      <a:pt x="1214" y="1101"/>
                      <a:pt x="1297" y="769"/>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0" name="Google Shape;2750;p56"/>
              <p:cNvSpPr/>
              <p:nvPr/>
            </p:nvSpPr>
            <p:spPr>
              <a:xfrm>
                <a:off x="3315460" y="-3712153"/>
                <a:ext cx="109993" cy="151977"/>
              </a:xfrm>
              <a:custGeom>
                <a:avLst/>
                <a:gdLst/>
                <a:ahLst/>
                <a:cxnLst/>
                <a:rect l="l" t="t" r="r" b="b"/>
                <a:pathLst>
                  <a:path w="1420" h="1962" extrusionOk="0">
                    <a:moveTo>
                      <a:pt x="65" y="0"/>
                    </a:moveTo>
                    <a:cubicBezTo>
                      <a:pt x="35" y="0"/>
                      <a:pt x="0" y="25"/>
                      <a:pt x="6" y="69"/>
                    </a:cubicBezTo>
                    <a:cubicBezTo>
                      <a:pt x="110" y="431"/>
                      <a:pt x="234" y="784"/>
                      <a:pt x="370" y="1137"/>
                    </a:cubicBezTo>
                    <a:cubicBezTo>
                      <a:pt x="432" y="1293"/>
                      <a:pt x="504" y="1448"/>
                      <a:pt x="566" y="1604"/>
                    </a:cubicBezTo>
                    <a:cubicBezTo>
                      <a:pt x="608" y="1687"/>
                      <a:pt x="649" y="1863"/>
                      <a:pt x="743" y="1915"/>
                    </a:cubicBezTo>
                    <a:cubicBezTo>
                      <a:pt x="790" y="1941"/>
                      <a:pt x="852" y="1962"/>
                      <a:pt x="911" y="1962"/>
                    </a:cubicBezTo>
                    <a:cubicBezTo>
                      <a:pt x="971" y="1962"/>
                      <a:pt x="1028" y="1941"/>
                      <a:pt x="1064" y="1884"/>
                    </a:cubicBezTo>
                    <a:cubicBezTo>
                      <a:pt x="1251" y="1583"/>
                      <a:pt x="1324" y="1168"/>
                      <a:pt x="1407" y="826"/>
                    </a:cubicBezTo>
                    <a:cubicBezTo>
                      <a:pt x="1419" y="789"/>
                      <a:pt x="1388" y="763"/>
                      <a:pt x="1356" y="763"/>
                    </a:cubicBezTo>
                    <a:cubicBezTo>
                      <a:pt x="1334" y="763"/>
                      <a:pt x="1312" y="775"/>
                      <a:pt x="1303" y="805"/>
                    </a:cubicBezTo>
                    <a:cubicBezTo>
                      <a:pt x="1251" y="1012"/>
                      <a:pt x="1189" y="1210"/>
                      <a:pt x="1126" y="1417"/>
                    </a:cubicBezTo>
                    <a:cubicBezTo>
                      <a:pt x="1118" y="1459"/>
                      <a:pt x="1005" y="1843"/>
                      <a:pt x="862" y="1843"/>
                    </a:cubicBezTo>
                    <a:cubicBezTo>
                      <a:pt x="830" y="1843"/>
                      <a:pt x="797" y="1825"/>
                      <a:pt x="764" y="1780"/>
                    </a:cubicBezTo>
                    <a:cubicBezTo>
                      <a:pt x="702" y="1687"/>
                      <a:pt x="660" y="1542"/>
                      <a:pt x="608" y="1438"/>
                    </a:cubicBezTo>
                    <a:cubicBezTo>
                      <a:pt x="411" y="982"/>
                      <a:pt x="245" y="514"/>
                      <a:pt x="110" y="37"/>
                    </a:cubicBezTo>
                    <a:cubicBezTo>
                      <a:pt x="106" y="12"/>
                      <a:pt x="86" y="0"/>
                      <a:pt x="65" y="0"/>
                    </a:cubicBezTo>
                    <a:close/>
                  </a:path>
                </a:pathLst>
              </a:custGeom>
              <a:solidFill>
                <a:srgbClr val="EBC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1" name="Google Shape;2751;p56"/>
              <p:cNvSpPr/>
              <p:nvPr/>
            </p:nvSpPr>
            <p:spPr>
              <a:xfrm>
                <a:off x="2936682" y="-4212311"/>
                <a:ext cx="108521" cy="100853"/>
              </a:xfrm>
              <a:custGeom>
                <a:avLst/>
                <a:gdLst/>
                <a:ahLst/>
                <a:cxnLst/>
                <a:rect l="l" t="t" r="r" b="b"/>
                <a:pathLst>
                  <a:path w="1401" h="1302" extrusionOk="0">
                    <a:moveTo>
                      <a:pt x="778" y="1"/>
                    </a:moveTo>
                    <a:lnTo>
                      <a:pt x="0" y="468"/>
                    </a:lnTo>
                    <a:lnTo>
                      <a:pt x="115" y="1204"/>
                    </a:lnTo>
                    <a:cubicBezTo>
                      <a:pt x="315" y="1269"/>
                      <a:pt x="524" y="1301"/>
                      <a:pt x="734" y="1301"/>
                    </a:cubicBezTo>
                    <a:cubicBezTo>
                      <a:pt x="860" y="1301"/>
                      <a:pt x="986" y="1289"/>
                      <a:pt x="1110" y="1266"/>
                    </a:cubicBezTo>
                    <a:cubicBezTo>
                      <a:pt x="1286" y="1235"/>
                      <a:pt x="1401" y="1069"/>
                      <a:pt x="1390" y="893"/>
                    </a:cubicBezTo>
                    <a:lnTo>
                      <a:pt x="1328" y="115"/>
                    </a:lnTo>
                    <a:lnTo>
                      <a:pt x="7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2" name="Google Shape;2752;p56"/>
              <p:cNvSpPr/>
              <p:nvPr/>
            </p:nvSpPr>
            <p:spPr>
              <a:xfrm>
                <a:off x="2887650" y="-4264596"/>
                <a:ext cx="174440" cy="209065"/>
              </a:xfrm>
              <a:custGeom>
                <a:avLst/>
                <a:gdLst/>
                <a:ahLst/>
                <a:cxnLst/>
                <a:rect l="l" t="t" r="r" b="b"/>
                <a:pathLst>
                  <a:path w="2252" h="2699" extrusionOk="0">
                    <a:moveTo>
                      <a:pt x="1624" y="0"/>
                    </a:moveTo>
                    <a:cubicBezTo>
                      <a:pt x="1555" y="0"/>
                      <a:pt x="1486" y="10"/>
                      <a:pt x="1421" y="23"/>
                    </a:cubicBezTo>
                    <a:cubicBezTo>
                      <a:pt x="644" y="168"/>
                      <a:pt x="31" y="904"/>
                      <a:pt x="11" y="1682"/>
                    </a:cubicBezTo>
                    <a:cubicBezTo>
                      <a:pt x="1" y="2035"/>
                      <a:pt x="94" y="2377"/>
                      <a:pt x="218" y="2699"/>
                    </a:cubicBezTo>
                    <a:cubicBezTo>
                      <a:pt x="437" y="1914"/>
                      <a:pt x="1225" y="1368"/>
                      <a:pt x="2029" y="1368"/>
                    </a:cubicBezTo>
                    <a:cubicBezTo>
                      <a:pt x="2065" y="1368"/>
                      <a:pt x="2101" y="1369"/>
                      <a:pt x="2138" y="1371"/>
                    </a:cubicBezTo>
                    <a:lnTo>
                      <a:pt x="2168" y="1350"/>
                    </a:lnTo>
                    <a:cubicBezTo>
                      <a:pt x="2251" y="1101"/>
                      <a:pt x="2241" y="894"/>
                      <a:pt x="2210" y="676"/>
                    </a:cubicBezTo>
                    <a:cubicBezTo>
                      <a:pt x="2168" y="447"/>
                      <a:pt x="2096" y="198"/>
                      <a:pt x="1899" y="74"/>
                    </a:cubicBezTo>
                    <a:cubicBezTo>
                      <a:pt x="1819" y="19"/>
                      <a:pt x="1722" y="0"/>
                      <a:pt x="16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753" name="Google Shape;2753;p56"/>
          <p:cNvGrpSpPr/>
          <p:nvPr/>
        </p:nvGrpSpPr>
        <p:grpSpPr>
          <a:xfrm flipH="1">
            <a:off x="1032109" y="2952650"/>
            <a:ext cx="977932" cy="1264934"/>
            <a:chOff x="7214159" y="-2542575"/>
            <a:chExt cx="977932" cy="1264934"/>
          </a:xfrm>
        </p:grpSpPr>
        <p:sp>
          <p:nvSpPr>
            <p:cNvPr id="2754" name="Google Shape;2754;p56"/>
            <p:cNvSpPr/>
            <p:nvPr/>
          </p:nvSpPr>
          <p:spPr>
            <a:xfrm>
              <a:off x="7214159" y="-2542563"/>
              <a:ext cx="977932" cy="1264922"/>
            </a:xfrm>
            <a:custGeom>
              <a:avLst/>
              <a:gdLst/>
              <a:ahLst/>
              <a:cxnLst/>
              <a:rect l="l" t="t" r="r" b="b"/>
              <a:pathLst>
                <a:path w="12625" h="16330" extrusionOk="0">
                  <a:moveTo>
                    <a:pt x="3133" y="1"/>
                  </a:moveTo>
                  <a:cubicBezTo>
                    <a:pt x="3046" y="1"/>
                    <a:pt x="2956" y="6"/>
                    <a:pt x="2864" y="17"/>
                  </a:cubicBezTo>
                  <a:cubicBezTo>
                    <a:pt x="2324" y="90"/>
                    <a:pt x="1919" y="391"/>
                    <a:pt x="1660" y="836"/>
                  </a:cubicBezTo>
                  <a:cubicBezTo>
                    <a:pt x="1587" y="836"/>
                    <a:pt x="1504" y="836"/>
                    <a:pt x="1421" y="857"/>
                  </a:cubicBezTo>
                  <a:cubicBezTo>
                    <a:pt x="654" y="1002"/>
                    <a:pt x="31" y="1739"/>
                    <a:pt x="11" y="2517"/>
                  </a:cubicBezTo>
                  <a:cubicBezTo>
                    <a:pt x="1" y="2870"/>
                    <a:pt x="104" y="3212"/>
                    <a:pt x="218" y="3533"/>
                  </a:cubicBezTo>
                  <a:cubicBezTo>
                    <a:pt x="312" y="3212"/>
                    <a:pt x="499" y="2922"/>
                    <a:pt x="747" y="2694"/>
                  </a:cubicBezTo>
                  <a:lnTo>
                    <a:pt x="757" y="2714"/>
                  </a:lnTo>
                  <a:cubicBezTo>
                    <a:pt x="952" y="2779"/>
                    <a:pt x="1163" y="2812"/>
                    <a:pt x="1372" y="2812"/>
                  </a:cubicBezTo>
                  <a:cubicBezTo>
                    <a:pt x="1497" y="2812"/>
                    <a:pt x="1623" y="2800"/>
                    <a:pt x="1743" y="2777"/>
                  </a:cubicBezTo>
                  <a:cubicBezTo>
                    <a:pt x="1795" y="2766"/>
                    <a:pt x="1847" y="2745"/>
                    <a:pt x="1878" y="2714"/>
                  </a:cubicBezTo>
                  <a:cubicBezTo>
                    <a:pt x="2075" y="2911"/>
                    <a:pt x="2313" y="3088"/>
                    <a:pt x="2511" y="3275"/>
                  </a:cubicBezTo>
                  <a:cubicBezTo>
                    <a:pt x="3071" y="3772"/>
                    <a:pt x="3247" y="4135"/>
                    <a:pt x="3424" y="4748"/>
                  </a:cubicBezTo>
                  <a:cubicBezTo>
                    <a:pt x="3444" y="4934"/>
                    <a:pt x="3475" y="5110"/>
                    <a:pt x="3527" y="5287"/>
                  </a:cubicBezTo>
                  <a:cubicBezTo>
                    <a:pt x="3641" y="5733"/>
                    <a:pt x="3828" y="6168"/>
                    <a:pt x="4046" y="6573"/>
                  </a:cubicBezTo>
                  <a:cubicBezTo>
                    <a:pt x="4316" y="7092"/>
                    <a:pt x="4648" y="7590"/>
                    <a:pt x="5010" y="8056"/>
                  </a:cubicBezTo>
                  <a:cubicBezTo>
                    <a:pt x="5156" y="8471"/>
                    <a:pt x="5322" y="8886"/>
                    <a:pt x="5508" y="9291"/>
                  </a:cubicBezTo>
                  <a:cubicBezTo>
                    <a:pt x="5529" y="9322"/>
                    <a:pt x="5550" y="9342"/>
                    <a:pt x="5581" y="9363"/>
                  </a:cubicBezTo>
                  <a:cubicBezTo>
                    <a:pt x="5581" y="9488"/>
                    <a:pt x="5591" y="9623"/>
                    <a:pt x="5591" y="9747"/>
                  </a:cubicBezTo>
                  <a:cubicBezTo>
                    <a:pt x="5581" y="9872"/>
                    <a:pt x="5581" y="9996"/>
                    <a:pt x="5581" y="10110"/>
                  </a:cubicBezTo>
                  <a:cubicBezTo>
                    <a:pt x="5581" y="10151"/>
                    <a:pt x="5581" y="10183"/>
                    <a:pt x="5571" y="10204"/>
                  </a:cubicBezTo>
                  <a:cubicBezTo>
                    <a:pt x="5512" y="10188"/>
                    <a:pt x="5450" y="10181"/>
                    <a:pt x="5388" y="10181"/>
                  </a:cubicBezTo>
                  <a:cubicBezTo>
                    <a:pt x="5201" y="10181"/>
                    <a:pt x="5011" y="10252"/>
                    <a:pt x="4886" y="10400"/>
                  </a:cubicBezTo>
                  <a:cubicBezTo>
                    <a:pt x="4854" y="10441"/>
                    <a:pt x="4890" y="10500"/>
                    <a:pt x="4928" y="10500"/>
                  </a:cubicBezTo>
                  <a:cubicBezTo>
                    <a:pt x="4939" y="10500"/>
                    <a:pt x="4950" y="10495"/>
                    <a:pt x="4959" y="10483"/>
                  </a:cubicBezTo>
                  <a:cubicBezTo>
                    <a:pt x="5068" y="10348"/>
                    <a:pt x="5241" y="10283"/>
                    <a:pt x="5414" y="10283"/>
                  </a:cubicBezTo>
                  <a:cubicBezTo>
                    <a:pt x="5439" y="10283"/>
                    <a:pt x="5463" y="10284"/>
                    <a:pt x="5488" y="10287"/>
                  </a:cubicBezTo>
                  <a:cubicBezTo>
                    <a:pt x="5446" y="10308"/>
                    <a:pt x="5395" y="10308"/>
                    <a:pt x="5332" y="10328"/>
                  </a:cubicBezTo>
                  <a:cubicBezTo>
                    <a:pt x="5166" y="10411"/>
                    <a:pt x="5073" y="10504"/>
                    <a:pt x="5010" y="10681"/>
                  </a:cubicBezTo>
                  <a:cubicBezTo>
                    <a:pt x="4998" y="10724"/>
                    <a:pt x="5026" y="10749"/>
                    <a:pt x="5057" y="10749"/>
                  </a:cubicBezTo>
                  <a:cubicBezTo>
                    <a:pt x="5079" y="10749"/>
                    <a:pt x="5102" y="10737"/>
                    <a:pt x="5114" y="10712"/>
                  </a:cubicBezTo>
                  <a:cubicBezTo>
                    <a:pt x="5197" y="10473"/>
                    <a:pt x="5342" y="10421"/>
                    <a:pt x="5550" y="10380"/>
                  </a:cubicBezTo>
                  <a:cubicBezTo>
                    <a:pt x="5561" y="10380"/>
                    <a:pt x="5591" y="10370"/>
                    <a:pt x="5623" y="10359"/>
                  </a:cubicBezTo>
                  <a:lnTo>
                    <a:pt x="5644" y="10359"/>
                  </a:lnTo>
                  <a:cubicBezTo>
                    <a:pt x="5661" y="10358"/>
                    <a:pt x="5679" y="10357"/>
                    <a:pt x="5697" y="10357"/>
                  </a:cubicBezTo>
                  <a:cubicBezTo>
                    <a:pt x="5824" y="10357"/>
                    <a:pt x="5949" y="10389"/>
                    <a:pt x="6058" y="10453"/>
                  </a:cubicBezTo>
                  <a:cubicBezTo>
                    <a:pt x="6067" y="10457"/>
                    <a:pt x="6075" y="10459"/>
                    <a:pt x="6083" y="10459"/>
                  </a:cubicBezTo>
                  <a:cubicBezTo>
                    <a:pt x="6133" y="10459"/>
                    <a:pt x="6164" y="10386"/>
                    <a:pt x="6110" y="10359"/>
                  </a:cubicBezTo>
                  <a:cubicBezTo>
                    <a:pt x="5985" y="10287"/>
                    <a:pt x="5851" y="10255"/>
                    <a:pt x="5706" y="10255"/>
                  </a:cubicBezTo>
                  <a:lnTo>
                    <a:pt x="5695" y="10245"/>
                  </a:lnTo>
                  <a:cubicBezTo>
                    <a:pt x="5727" y="10100"/>
                    <a:pt x="5695" y="9882"/>
                    <a:pt x="5695" y="9747"/>
                  </a:cubicBezTo>
                  <a:cubicBezTo>
                    <a:pt x="5695" y="9633"/>
                    <a:pt x="5695" y="9508"/>
                    <a:pt x="5685" y="9395"/>
                  </a:cubicBezTo>
                  <a:cubicBezTo>
                    <a:pt x="5757" y="9395"/>
                    <a:pt x="5819" y="9353"/>
                    <a:pt x="5851" y="9280"/>
                  </a:cubicBezTo>
                  <a:cubicBezTo>
                    <a:pt x="5872" y="9229"/>
                    <a:pt x="5882" y="9166"/>
                    <a:pt x="5902" y="9114"/>
                  </a:cubicBezTo>
                  <a:cubicBezTo>
                    <a:pt x="5965" y="9270"/>
                    <a:pt x="6027" y="9425"/>
                    <a:pt x="6100" y="9571"/>
                  </a:cubicBezTo>
                  <a:cubicBezTo>
                    <a:pt x="6131" y="9654"/>
                    <a:pt x="6172" y="9830"/>
                    <a:pt x="6266" y="9882"/>
                  </a:cubicBezTo>
                  <a:cubicBezTo>
                    <a:pt x="6276" y="9882"/>
                    <a:pt x="6287" y="9893"/>
                    <a:pt x="6297" y="9903"/>
                  </a:cubicBezTo>
                  <a:cubicBezTo>
                    <a:pt x="6307" y="10100"/>
                    <a:pt x="6317" y="10297"/>
                    <a:pt x="6328" y="10504"/>
                  </a:cubicBezTo>
                  <a:lnTo>
                    <a:pt x="6328" y="10951"/>
                  </a:lnTo>
                  <a:cubicBezTo>
                    <a:pt x="6338" y="11013"/>
                    <a:pt x="6338" y="11075"/>
                    <a:pt x="6317" y="11137"/>
                  </a:cubicBezTo>
                  <a:cubicBezTo>
                    <a:pt x="6254" y="11124"/>
                    <a:pt x="6189" y="11118"/>
                    <a:pt x="6124" y="11118"/>
                  </a:cubicBezTo>
                  <a:cubicBezTo>
                    <a:pt x="5883" y="11118"/>
                    <a:pt x="5643" y="11211"/>
                    <a:pt x="5488" y="11407"/>
                  </a:cubicBezTo>
                  <a:cubicBezTo>
                    <a:pt x="5440" y="11470"/>
                    <a:pt x="5489" y="11546"/>
                    <a:pt x="5543" y="11546"/>
                  </a:cubicBezTo>
                  <a:cubicBezTo>
                    <a:pt x="5559" y="11546"/>
                    <a:pt x="5576" y="11538"/>
                    <a:pt x="5591" y="11521"/>
                  </a:cubicBezTo>
                  <a:cubicBezTo>
                    <a:pt x="5726" y="11351"/>
                    <a:pt x="5923" y="11266"/>
                    <a:pt x="6128" y="11266"/>
                  </a:cubicBezTo>
                  <a:cubicBezTo>
                    <a:pt x="6160" y="11266"/>
                    <a:pt x="6192" y="11268"/>
                    <a:pt x="6224" y="11272"/>
                  </a:cubicBezTo>
                  <a:cubicBezTo>
                    <a:pt x="6151" y="11283"/>
                    <a:pt x="6089" y="11303"/>
                    <a:pt x="6017" y="11334"/>
                  </a:cubicBezTo>
                  <a:cubicBezTo>
                    <a:pt x="5819" y="11407"/>
                    <a:pt x="5685" y="11573"/>
                    <a:pt x="5633" y="11770"/>
                  </a:cubicBezTo>
                  <a:cubicBezTo>
                    <a:pt x="5620" y="11826"/>
                    <a:pt x="5669" y="11864"/>
                    <a:pt x="5713" y="11864"/>
                  </a:cubicBezTo>
                  <a:cubicBezTo>
                    <a:pt x="5742" y="11864"/>
                    <a:pt x="5770" y="11848"/>
                    <a:pt x="5778" y="11811"/>
                  </a:cubicBezTo>
                  <a:cubicBezTo>
                    <a:pt x="5840" y="11583"/>
                    <a:pt x="6017" y="11479"/>
                    <a:pt x="6224" y="11417"/>
                  </a:cubicBezTo>
                  <a:cubicBezTo>
                    <a:pt x="6276" y="11407"/>
                    <a:pt x="6338" y="11407"/>
                    <a:pt x="6390" y="11386"/>
                  </a:cubicBezTo>
                  <a:cubicBezTo>
                    <a:pt x="6397" y="11386"/>
                    <a:pt x="6404" y="11391"/>
                    <a:pt x="6414" y="11391"/>
                  </a:cubicBezTo>
                  <a:cubicBezTo>
                    <a:pt x="6419" y="11391"/>
                    <a:pt x="6425" y="11390"/>
                    <a:pt x="6432" y="11386"/>
                  </a:cubicBezTo>
                  <a:cubicBezTo>
                    <a:pt x="6459" y="11385"/>
                    <a:pt x="6487" y="11384"/>
                    <a:pt x="6514" y="11384"/>
                  </a:cubicBezTo>
                  <a:cubicBezTo>
                    <a:pt x="6662" y="11384"/>
                    <a:pt x="6809" y="11411"/>
                    <a:pt x="6940" y="11490"/>
                  </a:cubicBezTo>
                  <a:cubicBezTo>
                    <a:pt x="6953" y="11496"/>
                    <a:pt x="6965" y="11498"/>
                    <a:pt x="6977" y="11498"/>
                  </a:cubicBezTo>
                  <a:cubicBezTo>
                    <a:pt x="7051" y="11498"/>
                    <a:pt x="7094" y="11400"/>
                    <a:pt x="7023" y="11355"/>
                  </a:cubicBezTo>
                  <a:cubicBezTo>
                    <a:pt x="6868" y="11283"/>
                    <a:pt x="6712" y="11230"/>
                    <a:pt x="6536" y="11230"/>
                  </a:cubicBezTo>
                  <a:cubicBezTo>
                    <a:pt x="6536" y="11220"/>
                    <a:pt x="6525" y="11210"/>
                    <a:pt x="6504" y="11200"/>
                  </a:cubicBezTo>
                  <a:cubicBezTo>
                    <a:pt x="6536" y="11013"/>
                    <a:pt x="6483" y="10732"/>
                    <a:pt x="6473" y="10608"/>
                  </a:cubicBezTo>
                  <a:cubicBezTo>
                    <a:pt x="6473" y="10380"/>
                    <a:pt x="6463" y="10151"/>
                    <a:pt x="6453" y="9934"/>
                  </a:cubicBezTo>
                  <a:cubicBezTo>
                    <a:pt x="6504" y="9923"/>
                    <a:pt x="6556" y="9903"/>
                    <a:pt x="6587" y="9851"/>
                  </a:cubicBezTo>
                  <a:cubicBezTo>
                    <a:pt x="6619" y="9810"/>
                    <a:pt x="6649" y="9757"/>
                    <a:pt x="6670" y="9706"/>
                  </a:cubicBezTo>
                  <a:cubicBezTo>
                    <a:pt x="7117" y="10048"/>
                    <a:pt x="7583" y="10359"/>
                    <a:pt x="8081" y="10629"/>
                  </a:cubicBezTo>
                  <a:cubicBezTo>
                    <a:pt x="8755" y="11926"/>
                    <a:pt x="9160" y="13367"/>
                    <a:pt x="10021" y="14540"/>
                  </a:cubicBezTo>
                  <a:cubicBezTo>
                    <a:pt x="10139" y="14700"/>
                    <a:pt x="10320" y="14868"/>
                    <a:pt x="10501" y="14868"/>
                  </a:cubicBezTo>
                  <a:cubicBezTo>
                    <a:pt x="10542" y="14868"/>
                    <a:pt x="10582" y="14859"/>
                    <a:pt x="10623" y="14840"/>
                  </a:cubicBezTo>
                  <a:cubicBezTo>
                    <a:pt x="10664" y="14819"/>
                    <a:pt x="10706" y="14789"/>
                    <a:pt x="10726" y="14747"/>
                  </a:cubicBezTo>
                  <a:cubicBezTo>
                    <a:pt x="10789" y="14851"/>
                    <a:pt x="10840" y="14944"/>
                    <a:pt x="10902" y="15038"/>
                  </a:cubicBezTo>
                  <a:cubicBezTo>
                    <a:pt x="11213" y="15566"/>
                    <a:pt x="11421" y="15950"/>
                    <a:pt x="11919" y="16272"/>
                  </a:cubicBezTo>
                  <a:cubicBezTo>
                    <a:pt x="11981" y="16312"/>
                    <a:pt x="12054" y="16329"/>
                    <a:pt x="12127" y="16329"/>
                  </a:cubicBezTo>
                  <a:cubicBezTo>
                    <a:pt x="12359" y="16329"/>
                    <a:pt x="12597" y="16153"/>
                    <a:pt x="12541" y="15940"/>
                  </a:cubicBezTo>
                  <a:cubicBezTo>
                    <a:pt x="12510" y="15836"/>
                    <a:pt x="12417" y="15681"/>
                    <a:pt x="12365" y="15587"/>
                  </a:cubicBezTo>
                  <a:cubicBezTo>
                    <a:pt x="12354" y="15587"/>
                    <a:pt x="12354" y="15577"/>
                    <a:pt x="12345" y="15566"/>
                  </a:cubicBezTo>
                  <a:cubicBezTo>
                    <a:pt x="12375" y="15556"/>
                    <a:pt x="12407" y="15536"/>
                    <a:pt x="12437" y="15515"/>
                  </a:cubicBezTo>
                  <a:cubicBezTo>
                    <a:pt x="12583" y="15400"/>
                    <a:pt x="12624" y="15183"/>
                    <a:pt x="12552" y="15006"/>
                  </a:cubicBezTo>
                  <a:cubicBezTo>
                    <a:pt x="12500" y="14861"/>
                    <a:pt x="12428" y="14695"/>
                    <a:pt x="12354" y="14550"/>
                  </a:cubicBezTo>
                  <a:cubicBezTo>
                    <a:pt x="12407" y="14519"/>
                    <a:pt x="12458" y="14457"/>
                    <a:pt x="12479" y="14415"/>
                  </a:cubicBezTo>
                  <a:cubicBezTo>
                    <a:pt x="12520" y="14321"/>
                    <a:pt x="12479" y="14218"/>
                    <a:pt x="12437" y="14125"/>
                  </a:cubicBezTo>
                  <a:cubicBezTo>
                    <a:pt x="12209" y="13606"/>
                    <a:pt x="11764" y="12703"/>
                    <a:pt x="11515" y="12195"/>
                  </a:cubicBezTo>
                  <a:cubicBezTo>
                    <a:pt x="11234" y="11604"/>
                    <a:pt x="10985" y="11137"/>
                    <a:pt x="10736" y="10639"/>
                  </a:cubicBezTo>
                  <a:lnTo>
                    <a:pt x="10736" y="10536"/>
                  </a:lnTo>
                  <a:cubicBezTo>
                    <a:pt x="10768" y="10556"/>
                    <a:pt x="10799" y="10566"/>
                    <a:pt x="10819" y="10587"/>
                  </a:cubicBezTo>
                  <a:cubicBezTo>
                    <a:pt x="10857" y="10609"/>
                    <a:pt x="10896" y="10619"/>
                    <a:pt x="10934" y="10619"/>
                  </a:cubicBezTo>
                  <a:cubicBezTo>
                    <a:pt x="11076" y="10619"/>
                    <a:pt x="11200" y="10483"/>
                    <a:pt x="11151" y="10328"/>
                  </a:cubicBezTo>
                  <a:cubicBezTo>
                    <a:pt x="10436" y="7869"/>
                    <a:pt x="9554" y="5349"/>
                    <a:pt x="7656" y="3648"/>
                  </a:cubicBezTo>
                  <a:cubicBezTo>
                    <a:pt x="7396" y="3420"/>
                    <a:pt x="7117" y="3212"/>
                    <a:pt x="6805" y="3067"/>
                  </a:cubicBezTo>
                  <a:cubicBezTo>
                    <a:pt x="6764" y="3036"/>
                    <a:pt x="6722" y="3005"/>
                    <a:pt x="6691" y="2973"/>
                  </a:cubicBezTo>
                  <a:lnTo>
                    <a:pt x="6660" y="2943"/>
                  </a:lnTo>
                  <a:cubicBezTo>
                    <a:pt x="6629" y="2932"/>
                    <a:pt x="6608" y="2911"/>
                    <a:pt x="6577" y="2890"/>
                  </a:cubicBezTo>
                  <a:cubicBezTo>
                    <a:pt x="6546" y="2860"/>
                    <a:pt x="6504" y="2828"/>
                    <a:pt x="6463" y="2797"/>
                  </a:cubicBezTo>
                  <a:cubicBezTo>
                    <a:pt x="6110" y="2538"/>
                    <a:pt x="5736" y="2289"/>
                    <a:pt x="5332" y="2113"/>
                  </a:cubicBezTo>
                  <a:cubicBezTo>
                    <a:pt x="5322" y="2092"/>
                    <a:pt x="5312" y="2061"/>
                    <a:pt x="5312" y="2040"/>
                  </a:cubicBezTo>
                  <a:cubicBezTo>
                    <a:pt x="5301" y="2030"/>
                    <a:pt x="5301" y="2030"/>
                    <a:pt x="5301" y="2019"/>
                  </a:cubicBezTo>
                  <a:cubicBezTo>
                    <a:pt x="5291" y="1998"/>
                    <a:pt x="5291" y="1978"/>
                    <a:pt x="5280" y="1968"/>
                  </a:cubicBezTo>
                  <a:lnTo>
                    <a:pt x="5280" y="1947"/>
                  </a:lnTo>
                  <a:cubicBezTo>
                    <a:pt x="5270" y="1926"/>
                    <a:pt x="5259" y="1905"/>
                    <a:pt x="5259" y="1885"/>
                  </a:cubicBezTo>
                  <a:cubicBezTo>
                    <a:pt x="5259" y="1885"/>
                    <a:pt x="5249" y="1874"/>
                    <a:pt x="5249" y="1864"/>
                  </a:cubicBezTo>
                  <a:cubicBezTo>
                    <a:pt x="5239" y="1812"/>
                    <a:pt x="5218" y="1770"/>
                    <a:pt x="5197" y="1719"/>
                  </a:cubicBezTo>
                  <a:lnTo>
                    <a:pt x="5197" y="1708"/>
                  </a:lnTo>
                  <a:cubicBezTo>
                    <a:pt x="5187" y="1687"/>
                    <a:pt x="5176" y="1666"/>
                    <a:pt x="5176" y="1646"/>
                  </a:cubicBezTo>
                  <a:lnTo>
                    <a:pt x="5166" y="1636"/>
                  </a:lnTo>
                  <a:cubicBezTo>
                    <a:pt x="5156" y="1604"/>
                    <a:pt x="5146" y="1583"/>
                    <a:pt x="5146" y="1563"/>
                  </a:cubicBezTo>
                  <a:lnTo>
                    <a:pt x="5135" y="1563"/>
                  </a:lnTo>
                  <a:cubicBezTo>
                    <a:pt x="5114" y="1480"/>
                    <a:pt x="5073" y="1407"/>
                    <a:pt x="5042" y="1334"/>
                  </a:cubicBezTo>
                  <a:cubicBezTo>
                    <a:pt x="4865" y="951"/>
                    <a:pt x="4616" y="598"/>
                    <a:pt x="4233" y="339"/>
                  </a:cubicBezTo>
                  <a:cubicBezTo>
                    <a:pt x="3988" y="155"/>
                    <a:pt x="3602" y="1"/>
                    <a:pt x="3133" y="1"/>
                  </a:cubicBezTo>
                  <a:close/>
                </a:path>
              </a:pathLst>
            </a:custGeom>
            <a:solidFill>
              <a:schemeClr val="lt1"/>
            </a:solidFill>
            <a:ln w="114300" cap="flat" cmpd="sng">
              <a:solidFill>
                <a:schemeClr val="lt1"/>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55" name="Google Shape;2755;p56"/>
            <p:cNvGrpSpPr/>
            <p:nvPr/>
          </p:nvGrpSpPr>
          <p:grpSpPr>
            <a:xfrm>
              <a:off x="7214550" y="-2542575"/>
              <a:ext cx="977155" cy="1264919"/>
              <a:chOff x="2887650" y="-4329275"/>
              <a:chExt cx="977155" cy="1264919"/>
            </a:xfrm>
          </p:grpSpPr>
          <p:sp>
            <p:nvSpPr>
              <p:cNvPr id="2756" name="Google Shape;2756;p56"/>
              <p:cNvSpPr/>
              <p:nvPr/>
            </p:nvSpPr>
            <p:spPr>
              <a:xfrm>
                <a:off x="3274019" y="-3659403"/>
                <a:ext cx="58870" cy="162743"/>
              </a:xfrm>
              <a:custGeom>
                <a:avLst/>
                <a:gdLst/>
                <a:ahLst/>
                <a:cxnLst/>
                <a:rect l="l" t="t" r="r" b="b"/>
                <a:pathLst>
                  <a:path w="760" h="2101" extrusionOk="0">
                    <a:moveTo>
                      <a:pt x="572" y="1"/>
                    </a:moveTo>
                    <a:cubicBezTo>
                      <a:pt x="547" y="1"/>
                      <a:pt x="526" y="17"/>
                      <a:pt x="531" y="52"/>
                    </a:cubicBezTo>
                    <a:cubicBezTo>
                      <a:pt x="562" y="404"/>
                      <a:pt x="603" y="746"/>
                      <a:pt x="593" y="1099"/>
                    </a:cubicBezTo>
                    <a:lnTo>
                      <a:pt x="593" y="1462"/>
                    </a:lnTo>
                    <a:cubicBezTo>
                      <a:pt x="583" y="1691"/>
                      <a:pt x="479" y="1618"/>
                      <a:pt x="344" y="1680"/>
                    </a:cubicBezTo>
                    <a:cubicBezTo>
                      <a:pt x="168" y="1763"/>
                      <a:pt x="85" y="1857"/>
                      <a:pt x="13" y="2032"/>
                    </a:cubicBezTo>
                    <a:cubicBezTo>
                      <a:pt x="0" y="2076"/>
                      <a:pt x="32" y="2101"/>
                      <a:pt x="64" y="2101"/>
                    </a:cubicBezTo>
                    <a:cubicBezTo>
                      <a:pt x="86" y="2101"/>
                      <a:pt x="108" y="2089"/>
                      <a:pt x="116" y="2064"/>
                    </a:cubicBezTo>
                    <a:cubicBezTo>
                      <a:pt x="199" y="1825"/>
                      <a:pt x="354" y="1774"/>
                      <a:pt x="562" y="1732"/>
                    </a:cubicBezTo>
                    <a:cubicBezTo>
                      <a:pt x="583" y="1732"/>
                      <a:pt x="656" y="1711"/>
                      <a:pt x="666" y="1680"/>
                    </a:cubicBezTo>
                    <a:cubicBezTo>
                      <a:pt x="759" y="1535"/>
                      <a:pt x="697" y="1265"/>
                      <a:pt x="697" y="1099"/>
                    </a:cubicBezTo>
                    <a:cubicBezTo>
                      <a:pt x="707" y="746"/>
                      <a:pt x="666" y="404"/>
                      <a:pt x="635" y="52"/>
                    </a:cubicBezTo>
                    <a:cubicBezTo>
                      <a:pt x="629" y="19"/>
                      <a:pt x="599" y="1"/>
                      <a:pt x="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7" name="Google Shape;2757;p56"/>
              <p:cNvSpPr/>
              <p:nvPr/>
            </p:nvSpPr>
            <p:spPr>
              <a:xfrm>
                <a:off x="3263020" y="-3540658"/>
                <a:ext cx="70953" cy="24865"/>
              </a:xfrm>
              <a:custGeom>
                <a:avLst/>
                <a:gdLst/>
                <a:ahLst/>
                <a:cxnLst/>
                <a:rect l="l" t="t" r="r" b="b"/>
                <a:pathLst>
                  <a:path w="916" h="321" extrusionOk="0">
                    <a:moveTo>
                      <a:pt x="543" y="1"/>
                    </a:moveTo>
                    <a:cubicBezTo>
                      <a:pt x="354" y="1"/>
                      <a:pt x="166" y="75"/>
                      <a:pt x="40" y="220"/>
                    </a:cubicBezTo>
                    <a:cubicBezTo>
                      <a:pt x="1" y="267"/>
                      <a:pt x="40" y="320"/>
                      <a:pt x="79" y="320"/>
                    </a:cubicBezTo>
                    <a:cubicBezTo>
                      <a:pt x="91" y="320"/>
                      <a:pt x="103" y="315"/>
                      <a:pt x="113" y="303"/>
                    </a:cubicBezTo>
                    <a:cubicBezTo>
                      <a:pt x="219" y="170"/>
                      <a:pt x="376" y="106"/>
                      <a:pt x="537" y="106"/>
                    </a:cubicBezTo>
                    <a:cubicBezTo>
                      <a:pt x="628" y="106"/>
                      <a:pt x="721" y="126"/>
                      <a:pt x="808" y="167"/>
                    </a:cubicBezTo>
                    <a:cubicBezTo>
                      <a:pt x="813" y="170"/>
                      <a:pt x="819" y="171"/>
                      <a:pt x="825" y="171"/>
                    </a:cubicBezTo>
                    <a:cubicBezTo>
                      <a:pt x="872" y="171"/>
                      <a:pt x="915" y="102"/>
                      <a:pt x="860" y="75"/>
                    </a:cubicBezTo>
                    <a:cubicBezTo>
                      <a:pt x="762" y="25"/>
                      <a:pt x="652" y="1"/>
                      <a:pt x="5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8" name="Google Shape;2758;p56"/>
              <p:cNvSpPr/>
              <p:nvPr/>
            </p:nvSpPr>
            <p:spPr>
              <a:xfrm>
                <a:off x="3319101" y="-3535080"/>
                <a:ext cx="46011" cy="15957"/>
              </a:xfrm>
              <a:custGeom>
                <a:avLst/>
                <a:gdLst/>
                <a:ahLst/>
                <a:cxnLst/>
                <a:rect l="l" t="t" r="r" b="b"/>
                <a:pathLst>
                  <a:path w="594" h="206" extrusionOk="0">
                    <a:moveTo>
                      <a:pt x="125" y="1"/>
                    </a:moveTo>
                    <a:cubicBezTo>
                      <a:pt x="105" y="1"/>
                      <a:pt x="84" y="1"/>
                      <a:pt x="63" y="3"/>
                    </a:cubicBezTo>
                    <a:cubicBezTo>
                      <a:pt x="4" y="12"/>
                      <a:pt x="1" y="107"/>
                      <a:pt x="55" y="107"/>
                    </a:cubicBezTo>
                    <a:cubicBezTo>
                      <a:pt x="57" y="107"/>
                      <a:pt x="60" y="107"/>
                      <a:pt x="63" y="106"/>
                    </a:cubicBezTo>
                    <a:cubicBezTo>
                      <a:pt x="83" y="105"/>
                      <a:pt x="102" y="104"/>
                      <a:pt x="122" y="104"/>
                    </a:cubicBezTo>
                    <a:cubicBezTo>
                      <a:pt x="253" y="104"/>
                      <a:pt x="371" y="136"/>
                      <a:pt x="489" y="199"/>
                    </a:cubicBezTo>
                    <a:cubicBezTo>
                      <a:pt x="496" y="204"/>
                      <a:pt x="503" y="206"/>
                      <a:pt x="511" y="206"/>
                    </a:cubicBezTo>
                    <a:cubicBezTo>
                      <a:pt x="555" y="206"/>
                      <a:pt x="594" y="133"/>
                      <a:pt x="540" y="106"/>
                    </a:cubicBezTo>
                    <a:cubicBezTo>
                      <a:pt x="413" y="34"/>
                      <a:pt x="270" y="1"/>
                      <a:pt x="125" y="1"/>
                    </a:cubicBezTo>
                    <a:close/>
                  </a:path>
                </a:pathLst>
              </a:custGeom>
              <a:solidFill>
                <a:srgbClr val="E1A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9" name="Google Shape;2759;p56"/>
              <p:cNvSpPr/>
              <p:nvPr/>
            </p:nvSpPr>
            <p:spPr>
              <a:xfrm>
                <a:off x="3263717" y="-3745461"/>
                <a:ext cx="100466" cy="143921"/>
              </a:xfrm>
              <a:custGeom>
                <a:avLst/>
                <a:gdLst/>
                <a:ahLst/>
                <a:cxnLst/>
                <a:rect l="l" t="t" r="r" b="b"/>
                <a:pathLst>
                  <a:path w="1297" h="1858" extrusionOk="0">
                    <a:moveTo>
                      <a:pt x="0" y="1"/>
                    </a:moveTo>
                    <a:cubicBezTo>
                      <a:pt x="156" y="602"/>
                      <a:pt x="395" y="1183"/>
                      <a:pt x="653" y="1753"/>
                    </a:cubicBezTo>
                    <a:cubicBezTo>
                      <a:pt x="689" y="1824"/>
                      <a:pt x="755" y="1858"/>
                      <a:pt x="821" y="1858"/>
                    </a:cubicBezTo>
                    <a:cubicBezTo>
                      <a:pt x="890" y="1858"/>
                      <a:pt x="959" y="1819"/>
                      <a:pt x="985" y="1743"/>
                    </a:cubicBezTo>
                    <a:cubicBezTo>
                      <a:pt x="1110" y="1422"/>
                      <a:pt x="1204" y="1090"/>
                      <a:pt x="1297" y="758"/>
                    </a:cubicBezTo>
                    <a:lnTo>
                      <a:pt x="0" y="1"/>
                    </a:lnTo>
                    <a:close/>
                  </a:path>
                </a:pathLst>
              </a:custGeom>
              <a:solidFill>
                <a:srgbClr val="88A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0" name="Google Shape;2760;p56"/>
              <p:cNvSpPr/>
              <p:nvPr/>
            </p:nvSpPr>
            <p:spPr>
              <a:xfrm>
                <a:off x="3688738" y="-3569473"/>
                <a:ext cx="168011" cy="371111"/>
              </a:xfrm>
              <a:custGeom>
                <a:avLst/>
                <a:gdLst/>
                <a:ahLst/>
                <a:cxnLst/>
                <a:rect l="l" t="t" r="r" b="b"/>
                <a:pathLst>
                  <a:path w="2169" h="4791" extrusionOk="0">
                    <a:moveTo>
                      <a:pt x="0" y="0"/>
                    </a:moveTo>
                    <a:lnTo>
                      <a:pt x="42" y="2231"/>
                    </a:lnTo>
                    <a:lnTo>
                      <a:pt x="1131" y="4388"/>
                    </a:lnTo>
                    <a:lnTo>
                      <a:pt x="1847" y="4762"/>
                    </a:lnTo>
                    <a:cubicBezTo>
                      <a:pt x="1856" y="4782"/>
                      <a:pt x="1872" y="4790"/>
                      <a:pt x="1893" y="4790"/>
                    </a:cubicBezTo>
                    <a:cubicBezTo>
                      <a:pt x="1970" y="4790"/>
                      <a:pt x="2102" y="4679"/>
                      <a:pt x="2127" y="4606"/>
                    </a:cubicBezTo>
                    <a:cubicBezTo>
                      <a:pt x="2169" y="4513"/>
                      <a:pt x="2137" y="4409"/>
                      <a:pt x="2096" y="4315"/>
                    </a:cubicBezTo>
                    <a:cubicBezTo>
                      <a:pt x="1857" y="3797"/>
                      <a:pt x="1411" y="2905"/>
                      <a:pt x="1173" y="2386"/>
                    </a:cubicBezTo>
                    <a:cubicBezTo>
                      <a:pt x="747" y="1484"/>
                      <a:pt x="384" y="861"/>
                      <a:pt x="0" y="0"/>
                    </a:cubicBezTo>
                    <a:close/>
                  </a:path>
                </a:pathLst>
              </a:custGeom>
              <a:solidFill>
                <a:srgbClr val="88A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1" name="Google Shape;2761;p56"/>
              <p:cNvSpPr/>
              <p:nvPr/>
            </p:nvSpPr>
            <p:spPr>
              <a:xfrm>
                <a:off x="3495864" y="-3537327"/>
                <a:ext cx="231528" cy="359802"/>
              </a:xfrm>
              <a:custGeom>
                <a:avLst/>
                <a:gdLst/>
                <a:ahLst/>
                <a:cxnLst/>
                <a:rect l="l" t="t" r="r" b="b"/>
                <a:pathLst>
                  <a:path w="2989" h="4645" extrusionOk="0">
                    <a:moveTo>
                      <a:pt x="1" y="0"/>
                    </a:moveTo>
                    <a:lnTo>
                      <a:pt x="1" y="0"/>
                    </a:lnTo>
                    <a:cubicBezTo>
                      <a:pt x="810" y="1401"/>
                      <a:pt x="1215" y="3019"/>
                      <a:pt x="2169" y="4315"/>
                    </a:cubicBezTo>
                    <a:cubicBezTo>
                      <a:pt x="2288" y="4476"/>
                      <a:pt x="2468" y="4644"/>
                      <a:pt x="2649" y="4644"/>
                    </a:cubicBezTo>
                    <a:cubicBezTo>
                      <a:pt x="2690" y="4644"/>
                      <a:pt x="2731" y="4636"/>
                      <a:pt x="2771" y="4616"/>
                    </a:cubicBezTo>
                    <a:cubicBezTo>
                      <a:pt x="2937" y="4533"/>
                      <a:pt x="2967" y="4315"/>
                      <a:pt x="2988" y="4128"/>
                    </a:cubicBezTo>
                    <a:lnTo>
                      <a:pt x="1630" y="103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2" name="Google Shape;2762;p56"/>
              <p:cNvSpPr/>
              <p:nvPr/>
            </p:nvSpPr>
            <p:spPr>
              <a:xfrm>
                <a:off x="3608335" y="-3617730"/>
                <a:ext cx="256470" cy="494505"/>
              </a:xfrm>
              <a:custGeom>
                <a:avLst/>
                <a:gdLst/>
                <a:ahLst/>
                <a:cxnLst/>
                <a:rect l="l" t="t" r="r" b="b"/>
                <a:pathLst>
                  <a:path w="3311" h="6384" extrusionOk="0">
                    <a:moveTo>
                      <a:pt x="572" y="1"/>
                    </a:moveTo>
                    <a:lnTo>
                      <a:pt x="1" y="1349"/>
                    </a:lnTo>
                    <a:lnTo>
                      <a:pt x="437" y="2729"/>
                    </a:lnTo>
                    <a:lnTo>
                      <a:pt x="1754" y="5343"/>
                    </a:lnTo>
                    <a:lnTo>
                      <a:pt x="2677" y="6194"/>
                    </a:lnTo>
                    <a:cubicBezTo>
                      <a:pt x="2677" y="6312"/>
                      <a:pt x="2817" y="6383"/>
                      <a:pt x="2953" y="6383"/>
                    </a:cubicBezTo>
                    <a:cubicBezTo>
                      <a:pt x="3020" y="6383"/>
                      <a:pt x="3086" y="6366"/>
                      <a:pt x="3134" y="6328"/>
                    </a:cubicBezTo>
                    <a:cubicBezTo>
                      <a:pt x="3269" y="6215"/>
                      <a:pt x="3310" y="5996"/>
                      <a:pt x="3248" y="5820"/>
                    </a:cubicBezTo>
                    <a:cubicBezTo>
                      <a:pt x="3186" y="5654"/>
                      <a:pt x="3103" y="5457"/>
                      <a:pt x="3009" y="5302"/>
                    </a:cubicBezTo>
                    <a:cubicBezTo>
                      <a:pt x="2812" y="4928"/>
                      <a:pt x="2460" y="4327"/>
                      <a:pt x="2076" y="3518"/>
                    </a:cubicBezTo>
                    <a:cubicBezTo>
                      <a:pt x="1505" y="2345"/>
                      <a:pt x="1070" y="1204"/>
                      <a:pt x="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3" name="Google Shape;2763;p56"/>
              <p:cNvSpPr/>
              <p:nvPr/>
            </p:nvSpPr>
            <p:spPr>
              <a:xfrm>
                <a:off x="3499117" y="-3603245"/>
                <a:ext cx="364294" cy="538889"/>
              </a:xfrm>
              <a:custGeom>
                <a:avLst/>
                <a:gdLst/>
                <a:ahLst/>
                <a:cxnLst/>
                <a:rect l="l" t="t" r="r" b="b"/>
                <a:pathLst>
                  <a:path w="4703" h="6957" extrusionOk="0">
                    <a:moveTo>
                      <a:pt x="0" y="0"/>
                    </a:moveTo>
                    <a:lnTo>
                      <a:pt x="0" y="0"/>
                    </a:lnTo>
                    <a:cubicBezTo>
                      <a:pt x="488" y="540"/>
                      <a:pt x="986" y="1681"/>
                      <a:pt x="1369" y="2480"/>
                    </a:cubicBezTo>
                    <a:cubicBezTo>
                      <a:pt x="1899" y="3580"/>
                      <a:pt x="2376" y="4617"/>
                      <a:pt x="2998" y="5664"/>
                    </a:cubicBezTo>
                    <a:cubicBezTo>
                      <a:pt x="3310" y="6194"/>
                      <a:pt x="3527" y="6577"/>
                      <a:pt x="4025" y="6899"/>
                    </a:cubicBezTo>
                    <a:cubicBezTo>
                      <a:pt x="4085" y="6939"/>
                      <a:pt x="4156" y="6956"/>
                      <a:pt x="4229" y="6956"/>
                    </a:cubicBezTo>
                    <a:cubicBezTo>
                      <a:pt x="4458" y="6956"/>
                      <a:pt x="4703" y="6779"/>
                      <a:pt x="4647" y="6567"/>
                    </a:cubicBezTo>
                    <a:cubicBezTo>
                      <a:pt x="4617" y="6463"/>
                      <a:pt x="4513" y="6307"/>
                      <a:pt x="4461" y="6214"/>
                    </a:cubicBezTo>
                    <a:cubicBezTo>
                      <a:pt x="3423" y="4419"/>
                      <a:pt x="2697" y="2708"/>
                      <a:pt x="1556" y="581"/>
                    </a:cubicBezTo>
                    <a:lnTo>
                      <a:pt x="0" y="0"/>
                    </a:lnTo>
                    <a:close/>
                  </a:path>
                </a:pathLst>
              </a:custGeom>
              <a:solidFill>
                <a:srgbClr val="88A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4" name="Google Shape;2764;p56"/>
              <p:cNvSpPr/>
              <p:nvPr/>
            </p:nvSpPr>
            <p:spPr>
              <a:xfrm>
                <a:off x="2993692" y="-4329275"/>
                <a:ext cx="732074" cy="897297"/>
              </a:xfrm>
              <a:custGeom>
                <a:avLst/>
                <a:gdLst/>
                <a:ahLst/>
                <a:cxnLst/>
                <a:rect l="l" t="t" r="r" b="b"/>
                <a:pathLst>
                  <a:path w="9451" h="11584" extrusionOk="0">
                    <a:moveTo>
                      <a:pt x="1762" y="0"/>
                    </a:moveTo>
                    <a:cubicBezTo>
                      <a:pt x="1676" y="0"/>
                      <a:pt x="1587" y="6"/>
                      <a:pt x="1495" y="17"/>
                    </a:cubicBezTo>
                    <a:cubicBezTo>
                      <a:pt x="820" y="111"/>
                      <a:pt x="364" y="526"/>
                      <a:pt x="146" y="1169"/>
                    </a:cubicBezTo>
                    <a:cubicBezTo>
                      <a:pt x="52" y="1428"/>
                      <a:pt x="1" y="1718"/>
                      <a:pt x="63" y="1988"/>
                    </a:cubicBezTo>
                    <a:cubicBezTo>
                      <a:pt x="188" y="2538"/>
                      <a:pt x="716" y="2891"/>
                      <a:pt x="1142" y="3274"/>
                    </a:cubicBezTo>
                    <a:cubicBezTo>
                      <a:pt x="1691" y="3772"/>
                      <a:pt x="1878" y="4135"/>
                      <a:pt x="2055" y="4747"/>
                    </a:cubicBezTo>
                    <a:cubicBezTo>
                      <a:pt x="2076" y="4934"/>
                      <a:pt x="2106" y="5111"/>
                      <a:pt x="2148" y="5286"/>
                    </a:cubicBezTo>
                    <a:cubicBezTo>
                      <a:pt x="2272" y="5733"/>
                      <a:pt x="2459" y="6169"/>
                      <a:pt x="2666" y="6573"/>
                    </a:cubicBezTo>
                    <a:cubicBezTo>
                      <a:pt x="4005" y="9104"/>
                      <a:pt x="6495" y="10992"/>
                      <a:pt x="9284" y="11583"/>
                    </a:cubicBezTo>
                    <a:lnTo>
                      <a:pt x="9399" y="11573"/>
                    </a:lnTo>
                    <a:cubicBezTo>
                      <a:pt x="9450" y="8191"/>
                      <a:pt x="7802" y="4830"/>
                      <a:pt x="5094" y="2797"/>
                    </a:cubicBezTo>
                    <a:cubicBezTo>
                      <a:pt x="4741" y="2538"/>
                      <a:pt x="4358" y="2289"/>
                      <a:pt x="3953" y="2112"/>
                    </a:cubicBezTo>
                    <a:cubicBezTo>
                      <a:pt x="3745" y="1418"/>
                      <a:pt x="3486" y="775"/>
                      <a:pt x="2864" y="339"/>
                    </a:cubicBezTo>
                    <a:cubicBezTo>
                      <a:pt x="2610" y="155"/>
                      <a:pt x="2230" y="0"/>
                      <a:pt x="17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5" name="Google Shape;2765;p56"/>
              <p:cNvSpPr/>
              <p:nvPr/>
            </p:nvSpPr>
            <p:spPr>
              <a:xfrm>
                <a:off x="3095707" y="-4270173"/>
                <a:ext cx="22618" cy="50736"/>
              </a:xfrm>
              <a:custGeom>
                <a:avLst/>
                <a:gdLst/>
                <a:ahLst/>
                <a:cxnLst/>
                <a:rect l="l" t="t" r="r" b="b"/>
                <a:pathLst>
                  <a:path w="292" h="655" extrusionOk="0">
                    <a:moveTo>
                      <a:pt x="146" y="1"/>
                    </a:moveTo>
                    <a:cubicBezTo>
                      <a:pt x="74" y="1"/>
                      <a:pt x="1" y="146"/>
                      <a:pt x="1" y="333"/>
                    </a:cubicBezTo>
                    <a:cubicBezTo>
                      <a:pt x="1" y="509"/>
                      <a:pt x="74" y="655"/>
                      <a:pt x="146" y="655"/>
                    </a:cubicBezTo>
                    <a:cubicBezTo>
                      <a:pt x="229" y="655"/>
                      <a:pt x="291" y="509"/>
                      <a:pt x="291" y="333"/>
                    </a:cubicBezTo>
                    <a:cubicBezTo>
                      <a:pt x="291" y="146"/>
                      <a:pt x="229"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6" name="Google Shape;2766;p56"/>
              <p:cNvSpPr/>
              <p:nvPr/>
            </p:nvSpPr>
            <p:spPr>
              <a:xfrm>
                <a:off x="2996094" y="-4275750"/>
                <a:ext cx="165609" cy="339197"/>
              </a:xfrm>
              <a:custGeom>
                <a:avLst/>
                <a:gdLst/>
                <a:ahLst/>
                <a:cxnLst/>
                <a:rect l="l" t="t" r="r" b="b"/>
                <a:pathLst>
                  <a:path w="2138" h="4379" extrusionOk="0">
                    <a:moveTo>
                      <a:pt x="353" y="1"/>
                    </a:moveTo>
                    <a:cubicBezTo>
                      <a:pt x="260" y="135"/>
                      <a:pt x="177" y="301"/>
                      <a:pt x="115" y="478"/>
                    </a:cubicBezTo>
                    <a:cubicBezTo>
                      <a:pt x="53" y="654"/>
                      <a:pt x="1" y="851"/>
                      <a:pt x="1" y="1048"/>
                    </a:cubicBezTo>
                    <a:cubicBezTo>
                      <a:pt x="1" y="1131"/>
                      <a:pt x="11" y="1214"/>
                      <a:pt x="32" y="1297"/>
                    </a:cubicBezTo>
                    <a:cubicBezTo>
                      <a:pt x="157" y="1847"/>
                      <a:pt x="685" y="2200"/>
                      <a:pt x="1111" y="2583"/>
                    </a:cubicBezTo>
                    <a:cubicBezTo>
                      <a:pt x="1660" y="3081"/>
                      <a:pt x="1847" y="3444"/>
                      <a:pt x="2024" y="4056"/>
                    </a:cubicBezTo>
                    <a:cubicBezTo>
                      <a:pt x="2034" y="4171"/>
                      <a:pt x="2055" y="4274"/>
                      <a:pt x="2075" y="4378"/>
                    </a:cubicBezTo>
                    <a:cubicBezTo>
                      <a:pt x="2138" y="3745"/>
                      <a:pt x="1941" y="3092"/>
                      <a:pt x="1494" y="2625"/>
                    </a:cubicBezTo>
                    <a:cubicBezTo>
                      <a:pt x="1349" y="2469"/>
                      <a:pt x="1173" y="2324"/>
                      <a:pt x="1070" y="2137"/>
                    </a:cubicBezTo>
                    <a:cubicBezTo>
                      <a:pt x="883" y="1805"/>
                      <a:pt x="945" y="1411"/>
                      <a:pt x="924" y="1038"/>
                    </a:cubicBezTo>
                    <a:cubicBezTo>
                      <a:pt x="904" y="654"/>
                      <a:pt x="727" y="218"/>
                      <a:pt x="364" y="156"/>
                    </a:cubicBezTo>
                    <a:lnTo>
                      <a:pt x="353" y="1"/>
                    </a:lnTo>
                    <a:close/>
                  </a:path>
                </a:pathLst>
              </a:custGeom>
              <a:solidFill>
                <a:srgbClr val="88A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7" name="Google Shape;2767;p56"/>
              <p:cNvSpPr/>
              <p:nvPr/>
            </p:nvSpPr>
            <p:spPr>
              <a:xfrm>
                <a:off x="3299039" y="-4168081"/>
                <a:ext cx="852" cy="2479"/>
              </a:xfrm>
              <a:custGeom>
                <a:avLst/>
                <a:gdLst/>
                <a:ahLst/>
                <a:cxnLst/>
                <a:rect l="l" t="t" r="r" b="b"/>
                <a:pathLst>
                  <a:path w="11" h="32" extrusionOk="0">
                    <a:moveTo>
                      <a:pt x="11" y="31"/>
                    </a:moveTo>
                    <a:lnTo>
                      <a:pt x="11" y="31"/>
                    </a:lnTo>
                    <a:lnTo>
                      <a:pt x="11" y="31"/>
                    </a:lnTo>
                    <a:close/>
                    <a:moveTo>
                      <a:pt x="11" y="21"/>
                    </a:moveTo>
                    <a:lnTo>
                      <a:pt x="11" y="21"/>
                    </a:lnTo>
                    <a:lnTo>
                      <a:pt x="11" y="21"/>
                    </a:lnTo>
                    <a:close/>
                    <a:moveTo>
                      <a:pt x="11" y="21"/>
                    </a:moveTo>
                    <a:lnTo>
                      <a:pt x="11" y="21"/>
                    </a:lnTo>
                    <a:lnTo>
                      <a:pt x="11" y="21"/>
                    </a:lnTo>
                    <a:close/>
                    <a:moveTo>
                      <a:pt x="11" y="11"/>
                    </a:moveTo>
                    <a:lnTo>
                      <a:pt x="11" y="11"/>
                    </a:lnTo>
                    <a:lnTo>
                      <a:pt x="11" y="11"/>
                    </a:lnTo>
                    <a:close/>
                    <a:moveTo>
                      <a:pt x="1" y="1"/>
                    </a:moveTo>
                    <a:lnTo>
                      <a:pt x="1" y="1"/>
                    </a:lnTo>
                    <a:close/>
                  </a:path>
                </a:pathLst>
              </a:custGeom>
              <a:solidFill>
                <a:srgbClr val="C3D7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8" name="Google Shape;2768;p56"/>
              <p:cNvSpPr/>
              <p:nvPr/>
            </p:nvSpPr>
            <p:spPr>
              <a:xfrm>
                <a:off x="3259689" y="-4258864"/>
                <a:ext cx="192875" cy="231450"/>
              </a:xfrm>
              <a:custGeom>
                <a:avLst/>
                <a:gdLst/>
                <a:ahLst/>
                <a:cxnLst/>
                <a:rect l="l" t="t" r="r" b="b"/>
                <a:pathLst>
                  <a:path w="2490" h="2988" extrusionOk="0">
                    <a:moveTo>
                      <a:pt x="0" y="0"/>
                    </a:moveTo>
                    <a:cubicBezTo>
                      <a:pt x="115" y="290"/>
                      <a:pt x="187" y="602"/>
                      <a:pt x="208" y="903"/>
                    </a:cubicBezTo>
                    <a:cubicBezTo>
                      <a:pt x="228" y="1069"/>
                      <a:pt x="228" y="1235"/>
                      <a:pt x="301" y="1380"/>
                    </a:cubicBezTo>
                    <a:cubicBezTo>
                      <a:pt x="364" y="1473"/>
                      <a:pt x="456" y="1546"/>
                      <a:pt x="550" y="1618"/>
                    </a:cubicBezTo>
                    <a:lnTo>
                      <a:pt x="2293" y="2987"/>
                    </a:lnTo>
                    <a:cubicBezTo>
                      <a:pt x="2386" y="2863"/>
                      <a:pt x="2448" y="2729"/>
                      <a:pt x="2490" y="2583"/>
                    </a:cubicBezTo>
                    <a:cubicBezTo>
                      <a:pt x="2220" y="2344"/>
                      <a:pt x="1950" y="2106"/>
                      <a:pt x="1660" y="1888"/>
                    </a:cubicBezTo>
                    <a:cubicBezTo>
                      <a:pt x="1307" y="1629"/>
                      <a:pt x="924" y="1380"/>
                      <a:pt x="519" y="1203"/>
                    </a:cubicBezTo>
                    <a:lnTo>
                      <a:pt x="519" y="1193"/>
                    </a:lnTo>
                    <a:lnTo>
                      <a:pt x="519" y="1183"/>
                    </a:lnTo>
                    <a:lnTo>
                      <a:pt x="509" y="1173"/>
                    </a:lnTo>
                    <a:cubicBezTo>
                      <a:pt x="384" y="747"/>
                      <a:pt x="239" y="353"/>
                      <a:pt x="0" y="0"/>
                    </a:cubicBezTo>
                    <a:close/>
                  </a:path>
                </a:pathLst>
              </a:custGeom>
              <a:solidFill>
                <a:srgbClr val="88A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9" name="Google Shape;2769;p56"/>
              <p:cNvSpPr/>
              <p:nvPr/>
            </p:nvSpPr>
            <p:spPr>
              <a:xfrm>
                <a:off x="3255661" y="-3971256"/>
                <a:ext cx="391793" cy="451824"/>
              </a:xfrm>
              <a:custGeom>
                <a:avLst/>
                <a:gdLst/>
                <a:ahLst/>
                <a:cxnLst/>
                <a:rect l="l" t="t" r="r" b="b"/>
                <a:pathLst>
                  <a:path w="5058" h="5833" extrusionOk="0">
                    <a:moveTo>
                      <a:pt x="177" y="1"/>
                    </a:moveTo>
                    <a:cubicBezTo>
                      <a:pt x="1" y="613"/>
                      <a:pt x="363" y="1235"/>
                      <a:pt x="737" y="1743"/>
                    </a:cubicBezTo>
                    <a:cubicBezTo>
                      <a:pt x="1878" y="3310"/>
                      <a:pt x="3268" y="4679"/>
                      <a:pt x="4844" y="5809"/>
                    </a:cubicBezTo>
                    <a:cubicBezTo>
                      <a:pt x="4865" y="5825"/>
                      <a:pt x="4890" y="5832"/>
                      <a:pt x="4914" y="5832"/>
                    </a:cubicBezTo>
                    <a:cubicBezTo>
                      <a:pt x="4986" y="5832"/>
                      <a:pt x="5057" y="5770"/>
                      <a:pt x="5042" y="5685"/>
                    </a:cubicBezTo>
                    <a:cubicBezTo>
                      <a:pt x="4876" y="4285"/>
                      <a:pt x="4357" y="2916"/>
                      <a:pt x="3558" y="1754"/>
                    </a:cubicBezTo>
                    <a:cubicBezTo>
                      <a:pt x="3382" y="1505"/>
                      <a:pt x="3185" y="1245"/>
                      <a:pt x="2905" y="1100"/>
                    </a:cubicBezTo>
                    <a:cubicBezTo>
                      <a:pt x="2768" y="1021"/>
                      <a:pt x="2607" y="977"/>
                      <a:pt x="2451" y="977"/>
                    </a:cubicBezTo>
                    <a:cubicBezTo>
                      <a:pt x="2299" y="977"/>
                      <a:pt x="2151" y="1019"/>
                      <a:pt x="2034" y="1111"/>
                    </a:cubicBezTo>
                    <a:lnTo>
                      <a:pt x="177" y="1"/>
                    </a:lnTo>
                    <a:close/>
                  </a:path>
                </a:pathLst>
              </a:custGeom>
              <a:solidFill>
                <a:srgbClr val="88A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0" name="Google Shape;2770;p56"/>
              <p:cNvSpPr/>
              <p:nvPr/>
            </p:nvSpPr>
            <p:spPr>
              <a:xfrm>
                <a:off x="3254809" y="-4104332"/>
                <a:ext cx="499849" cy="597681"/>
              </a:xfrm>
              <a:custGeom>
                <a:avLst/>
                <a:gdLst/>
                <a:ahLst/>
                <a:cxnLst/>
                <a:rect l="l" t="t" r="r" b="b"/>
                <a:pathLst>
                  <a:path w="6453" h="7716" extrusionOk="0">
                    <a:moveTo>
                      <a:pt x="1368" y="0"/>
                    </a:moveTo>
                    <a:cubicBezTo>
                      <a:pt x="1037" y="0"/>
                      <a:pt x="709" y="108"/>
                      <a:pt x="478" y="339"/>
                    </a:cubicBezTo>
                    <a:cubicBezTo>
                      <a:pt x="188" y="619"/>
                      <a:pt x="1" y="1003"/>
                      <a:pt x="1" y="1418"/>
                    </a:cubicBezTo>
                    <a:cubicBezTo>
                      <a:pt x="1" y="1822"/>
                      <a:pt x="105" y="2248"/>
                      <a:pt x="291" y="2611"/>
                    </a:cubicBezTo>
                    <a:cubicBezTo>
                      <a:pt x="582" y="3223"/>
                      <a:pt x="1049" y="3731"/>
                      <a:pt x="1536" y="4208"/>
                    </a:cubicBezTo>
                    <a:cubicBezTo>
                      <a:pt x="2905" y="5547"/>
                      <a:pt x="4431" y="6718"/>
                      <a:pt x="6079" y="7683"/>
                    </a:cubicBezTo>
                    <a:cubicBezTo>
                      <a:pt x="6117" y="7706"/>
                      <a:pt x="6156" y="7715"/>
                      <a:pt x="6193" y="7715"/>
                    </a:cubicBezTo>
                    <a:cubicBezTo>
                      <a:pt x="6333" y="7715"/>
                      <a:pt x="6453" y="7579"/>
                      <a:pt x="6411" y="7424"/>
                    </a:cubicBezTo>
                    <a:cubicBezTo>
                      <a:pt x="5685" y="4966"/>
                      <a:pt x="4814" y="2445"/>
                      <a:pt x="2905" y="743"/>
                    </a:cubicBezTo>
                    <a:cubicBezTo>
                      <a:pt x="2573" y="443"/>
                      <a:pt x="2190" y="163"/>
                      <a:pt x="1754" y="49"/>
                    </a:cubicBezTo>
                    <a:cubicBezTo>
                      <a:pt x="1629" y="17"/>
                      <a:pt x="1498" y="0"/>
                      <a:pt x="1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1" name="Google Shape;2771;p56"/>
              <p:cNvSpPr/>
              <p:nvPr/>
            </p:nvSpPr>
            <p:spPr>
              <a:xfrm>
                <a:off x="3377970" y="-3831209"/>
                <a:ext cx="327036" cy="269019"/>
              </a:xfrm>
              <a:custGeom>
                <a:avLst/>
                <a:gdLst/>
                <a:ahLst/>
                <a:cxnLst/>
                <a:rect l="l" t="t" r="r" b="b"/>
                <a:pathLst>
                  <a:path w="4222" h="3473" extrusionOk="0">
                    <a:moveTo>
                      <a:pt x="73" y="1"/>
                    </a:moveTo>
                    <a:cubicBezTo>
                      <a:pt x="33" y="1"/>
                      <a:pt x="0" y="52"/>
                      <a:pt x="40" y="91"/>
                    </a:cubicBezTo>
                    <a:cubicBezTo>
                      <a:pt x="1336" y="1295"/>
                      <a:pt x="2695" y="2415"/>
                      <a:pt x="4116" y="3462"/>
                    </a:cubicBezTo>
                    <a:cubicBezTo>
                      <a:pt x="4127" y="3469"/>
                      <a:pt x="4138" y="3473"/>
                      <a:pt x="4147" y="3473"/>
                    </a:cubicBezTo>
                    <a:cubicBezTo>
                      <a:pt x="4193" y="3473"/>
                      <a:pt x="4221" y="3403"/>
                      <a:pt x="4178" y="3369"/>
                    </a:cubicBezTo>
                    <a:cubicBezTo>
                      <a:pt x="2758" y="2332"/>
                      <a:pt x="1398" y="1212"/>
                      <a:pt x="112" y="18"/>
                    </a:cubicBezTo>
                    <a:cubicBezTo>
                      <a:pt x="100" y="6"/>
                      <a:pt x="86" y="1"/>
                      <a:pt x="73" y="1"/>
                    </a:cubicBezTo>
                    <a:close/>
                  </a:path>
                </a:pathLst>
              </a:custGeom>
              <a:solidFill>
                <a:srgbClr val="88A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2" name="Google Shape;2772;p56"/>
              <p:cNvSpPr/>
              <p:nvPr/>
            </p:nvSpPr>
            <p:spPr>
              <a:xfrm>
                <a:off x="3463098" y="-3820752"/>
                <a:ext cx="224092" cy="194425"/>
              </a:xfrm>
              <a:custGeom>
                <a:avLst/>
                <a:gdLst/>
                <a:ahLst/>
                <a:cxnLst/>
                <a:rect l="l" t="t" r="r" b="b"/>
                <a:pathLst>
                  <a:path w="2893" h="2510" extrusionOk="0">
                    <a:moveTo>
                      <a:pt x="73" y="0"/>
                    </a:moveTo>
                    <a:cubicBezTo>
                      <a:pt x="33" y="0"/>
                      <a:pt x="1" y="52"/>
                      <a:pt x="40" y="91"/>
                    </a:cubicBezTo>
                    <a:cubicBezTo>
                      <a:pt x="901" y="941"/>
                      <a:pt x="1814" y="1750"/>
                      <a:pt x="2779" y="2497"/>
                    </a:cubicBezTo>
                    <a:cubicBezTo>
                      <a:pt x="2790" y="2506"/>
                      <a:pt x="2801" y="2510"/>
                      <a:pt x="2813" y="2510"/>
                    </a:cubicBezTo>
                    <a:cubicBezTo>
                      <a:pt x="2855" y="2510"/>
                      <a:pt x="2892" y="2458"/>
                      <a:pt x="2851" y="2425"/>
                    </a:cubicBezTo>
                    <a:cubicBezTo>
                      <a:pt x="1897" y="1678"/>
                      <a:pt x="974" y="869"/>
                      <a:pt x="113" y="18"/>
                    </a:cubicBezTo>
                    <a:cubicBezTo>
                      <a:pt x="100" y="6"/>
                      <a:pt x="86" y="0"/>
                      <a:pt x="73" y="0"/>
                    </a:cubicBezTo>
                    <a:close/>
                  </a:path>
                </a:pathLst>
              </a:custGeom>
              <a:solidFill>
                <a:srgbClr val="88A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3" name="Google Shape;2773;p56"/>
              <p:cNvSpPr/>
              <p:nvPr/>
            </p:nvSpPr>
            <p:spPr>
              <a:xfrm>
                <a:off x="3377815" y="-3459015"/>
                <a:ext cx="59257" cy="20372"/>
              </a:xfrm>
              <a:custGeom>
                <a:avLst/>
                <a:gdLst/>
                <a:ahLst/>
                <a:cxnLst/>
                <a:rect l="l" t="t" r="r" b="b"/>
                <a:pathLst>
                  <a:path w="765" h="263" extrusionOk="0">
                    <a:moveTo>
                      <a:pt x="204" y="0"/>
                    </a:moveTo>
                    <a:cubicBezTo>
                      <a:pt x="171" y="0"/>
                      <a:pt x="137" y="2"/>
                      <a:pt x="104" y="6"/>
                    </a:cubicBezTo>
                    <a:cubicBezTo>
                      <a:pt x="4" y="16"/>
                      <a:pt x="0" y="151"/>
                      <a:pt x="93" y="151"/>
                    </a:cubicBezTo>
                    <a:cubicBezTo>
                      <a:pt x="97" y="151"/>
                      <a:pt x="100" y="151"/>
                      <a:pt x="104" y="151"/>
                    </a:cubicBezTo>
                    <a:cubicBezTo>
                      <a:pt x="125" y="150"/>
                      <a:pt x="146" y="149"/>
                      <a:pt x="168" y="149"/>
                    </a:cubicBezTo>
                    <a:cubicBezTo>
                      <a:pt x="322" y="149"/>
                      <a:pt x="475" y="182"/>
                      <a:pt x="612" y="255"/>
                    </a:cubicBezTo>
                    <a:cubicBezTo>
                      <a:pt x="623" y="260"/>
                      <a:pt x="635" y="263"/>
                      <a:pt x="646" y="263"/>
                    </a:cubicBezTo>
                    <a:cubicBezTo>
                      <a:pt x="715" y="263"/>
                      <a:pt x="765" y="164"/>
                      <a:pt x="685" y="120"/>
                    </a:cubicBezTo>
                    <a:cubicBezTo>
                      <a:pt x="538" y="42"/>
                      <a:pt x="370"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4" name="Google Shape;2774;p56"/>
              <p:cNvSpPr/>
              <p:nvPr/>
            </p:nvSpPr>
            <p:spPr>
              <a:xfrm>
                <a:off x="3322509" y="-3666530"/>
                <a:ext cx="73819" cy="256238"/>
              </a:xfrm>
              <a:custGeom>
                <a:avLst/>
                <a:gdLst/>
                <a:ahLst/>
                <a:cxnLst/>
                <a:rect l="l" t="t" r="r" b="b"/>
                <a:pathLst>
                  <a:path w="953" h="3308" extrusionOk="0">
                    <a:moveTo>
                      <a:pt x="634" y="1"/>
                    </a:moveTo>
                    <a:cubicBezTo>
                      <a:pt x="597" y="1"/>
                      <a:pt x="564" y="24"/>
                      <a:pt x="569" y="71"/>
                    </a:cubicBezTo>
                    <a:cubicBezTo>
                      <a:pt x="641" y="693"/>
                      <a:pt x="694" y="1315"/>
                      <a:pt x="704" y="1949"/>
                    </a:cubicBezTo>
                    <a:cubicBezTo>
                      <a:pt x="714" y="2094"/>
                      <a:pt x="714" y="2249"/>
                      <a:pt x="714" y="2394"/>
                    </a:cubicBezTo>
                    <a:cubicBezTo>
                      <a:pt x="735" y="2498"/>
                      <a:pt x="714" y="2602"/>
                      <a:pt x="662" y="2705"/>
                    </a:cubicBezTo>
                    <a:cubicBezTo>
                      <a:pt x="569" y="2716"/>
                      <a:pt x="486" y="2747"/>
                      <a:pt x="403" y="2778"/>
                    </a:cubicBezTo>
                    <a:cubicBezTo>
                      <a:pt x="196" y="2861"/>
                      <a:pt x="71" y="3017"/>
                      <a:pt x="19" y="3214"/>
                    </a:cubicBezTo>
                    <a:cubicBezTo>
                      <a:pt x="0" y="3270"/>
                      <a:pt x="46" y="3308"/>
                      <a:pt x="92" y="3308"/>
                    </a:cubicBezTo>
                    <a:cubicBezTo>
                      <a:pt x="122" y="3308"/>
                      <a:pt x="152" y="3292"/>
                      <a:pt x="164" y="3256"/>
                    </a:cubicBezTo>
                    <a:cubicBezTo>
                      <a:pt x="226" y="3027"/>
                      <a:pt x="392" y="2924"/>
                      <a:pt x="611" y="2861"/>
                    </a:cubicBezTo>
                    <a:cubicBezTo>
                      <a:pt x="683" y="2841"/>
                      <a:pt x="766" y="2851"/>
                      <a:pt x="828" y="2788"/>
                    </a:cubicBezTo>
                    <a:cubicBezTo>
                      <a:pt x="952" y="2664"/>
                      <a:pt x="860" y="2218"/>
                      <a:pt x="860" y="2052"/>
                    </a:cubicBezTo>
                    <a:cubicBezTo>
                      <a:pt x="849" y="1388"/>
                      <a:pt x="797" y="734"/>
                      <a:pt x="714" y="71"/>
                    </a:cubicBezTo>
                    <a:cubicBezTo>
                      <a:pt x="709" y="24"/>
                      <a:pt x="670" y="1"/>
                      <a:pt x="6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5" name="Google Shape;2775;p56"/>
              <p:cNvSpPr/>
              <p:nvPr/>
            </p:nvSpPr>
            <p:spPr>
              <a:xfrm>
                <a:off x="3309031" y="-3468233"/>
                <a:ext cx="88227" cy="33308"/>
              </a:xfrm>
              <a:custGeom>
                <a:avLst/>
                <a:gdLst/>
                <a:ahLst/>
                <a:cxnLst/>
                <a:rect l="l" t="t" r="r" b="b"/>
                <a:pathLst>
                  <a:path w="1139" h="430" extrusionOk="0">
                    <a:moveTo>
                      <a:pt x="682" y="1"/>
                    </a:moveTo>
                    <a:cubicBezTo>
                      <a:pt x="441" y="1"/>
                      <a:pt x="203" y="96"/>
                      <a:pt x="48" y="291"/>
                    </a:cubicBezTo>
                    <a:cubicBezTo>
                      <a:pt x="0" y="354"/>
                      <a:pt x="49" y="429"/>
                      <a:pt x="103" y="429"/>
                    </a:cubicBezTo>
                    <a:cubicBezTo>
                      <a:pt x="120" y="429"/>
                      <a:pt x="137" y="422"/>
                      <a:pt x="151" y="405"/>
                    </a:cubicBezTo>
                    <a:cubicBezTo>
                      <a:pt x="283" y="239"/>
                      <a:pt x="484" y="151"/>
                      <a:pt x="686" y="151"/>
                    </a:cubicBezTo>
                    <a:cubicBezTo>
                      <a:pt x="787" y="151"/>
                      <a:pt x="888" y="173"/>
                      <a:pt x="981" y="218"/>
                    </a:cubicBezTo>
                    <a:cubicBezTo>
                      <a:pt x="991" y="222"/>
                      <a:pt x="1001" y="223"/>
                      <a:pt x="1011" y="223"/>
                    </a:cubicBezTo>
                    <a:cubicBezTo>
                      <a:pt x="1089" y="223"/>
                      <a:pt x="1138" y="120"/>
                      <a:pt x="1064" y="83"/>
                    </a:cubicBezTo>
                    <a:cubicBezTo>
                      <a:pt x="944" y="29"/>
                      <a:pt x="813" y="1"/>
                      <a:pt x="6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6" name="Google Shape;2776;p56"/>
              <p:cNvSpPr/>
              <p:nvPr/>
            </p:nvSpPr>
            <p:spPr>
              <a:xfrm>
                <a:off x="3319953" y="-3708513"/>
                <a:ext cx="100466" cy="144618"/>
              </a:xfrm>
              <a:custGeom>
                <a:avLst/>
                <a:gdLst/>
                <a:ahLst/>
                <a:cxnLst/>
                <a:rect l="l" t="t" r="r" b="b"/>
                <a:pathLst>
                  <a:path w="1297" h="1867" extrusionOk="0">
                    <a:moveTo>
                      <a:pt x="0" y="1"/>
                    </a:moveTo>
                    <a:lnTo>
                      <a:pt x="0" y="1"/>
                    </a:lnTo>
                    <a:cubicBezTo>
                      <a:pt x="166" y="613"/>
                      <a:pt x="405" y="1193"/>
                      <a:pt x="664" y="1764"/>
                    </a:cubicBezTo>
                    <a:cubicBezTo>
                      <a:pt x="694" y="1833"/>
                      <a:pt x="758" y="1867"/>
                      <a:pt x="823" y="1867"/>
                    </a:cubicBezTo>
                    <a:cubicBezTo>
                      <a:pt x="896" y="1867"/>
                      <a:pt x="969" y="1825"/>
                      <a:pt x="996" y="1744"/>
                    </a:cubicBezTo>
                    <a:cubicBezTo>
                      <a:pt x="1110" y="1422"/>
                      <a:pt x="1214" y="1101"/>
                      <a:pt x="1297" y="769"/>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7" name="Google Shape;2777;p56"/>
              <p:cNvSpPr/>
              <p:nvPr/>
            </p:nvSpPr>
            <p:spPr>
              <a:xfrm>
                <a:off x="3315460" y="-3712153"/>
                <a:ext cx="109993" cy="151977"/>
              </a:xfrm>
              <a:custGeom>
                <a:avLst/>
                <a:gdLst/>
                <a:ahLst/>
                <a:cxnLst/>
                <a:rect l="l" t="t" r="r" b="b"/>
                <a:pathLst>
                  <a:path w="1420" h="1962" extrusionOk="0">
                    <a:moveTo>
                      <a:pt x="65" y="0"/>
                    </a:moveTo>
                    <a:cubicBezTo>
                      <a:pt x="35" y="0"/>
                      <a:pt x="0" y="25"/>
                      <a:pt x="6" y="69"/>
                    </a:cubicBezTo>
                    <a:cubicBezTo>
                      <a:pt x="110" y="431"/>
                      <a:pt x="234" y="784"/>
                      <a:pt x="370" y="1137"/>
                    </a:cubicBezTo>
                    <a:cubicBezTo>
                      <a:pt x="432" y="1293"/>
                      <a:pt x="504" y="1448"/>
                      <a:pt x="566" y="1604"/>
                    </a:cubicBezTo>
                    <a:cubicBezTo>
                      <a:pt x="608" y="1687"/>
                      <a:pt x="649" y="1863"/>
                      <a:pt x="743" y="1915"/>
                    </a:cubicBezTo>
                    <a:cubicBezTo>
                      <a:pt x="790" y="1941"/>
                      <a:pt x="852" y="1962"/>
                      <a:pt x="911" y="1962"/>
                    </a:cubicBezTo>
                    <a:cubicBezTo>
                      <a:pt x="971" y="1962"/>
                      <a:pt x="1028" y="1941"/>
                      <a:pt x="1064" y="1884"/>
                    </a:cubicBezTo>
                    <a:cubicBezTo>
                      <a:pt x="1251" y="1583"/>
                      <a:pt x="1324" y="1168"/>
                      <a:pt x="1407" y="826"/>
                    </a:cubicBezTo>
                    <a:cubicBezTo>
                      <a:pt x="1419" y="789"/>
                      <a:pt x="1388" y="763"/>
                      <a:pt x="1356" y="763"/>
                    </a:cubicBezTo>
                    <a:cubicBezTo>
                      <a:pt x="1334" y="763"/>
                      <a:pt x="1312" y="775"/>
                      <a:pt x="1303" y="805"/>
                    </a:cubicBezTo>
                    <a:cubicBezTo>
                      <a:pt x="1251" y="1012"/>
                      <a:pt x="1189" y="1210"/>
                      <a:pt x="1126" y="1417"/>
                    </a:cubicBezTo>
                    <a:cubicBezTo>
                      <a:pt x="1118" y="1459"/>
                      <a:pt x="1005" y="1843"/>
                      <a:pt x="862" y="1843"/>
                    </a:cubicBezTo>
                    <a:cubicBezTo>
                      <a:pt x="830" y="1843"/>
                      <a:pt x="797" y="1825"/>
                      <a:pt x="764" y="1780"/>
                    </a:cubicBezTo>
                    <a:cubicBezTo>
                      <a:pt x="702" y="1687"/>
                      <a:pt x="660" y="1542"/>
                      <a:pt x="608" y="1438"/>
                    </a:cubicBezTo>
                    <a:cubicBezTo>
                      <a:pt x="411" y="982"/>
                      <a:pt x="245" y="514"/>
                      <a:pt x="110" y="37"/>
                    </a:cubicBezTo>
                    <a:cubicBezTo>
                      <a:pt x="106" y="12"/>
                      <a:pt x="86" y="0"/>
                      <a:pt x="65" y="0"/>
                    </a:cubicBezTo>
                    <a:close/>
                  </a:path>
                </a:pathLst>
              </a:custGeom>
              <a:solidFill>
                <a:srgbClr val="88A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8" name="Google Shape;2778;p56"/>
              <p:cNvSpPr/>
              <p:nvPr/>
            </p:nvSpPr>
            <p:spPr>
              <a:xfrm>
                <a:off x="2936682" y="-4212311"/>
                <a:ext cx="108521" cy="100853"/>
              </a:xfrm>
              <a:custGeom>
                <a:avLst/>
                <a:gdLst/>
                <a:ahLst/>
                <a:cxnLst/>
                <a:rect l="l" t="t" r="r" b="b"/>
                <a:pathLst>
                  <a:path w="1401" h="1302" extrusionOk="0">
                    <a:moveTo>
                      <a:pt x="778" y="1"/>
                    </a:moveTo>
                    <a:lnTo>
                      <a:pt x="0" y="468"/>
                    </a:lnTo>
                    <a:lnTo>
                      <a:pt x="115" y="1204"/>
                    </a:lnTo>
                    <a:cubicBezTo>
                      <a:pt x="315" y="1269"/>
                      <a:pt x="524" y="1301"/>
                      <a:pt x="734" y="1301"/>
                    </a:cubicBezTo>
                    <a:cubicBezTo>
                      <a:pt x="860" y="1301"/>
                      <a:pt x="986" y="1289"/>
                      <a:pt x="1110" y="1266"/>
                    </a:cubicBezTo>
                    <a:cubicBezTo>
                      <a:pt x="1286" y="1235"/>
                      <a:pt x="1401" y="1069"/>
                      <a:pt x="1390" y="893"/>
                    </a:cubicBezTo>
                    <a:lnTo>
                      <a:pt x="1328" y="115"/>
                    </a:lnTo>
                    <a:lnTo>
                      <a:pt x="7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9" name="Google Shape;2779;p56"/>
              <p:cNvSpPr/>
              <p:nvPr/>
            </p:nvSpPr>
            <p:spPr>
              <a:xfrm>
                <a:off x="2887650" y="-4264596"/>
                <a:ext cx="174440" cy="209065"/>
              </a:xfrm>
              <a:custGeom>
                <a:avLst/>
                <a:gdLst/>
                <a:ahLst/>
                <a:cxnLst/>
                <a:rect l="l" t="t" r="r" b="b"/>
                <a:pathLst>
                  <a:path w="2252" h="2699" extrusionOk="0">
                    <a:moveTo>
                      <a:pt x="1624" y="0"/>
                    </a:moveTo>
                    <a:cubicBezTo>
                      <a:pt x="1555" y="0"/>
                      <a:pt x="1486" y="10"/>
                      <a:pt x="1421" y="23"/>
                    </a:cubicBezTo>
                    <a:cubicBezTo>
                      <a:pt x="644" y="168"/>
                      <a:pt x="31" y="904"/>
                      <a:pt x="11" y="1682"/>
                    </a:cubicBezTo>
                    <a:cubicBezTo>
                      <a:pt x="1" y="2035"/>
                      <a:pt x="94" y="2377"/>
                      <a:pt x="218" y="2699"/>
                    </a:cubicBezTo>
                    <a:cubicBezTo>
                      <a:pt x="437" y="1914"/>
                      <a:pt x="1225" y="1368"/>
                      <a:pt x="2029" y="1368"/>
                    </a:cubicBezTo>
                    <a:cubicBezTo>
                      <a:pt x="2065" y="1368"/>
                      <a:pt x="2101" y="1369"/>
                      <a:pt x="2138" y="1371"/>
                    </a:cubicBezTo>
                    <a:lnTo>
                      <a:pt x="2168" y="1350"/>
                    </a:lnTo>
                    <a:cubicBezTo>
                      <a:pt x="2251" y="1101"/>
                      <a:pt x="2241" y="894"/>
                      <a:pt x="2210" y="676"/>
                    </a:cubicBezTo>
                    <a:cubicBezTo>
                      <a:pt x="2168" y="447"/>
                      <a:pt x="2096" y="198"/>
                      <a:pt x="1899" y="74"/>
                    </a:cubicBezTo>
                    <a:cubicBezTo>
                      <a:pt x="1819" y="19"/>
                      <a:pt x="1722" y="0"/>
                      <a:pt x="1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58" name="Shape 858"/>
        <p:cNvGrpSpPr/>
        <p:nvPr/>
      </p:nvGrpSpPr>
      <p:grpSpPr>
        <a:xfrm>
          <a:off x="0" y="0"/>
          <a:ext cx="0" cy="0"/>
          <a:chOff x="0" y="0"/>
          <a:chExt cx="0" cy="0"/>
        </a:xfrm>
      </p:grpSpPr>
      <p:grpSp>
        <p:nvGrpSpPr>
          <p:cNvPr id="859" name="Google Shape;859;p45"/>
          <p:cNvGrpSpPr/>
          <p:nvPr/>
        </p:nvGrpSpPr>
        <p:grpSpPr>
          <a:xfrm>
            <a:off x="5529205" y="982637"/>
            <a:ext cx="3659421" cy="2967177"/>
            <a:chOff x="1230025" y="1063275"/>
            <a:chExt cx="217675" cy="176500"/>
          </a:xfrm>
        </p:grpSpPr>
        <p:sp>
          <p:nvSpPr>
            <p:cNvPr id="860" name="Google Shape;860;p45"/>
            <p:cNvSpPr/>
            <p:nvPr/>
          </p:nvSpPr>
          <p:spPr>
            <a:xfrm>
              <a:off x="1230025" y="1063275"/>
              <a:ext cx="161475" cy="145775"/>
            </a:xfrm>
            <a:custGeom>
              <a:avLst/>
              <a:gdLst/>
              <a:ahLst/>
              <a:cxnLst/>
              <a:rect l="l" t="t" r="r" b="b"/>
              <a:pathLst>
                <a:path w="6459" h="5831" extrusionOk="0">
                  <a:moveTo>
                    <a:pt x="4563" y="1"/>
                  </a:moveTo>
                  <a:cubicBezTo>
                    <a:pt x="4537" y="1"/>
                    <a:pt x="4510" y="3"/>
                    <a:pt x="4484" y="8"/>
                  </a:cubicBezTo>
                  <a:cubicBezTo>
                    <a:pt x="4364" y="8"/>
                    <a:pt x="4244" y="7"/>
                    <a:pt x="4122" y="7"/>
                  </a:cubicBezTo>
                  <a:cubicBezTo>
                    <a:pt x="2758" y="7"/>
                    <a:pt x="1346" y="112"/>
                    <a:pt x="651" y="1510"/>
                  </a:cubicBezTo>
                  <a:cubicBezTo>
                    <a:pt x="0" y="2802"/>
                    <a:pt x="368" y="4829"/>
                    <a:pt x="1701" y="5553"/>
                  </a:cubicBezTo>
                  <a:cubicBezTo>
                    <a:pt x="2055" y="5745"/>
                    <a:pt x="2430" y="5831"/>
                    <a:pt x="2803" y="5831"/>
                  </a:cubicBezTo>
                  <a:cubicBezTo>
                    <a:pt x="3816" y="5831"/>
                    <a:pt x="4818" y="5200"/>
                    <a:pt x="5356" y="4356"/>
                  </a:cubicBezTo>
                  <a:cubicBezTo>
                    <a:pt x="6018" y="3327"/>
                    <a:pt x="6459" y="1447"/>
                    <a:pt x="5576" y="470"/>
                  </a:cubicBezTo>
                  <a:cubicBezTo>
                    <a:pt x="5314" y="208"/>
                    <a:pt x="5125" y="8"/>
                    <a:pt x="4715" y="8"/>
                  </a:cubicBezTo>
                  <a:lnTo>
                    <a:pt x="4642" y="8"/>
                  </a:lnTo>
                  <a:cubicBezTo>
                    <a:pt x="4615" y="3"/>
                    <a:pt x="4589" y="1"/>
                    <a:pt x="4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45"/>
            <p:cNvSpPr/>
            <p:nvPr/>
          </p:nvSpPr>
          <p:spPr>
            <a:xfrm>
              <a:off x="1383800" y="1094975"/>
              <a:ext cx="63900" cy="45325"/>
            </a:xfrm>
            <a:custGeom>
              <a:avLst/>
              <a:gdLst/>
              <a:ahLst/>
              <a:cxnLst/>
              <a:rect l="l" t="t" r="r" b="b"/>
              <a:pathLst>
                <a:path w="2556" h="1813" extrusionOk="0">
                  <a:moveTo>
                    <a:pt x="1236" y="0"/>
                  </a:moveTo>
                  <a:cubicBezTo>
                    <a:pt x="1031" y="0"/>
                    <a:pt x="820" y="78"/>
                    <a:pt x="633" y="263"/>
                  </a:cubicBezTo>
                  <a:cubicBezTo>
                    <a:pt x="0" y="904"/>
                    <a:pt x="620" y="1813"/>
                    <a:pt x="1312" y="1813"/>
                  </a:cubicBezTo>
                  <a:cubicBezTo>
                    <a:pt x="1516" y="1813"/>
                    <a:pt x="1727" y="1734"/>
                    <a:pt x="1914" y="1545"/>
                  </a:cubicBezTo>
                  <a:cubicBezTo>
                    <a:pt x="2556" y="911"/>
                    <a:pt x="1934" y="0"/>
                    <a:pt x="1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45"/>
            <p:cNvSpPr/>
            <p:nvPr/>
          </p:nvSpPr>
          <p:spPr>
            <a:xfrm>
              <a:off x="1357350" y="1157350"/>
              <a:ext cx="81125" cy="82425"/>
            </a:xfrm>
            <a:custGeom>
              <a:avLst/>
              <a:gdLst/>
              <a:ahLst/>
              <a:cxnLst/>
              <a:rect l="l" t="t" r="r" b="b"/>
              <a:pathLst>
                <a:path w="3245" h="3297" extrusionOk="0">
                  <a:moveTo>
                    <a:pt x="1971" y="1"/>
                  </a:moveTo>
                  <a:cubicBezTo>
                    <a:pt x="1841" y="1"/>
                    <a:pt x="1711" y="27"/>
                    <a:pt x="1597" y="79"/>
                  </a:cubicBezTo>
                  <a:cubicBezTo>
                    <a:pt x="1471" y="121"/>
                    <a:pt x="1345" y="194"/>
                    <a:pt x="1240" y="289"/>
                  </a:cubicBezTo>
                  <a:cubicBezTo>
                    <a:pt x="799" y="730"/>
                    <a:pt x="263" y="1244"/>
                    <a:pt x="116" y="1874"/>
                  </a:cubicBezTo>
                  <a:cubicBezTo>
                    <a:pt x="0" y="2336"/>
                    <a:pt x="231" y="2819"/>
                    <a:pt x="630" y="3071"/>
                  </a:cubicBezTo>
                  <a:cubicBezTo>
                    <a:pt x="904" y="3239"/>
                    <a:pt x="1240" y="3271"/>
                    <a:pt x="1544" y="3292"/>
                  </a:cubicBezTo>
                  <a:cubicBezTo>
                    <a:pt x="1592" y="3295"/>
                    <a:pt x="1641" y="3297"/>
                    <a:pt x="1689" y="3297"/>
                  </a:cubicBezTo>
                  <a:cubicBezTo>
                    <a:pt x="2433" y="3297"/>
                    <a:pt x="3042" y="2915"/>
                    <a:pt x="3161" y="2116"/>
                  </a:cubicBezTo>
                  <a:cubicBezTo>
                    <a:pt x="3245" y="1475"/>
                    <a:pt x="3088" y="730"/>
                    <a:pt x="2615" y="257"/>
                  </a:cubicBezTo>
                  <a:cubicBezTo>
                    <a:pt x="2452" y="87"/>
                    <a:pt x="2210" y="1"/>
                    <a:pt x="1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63" name="Google Shape;863;p45"/>
          <p:cNvSpPr txBox="1"/>
          <p:nvPr>
            <p:ph type="ctrTitle"/>
          </p:nvPr>
        </p:nvSpPr>
        <p:spPr>
          <a:xfrm>
            <a:off x="628650" y="1197610"/>
            <a:ext cx="5060315" cy="2520950"/>
          </a:xfrm>
          <a:prstGeom prst="rect">
            <a:avLst/>
          </a:prstGeom>
        </p:spPr>
        <p:txBody>
          <a:bodyPr spcFirstLastPara="1" wrap="square" lIns="91425" tIns="91425" rIns="91425" bIns="91425" anchor="ctr" anchorCtr="0">
            <a:noAutofit/>
          </a:bodyPr>
          <a:lstStyle/>
          <a:p>
            <a:pPr marL="0" lvl="0" indent="0" algn="l" rtl="0">
              <a:lnSpc>
                <a:spcPct val="120000"/>
              </a:lnSpc>
              <a:spcBef>
                <a:spcPts val="0"/>
              </a:spcBef>
              <a:spcAft>
                <a:spcPts val="0"/>
              </a:spcAft>
              <a:buNone/>
            </a:pPr>
            <a:r>
              <a:rPr lang="en-US" altLang="en-GB" sz="3200">
                <a:solidFill>
                  <a:schemeClr val="tx1"/>
                </a:solidFill>
                <a:effectLst>
                  <a:outerShdw blurRad="38100" dist="19050" dir="2700000" algn="tl" rotWithShape="0">
                    <a:schemeClr val="dk1">
                      <a:alpha val="40000"/>
                    </a:schemeClr>
                  </a:outerShdw>
                </a:effectLst>
                <a:latin typeface="Poppins Medium" panose="00000600000000000000" charset="0"/>
                <a:cs typeface="Poppins Medium" panose="00000600000000000000" charset="0"/>
              </a:rPr>
              <a:t>Presented By :</a:t>
            </a:r>
            <a:br>
              <a:rPr lang="en-US" altLang="en-GB" sz="3200">
                <a:solidFill>
                  <a:schemeClr val="tx1"/>
                </a:solidFill>
                <a:effectLst>
                  <a:outerShdw blurRad="38100" dist="19050" dir="2700000" algn="tl" rotWithShape="0">
                    <a:schemeClr val="dk1">
                      <a:alpha val="40000"/>
                    </a:schemeClr>
                  </a:outerShdw>
                </a:effectLst>
                <a:latin typeface="Poppins Medium" panose="00000600000000000000" charset="0"/>
                <a:cs typeface="Poppins Medium" panose="00000600000000000000" charset="0"/>
              </a:rPr>
            </a:br>
            <a:br>
              <a:rPr lang="en-US" altLang="en-GB" sz="3200">
                <a:solidFill>
                  <a:schemeClr val="tx1"/>
                </a:solidFill>
                <a:effectLst>
                  <a:outerShdw blurRad="38100" dist="19050" dir="2700000" algn="tl" rotWithShape="0">
                    <a:schemeClr val="dk1">
                      <a:alpha val="40000"/>
                    </a:schemeClr>
                  </a:outerShdw>
                </a:effectLst>
                <a:latin typeface="Poppins Medium" panose="00000600000000000000" charset="0"/>
                <a:cs typeface="Poppins Medium" panose="00000600000000000000" charset="0"/>
              </a:rPr>
            </a:br>
            <a:r>
              <a:rPr lang="en-US" altLang="en-GB" sz="3200">
                <a:solidFill>
                  <a:schemeClr val="tx1"/>
                </a:solidFill>
                <a:effectLst>
                  <a:outerShdw blurRad="38100" dist="19050" dir="2700000" algn="tl" rotWithShape="0">
                    <a:schemeClr val="dk1">
                      <a:alpha val="40000"/>
                    </a:schemeClr>
                  </a:outerShdw>
                </a:effectLst>
                <a:latin typeface="Poppins Medium" panose="00000600000000000000" charset="0"/>
                <a:cs typeface="Poppins Medium" panose="00000600000000000000" charset="0"/>
              </a:rPr>
              <a:t>Fardin - 874</a:t>
            </a:r>
            <a:br>
              <a:rPr lang="en-US" altLang="en-GB" sz="3200">
                <a:solidFill>
                  <a:schemeClr val="tx1"/>
                </a:solidFill>
                <a:effectLst>
                  <a:outerShdw blurRad="38100" dist="19050" dir="2700000" algn="tl" rotWithShape="0">
                    <a:schemeClr val="dk1">
                      <a:alpha val="40000"/>
                    </a:schemeClr>
                  </a:outerShdw>
                </a:effectLst>
                <a:latin typeface="Poppins Medium" panose="00000600000000000000" charset="0"/>
                <a:cs typeface="Poppins Medium" panose="00000600000000000000" charset="0"/>
              </a:rPr>
            </a:br>
            <a:r>
              <a:rPr lang="en-US" altLang="en-GB" sz="3200">
                <a:solidFill>
                  <a:schemeClr val="tx1"/>
                </a:solidFill>
                <a:effectLst>
                  <a:outerShdw blurRad="38100" dist="19050" dir="2700000" algn="tl" rotWithShape="0">
                    <a:schemeClr val="dk1">
                      <a:alpha val="40000"/>
                    </a:schemeClr>
                  </a:outerShdw>
                </a:effectLst>
                <a:latin typeface="Poppins Medium" panose="00000600000000000000" charset="0"/>
                <a:cs typeface="Poppins Medium" panose="00000600000000000000" charset="0"/>
              </a:rPr>
              <a:t>Usha - 982</a:t>
            </a:r>
            <a:br>
              <a:rPr lang="en-US" altLang="en-GB" sz="3200">
                <a:solidFill>
                  <a:schemeClr val="tx1"/>
                </a:solidFill>
                <a:effectLst>
                  <a:outerShdw blurRad="38100" dist="19050" dir="2700000" algn="tl" rotWithShape="0">
                    <a:schemeClr val="dk1">
                      <a:alpha val="40000"/>
                    </a:schemeClr>
                  </a:outerShdw>
                </a:effectLst>
                <a:latin typeface="Poppins Medium" panose="00000600000000000000" charset="0"/>
                <a:cs typeface="Poppins Medium" panose="00000600000000000000" charset="0"/>
              </a:rPr>
            </a:br>
            <a:r>
              <a:rPr lang="en-US" altLang="en-GB" sz="3200">
                <a:solidFill>
                  <a:schemeClr val="tx1"/>
                </a:solidFill>
                <a:effectLst>
                  <a:outerShdw blurRad="38100" dist="19050" dir="2700000" algn="tl" rotWithShape="0">
                    <a:schemeClr val="dk1">
                      <a:alpha val="40000"/>
                    </a:schemeClr>
                  </a:outerShdw>
                </a:effectLst>
                <a:latin typeface="Poppins Medium" panose="00000600000000000000" charset="0"/>
                <a:cs typeface="Poppins Medium" panose="00000600000000000000" charset="0"/>
              </a:rPr>
              <a:t>Boshra - 721</a:t>
            </a:r>
            <a:br>
              <a:rPr lang="en-US" altLang="en-GB" sz="3200">
                <a:solidFill>
                  <a:schemeClr val="tx1"/>
                </a:solidFill>
                <a:effectLst>
                  <a:outerShdw blurRad="38100" dist="19050" dir="2700000" algn="tl" rotWithShape="0">
                    <a:schemeClr val="dk1">
                      <a:alpha val="40000"/>
                    </a:schemeClr>
                  </a:outerShdw>
                </a:effectLst>
                <a:latin typeface="Poppins Medium" panose="00000600000000000000" charset="0"/>
                <a:cs typeface="Poppins Medium" panose="00000600000000000000" charset="0"/>
              </a:rPr>
            </a:br>
            <a:r>
              <a:rPr lang="en-US" altLang="en-GB" sz="3200">
                <a:solidFill>
                  <a:schemeClr val="tx1"/>
                </a:solidFill>
                <a:effectLst>
                  <a:outerShdw blurRad="38100" dist="19050" dir="2700000" algn="tl" rotWithShape="0">
                    <a:schemeClr val="dk1">
                      <a:alpha val="40000"/>
                    </a:schemeClr>
                  </a:outerShdw>
                </a:effectLst>
                <a:latin typeface="Poppins Medium" panose="00000600000000000000" charset="0"/>
                <a:cs typeface="Poppins Medium" panose="00000600000000000000" charset="0"/>
              </a:rPr>
              <a:t>Maria - 791</a:t>
            </a:r>
            <a:br>
              <a:rPr lang="en-US" altLang="en-GB" sz="3200">
                <a:solidFill>
                  <a:schemeClr val="tx1"/>
                </a:solidFill>
                <a:effectLst>
                  <a:outerShdw blurRad="38100" dist="19050" dir="2700000" algn="tl" rotWithShape="0">
                    <a:schemeClr val="dk1">
                      <a:alpha val="40000"/>
                    </a:schemeClr>
                  </a:outerShdw>
                </a:effectLst>
                <a:latin typeface="Poppins Medium" panose="00000600000000000000" charset="0"/>
                <a:cs typeface="Poppins Medium" panose="00000600000000000000" charset="0"/>
              </a:rPr>
            </a:br>
            <a:r>
              <a:rPr lang="en-US" altLang="en-GB" sz="3200">
                <a:solidFill>
                  <a:schemeClr val="tx1"/>
                </a:solidFill>
                <a:effectLst>
                  <a:outerShdw blurRad="38100" dist="19050" dir="2700000" algn="tl" rotWithShape="0">
                    <a:schemeClr val="dk1">
                      <a:alpha val="40000"/>
                    </a:schemeClr>
                  </a:outerShdw>
                </a:effectLst>
                <a:latin typeface="Poppins Medium" panose="00000600000000000000" charset="0"/>
                <a:cs typeface="Poppins Medium" panose="00000600000000000000" charset="0"/>
              </a:rPr>
              <a:t>Adib - 694</a:t>
            </a:r>
            <a:endParaRPr lang="en-US" altLang="en-GB" sz="3200">
              <a:solidFill>
                <a:schemeClr val="tx1"/>
              </a:solidFill>
              <a:effectLst>
                <a:outerShdw blurRad="38100" dist="19050" dir="2700000" algn="tl" rotWithShape="0">
                  <a:schemeClr val="dk1">
                    <a:alpha val="40000"/>
                  </a:schemeClr>
                </a:outerShdw>
              </a:effectLst>
              <a:latin typeface="Poppins Medium" panose="00000600000000000000" charset="0"/>
              <a:cs typeface="Poppins Medium" panose="00000600000000000000" charset="0"/>
            </a:endParaRPr>
          </a:p>
        </p:txBody>
      </p:sp>
      <p:grpSp>
        <p:nvGrpSpPr>
          <p:cNvPr id="865" name="Google Shape;865;p45"/>
          <p:cNvGrpSpPr/>
          <p:nvPr/>
        </p:nvGrpSpPr>
        <p:grpSpPr>
          <a:xfrm>
            <a:off x="5452988" y="1953914"/>
            <a:ext cx="2977756" cy="2316186"/>
            <a:chOff x="5452988" y="1953914"/>
            <a:chExt cx="2977756" cy="2316186"/>
          </a:xfrm>
        </p:grpSpPr>
        <p:sp>
          <p:nvSpPr>
            <p:cNvPr id="866" name="Google Shape;866;p45"/>
            <p:cNvSpPr/>
            <p:nvPr/>
          </p:nvSpPr>
          <p:spPr>
            <a:xfrm>
              <a:off x="5452988" y="1953914"/>
              <a:ext cx="2977756" cy="2316186"/>
            </a:xfrm>
            <a:custGeom>
              <a:avLst/>
              <a:gdLst/>
              <a:ahLst/>
              <a:cxnLst/>
              <a:rect l="l" t="t" r="r" b="b"/>
              <a:pathLst>
                <a:path w="47549" h="36985" extrusionOk="0">
                  <a:moveTo>
                    <a:pt x="27188" y="1"/>
                  </a:moveTo>
                  <a:cubicBezTo>
                    <a:pt x="26421" y="1397"/>
                    <a:pt x="26337" y="2972"/>
                    <a:pt x="26421" y="4106"/>
                  </a:cubicBezTo>
                  <a:cubicBezTo>
                    <a:pt x="25989" y="2835"/>
                    <a:pt x="25425" y="2386"/>
                    <a:pt x="24874" y="2386"/>
                  </a:cubicBezTo>
                  <a:cubicBezTo>
                    <a:pt x="24715" y="2386"/>
                    <a:pt x="24558" y="2423"/>
                    <a:pt x="24405" y="2489"/>
                  </a:cubicBezTo>
                  <a:cubicBezTo>
                    <a:pt x="23817" y="2741"/>
                    <a:pt x="23114" y="3896"/>
                    <a:pt x="22536" y="5419"/>
                  </a:cubicBezTo>
                  <a:cubicBezTo>
                    <a:pt x="22221" y="4852"/>
                    <a:pt x="21790" y="4306"/>
                    <a:pt x="21254" y="3865"/>
                  </a:cubicBezTo>
                  <a:cubicBezTo>
                    <a:pt x="20557" y="3295"/>
                    <a:pt x="20036" y="3148"/>
                    <a:pt x="19675" y="3148"/>
                  </a:cubicBezTo>
                  <a:cubicBezTo>
                    <a:pt x="19564" y="3148"/>
                    <a:pt x="19467" y="3162"/>
                    <a:pt x="19385" y="3182"/>
                  </a:cubicBezTo>
                  <a:cubicBezTo>
                    <a:pt x="18797" y="2731"/>
                    <a:pt x="18104" y="2510"/>
                    <a:pt x="17054" y="2500"/>
                  </a:cubicBezTo>
                  <a:cubicBezTo>
                    <a:pt x="16582" y="2500"/>
                    <a:pt x="16046" y="2542"/>
                    <a:pt x="15406" y="2626"/>
                  </a:cubicBezTo>
                  <a:cubicBezTo>
                    <a:pt x="15164" y="2657"/>
                    <a:pt x="14933" y="2699"/>
                    <a:pt x="14702" y="2741"/>
                  </a:cubicBezTo>
                  <a:cubicBezTo>
                    <a:pt x="12802" y="3077"/>
                    <a:pt x="11468" y="3697"/>
                    <a:pt x="10838" y="4841"/>
                  </a:cubicBezTo>
                  <a:cubicBezTo>
                    <a:pt x="10807" y="4841"/>
                    <a:pt x="10786" y="4831"/>
                    <a:pt x="10765" y="4831"/>
                  </a:cubicBezTo>
                  <a:cubicBezTo>
                    <a:pt x="10720" y="4824"/>
                    <a:pt x="10675" y="4820"/>
                    <a:pt x="10630" y="4820"/>
                  </a:cubicBezTo>
                  <a:cubicBezTo>
                    <a:pt x="9675" y="4820"/>
                    <a:pt x="8599" y="6375"/>
                    <a:pt x="8097" y="7718"/>
                  </a:cubicBezTo>
                  <a:cubicBezTo>
                    <a:pt x="7572" y="9125"/>
                    <a:pt x="7120" y="10753"/>
                    <a:pt x="7982" y="11509"/>
                  </a:cubicBezTo>
                  <a:cubicBezTo>
                    <a:pt x="8234" y="11719"/>
                    <a:pt x="8560" y="11887"/>
                    <a:pt x="8896" y="11992"/>
                  </a:cubicBezTo>
                  <a:cubicBezTo>
                    <a:pt x="8770" y="12937"/>
                    <a:pt x="8707" y="13946"/>
                    <a:pt x="8759" y="14891"/>
                  </a:cubicBezTo>
                  <a:lnTo>
                    <a:pt x="8759" y="14954"/>
                  </a:lnTo>
                  <a:cubicBezTo>
                    <a:pt x="7183" y="12318"/>
                    <a:pt x="4621" y="9860"/>
                    <a:pt x="3498" y="9860"/>
                  </a:cubicBezTo>
                  <a:cubicBezTo>
                    <a:pt x="2301" y="9860"/>
                    <a:pt x="1461" y="11267"/>
                    <a:pt x="3445" y="16623"/>
                  </a:cubicBezTo>
                  <a:cubicBezTo>
                    <a:pt x="3876" y="17778"/>
                    <a:pt x="4359" y="18860"/>
                    <a:pt x="4863" y="19847"/>
                  </a:cubicBezTo>
                  <a:lnTo>
                    <a:pt x="4737" y="19721"/>
                  </a:lnTo>
                  <a:cubicBezTo>
                    <a:pt x="3579" y="18515"/>
                    <a:pt x="1827" y="17506"/>
                    <a:pt x="1058" y="17506"/>
                  </a:cubicBezTo>
                  <a:cubicBezTo>
                    <a:pt x="997" y="17506"/>
                    <a:pt x="942" y="17513"/>
                    <a:pt x="894" y="17526"/>
                  </a:cubicBezTo>
                  <a:cubicBezTo>
                    <a:pt x="243" y="17705"/>
                    <a:pt x="1" y="18597"/>
                    <a:pt x="1881" y="21212"/>
                  </a:cubicBezTo>
                  <a:cubicBezTo>
                    <a:pt x="2301" y="21800"/>
                    <a:pt x="2752" y="22335"/>
                    <a:pt x="3183" y="22808"/>
                  </a:cubicBezTo>
                  <a:lnTo>
                    <a:pt x="1860" y="24708"/>
                  </a:lnTo>
                  <a:lnTo>
                    <a:pt x="4275" y="25370"/>
                  </a:lnTo>
                  <a:lnTo>
                    <a:pt x="4275" y="31513"/>
                  </a:lnTo>
                  <a:lnTo>
                    <a:pt x="23765" y="36984"/>
                  </a:lnTo>
                  <a:lnTo>
                    <a:pt x="43243" y="31513"/>
                  </a:lnTo>
                  <a:lnTo>
                    <a:pt x="43243" y="27114"/>
                  </a:lnTo>
                  <a:lnTo>
                    <a:pt x="43243" y="25370"/>
                  </a:lnTo>
                  <a:lnTo>
                    <a:pt x="45658" y="24708"/>
                  </a:lnTo>
                  <a:lnTo>
                    <a:pt x="44346" y="22829"/>
                  </a:lnTo>
                  <a:cubicBezTo>
                    <a:pt x="44787" y="22346"/>
                    <a:pt x="45238" y="21800"/>
                    <a:pt x="45669" y="21212"/>
                  </a:cubicBezTo>
                  <a:cubicBezTo>
                    <a:pt x="47548" y="18597"/>
                    <a:pt x="47307" y="17705"/>
                    <a:pt x="46656" y="17526"/>
                  </a:cubicBezTo>
                  <a:cubicBezTo>
                    <a:pt x="46608" y="17513"/>
                    <a:pt x="46554" y="17506"/>
                    <a:pt x="46493" y="17506"/>
                  </a:cubicBezTo>
                  <a:cubicBezTo>
                    <a:pt x="45725" y="17506"/>
                    <a:pt x="43980" y="18515"/>
                    <a:pt x="42813" y="19721"/>
                  </a:cubicBezTo>
                  <a:lnTo>
                    <a:pt x="42687" y="19847"/>
                  </a:lnTo>
                  <a:cubicBezTo>
                    <a:pt x="43191" y="18860"/>
                    <a:pt x="43674" y="17778"/>
                    <a:pt x="44104" y="16623"/>
                  </a:cubicBezTo>
                  <a:cubicBezTo>
                    <a:pt x="46089" y="11267"/>
                    <a:pt x="45249" y="9860"/>
                    <a:pt x="44062" y="9860"/>
                  </a:cubicBezTo>
                  <a:cubicBezTo>
                    <a:pt x="43537" y="9860"/>
                    <a:pt x="42718" y="10375"/>
                    <a:pt x="41826" y="11194"/>
                  </a:cubicBezTo>
                  <a:cubicBezTo>
                    <a:pt x="41805" y="11162"/>
                    <a:pt x="41773" y="11141"/>
                    <a:pt x="41752" y="11110"/>
                  </a:cubicBezTo>
                  <a:cubicBezTo>
                    <a:pt x="41415" y="10786"/>
                    <a:pt x="41066" y="10614"/>
                    <a:pt x="40707" y="10614"/>
                  </a:cubicBezTo>
                  <a:cubicBezTo>
                    <a:pt x="40125" y="10614"/>
                    <a:pt x="39515" y="11064"/>
                    <a:pt x="38886" y="12044"/>
                  </a:cubicBezTo>
                  <a:cubicBezTo>
                    <a:pt x="38823" y="12149"/>
                    <a:pt x="38760" y="12254"/>
                    <a:pt x="38707" y="12370"/>
                  </a:cubicBezTo>
                  <a:cubicBezTo>
                    <a:pt x="38487" y="10501"/>
                    <a:pt x="37962" y="8821"/>
                    <a:pt x="37395" y="8233"/>
                  </a:cubicBezTo>
                  <a:cubicBezTo>
                    <a:pt x="37332" y="7624"/>
                    <a:pt x="37248" y="7036"/>
                    <a:pt x="37111" y="6563"/>
                  </a:cubicBezTo>
                  <a:cubicBezTo>
                    <a:pt x="37090" y="6469"/>
                    <a:pt x="37059" y="6374"/>
                    <a:pt x="37027" y="6280"/>
                  </a:cubicBezTo>
                  <a:cubicBezTo>
                    <a:pt x="37594" y="5156"/>
                    <a:pt x="38382" y="3067"/>
                    <a:pt x="37783" y="967"/>
                  </a:cubicBezTo>
                  <a:cubicBezTo>
                    <a:pt x="37783" y="967"/>
                    <a:pt x="37779" y="967"/>
                    <a:pt x="37771" y="967"/>
                  </a:cubicBezTo>
                  <a:cubicBezTo>
                    <a:pt x="37573" y="967"/>
                    <a:pt x="35008" y="1005"/>
                    <a:pt x="33897" y="3004"/>
                  </a:cubicBezTo>
                  <a:cubicBezTo>
                    <a:pt x="33393" y="2815"/>
                    <a:pt x="32805" y="2657"/>
                    <a:pt x="32133" y="2552"/>
                  </a:cubicBezTo>
                  <a:cubicBezTo>
                    <a:pt x="32018" y="2531"/>
                    <a:pt x="31892" y="2521"/>
                    <a:pt x="31766" y="2500"/>
                  </a:cubicBezTo>
                  <a:cubicBezTo>
                    <a:pt x="31526" y="2474"/>
                    <a:pt x="31292" y="2455"/>
                    <a:pt x="31065" y="2455"/>
                  </a:cubicBezTo>
                  <a:cubicBezTo>
                    <a:pt x="31015" y="2455"/>
                    <a:pt x="30965" y="2456"/>
                    <a:pt x="30915" y="2458"/>
                  </a:cubicBezTo>
                  <a:cubicBezTo>
                    <a:pt x="30474" y="2458"/>
                    <a:pt x="30054" y="2521"/>
                    <a:pt x="29666" y="2626"/>
                  </a:cubicBezTo>
                  <a:cubicBezTo>
                    <a:pt x="29288" y="515"/>
                    <a:pt x="27188" y="1"/>
                    <a:pt x="27188" y="1"/>
                  </a:cubicBezTo>
                  <a:close/>
                </a:path>
              </a:pathLst>
            </a:custGeom>
            <a:solidFill>
              <a:schemeClr val="lt1"/>
            </a:solidFill>
            <a:ln w="114300" cap="flat" cmpd="sng">
              <a:solidFill>
                <a:schemeClr val="lt1"/>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67" name="Google Shape;867;p45"/>
            <p:cNvGrpSpPr/>
            <p:nvPr/>
          </p:nvGrpSpPr>
          <p:grpSpPr>
            <a:xfrm>
              <a:off x="5453000" y="1954079"/>
              <a:ext cx="2977730" cy="2315995"/>
              <a:chOff x="12000425" y="2836100"/>
              <a:chExt cx="1353575" cy="1052725"/>
            </a:xfrm>
          </p:grpSpPr>
          <p:sp>
            <p:nvSpPr>
              <p:cNvPr id="868" name="Google Shape;868;p45"/>
              <p:cNvSpPr/>
              <p:nvPr/>
            </p:nvSpPr>
            <p:spPr>
              <a:xfrm>
                <a:off x="12471850" y="2963000"/>
                <a:ext cx="214825" cy="438800"/>
              </a:xfrm>
              <a:custGeom>
                <a:avLst/>
                <a:gdLst/>
                <a:ahLst/>
                <a:cxnLst/>
                <a:rect l="l" t="t" r="r" b="b"/>
                <a:pathLst>
                  <a:path w="8593" h="17552" extrusionOk="0">
                    <a:moveTo>
                      <a:pt x="1963" y="0"/>
                    </a:moveTo>
                    <a:cubicBezTo>
                      <a:pt x="870" y="0"/>
                      <a:pt x="1" y="1453"/>
                      <a:pt x="1095" y="6769"/>
                    </a:cubicBezTo>
                    <a:cubicBezTo>
                      <a:pt x="2261" y="12419"/>
                      <a:pt x="4949" y="16787"/>
                      <a:pt x="4949" y="16787"/>
                    </a:cubicBezTo>
                    <a:cubicBezTo>
                      <a:pt x="4949" y="16787"/>
                      <a:pt x="5556" y="17551"/>
                      <a:pt x="6639" y="17551"/>
                    </a:cubicBezTo>
                    <a:cubicBezTo>
                      <a:pt x="6807" y="17551"/>
                      <a:pt x="6986" y="17533"/>
                      <a:pt x="7176" y="17491"/>
                    </a:cubicBezTo>
                    <a:cubicBezTo>
                      <a:pt x="8593" y="17176"/>
                      <a:pt x="8520" y="15380"/>
                      <a:pt x="8520" y="15380"/>
                    </a:cubicBezTo>
                    <a:cubicBezTo>
                      <a:pt x="8520" y="15380"/>
                      <a:pt x="7963" y="9447"/>
                      <a:pt x="6861" y="6412"/>
                    </a:cubicBezTo>
                    <a:cubicBezTo>
                      <a:pt x="5747" y="3378"/>
                      <a:pt x="3363" y="196"/>
                      <a:pt x="2177" y="18"/>
                    </a:cubicBezTo>
                    <a:cubicBezTo>
                      <a:pt x="2105" y="6"/>
                      <a:pt x="2034" y="0"/>
                      <a:pt x="1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45"/>
              <p:cNvSpPr/>
              <p:nvPr/>
            </p:nvSpPr>
            <p:spPr>
              <a:xfrm>
                <a:off x="12537825" y="3060025"/>
                <a:ext cx="105800" cy="330525"/>
              </a:xfrm>
              <a:custGeom>
                <a:avLst/>
                <a:gdLst/>
                <a:ahLst/>
                <a:cxnLst/>
                <a:rect l="l" t="t" r="r" b="b"/>
                <a:pathLst>
                  <a:path w="4232" h="13221" extrusionOk="0">
                    <a:moveTo>
                      <a:pt x="343" y="0"/>
                    </a:moveTo>
                    <a:cubicBezTo>
                      <a:pt x="341" y="0"/>
                      <a:pt x="338" y="1"/>
                      <a:pt x="336" y="1"/>
                    </a:cubicBezTo>
                    <a:cubicBezTo>
                      <a:pt x="0" y="53"/>
                      <a:pt x="819" y="1796"/>
                      <a:pt x="1428" y="3434"/>
                    </a:cubicBezTo>
                    <a:cubicBezTo>
                      <a:pt x="2026" y="5083"/>
                      <a:pt x="2856" y="8265"/>
                      <a:pt x="3318" y="10292"/>
                    </a:cubicBezTo>
                    <a:cubicBezTo>
                      <a:pt x="3770" y="12329"/>
                      <a:pt x="3885" y="13221"/>
                      <a:pt x="3885" y="13221"/>
                    </a:cubicBezTo>
                    <a:lnTo>
                      <a:pt x="4232" y="13043"/>
                    </a:lnTo>
                    <a:cubicBezTo>
                      <a:pt x="4095" y="11499"/>
                      <a:pt x="2856" y="6805"/>
                      <a:pt x="2310" y="5020"/>
                    </a:cubicBezTo>
                    <a:cubicBezTo>
                      <a:pt x="1757" y="3256"/>
                      <a:pt x="686" y="0"/>
                      <a:pt x="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45"/>
              <p:cNvSpPr/>
              <p:nvPr/>
            </p:nvSpPr>
            <p:spPr>
              <a:xfrm>
                <a:off x="12578250" y="3274600"/>
                <a:ext cx="46750" cy="47450"/>
              </a:xfrm>
              <a:custGeom>
                <a:avLst/>
                <a:gdLst/>
                <a:ahLst/>
                <a:cxnLst/>
                <a:rect l="l" t="t" r="r" b="b"/>
                <a:pathLst>
                  <a:path w="1870" h="1898" extrusionOk="0">
                    <a:moveTo>
                      <a:pt x="212" y="0"/>
                    </a:moveTo>
                    <a:cubicBezTo>
                      <a:pt x="188" y="0"/>
                      <a:pt x="169" y="9"/>
                      <a:pt x="157" y="28"/>
                    </a:cubicBezTo>
                    <a:cubicBezTo>
                      <a:pt x="0" y="280"/>
                      <a:pt x="1869" y="1898"/>
                      <a:pt x="1869" y="1898"/>
                    </a:cubicBezTo>
                    <a:lnTo>
                      <a:pt x="1775" y="1425"/>
                    </a:lnTo>
                    <a:cubicBezTo>
                      <a:pt x="1775" y="1425"/>
                      <a:pt x="522"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45"/>
              <p:cNvSpPr/>
              <p:nvPr/>
            </p:nvSpPr>
            <p:spPr>
              <a:xfrm>
                <a:off x="12548050" y="3156200"/>
                <a:ext cx="46750" cy="47450"/>
              </a:xfrm>
              <a:custGeom>
                <a:avLst/>
                <a:gdLst/>
                <a:ahLst/>
                <a:cxnLst/>
                <a:rect l="l" t="t" r="r" b="b"/>
                <a:pathLst>
                  <a:path w="1870" h="1898" extrusionOk="0">
                    <a:moveTo>
                      <a:pt x="213" y="0"/>
                    </a:moveTo>
                    <a:cubicBezTo>
                      <a:pt x="188" y="0"/>
                      <a:pt x="170" y="9"/>
                      <a:pt x="158" y="28"/>
                    </a:cubicBezTo>
                    <a:cubicBezTo>
                      <a:pt x="0" y="280"/>
                      <a:pt x="1869" y="1897"/>
                      <a:pt x="1869" y="1897"/>
                    </a:cubicBezTo>
                    <a:lnTo>
                      <a:pt x="1775" y="1425"/>
                    </a:lnTo>
                    <a:cubicBezTo>
                      <a:pt x="1775" y="1425"/>
                      <a:pt x="521" y="0"/>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45"/>
              <p:cNvSpPr/>
              <p:nvPr/>
            </p:nvSpPr>
            <p:spPr>
              <a:xfrm>
                <a:off x="12578250" y="3086975"/>
                <a:ext cx="17600" cy="63400"/>
              </a:xfrm>
              <a:custGeom>
                <a:avLst/>
                <a:gdLst/>
                <a:ahLst/>
                <a:cxnLst/>
                <a:rect l="l" t="t" r="r" b="b"/>
                <a:pathLst>
                  <a:path w="704" h="2536" extrusionOk="0">
                    <a:moveTo>
                      <a:pt x="402" y="0"/>
                    </a:moveTo>
                    <a:cubicBezTo>
                      <a:pt x="141" y="0"/>
                      <a:pt x="0" y="2104"/>
                      <a:pt x="0" y="2104"/>
                    </a:cubicBezTo>
                    <a:lnTo>
                      <a:pt x="210" y="2535"/>
                    </a:lnTo>
                    <a:cubicBezTo>
                      <a:pt x="210" y="2535"/>
                      <a:pt x="703" y="120"/>
                      <a:pt x="420" y="4"/>
                    </a:cubicBezTo>
                    <a:cubicBezTo>
                      <a:pt x="414" y="2"/>
                      <a:pt x="408" y="0"/>
                      <a:pt x="402" y="0"/>
                    </a:cubicBezTo>
                    <a:close/>
                  </a:path>
                </a:pathLst>
              </a:custGeom>
              <a:solidFill>
                <a:srgbClr val="2A6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45"/>
              <p:cNvSpPr/>
              <p:nvPr/>
            </p:nvSpPr>
            <p:spPr>
              <a:xfrm>
                <a:off x="12614200" y="3215075"/>
                <a:ext cx="17875" cy="63400"/>
              </a:xfrm>
              <a:custGeom>
                <a:avLst/>
                <a:gdLst/>
                <a:ahLst/>
                <a:cxnLst/>
                <a:rect l="l" t="t" r="r" b="b"/>
                <a:pathLst>
                  <a:path w="715" h="2536" extrusionOk="0">
                    <a:moveTo>
                      <a:pt x="412" y="1"/>
                    </a:moveTo>
                    <a:cubicBezTo>
                      <a:pt x="141" y="1"/>
                      <a:pt x="0" y="2105"/>
                      <a:pt x="0" y="2105"/>
                    </a:cubicBezTo>
                    <a:lnTo>
                      <a:pt x="221" y="2535"/>
                    </a:lnTo>
                    <a:cubicBezTo>
                      <a:pt x="221" y="2535"/>
                      <a:pt x="715" y="120"/>
                      <a:pt x="431" y="4"/>
                    </a:cubicBezTo>
                    <a:cubicBezTo>
                      <a:pt x="425" y="2"/>
                      <a:pt x="418" y="1"/>
                      <a:pt x="4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45"/>
              <p:cNvSpPr/>
              <p:nvPr/>
            </p:nvSpPr>
            <p:spPr>
              <a:xfrm>
                <a:off x="12725775" y="3104175"/>
                <a:ext cx="140975" cy="277750"/>
              </a:xfrm>
              <a:custGeom>
                <a:avLst/>
                <a:gdLst/>
                <a:ahLst/>
                <a:cxnLst/>
                <a:rect l="l" t="t" r="r" b="b"/>
                <a:pathLst>
                  <a:path w="5639" h="11110" extrusionOk="0">
                    <a:moveTo>
                      <a:pt x="4384" y="1"/>
                    </a:moveTo>
                    <a:cubicBezTo>
                      <a:pt x="4344" y="1"/>
                      <a:pt x="4304" y="3"/>
                      <a:pt x="4264" y="9"/>
                    </a:cubicBezTo>
                    <a:cubicBezTo>
                      <a:pt x="3508" y="114"/>
                      <a:pt x="1954" y="2109"/>
                      <a:pt x="1219" y="4031"/>
                    </a:cubicBezTo>
                    <a:cubicBezTo>
                      <a:pt x="484" y="5942"/>
                      <a:pt x="74" y="9712"/>
                      <a:pt x="74" y="9712"/>
                    </a:cubicBezTo>
                    <a:cubicBezTo>
                      <a:pt x="74" y="9712"/>
                      <a:pt x="1" y="10846"/>
                      <a:pt x="904" y="11067"/>
                    </a:cubicBezTo>
                    <a:cubicBezTo>
                      <a:pt x="1031" y="11097"/>
                      <a:pt x="1151" y="11110"/>
                      <a:pt x="1263" y="11110"/>
                    </a:cubicBezTo>
                    <a:cubicBezTo>
                      <a:pt x="1935" y="11110"/>
                      <a:pt x="2321" y="10647"/>
                      <a:pt x="2321" y="10647"/>
                    </a:cubicBezTo>
                    <a:cubicBezTo>
                      <a:pt x="2321" y="10647"/>
                      <a:pt x="4075" y="7896"/>
                      <a:pt x="4883" y="4314"/>
                    </a:cubicBezTo>
                    <a:cubicBezTo>
                      <a:pt x="5639" y="925"/>
                      <a:pt x="5087" y="1"/>
                      <a:pt x="4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45"/>
              <p:cNvSpPr/>
              <p:nvPr/>
            </p:nvSpPr>
            <p:spPr>
              <a:xfrm>
                <a:off x="12753325" y="3165550"/>
                <a:ext cx="70675" cy="209250"/>
              </a:xfrm>
              <a:custGeom>
                <a:avLst/>
                <a:gdLst/>
                <a:ahLst/>
                <a:cxnLst/>
                <a:rect l="l" t="t" r="r" b="b"/>
                <a:pathLst>
                  <a:path w="2827" h="8370" extrusionOk="0">
                    <a:moveTo>
                      <a:pt x="2611" y="1"/>
                    </a:moveTo>
                    <a:cubicBezTo>
                      <a:pt x="2395" y="1"/>
                      <a:pt x="1668" y="2057"/>
                      <a:pt x="1303" y="3172"/>
                    </a:cubicBezTo>
                    <a:cubicBezTo>
                      <a:pt x="936" y="4306"/>
                      <a:pt x="96" y="7278"/>
                      <a:pt x="1" y="8255"/>
                    </a:cubicBezTo>
                    <a:lnTo>
                      <a:pt x="211" y="8370"/>
                    </a:lnTo>
                    <a:cubicBezTo>
                      <a:pt x="211" y="8370"/>
                      <a:pt x="295" y="7803"/>
                      <a:pt x="610" y="6522"/>
                    </a:cubicBezTo>
                    <a:cubicBezTo>
                      <a:pt x="925" y="5231"/>
                      <a:pt x="1482" y="3214"/>
                      <a:pt x="1881" y="2174"/>
                    </a:cubicBezTo>
                    <a:cubicBezTo>
                      <a:pt x="2290" y="1145"/>
                      <a:pt x="2826" y="32"/>
                      <a:pt x="2616" y="1"/>
                    </a:cubicBezTo>
                    <a:cubicBezTo>
                      <a:pt x="2614" y="1"/>
                      <a:pt x="2613" y="1"/>
                      <a:pt x="26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45"/>
              <p:cNvSpPr/>
              <p:nvPr/>
            </p:nvSpPr>
            <p:spPr>
              <a:xfrm>
                <a:off x="12765925" y="3301625"/>
                <a:ext cx="29975" cy="29875"/>
              </a:xfrm>
              <a:custGeom>
                <a:avLst/>
                <a:gdLst/>
                <a:ahLst/>
                <a:cxnLst/>
                <a:rect l="l" t="t" r="r" b="b"/>
                <a:pathLst>
                  <a:path w="1199" h="1195" extrusionOk="0">
                    <a:moveTo>
                      <a:pt x="1069" y="0"/>
                    </a:moveTo>
                    <a:cubicBezTo>
                      <a:pt x="873" y="0"/>
                      <a:pt x="64" y="890"/>
                      <a:pt x="64" y="890"/>
                    </a:cubicBezTo>
                    <a:lnTo>
                      <a:pt x="1" y="1195"/>
                    </a:lnTo>
                    <a:cubicBezTo>
                      <a:pt x="1" y="1195"/>
                      <a:pt x="1198" y="187"/>
                      <a:pt x="1104" y="19"/>
                    </a:cubicBezTo>
                    <a:cubicBezTo>
                      <a:pt x="1097" y="6"/>
                      <a:pt x="1085" y="0"/>
                      <a:pt x="1069" y="0"/>
                    </a:cubicBezTo>
                    <a:close/>
                  </a:path>
                </a:pathLst>
              </a:custGeom>
              <a:solidFill>
                <a:srgbClr val="2A6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45"/>
              <p:cNvSpPr/>
              <p:nvPr/>
            </p:nvSpPr>
            <p:spPr>
              <a:xfrm>
                <a:off x="12786400" y="3226600"/>
                <a:ext cx="29975" cy="29825"/>
              </a:xfrm>
              <a:custGeom>
                <a:avLst/>
                <a:gdLst/>
                <a:ahLst/>
                <a:cxnLst/>
                <a:rect l="l" t="t" r="r" b="b"/>
                <a:pathLst>
                  <a:path w="1199" h="1193" extrusionOk="0">
                    <a:moveTo>
                      <a:pt x="1072" y="0"/>
                    </a:moveTo>
                    <a:cubicBezTo>
                      <a:pt x="880" y="0"/>
                      <a:pt x="64" y="898"/>
                      <a:pt x="64" y="898"/>
                    </a:cubicBezTo>
                    <a:lnTo>
                      <a:pt x="1" y="1192"/>
                    </a:lnTo>
                    <a:cubicBezTo>
                      <a:pt x="1" y="1192"/>
                      <a:pt x="1198" y="184"/>
                      <a:pt x="1104" y="16"/>
                    </a:cubicBezTo>
                    <a:cubicBezTo>
                      <a:pt x="1097" y="5"/>
                      <a:pt x="1086" y="0"/>
                      <a:pt x="1072" y="0"/>
                    </a:cubicBezTo>
                    <a:close/>
                  </a:path>
                </a:pathLst>
              </a:custGeom>
              <a:solidFill>
                <a:srgbClr val="2A6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45"/>
              <p:cNvSpPr/>
              <p:nvPr/>
            </p:nvSpPr>
            <p:spPr>
              <a:xfrm>
                <a:off x="12786675" y="3182325"/>
                <a:ext cx="10800" cy="40500"/>
              </a:xfrm>
              <a:custGeom>
                <a:avLst/>
                <a:gdLst/>
                <a:ahLst/>
                <a:cxnLst/>
                <a:rect l="l" t="t" r="r" b="b"/>
                <a:pathLst>
                  <a:path w="432" h="1620" extrusionOk="0">
                    <a:moveTo>
                      <a:pt x="191" y="0"/>
                    </a:moveTo>
                    <a:cubicBezTo>
                      <a:pt x="187" y="0"/>
                      <a:pt x="183" y="1"/>
                      <a:pt x="179" y="2"/>
                    </a:cubicBezTo>
                    <a:cubicBezTo>
                      <a:pt x="1" y="65"/>
                      <a:pt x="295" y="1619"/>
                      <a:pt x="295" y="1619"/>
                    </a:cubicBezTo>
                    <a:lnTo>
                      <a:pt x="431" y="1346"/>
                    </a:lnTo>
                    <a:cubicBezTo>
                      <a:pt x="431" y="1346"/>
                      <a:pt x="371" y="0"/>
                      <a:pt x="191" y="0"/>
                    </a:cubicBezTo>
                    <a:close/>
                  </a:path>
                </a:pathLst>
              </a:custGeom>
              <a:solidFill>
                <a:srgbClr val="2A6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45"/>
              <p:cNvSpPr/>
              <p:nvPr/>
            </p:nvSpPr>
            <p:spPr>
              <a:xfrm>
                <a:off x="12762525" y="3263425"/>
                <a:ext cx="10525" cy="40500"/>
              </a:xfrm>
              <a:custGeom>
                <a:avLst/>
                <a:gdLst/>
                <a:ahLst/>
                <a:cxnLst/>
                <a:rect l="l" t="t" r="r" b="b"/>
                <a:pathLst>
                  <a:path w="421" h="1620" extrusionOk="0">
                    <a:moveTo>
                      <a:pt x="191" y="0"/>
                    </a:moveTo>
                    <a:cubicBezTo>
                      <a:pt x="187" y="0"/>
                      <a:pt x="183" y="1"/>
                      <a:pt x="179" y="3"/>
                    </a:cubicBezTo>
                    <a:cubicBezTo>
                      <a:pt x="1" y="66"/>
                      <a:pt x="284" y="1620"/>
                      <a:pt x="284" y="1620"/>
                    </a:cubicBezTo>
                    <a:lnTo>
                      <a:pt x="421" y="1347"/>
                    </a:lnTo>
                    <a:cubicBezTo>
                      <a:pt x="421" y="1347"/>
                      <a:pt x="361" y="0"/>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45"/>
              <p:cNvSpPr/>
              <p:nvPr/>
            </p:nvSpPr>
            <p:spPr>
              <a:xfrm>
                <a:off x="12603700" y="2904025"/>
                <a:ext cx="176425" cy="514650"/>
              </a:xfrm>
              <a:custGeom>
                <a:avLst/>
                <a:gdLst/>
                <a:ahLst/>
                <a:cxnLst/>
                <a:rect l="l" t="t" r="r" b="b"/>
                <a:pathLst>
                  <a:path w="7057" h="20586" extrusionOk="0">
                    <a:moveTo>
                      <a:pt x="4194" y="0"/>
                    </a:moveTo>
                    <a:cubicBezTo>
                      <a:pt x="4012" y="0"/>
                      <a:pt x="3831" y="43"/>
                      <a:pt x="3655" y="118"/>
                    </a:cubicBezTo>
                    <a:cubicBezTo>
                      <a:pt x="2406" y="654"/>
                      <a:pt x="704" y="4792"/>
                      <a:pt x="347" y="8414"/>
                    </a:cubicBezTo>
                    <a:cubicBezTo>
                      <a:pt x="0" y="12037"/>
                      <a:pt x="1061" y="18663"/>
                      <a:pt x="1061" y="18663"/>
                    </a:cubicBezTo>
                    <a:cubicBezTo>
                      <a:pt x="1061" y="18663"/>
                      <a:pt x="1471" y="20586"/>
                      <a:pt x="3056" y="20586"/>
                    </a:cubicBezTo>
                    <a:cubicBezTo>
                      <a:pt x="3077" y="20586"/>
                      <a:pt x="3098" y="20586"/>
                      <a:pt x="3120" y="20585"/>
                    </a:cubicBezTo>
                    <a:cubicBezTo>
                      <a:pt x="4758" y="20532"/>
                      <a:pt x="5346" y="19199"/>
                      <a:pt x="5346" y="19199"/>
                    </a:cubicBezTo>
                    <a:cubicBezTo>
                      <a:pt x="5346" y="19199"/>
                      <a:pt x="7057" y="13675"/>
                      <a:pt x="6732" y="7186"/>
                    </a:cubicBezTo>
                    <a:cubicBezTo>
                      <a:pt x="6461" y="1600"/>
                      <a:pt x="5307" y="0"/>
                      <a:pt x="41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45"/>
              <p:cNvSpPr/>
              <p:nvPr/>
            </p:nvSpPr>
            <p:spPr>
              <a:xfrm>
                <a:off x="12678775" y="3018275"/>
                <a:ext cx="31075" cy="385400"/>
              </a:xfrm>
              <a:custGeom>
                <a:avLst/>
                <a:gdLst/>
                <a:ahLst/>
                <a:cxnLst/>
                <a:rect l="l" t="t" r="r" b="b"/>
                <a:pathLst>
                  <a:path w="1243" h="15416" extrusionOk="0">
                    <a:moveTo>
                      <a:pt x="883" y="0"/>
                    </a:moveTo>
                    <a:cubicBezTo>
                      <a:pt x="880" y="0"/>
                      <a:pt x="876" y="0"/>
                      <a:pt x="873" y="1"/>
                    </a:cubicBezTo>
                    <a:cubicBezTo>
                      <a:pt x="495" y="43"/>
                      <a:pt x="232" y="3928"/>
                      <a:pt x="127" y="6028"/>
                    </a:cubicBezTo>
                    <a:cubicBezTo>
                      <a:pt x="33" y="8128"/>
                      <a:pt x="1" y="13600"/>
                      <a:pt x="285" y="15311"/>
                    </a:cubicBezTo>
                    <a:lnTo>
                      <a:pt x="715" y="15416"/>
                    </a:lnTo>
                    <a:cubicBezTo>
                      <a:pt x="715" y="15416"/>
                      <a:pt x="589" y="14408"/>
                      <a:pt x="516" y="12067"/>
                    </a:cubicBezTo>
                    <a:cubicBezTo>
                      <a:pt x="442" y="9714"/>
                      <a:pt x="453" y="6007"/>
                      <a:pt x="652" y="4054"/>
                    </a:cubicBezTo>
                    <a:cubicBezTo>
                      <a:pt x="850" y="2110"/>
                      <a:pt x="1243" y="0"/>
                      <a:pt x="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45"/>
              <p:cNvSpPr/>
              <p:nvPr/>
            </p:nvSpPr>
            <p:spPr>
              <a:xfrm>
                <a:off x="12687450" y="3262500"/>
                <a:ext cx="40450" cy="63750"/>
              </a:xfrm>
              <a:custGeom>
                <a:avLst/>
                <a:gdLst/>
                <a:ahLst/>
                <a:cxnLst/>
                <a:rect l="l" t="t" r="r" b="b"/>
                <a:pathLst>
                  <a:path w="1618" h="2550" extrusionOk="0">
                    <a:moveTo>
                      <a:pt x="1332" y="0"/>
                    </a:moveTo>
                    <a:cubicBezTo>
                      <a:pt x="1021" y="0"/>
                      <a:pt x="1" y="2004"/>
                      <a:pt x="1" y="2004"/>
                    </a:cubicBezTo>
                    <a:lnTo>
                      <a:pt x="32" y="2550"/>
                    </a:lnTo>
                    <a:cubicBezTo>
                      <a:pt x="32" y="2550"/>
                      <a:pt x="1618" y="260"/>
                      <a:pt x="1376" y="19"/>
                    </a:cubicBezTo>
                    <a:cubicBezTo>
                      <a:pt x="1363" y="6"/>
                      <a:pt x="1349" y="0"/>
                      <a:pt x="1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45"/>
              <p:cNvSpPr/>
              <p:nvPr/>
            </p:nvSpPr>
            <p:spPr>
              <a:xfrm>
                <a:off x="12687175" y="3124925"/>
                <a:ext cx="40450" cy="63500"/>
              </a:xfrm>
              <a:custGeom>
                <a:avLst/>
                <a:gdLst/>
                <a:ahLst/>
                <a:cxnLst/>
                <a:rect l="l" t="t" r="r" b="b"/>
                <a:pathLst>
                  <a:path w="1618" h="2540" extrusionOk="0">
                    <a:moveTo>
                      <a:pt x="1333" y="1"/>
                    </a:moveTo>
                    <a:cubicBezTo>
                      <a:pt x="1021" y="1"/>
                      <a:pt x="1" y="2004"/>
                      <a:pt x="1" y="2004"/>
                    </a:cubicBezTo>
                    <a:lnTo>
                      <a:pt x="33" y="2539"/>
                    </a:lnTo>
                    <a:cubicBezTo>
                      <a:pt x="33" y="2539"/>
                      <a:pt x="1618" y="250"/>
                      <a:pt x="1377" y="19"/>
                    </a:cubicBezTo>
                    <a:cubicBezTo>
                      <a:pt x="1364" y="7"/>
                      <a:pt x="1350" y="1"/>
                      <a:pt x="1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45"/>
              <p:cNvSpPr/>
              <p:nvPr/>
            </p:nvSpPr>
            <p:spPr>
              <a:xfrm>
                <a:off x="12654625" y="3059475"/>
                <a:ext cx="33375" cy="67800"/>
              </a:xfrm>
              <a:custGeom>
                <a:avLst/>
                <a:gdLst/>
                <a:ahLst/>
                <a:cxnLst/>
                <a:rect l="l" t="t" r="r" b="b"/>
                <a:pathLst>
                  <a:path w="1335" h="2712" extrusionOk="0">
                    <a:moveTo>
                      <a:pt x="320" y="0"/>
                    </a:moveTo>
                    <a:cubicBezTo>
                      <a:pt x="307" y="0"/>
                      <a:pt x="296" y="4"/>
                      <a:pt x="285" y="12"/>
                    </a:cubicBezTo>
                    <a:cubicBezTo>
                      <a:pt x="1" y="212"/>
                      <a:pt x="1219" y="2711"/>
                      <a:pt x="1219" y="2711"/>
                    </a:cubicBezTo>
                    <a:lnTo>
                      <a:pt x="1335" y="2175"/>
                    </a:lnTo>
                    <a:cubicBezTo>
                      <a:pt x="1335" y="2175"/>
                      <a:pt x="619" y="0"/>
                      <a:pt x="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45"/>
              <p:cNvSpPr/>
              <p:nvPr/>
            </p:nvSpPr>
            <p:spPr>
              <a:xfrm>
                <a:off x="12651475" y="3209375"/>
                <a:ext cx="33100" cy="67775"/>
              </a:xfrm>
              <a:custGeom>
                <a:avLst/>
                <a:gdLst/>
                <a:ahLst/>
                <a:cxnLst/>
                <a:rect l="l" t="t" r="r" b="b"/>
                <a:pathLst>
                  <a:path w="1324" h="2711" extrusionOk="0">
                    <a:moveTo>
                      <a:pt x="309" y="0"/>
                    </a:moveTo>
                    <a:cubicBezTo>
                      <a:pt x="297" y="0"/>
                      <a:pt x="285" y="4"/>
                      <a:pt x="274" y="12"/>
                    </a:cubicBezTo>
                    <a:cubicBezTo>
                      <a:pt x="1" y="211"/>
                      <a:pt x="1219" y="2711"/>
                      <a:pt x="1219" y="2711"/>
                    </a:cubicBezTo>
                    <a:lnTo>
                      <a:pt x="1324" y="2186"/>
                    </a:lnTo>
                    <a:cubicBezTo>
                      <a:pt x="1324" y="2186"/>
                      <a:pt x="608" y="0"/>
                      <a:pt x="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45"/>
              <p:cNvSpPr/>
              <p:nvPr/>
            </p:nvSpPr>
            <p:spPr>
              <a:xfrm>
                <a:off x="12245375" y="3062125"/>
                <a:ext cx="169075" cy="456200"/>
              </a:xfrm>
              <a:custGeom>
                <a:avLst/>
                <a:gdLst/>
                <a:ahLst/>
                <a:cxnLst/>
                <a:rect l="l" t="t" r="r" b="b"/>
                <a:pathLst>
                  <a:path w="6763" h="18248" extrusionOk="0">
                    <a:moveTo>
                      <a:pt x="2572" y="1"/>
                    </a:moveTo>
                    <a:cubicBezTo>
                      <a:pt x="2357" y="1"/>
                      <a:pt x="2152" y="71"/>
                      <a:pt x="1964" y="190"/>
                    </a:cubicBezTo>
                    <a:cubicBezTo>
                      <a:pt x="945" y="820"/>
                      <a:pt x="0" y="4684"/>
                      <a:pt x="178" y="7908"/>
                    </a:cubicBezTo>
                    <a:cubicBezTo>
                      <a:pt x="357" y="11132"/>
                      <a:pt x="2174" y="16802"/>
                      <a:pt x="2174" y="16802"/>
                    </a:cubicBezTo>
                    <a:cubicBezTo>
                      <a:pt x="2174" y="16802"/>
                      <a:pt x="2725" y="18247"/>
                      <a:pt x="3944" y="18247"/>
                    </a:cubicBezTo>
                    <a:cubicBezTo>
                      <a:pt x="4040" y="18247"/>
                      <a:pt x="4139" y="18238"/>
                      <a:pt x="4243" y="18219"/>
                    </a:cubicBezTo>
                    <a:cubicBezTo>
                      <a:pt x="5671" y="17946"/>
                      <a:pt x="6007" y="16697"/>
                      <a:pt x="6007" y="16697"/>
                    </a:cubicBezTo>
                    <a:cubicBezTo>
                      <a:pt x="6007" y="16697"/>
                      <a:pt x="6763" y="11625"/>
                      <a:pt x="5618" y="5965"/>
                    </a:cubicBezTo>
                    <a:cubicBezTo>
                      <a:pt x="4677" y="1363"/>
                      <a:pt x="3520" y="1"/>
                      <a:pt x="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45"/>
              <p:cNvSpPr/>
              <p:nvPr/>
            </p:nvSpPr>
            <p:spPr>
              <a:xfrm>
                <a:off x="12306275" y="3163400"/>
                <a:ext cx="56200" cy="339000"/>
              </a:xfrm>
              <a:custGeom>
                <a:avLst/>
                <a:gdLst/>
                <a:ahLst/>
                <a:cxnLst/>
                <a:rect l="l" t="t" r="r" b="b"/>
                <a:pathLst>
                  <a:path w="2248" h="13560" extrusionOk="0">
                    <a:moveTo>
                      <a:pt x="336" y="1"/>
                    </a:moveTo>
                    <a:cubicBezTo>
                      <a:pt x="329" y="1"/>
                      <a:pt x="322" y="1"/>
                      <a:pt x="316" y="3"/>
                    </a:cubicBezTo>
                    <a:cubicBezTo>
                      <a:pt x="1" y="97"/>
                      <a:pt x="284" y="3541"/>
                      <a:pt x="484" y="5401"/>
                    </a:cubicBezTo>
                    <a:cubicBezTo>
                      <a:pt x="673" y="7259"/>
                      <a:pt x="1376" y="12058"/>
                      <a:pt x="1870" y="13528"/>
                    </a:cubicBezTo>
                    <a:lnTo>
                      <a:pt x="2248" y="13559"/>
                    </a:lnTo>
                    <a:cubicBezTo>
                      <a:pt x="2248" y="13559"/>
                      <a:pt x="2006" y="12688"/>
                      <a:pt x="1628" y="10640"/>
                    </a:cubicBezTo>
                    <a:cubicBezTo>
                      <a:pt x="1250" y="8593"/>
                      <a:pt x="757" y="5338"/>
                      <a:pt x="673" y="3594"/>
                    </a:cubicBezTo>
                    <a:cubicBezTo>
                      <a:pt x="580" y="1888"/>
                      <a:pt x="638" y="1"/>
                      <a:pt x="3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45"/>
              <p:cNvSpPr/>
              <p:nvPr/>
            </p:nvSpPr>
            <p:spPr>
              <a:xfrm>
                <a:off x="12342500" y="3375075"/>
                <a:ext cx="29425" cy="60375"/>
              </a:xfrm>
              <a:custGeom>
                <a:avLst/>
                <a:gdLst/>
                <a:ahLst/>
                <a:cxnLst/>
                <a:rect l="l" t="t" r="r" b="b"/>
                <a:pathLst>
                  <a:path w="1177" h="2415" extrusionOk="0">
                    <a:moveTo>
                      <a:pt x="904" y="0"/>
                    </a:moveTo>
                    <a:cubicBezTo>
                      <a:pt x="631" y="0"/>
                      <a:pt x="1" y="1942"/>
                      <a:pt x="1" y="1942"/>
                    </a:cubicBezTo>
                    <a:lnTo>
                      <a:pt x="95" y="2415"/>
                    </a:lnTo>
                    <a:cubicBezTo>
                      <a:pt x="95" y="2415"/>
                      <a:pt x="1177" y="189"/>
                      <a:pt x="935" y="10"/>
                    </a:cubicBezTo>
                    <a:cubicBezTo>
                      <a:pt x="925" y="3"/>
                      <a:pt x="915" y="0"/>
                      <a:pt x="904" y="0"/>
                    </a:cubicBezTo>
                    <a:close/>
                  </a:path>
                </a:pathLst>
              </a:custGeom>
              <a:solidFill>
                <a:srgbClr val="2A6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45"/>
              <p:cNvSpPr/>
              <p:nvPr/>
            </p:nvSpPr>
            <p:spPr>
              <a:xfrm>
                <a:off x="12323600" y="3254550"/>
                <a:ext cx="29675" cy="60150"/>
              </a:xfrm>
              <a:custGeom>
                <a:avLst/>
                <a:gdLst/>
                <a:ahLst/>
                <a:cxnLst/>
                <a:rect l="l" t="t" r="r" b="b"/>
                <a:pathLst>
                  <a:path w="1187" h="2406" extrusionOk="0">
                    <a:moveTo>
                      <a:pt x="903" y="1"/>
                    </a:moveTo>
                    <a:cubicBezTo>
                      <a:pt x="638" y="1"/>
                      <a:pt x="1" y="1933"/>
                      <a:pt x="1" y="1933"/>
                    </a:cubicBezTo>
                    <a:lnTo>
                      <a:pt x="106" y="2406"/>
                    </a:lnTo>
                    <a:cubicBezTo>
                      <a:pt x="106" y="2406"/>
                      <a:pt x="1187" y="179"/>
                      <a:pt x="935" y="11"/>
                    </a:cubicBezTo>
                    <a:cubicBezTo>
                      <a:pt x="925" y="4"/>
                      <a:pt x="914" y="1"/>
                      <a:pt x="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45"/>
              <p:cNvSpPr/>
              <p:nvPr/>
            </p:nvSpPr>
            <p:spPr>
              <a:xfrm>
                <a:off x="12280275" y="3204800"/>
                <a:ext cx="35725" cy="56600"/>
              </a:xfrm>
              <a:custGeom>
                <a:avLst/>
                <a:gdLst/>
                <a:ahLst/>
                <a:cxnLst/>
                <a:rect l="l" t="t" r="r" b="b"/>
                <a:pathLst>
                  <a:path w="1429" h="2264" extrusionOk="0">
                    <a:moveTo>
                      <a:pt x="259" y="1"/>
                    </a:moveTo>
                    <a:cubicBezTo>
                      <a:pt x="245" y="1"/>
                      <a:pt x="232" y="6"/>
                      <a:pt x="221" y="16"/>
                    </a:cubicBezTo>
                    <a:cubicBezTo>
                      <a:pt x="1" y="226"/>
                      <a:pt x="1408" y="2264"/>
                      <a:pt x="1408" y="2264"/>
                    </a:cubicBezTo>
                    <a:lnTo>
                      <a:pt x="1429" y="1780"/>
                    </a:lnTo>
                    <a:cubicBezTo>
                      <a:pt x="1429" y="1780"/>
                      <a:pt x="530" y="1"/>
                      <a:pt x="2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45"/>
              <p:cNvSpPr/>
              <p:nvPr/>
            </p:nvSpPr>
            <p:spPr>
              <a:xfrm>
                <a:off x="12297350" y="3336875"/>
                <a:ext cx="35975" cy="56300"/>
              </a:xfrm>
              <a:custGeom>
                <a:avLst/>
                <a:gdLst/>
                <a:ahLst/>
                <a:cxnLst/>
                <a:rect l="l" t="t" r="r" b="b"/>
                <a:pathLst>
                  <a:path w="1439" h="2252" extrusionOk="0">
                    <a:moveTo>
                      <a:pt x="260" y="0"/>
                    </a:moveTo>
                    <a:cubicBezTo>
                      <a:pt x="245" y="0"/>
                      <a:pt x="232" y="5"/>
                      <a:pt x="221" y="16"/>
                    </a:cubicBezTo>
                    <a:cubicBezTo>
                      <a:pt x="1" y="226"/>
                      <a:pt x="1408" y="2252"/>
                      <a:pt x="1408" y="2252"/>
                    </a:cubicBezTo>
                    <a:lnTo>
                      <a:pt x="1439" y="1780"/>
                    </a:lnTo>
                    <a:cubicBezTo>
                      <a:pt x="1439" y="1780"/>
                      <a:pt x="540"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45"/>
              <p:cNvSpPr/>
              <p:nvPr/>
            </p:nvSpPr>
            <p:spPr>
              <a:xfrm>
                <a:off x="12000425" y="3334350"/>
                <a:ext cx="230275" cy="229200"/>
              </a:xfrm>
              <a:custGeom>
                <a:avLst/>
                <a:gdLst/>
                <a:ahLst/>
                <a:cxnLst/>
                <a:rect l="l" t="t" r="r" b="b"/>
                <a:pathLst>
                  <a:path w="9211" h="9168" extrusionOk="0">
                    <a:moveTo>
                      <a:pt x="1202" y="0"/>
                    </a:moveTo>
                    <a:cubicBezTo>
                      <a:pt x="1134" y="0"/>
                      <a:pt x="1073" y="7"/>
                      <a:pt x="1020" y="22"/>
                    </a:cubicBezTo>
                    <a:cubicBezTo>
                      <a:pt x="285" y="222"/>
                      <a:pt x="1" y="1240"/>
                      <a:pt x="2154" y="4222"/>
                    </a:cubicBezTo>
                    <a:cubicBezTo>
                      <a:pt x="4296" y="7204"/>
                      <a:pt x="6994" y="9042"/>
                      <a:pt x="6994" y="9042"/>
                    </a:cubicBezTo>
                    <a:cubicBezTo>
                      <a:pt x="6994" y="9042"/>
                      <a:pt x="7235" y="9168"/>
                      <a:pt x="7581" y="9168"/>
                    </a:cubicBezTo>
                    <a:cubicBezTo>
                      <a:pt x="7836" y="9168"/>
                      <a:pt x="8148" y="9100"/>
                      <a:pt x="8464" y="8863"/>
                    </a:cubicBezTo>
                    <a:cubicBezTo>
                      <a:pt x="9210" y="8317"/>
                      <a:pt x="8695" y="7288"/>
                      <a:pt x="8695" y="7288"/>
                    </a:cubicBezTo>
                    <a:cubicBezTo>
                      <a:pt x="8695" y="7288"/>
                      <a:pt x="6837" y="4002"/>
                      <a:pt x="5398" y="2521"/>
                    </a:cubicBezTo>
                    <a:cubicBezTo>
                      <a:pt x="4073" y="1156"/>
                      <a:pt x="2078" y="0"/>
                      <a:pt x="1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45"/>
              <p:cNvSpPr/>
              <p:nvPr/>
            </p:nvSpPr>
            <p:spPr>
              <a:xfrm>
                <a:off x="12058175" y="3385700"/>
                <a:ext cx="145750" cy="168950"/>
              </a:xfrm>
              <a:custGeom>
                <a:avLst/>
                <a:gdLst/>
                <a:ahLst/>
                <a:cxnLst/>
                <a:rect l="l" t="t" r="r" b="b"/>
                <a:pathLst>
                  <a:path w="5830" h="6758" extrusionOk="0">
                    <a:moveTo>
                      <a:pt x="200" y="0"/>
                    </a:moveTo>
                    <a:cubicBezTo>
                      <a:pt x="192" y="0"/>
                      <a:pt x="185" y="2"/>
                      <a:pt x="180" y="5"/>
                    </a:cubicBezTo>
                    <a:cubicBezTo>
                      <a:pt x="1" y="121"/>
                      <a:pt x="925" y="929"/>
                      <a:pt x="1702" y="1717"/>
                    </a:cubicBezTo>
                    <a:cubicBezTo>
                      <a:pt x="2479" y="2515"/>
                      <a:pt x="3792" y="4142"/>
                      <a:pt x="4590" y="5213"/>
                    </a:cubicBezTo>
                    <a:cubicBezTo>
                      <a:pt x="5377" y="6274"/>
                      <a:pt x="5682" y="6757"/>
                      <a:pt x="5682" y="6757"/>
                    </a:cubicBezTo>
                    <a:lnTo>
                      <a:pt x="5829" y="6568"/>
                    </a:lnTo>
                    <a:cubicBezTo>
                      <a:pt x="5356" y="5707"/>
                      <a:pt x="3414" y="3302"/>
                      <a:pt x="2626" y="2410"/>
                    </a:cubicBezTo>
                    <a:cubicBezTo>
                      <a:pt x="1873" y="1545"/>
                      <a:pt x="450"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45"/>
              <p:cNvSpPr/>
              <p:nvPr/>
            </p:nvSpPr>
            <p:spPr>
              <a:xfrm>
                <a:off x="12138800" y="3500375"/>
                <a:ext cx="37825" cy="17250"/>
              </a:xfrm>
              <a:custGeom>
                <a:avLst/>
                <a:gdLst/>
                <a:ahLst/>
                <a:cxnLst/>
                <a:rect l="l" t="t" r="r" b="b"/>
                <a:pathLst>
                  <a:path w="1513" h="690" extrusionOk="0">
                    <a:moveTo>
                      <a:pt x="106" y="1"/>
                    </a:moveTo>
                    <a:cubicBezTo>
                      <a:pt x="61" y="1"/>
                      <a:pt x="34" y="12"/>
                      <a:pt x="31" y="38"/>
                    </a:cubicBezTo>
                    <a:cubicBezTo>
                      <a:pt x="0" y="238"/>
                      <a:pt x="1512" y="689"/>
                      <a:pt x="1512" y="689"/>
                    </a:cubicBezTo>
                    <a:lnTo>
                      <a:pt x="1333" y="437"/>
                    </a:lnTo>
                    <a:cubicBezTo>
                      <a:pt x="1333" y="437"/>
                      <a:pt x="382" y="1"/>
                      <a:pt x="106" y="1"/>
                    </a:cubicBezTo>
                    <a:close/>
                  </a:path>
                </a:pathLst>
              </a:custGeom>
              <a:solidFill>
                <a:srgbClr val="2A6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45"/>
              <p:cNvSpPr/>
              <p:nvPr/>
            </p:nvSpPr>
            <p:spPr>
              <a:xfrm>
                <a:off x="12090475" y="3439650"/>
                <a:ext cx="37850" cy="17075"/>
              </a:xfrm>
              <a:custGeom>
                <a:avLst/>
                <a:gdLst/>
                <a:ahLst/>
                <a:cxnLst/>
                <a:rect l="l" t="t" r="r" b="b"/>
                <a:pathLst>
                  <a:path w="1514" h="683" extrusionOk="0">
                    <a:moveTo>
                      <a:pt x="107" y="0"/>
                    </a:moveTo>
                    <a:cubicBezTo>
                      <a:pt x="57" y="0"/>
                      <a:pt x="26" y="13"/>
                      <a:pt x="22" y="42"/>
                    </a:cubicBezTo>
                    <a:cubicBezTo>
                      <a:pt x="1" y="231"/>
                      <a:pt x="1513" y="682"/>
                      <a:pt x="1513" y="682"/>
                    </a:cubicBezTo>
                    <a:lnTo>
                      <a:pt x="1334" y="430"/>
                    </a:lnTo>
                    <a:cubicBezTo>
                      <a:pt x="1334" y="430"/>
                      <a:pt x="398"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45"/>
              <p:cNvSpPr/>
              <p:nvPr/>
            </p:nvSpPr>
            <p:spPr>
              <a:xfrm>
                <a:off x="12089700" y="3390525"/>
                <a:ext cx="18125" cy="38100"/>
              </a:xfrm>
              <a:custGeom>
                <a:avLst/>
                <a:gdLst/>
                <a:ahLst/>
                <a:cxnLst/>
                <a:rect l="l" t="t" r="r" b="b"/>
                <a:pathLst>
                  <a:path w="725" h="1524" extrusionOk="0">
                    <a:moveTo>
                      <a:pt x="191" y="1"/>
                    </a:moveTo>
                    <a:cubicBezTo>
                      <a:pt x="190" y="1"/>
                      <a:pt x="190" y="1"/>
                      <a:pt x="189" y="1"/>
                    </a:cubicBezTo>
                    <a:cubicBezTo>
                      <a:pt x="0" y="12"/>
                      <a:pt x="494" y="1335"/>
                      <a:pt x="494" y="1335"/>
                    </a:cubicBezTo>
                    <a:lnTo>
                      <a:pt x="725" y="1524"/>
                    </a:lnTo>
                    <a:cubicBezTo>
                      <a:pt x="725" y="1524"/>
                      <a:pt x="391"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45"/>
              <p:cNvSpPr/>
              <p:nvPr/>
            </p:nvSpPr>
            <p:spPr>
              <a:xfrm>
                <a:off x="12144050" y="3455650"/>
                <a:ext cx="18125" cy="38100"/>
              </a:xfrm>
              <a:custGeom>
                <a:avLst/>
                <a:gdLst/>
                <a:ahLst/>
                <a:cxnLst/>
                <a:rect l="l" t="t" r="r" b="b"/>
                <a:pathLst>
                  <a:path w="725" h="1524" extrusionOk="0">
                    <a:moveTo>
                      <a:pt x="191" y="0"/>
                    </a:moveTo>
                    <a:cubicBezTo>
                      <a:pt x="190" y="0"/>
                      <a:pt x="190" y="0"/>
                      <a:pt x="189" y="0"/>
                    </a:cubicBezTo>
                    <a:cubicBezTo>
                      <a:pt x="0" y="11"/>
                      <a:pt x="483" y="1323"/>
                      <a:pt x="483" y="1323"/>
                    </a:cubicBezTo>
                    <a:lnTo>
                      <a:pt x="724" y="1523"/>
                    </a:lnTo>
                    <a:cubicBezTo>
                      <a:pt x="724" y="1523"/>
                      <a:pt x="380" y="0"/>
                      <a:pt x="191" y="0"/>
                    </a:cubicBezTo>
                    <a:close/>
                  </a:path>
                </a:pathLst>
              </a:custGeom>
              <a:solidFill>
                <a:srgbClr val="2A6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45"/>
              <p:cNvSpPr/>
              <p:nvPr/>
            </p:nvSpPr>
            <p:spPr>
              <a:xfrm>
                <a:off x="12042175" y="3116750"/>
                <a:ext cx="309800" cy="469975"/>
              </a:xfrm>
              <a:custGeom>
                <a:avLst/>
                <a:gdLst/>
                <a:ahLst/>
                <a:cxnLst/>
                <a:rect l="l" t="t" r="r" b="b"/>
                <a:pathLst>
                  <a:path w="12392" h="18799" extrusionOk="0">
                    <a:moveTo>
                      <a:pt x="2311" y="0"/>
                    </a:moveTo>
                    <a:cubicBezTo>
                      <a:pt x="956" y="0"/>
                      <a:pt x="1" y="1606"/>
                      <a:pt x="2258" y="7708"/>
                    </a:cubicBezTo>
                    <a:cubicBezTo>
                      <a:pt x="4526" y="13798"/>
                      <a:pt x="8264" y="18208"/>
                      <a:pt x="8264" y="18208"/>
                    </a:cubicBezTo>
                    <a:cubicBezTo>
                      <a:pt x="8264" y="18208"/>
                      <a:pt x="8898" y="18798"/>
                      <a:pt x="9884" y="18798"/>
                    </a:cubicBezTo>
                    <a:cubicBezTo>
                      <a:pt x="10180" y="18798"/>
                      <a:pt x="10507" y="18745"/>
                      <a:pt x="10859" y="18607"/>
                    </a:cubicBezTo>
                    <a:cubicBezTo>
                      <a:pt x="12392" y="18008"/>
                      <a:pt x="11993" y="16024"/>
                      <a:pt x="11993" y="16024"/>
                    </a:cubicBezTo>
                    <a:cubicBezTo>
                      <a:pt x="11993" y="16024"/>
                      <a:pt x="10365" y="9524"/>
                      <a:pt x="8611" y="6332"/>
                    </a:cubicBezTo>
                    <a:cubicBezTo>
                      <a:pt x="6868" y="3139"/>
                      <a:pt x="3665" y="0"/>
                      <a:pt x="23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45"/>
              <p:cNvSpPr/>
              <p:nvPr/>
            </p:nvSpPr>
            <p:spPr>
              <a:xfrm>
                <a:off x="12129600" y="3221150"/>
                <a:ext cx="173275" cy="352925"/>
              </a:xfrm>
              <a:custGeom>
                <a:avLst/>
                <a:gdLst/>
                <a:ahLst/>
                <a:cxnLst/>
                <a:rect l="l" t="t" r="r" b="b"/>
                <a:pathLst>
                  <a:path w="6931" h="14117" extrusionOk="0">
                    <a:moveTo>
                      <a:pt x="387" y="0"/>
                    </a:moveTo>
                    <a:cubicBezTo>
                      <a:pt x="380" y="0"/>
                      <a:pt x="374" y="1"/>
                      <a:pt x="368" y="3"/>
                    </a:cubicBezTo>
                    <a:cubicBezTo>
                      <a:pt x="0" y="108"/>
                      <a:pt x="1208" y="1914"/>
                      <a:pt x="2163" y="3637"/>
                    </a:cubicBezTo>
                    <a:cubicBezTo>
                      <a:pt x="3119" y="5359"/>
                      <a:pt x="4589" y="8771"/>
                      <a:pt x="5440" y="10955"/>
                    </a:cubicBezTo>
                    <a:cubicBezTo>
                      <a:pt x="6290" y="13139"/>
                      <a:pt x="6574" y="14116"/>
                      <a:pt x="6574" y="14116"/>
                    </a:cubicBezTo>
                    <a:lnTo>
                      <a:pt x="6931" y="13853"/>
                    </a:lnTo>
                    <a:cubicBezTo>
                      <a:pt x="6522" y="12163"/>
                      <a:pt x="4337" y="7144"/>
                      <a:pt x="3413" y="5254"/>
                    </a:cubicBezTo>
                    <a:cubicBezTo>
                      <a:pt x="2514" y="3394"/>
                      <a:pt x="783" y="0"/>
                      <a:pt x="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45"/>
              <p:cNvSpPr/>
              <p:nvPr/>
            </p:nvSpPr>
            <p:spPr>
              <a:xfrm>
                <a:off x="12212025" y="3453550"/>
                <a:ext cx="59100" cy="45975"/>
              </a:xfrm>
              <a:custGeom>
                <a:avLst/>
                <a:gdLst/>
                <a:ahLst/>
                <a:cxnLst/>
                <a:rect l="l" t="t" r="r" b="b"/>
                <a:pathLst>
                  <a:path w="2364" h="1839" extrusionOk="0">
                    <a:moveTo>
                      <a:pt x="212" y="1"/>
                    </a:moveTo>
                    <a:cubicBezTo>
                      <a:pt x="174" y="1"/>
                      <a:pt x="149" y="14"/>
                      <a:pt x="137" y="42"/>
                    </a:cubicBezTo>
                    <a:cubicBezTo>
                      <a:pt x="0" y="357"/>
                      <a:pt x="2363" y="1838"/>
                      <a:pt x="2363" y="1838"/>
                    </a:cubicBezTo>
                    <a:lnTo>
                      <a:pt x="2174" y="1323"/>
                    </a:lnTo>
                    <a:cubicBezTo>
                      <a:pt x="2174" y="1323"/>
                      <a:pt x="591" y="1"/>
                      <a:pt x="212" y="1"/>
                    </a:cubicBezTo>
                    <a:close/>
                  </a:path>
                </a:pathLst>
              </a:custGeom>
              <a:solidFill>
                <a:srgbClr val="367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45"/>
              <p:cNvSpPr/>
              <p:nvPr/>
            </p:nvSpPr>
            <p:spPr>
              <a:xfrm>
                <a:off x="12158225" y="3326775"/>
                <a:ext cx="59075" cy="46200"/>
              </a:xfrm>
              <a:custGeom>
                <a:avLst/>
                <a:gdLst/>
                <a:ahLst/>
                <a:cxnLst/>
                <a:rect l="l" t="t" r="r" b="b"/>
                <a:pathLst>
                  <a:path w="2363" h="1848" extrusionOk="0">
                    <a:moveTo>
                      <a:pt x="210" y="1"/>
                    </a:moveTo>
                    <a:cubicBezTo>
                      <a:pt x="173" y="1"/>
                      <a:pt x="147" y="13"/>
                      <a:pt x="136" y="42"/>
                    </a:cubicBezTo>
                    <a:cubicBezTo>
                      <a:pt x="0" y="357"/>
                      <a:pt x="2362" y="1848"/>
                      <a:pt x="2362" y="1848"/>
                    </a:cubicBezTo>
                    <a:lnTo>
                      <a:pt x="2173" y="1333"/>
                    </a:lnTo>
                    <a:cubicBezTo>
                      <a:pt x="2173" y="1333"/>
                      <a:pt x="588"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45"/>
              <p:cNvSpPr/>
              <p:nvPr/>
            </p:nvSpPr>
            <p:spPr>
              <a:xfrm>
                <a:off x="12182525" y="3244000"/>
                <a:ext cx="16675" cy="71475"/>
              </a:xfrm>
              <a:custGeom>
                <a:avLst/>
                <a:gdLst/>
                <a:ahLst/>
                <a:cxnLst/>
                <a:rect l="l" t="t" r="r" b="b"/>
                <a:pathLst>
                  <a:path w="667" h="2859" extrusionOk="0">
                    <a:moveTo>
                      <a:pt x="316" y="1"/>
                    </a:moveTo>
                    <a:cubicBezTo>
                      <a:pt x="1" y="1"/>
                      <a:pt x="214" y="2408"/>
                      <a:pt x="214" y="2408"/>
                    </a:cubicBezTo>
                    <a:lnTo>
                      <a:pt x="529" y="2859"/>
                    </a:lnTo>
                    <a:cubicBezTo>
                      <a:pt x="529" y="2859"/>
                      <a:pt x="666" y="76"/>
                      <a:pt x="330" y="2"/>
                    </a:cubicBezTo>
                    <a:cubicBezTo>
                      <a:pt x="325" y="1"/>
                      <a:pt x="321"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45"/>
              <p:cNvSpPr/>
              <p:nvPr/>
            </p:nvSpPr>
            <p:spPr>
              <a:xfrm>
                <a:off x="12244725" y="3380525"/>
                <a:ext cx="16425" cy="71475"/>
              </a:xfrm>
              <a:custGeom>
                <a:avLst/>
                <a:gdLst/>
                <a:ahLst/>
                <a:cxnLst/>
                <a:rect l="l" t="t" r="r" b="b"/>
                <a:pathLst>
                  <a:path w="657" h="2859" extrusionOk="0">
                    <a:moveTo>
                      <a:pt x="307" y="0"/>
                    </a:moveTo>
                    <a:cubicBezTo>
                      <a:pt x="1" y="0"/>
                      <a:pt x="204" y="2407"/>
                      <a:pt x="204" y="2407"/>
                    </a:cubicBezTo>
                    <a:lnTo>
                      <a:pt x="519" y="2858"/>
                    </a:lnTo>
                    <a:cubicBezTo>
                      <a:pt x="519" y="2858"/>
                      <a:pt x="656" y="76"/>
                      <a:pt x="320" y="2"/>
                    </a:cubicBezTo>
                    <a:cubicBezTo>
                      <a:pt x="316" y="1"/>
                      <a:pt x="311" y="0"/>
                      <a:pt x="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45"/>
              <p:cNvSpPr/>
              <p:nvPr/>
            </p:nvSpPr>
            <p:spPr>
              <a:xfrm>
                <a:off x="12940000" y="3062125"/>
                <a:ext cx="169075" cy="456200"/>
              </a:xfrm>
              <a:custGeom>
                <a:avLst/>
                <a:gdLst/>
                <a:ahLst/>
                <a:cxnLst/>
                <a:rect l="l" t="t" r="r" b="b"/>
                <a:pathLst>
                  <a:path w="6763" h="18248" extrusionOk="0">
                    <a:moveTo>
                      <a:pt x="4190" y="1"/>
                    </a:moveTo>
                    <a:cubicBezTo>
                      <a:pt x="3243" y="1"/>
                      <a:pt x="2088" y="1363"/>
                      <a:pt x="1155" y="5965"/>
                    </a:cubicBezTo>
                    <a:cubicBezTo>
                      <a:pt x="0" y="11625"/>
                      <a:pt x="756" y="16697"/>
                      <a:pt x="756" y="16697"/>
                    </a:cubicBezTo>
                    <a:cubicBezTo>
                      <a:pt x="756" y="16697"/>
                      <a:pt x="1092" y="17946"/>
                      <a:pt x="2521" y="18219"/>
                    </a:cubicBezTo>
                    <a:cubicBezTo>
                      <a:pt x="2624" y="18238"/>
                      <a:pt x="2724" y="18247"/>
                      <a:pt x="2819" y="18247"/>
                    </a:cubicBezTo>
                    <a:cubicBezTo>
                      <a:pt x="4038" y="18247"/>
                      <a:pt x="4589" y="16802"/>
                      <a:pt x="4589" y="16802"/>
                    </a:cubicBezTo>
                    <a:cubicBezTo>
                      <a:pt x="4589" y="16802"/>
                      <a:pt x="6406" y="11132"/>
                      <a:pt x="6584" y="7908"/>
                    </a:cubicBezTo>
                    <a:cubicBezTo>
                      <a:pt x="6763" y="4684"/>
                      <a:pt x="5828" y="820"/>
                      <a:pt x="4799" y="190"/>
                    </a:cubicBezTo>
                    <a:cubicBezTo>
                      <a:pt x="4610" y="71"/>
                      <a:pt x="4406" y="1"/>
                      <a:pt x="4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45"/>
              <p:cNvSpPr/>
              <p:nvPr/>
            </p:nvSpPr>
            <p:spPr>
              <a:xfrm>
                <a:off x="12991975" y="3163400"/>
                <a:ext cx="56450" cy="339000"/>
              </a:xfrm>
              <a:custGeom>
                <a:avLst/>
                <a:gdLst/>
                <a:ahLst/>
                <a:cxnLst/>
                <a:rect l="l" t="t" r="r" b="b"/>
                <a:pathLst>
                  <a:path w="2258" h="13560" extrusionOk="0">
                    <a:moveTo>
                      <a:pt x="1913" y="1"/>
                    </a:moveTo>
                    <a:cubicBezTo>
                      <a:pt x="1609" y="1"/>
                      <a:pt x="1668" y="1888"/>
                      <a:pt x="1576" y="3594"/>
                    </a:cubicBezTo>
                    <a:cubicBezTo>
                      <a:pt x="1492" y="5338"/>
                      <a:pt x="1009" y="8593"/>
                      <a:pt x="620" y="10640"/>
                    </a:cubicBezTo>
                    <a:cubicBezTo>
                      <a:pt x="242" y="12688"/>
                      <a:pt x="0" y="13559"/>
                      <a:pt x="0" y="13559"/>
                    </a:cubicBezTo>
                    <a:lnTo>
                      <a:pt x="389" y="13528"/>
                    </a:lnTo>
                    <a:cubicBezTo>
                      <a:pt x="872" y="12058"/>
                      <a:pt x="1576" y="7259"/>
                      <a:pt x="1775" y="5401"/>
                    </a:cubicBezTo>
                    <a:cubicBezTo>
                      <a:pt x="1964" y="3541"/>
                      <a:pt x="2258" y="97"/>
                      <a:pt x="1933" y="3"/>
                    </a:cubicBezTo>
                    <a:cubicBezTo>
                      <a:pt x="1926" y="1"/>
                      <a:pt x="1919" y="1"/>
                      <a:pt x="1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45"/>
              <p:cNvSpPr/>
              <p:nvPr/>
            </p:nvSpPr>
            <p:spPr>
              <a:xfrm>
                <a:off x="12982525" y="3375075"/>
                <a:ext cx="29675" cy="60375"/>
              </a:xfrm>
              <a:custGeom>
                <a:avLst/>
                <a:gdLst/>
                <a:ahLst/>
                <a:cxnLst/>
                <a:rect l="l" t="t" r="r" b="b"/>
                <a:pathLst>
                  <a:path w="1187" h="2415" extrusionOk="0">
                    <a:moveTo>
                      <a:pt x="273" y="0"/>
                    </a:moveTo>
                    <a:cubicBezTo>
                      <a:pt x="262" y="0"/>
                      <a:pt x="251" y="3"/>
                      <a:pt x="242" y="10"/>
                    </a:cubicBezTo>
                    <a:cubicBezTo>
                      <a:pt x="0" y="189"/>
                      <a:pt x="1082" y="2415"/>
                      <a:pt x="1082" y="2415"/>
                    </a:cubicBezTo>
                    <a:lnTo>
                      <a:pt x="1187" y="1942"/>
                    </a:lnTo>
                    <a:cubicBezTo>
                      <a:pt x="1187" y="1942"/>
                      <a:pt x="546" y="0"/>
                      <a:pt x="273" y="0"/>
                    </a:cubicBezTo>
                    <a:close/>
                  </a:path>
                </a:pathLst>
              </a:custGeom>
              <a:solidFill>
                <a:srgbClr val="2A6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5"/>
              <p:cNvSpPr/>
              <p:nvPr/>
            </p:nvSpPr>
            <p:spPr>
              <a:xfrm>
                <a:off x="13001150" y="3254550"/>
                <a:ext cx="29700" cy="60150"/>
              </a:xfrm>
              <a:custGeom>
                <a:avLst/>
                <a:gdLst/>
                <a:ahLst/>
                <a:cxnLst/>
                <a:rect l="l" t="t" r="r" b="b"/>
                <a:pathLst>
                  <a:path w="1188" h="2406" extrusionOk="0">
                    <a:moveTo>
                      <a:pt x="284" y="1"/>
                    </a:moveTo>
                    <a:cubicBezTo>
                      <a:pt x="273" y="1"/>
                      <a:pt x="263" y="4"/>
                      <a:pt x="253" y="11"/>
                    </a:cubicBezTo>
                    <a:cubicBezTo>
                      <a:pt x="1" y="179"/>
                      <a:pt x="1083" y="2406"/>
                      <a:pt x="1083" y="2406"/>
                    </a:cubicBezTo>
                    <a:lnTo>
                      <a:pt x="1188" y="1933"/>
                    </a:lnTo>
                    <a:cubicBezTo>
                      <a:pt x="1188" y="1933"/>
                      <a:pt x="550"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45"/>
              <p:cNvSpPr/>
              <p:nvPr/>
            </p:nvSpPr>
            <p:spPr>
              <a:xfrm>
                <a:off x="13038425" y="3204800"/>
                <a:ext cx="35725" cy="56600"/>
              </a:xfrm>
              <a:custGeom>
                <a:avLst/>
                <a:gdLst/>
                <a:ahLst/>
                <a:cxnLst/>
                <a:rect l="l" t="t" r="r" b="b"/>
                <a:pathLst>
                  <a:path w="1429" h="2264" extrusionOk="0">
                    <a:moveTo>
                      <a:pt x="1180" y="1"/>
                    </a:moveTo>
                    <a:cubicBezTo>
                      <a:pt x="900" y="1"/>
                      <a:pt x="1" y="1780"/>
                      <a:pt x="1" y="1780"/>
                    </a:cubicBezTo>
                    <a:lnTo>
                      <a:pt x="22" y="2264"/>
                    </a:lnTo>
                    <a:cubicBezTo>
                      <a:pt x="22" y="2264"/>
                      <a:pt x="1429" y="226"/>
                      <a:pt x="1219" y="16"/>
                    </a:cubicBezTo>
                    <a:cubicBezTo>
                      <a:pt x="1208" y="6"/>
                      <a:pt x="1195" y="1"/>
                      <a:pt x="1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45"/>
              <p:cNvSpPr/>
              <p:nvPr/>
            </p:nvSpPr>
            <p:spPr>
              <a:xfrm>
                <a:off x="13021100" y="3336875"/>
                <a:ext cx="36000" cy="56300"/>
              </a:xfrm>
              <a:custGeom>
                <a:avLst/>
                <a:gdLst/>
                <a:ahLst/>
                <a:cxnLst/>
                <a:rect l="l" t="t" r="r" b="b"/>
                <a:pathLst>
                  <a:path w="1440" h="2252" extrusionOk="0">
                    <a:moveTo>
                      <a:pt x="1180" y="0"/>
                    </a:moveTo>
                    <a:cubicBezTo>
                      <a:pt x="900" y="0"/>
                      <a:pt x="1" y="1780"/>
                      <a:pt x="1" y="1780"/>
                    </a:cubicBezTo>
                    <a:lnTo>
                      <a:pt x="33" y="2252"/>
                    </a:lnTo>
                    <a:cubicBezTo>
                      <a:pt x="33" y="2252"/>
                      <a:pt x="1440" y="226"/>
                      <a:pt x="1219" y="16"/>
                    </a:cubicBezTo>
                    <a:cubicBezTo>
                      <a:pt x="1208" y="5"/>
                      <a:pt x="1195" y="0"/>
                      <a:pt x="1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45"/>
              <p:cNvSpPr/>
              <p:nvPr/>
            </p:nvSpPr>
            <p:spPr>
              <a:xfrm>
                <a:off x="13123750" y="3334350"/>
                <a:ext cx="230250" cy="229200"/>
              </a:xfrm>
              <a:custGeom>
                <a:avLst/>
                <a:gdLst/>
                <a:ahLst/>
                <a:cxnLst/>
                <a:rect l="l" t="t" r="r" b="b"/>
                <a:pathLst>
                  <a:path w="9210" h="9168" extrusionOk="0">
                    <a:moveTo>
                      <a:pt x="8011" y="0"/>
                    </a:moveTo>
                    <a:cubicBezTo>
                      <a:pt x="7142" y="0"/>
                      <a:pt x="5138" y="1156"/>
                      <a:pt x="3812" y="2521"/>
                    </a:cubicBezTo>
                    <a:cubicBezTo>
                      <a:pt x="2374" y="4002"/>
                      <a:pt x="515" y="7288"/>
                      <a:pt x="515" y="7288"/>
                    </a:cubicBezTo>
                    <a:cubicBezTo>
                      <a:pt x="515" y="7288"/>
                      <a:pt x="1" y="8317"/>
                      <a:pt x="746" y="8863"/>
                    </a:cubicBezTo>
                    <a:cubicBezTo>
                      <a:pt x="1062" y="9100"/>
                      <a:pt x="1375" y="9168"/>
                      <a:pt x="1630" y="9168"/>
                    </a:cubicBezTo>
                    <a:cubicBezTo>
                      <a:pt x="1976" y="9168"/>
                      <a:pt x="2216" y="9042"/>
                      <a:pt x="2216" y="9042"/>
                    </a:cubicBezTo>
                    <a:cubicBezTo>
                      <a:pt x="2216" y="9042"/>
                      <a:pt x="4915" y="7204"/>
                      <a:pt x="7057" y="4222"/>
                    </a:cubicBezTo>
                    <a:cubicBezTo>
                      <a:pt x="9210" y="1240"/>
                      <a:pt x="8927" y="222"/>
                      <a:pt x="8191" y="22"/>
                    </a:cubicBezTo>
                    <a:cubicBezTo>
                      <a:pt x="8139" y="7"/>
                      <a:pt x="8078" y="0"/>
                      <a:pt x="80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45"/>
              <p:cNvSpPr/>
              <p:nvPr/>
            </p:nvSpPr>
            <p:spPr>
              <a:xfrm>
                <a:off x="13150525" y="3385700"/>
                <a:ext cx="145725" cy="168950"/>
              </a:xfrm>
              <a:custGeom>
                <a:avLst/>
                <a:gdLst/>
                <a:ahLst/>
                <a:cxnLst/>
                <a:rect l="l" t="t" r="r" b="b"/>
                <a:pathLst>
                  <a:path w="5829" h="6758" extrusionOk="0">
                    <a:moveTo>
                      <a:pt x="5630" y="0"/>
                    </a:moveTo>
                    <a:cubicBezTo>
                      <a:pt x="5379" y="0"/>
                      <a:pt x="3956" y="1545"/>
                      <a:pt x="3203" y="2410"/>
                    </a:cubicBezTo>
                    <a:cubicBezTo>
                      <a:pt x="2416" y="3302"/>
                      <a:pt x="473" y="5707"/>
                      <a:pt x="1" y="6568"/>
                    </a:cubicBezTo>
                    <a:lnTo>
                      <a:pt x="148" y="6757"/>
                    </a:lnTo>
                    <a:cubicBezTo>
                      <a:pt x="148" y="6757"/>
                      <a:pt x="452" y="6274"/>
                      <a:pt x="1240" y="5213"/>
                    </a:cubicBezTo>
                    <a:cubicBezTo>
                      <a:pt x="2038" y="4142"/>
                      <a:pt x="3350" y="2515"/>
                      <a:pt x="4127" y="1717"/>
                    </a:cubicBezTo>
                    <a:cubicBezTo>
                      <a:pt x="4904" y="929"/>
                      <a:pt x="5828" y="121"/>
                      <a:pt x="5650" y="5"/>
                    </a:cubicBezTo>
                    <a:cubicBezTo>
                      <a:pt x="5645" y="2"/>
                      <a:pt x="5638" y="0"/>
                      <a:pt x="5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45"/>
              <p:cNvSpPr/>
              <p:nvPr/>
            </p:nvSpPr>
            <p:spPr>
              <a:xfrm>
                <a:off x="13177850" y="3500375"/>
                <a:ext cx="37825" cy="17250"/>
              </a:xfrm>
              <a:custGeom>
                <a:avLst/>
                <a:gdLst/>
                <a:ahLst/>
                <a:cxnLst/>
                <a:rect l="l" t="t" r="r" b="b"/>
                <a:pathLst>
                  <a:path w="1513" h="690" extrusionOk="0">
                    <a:moveTo>
                      <a:pt x="1406" y="1"/>
                    </a:moveTo>
                    <a:cubicBezTo>
                      <a:pt x="1129" y="1"/>
                      <a:pt x="178" y="437"/>
                      <a:pt x="178" y="437"/>
                    </a:cubicBezTo>
                    <a:lnTo>
                      <a:pt x="0" y="689"/>
                    </a:lnTo>
                    <a:cubicBezTo>
                      <a:pt x="0" y="689"/>
                      <a:pt x="1512" y="238"/>
                      <a:pt x="1480" y="38"/>
                    </a:cubicBezTo>
                    <a:cubicBezTo>
                      <a:pt x="1477" y="12"/>
                      <a:pt x="1450" y="1"/>
                      <a:pt x="1406" y="1"/>
                    </a:cubicBezTo>
                    <a:close/>
                  </a:path>
                </a:pathLst>
              </a:custGeom>
              <a:solidFill>
                <a:srgbClr val="2A6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5"/>
              <p:cNvSpPr/>
              <p:nvPr/>
            </p:nvSpPr>
            <p:spPr>
              <a:xfrm>
                <a:off x="13226400" y="3439650"/>
                <a:ext cx="37575" cy="17075"/>
              </a:xfrm>
              <a:custGeom>
                <a:avLst/>
                <a:gdLst/>
                <a:ahLst/>
                <a:cxnLst/>
                <a:rect l="l" t="t" r="r" b="b"/>
                <a:pathLst>
                  <a:path w="1503" h="683" extrusionOk="0">
                    <a:moveTo>
                      <a:pt x="1396" y="0"/>
                    </a:moveTo>
                    <a:cubicBezTo>
                      <a:pt x="1104" y="0"/>
                      <a:pt x="168" y="430"/>
                      <a:pt x="168" y="430"/>
                    </a:cubicBezTo>
                    <a:lnTo>
                      <a:pt x="0" y="682"/>
                    </a:lnTo>
                    <a:cubicBezTo>
                      <a:pt x="0" y="682"/>
                      <a:pt x="1502" y="231"/>
                      <a:pt x="1481" y="42"/>
                    </a:cubicBezTo>
                    <a:cubicBezTo>
                      <a:pt x="1477" y="13"/>
                      <a:pt x="1446" y="0"/>
                      <a:pt x="1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45"/>
              <p:cNvSpPr/>
              <p:nvPr/>
            </p:nvSpPr>
            <p:spPr>
              <a:xfrm>
                <a:off x="13246625" y="3390525"/>
                <a:ext cx="18125" cy="38100"/>
              </a:xfrm>
              <a:custGeom>
                <a:avLst/>
                <a:gdLst/>
                <a:ahLst/>
                <a:cxnLst/>
                <a:rect l="l" t="t" r="r" b="b"/>
                <a:pathLst>
                  <a:path w="725" h="1524" extrusionOk="0">
                    <a:moveTo>
                      <a:pt x="533" y="1"/>
                    </a:moveTo>
                    <a:cubicBezTo>
                      <a:pt x="344" y="1"/>
                      <a:pt x="0" y="1524"/>
                      <a:pt x="0" y="1524"/>
                    </a:cubicBezTo>
                    <a:lnTo>
                      <a:pt x="231" y="1335"/>
                    </a:lnTo>
                    <a:cubicBezTo>
                      <a:pt x="231" y="1335"/>
                      <a:pt x="724" y="12"/>
                      <a:pt x="535" y="1"/>
                    </a:cubicBezTo>
                    <a:cubicBezTo>
                      <a:pt x="535" y="1"/>
                      <a:pt x="534" y="1"/>
                      <a:pt x="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45"/>
              <p:cNvSpPr/>
              <p:nvPr/>
            </p:nvSpPr>
            <p:spPr>
              <a:xfrm>
                <a:off x="13192275" y="3455650"/>
                <a:ext cx="18150" cy="38100"/>
              </a:xfrm>
              <a:custGeom>
                <a:avLst/>
                <a:gdLst/>
                <a:ahLst/>
                <a:cxnLst/>
                <a:rect l="l" t="t" r="r" b="b"/>
                <a:pathLst>
                  <a:path w="726" h="1524" extrusionOk="0">
                    <a:moveTo>
                      <a:pt x="534" y="0"/>
                    </a:moveTo>
                    <a:cubicBezTo>
                      <a:pt x="345" y="0"/>
                      <a:pt x="0" y="1523"/>
                      <a:pt x="0" y="1523"/>
                    </a:cubicBezTo>
                    <a:lnTo>
                      <a:pt x="242" y="1323"/>
                    </a:lnTo>
                    <a:cubicBezTo>
                      <a:pt x="242" y="1323"/>
                      <a:pt x="725" y="11"/>
                      <a:pt x="536" y="0"/>
                    </a:cubicBezTo>
                    <a:cubicBezTo>
                      <a:pt x="535" y="0"/>
                      <a:pt x="535" y="0"/>
                      <a:pt x="534" y="0"/>
                    </a:cubicBezTo>
                    <a:close/>
                  </a:path>
                </a:pathLst>
              </a:custGeom>
              <a:solidFill>
                <a:srgbClr val="2A6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45"/>
              <p:cNvSpPr/>
              <p:nvPr/>
            </p:nvSpPr>
            <p:spPr>
              <a:xfrm>
                <a:off x="13002725" y="3116750"/>
                <a:ext cx="309550" cy="469975"/>
              </a:xfrm>
              <a:custGeom>
                <a:avLst/>
                <a:gdLst/>
                <a:ahLst/>
                <a:cxnLst/>
                <a:rect l="l" t="t" r="r" b="b"/>
                <a:pathLst>
                  <a:path w="12382" h="18799" extrusionOk="0">
                    <a:moveTo>
                      <a:pt x="10071" y="0"/>
                    </a:moveTo>
                    <a:cubicBezTo>
                      <a:pt x="8716" y="0"/>
                      <a:pt x="5514" y="3139"/>
                      <a:pt x="3771" y="6332"/>
                    </a:cubicBezTo>
                    <a:cubicBezTo>
                      <a:pt x="2017" y="9524"/>
                      <a:pt x="390" y="16024"/>
                      <a:pt x="390" y="16024"/>
                    </a:cubicBezTo>
                    <a:cubicBezTo>
                      <a:pt x="390" y="16024"/>
                      <a:pt x="1" y="18008"/>
                      <a:pt x="1524" y="18607"/>
                    </a:cubicBezTo>
                    <a:cubicBezTo>
                      <a:pt x="1875" y="18745"/>
                      <a:pt x="2202" y="18798"/>
                      <a:pt x="2498" y="18798"/>
                    </a:cubicBezTo>
                    <a:cubicBezTo>
                      <a:pt x="3483" y="18798"/>
                      <a:pt x="4117" y="18208"/>
                      <a:pt x="4117" y="18208"/>
                    </a:cubicBezTo>
                    <a:cubicBezTo>
                      <a:pt x="4117" y="18208"/>
                      <a:pt x="7866" y="13798"/>
                      <a:pt x="10123" y="7708"/>
                    </a:cubicBezTo>
                    <a:cubicBezTo>
                      <a:pt x="12381" y="1606"/>
                      <a:pt x="11425" y="0"/>
                      <a:pt x="100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45"/>
              <p:cNvSpPr/>
              <p:nvPr/>
            </p:nvSpPr>
            <p:spPr>
              <a:xfrm>
                <a:off x="13051825" y="3221150"/>
                <a:ext cx="173025" cy="352925"/>
              </a:xfrm>
              <a:custGeom>
                <a:avLst/>
                <a:gdLst/>
                <a:ahLst/>
                <a:cxnLst/>
                <a:rect l="l" t="t" r="r" b="b"/>
                <a:pathLst>
                  <a:path w="6921" h="14117" extrusionOk="0">
                    <a:moveTo>
                      <a:pt x="6544" y="0"/>
                    </a:moveTo>
                    <a:cubicBezTo>
                      <a:pt x="6138" y="0"/>
                      <a:pt x="4406" y="3394"/>
                      <a:pt x="3508" y="5254"/>
                    </a:cubicBezTo>
                    <a:cubicBezTo>
                      <a:pt x="2584" y="7144"/>
                      <a:pt x="410" y="12163"/>
                      <a:pt x="1" y="13853"/>
                    </a:cubicBezTo>
                    <a:lnTo>
                      <a:pt x="347" y="14116"/>
                    </a:lnTo>
                    <a:cubicBezTo>
                      <a:pt x="347" y="14116"/>
                      <a:pt x="631" y="13139"/>
                      <a:pt x="1481" y="10955"/>
                    </a:cubicBezTo>
                    <a:cubicBezTo>
                      <a:pt x="2342" y="8771"/>
                      <a:pt x="3802" y="5359"/>
                      <a:pt x="4757" y="3637"/>
                    </a:cubicBezTo>
                    <a:cubicBezTo>
                      <a:pt x="5713" y="1914"/>
                      <a:pt x="6920" y="108"/>
                      <a:pt x="6563" y="3"/>
                    </a:cubicBezTo>
                    <a:cubicBezTo>
                      <a:pt x="6557" y="1"/>
                      <a:pt x="6551" y="0"/>
                      <a:pt x="65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45"/>
              <p:cNvSpPr/>
              <p:nvPr/>
            </p:nvSpPr>
            <p:spPr>
              <a:xfrm>
                <a:off x="13083325" y="3453550"/>
                <a:ext cx="59075" cy="45975"/>
              </a:xfrm>
              <a:custGeom>
                <a:avLst/>
                <a:gdLst/>
                <a:ahLst/>
                <a:cxnLst/>
                <a:rect l="l" t="t" r="r" b="b"/>
                <a:pathLst>
                  <a:path w="2363" h="1839" extrusionOk="0">
                    <a:moveTo>
                      <a:pt x="2152" y="1"/>
                    </a:moveTo>
                    <a:cubicBezTo>
                      <a:pt x="1773" y="1"/>
                      <a:pt x="190" y="1323"/>
                      <a:pt x="190" y="1323"/>
                    </a:cubicBezTo>
                    <a:lnTo>
                      <a:pt x="1" y="1838"/>
                    </a:lnTo>
                    <a:cubicBezTo>
                      <a:pt x="1" y="1838"/>
                      <a:pt x="2363" y="357"/>
                      <a:pt x="2227" y="42"/>
                    </a:cubicBezTo>
                    <a:cubicBezTo>
                      <a:pt x="2216" y="14"/>
                      <a:pt x="2190" y="1"/>
                      <a:pt x="2152" y="1"/>
                    </a:cubicBezTo>
                    <a:close/>
                  </a:path>
                </a:pathLst>
              </a:custGeom>
              <a:solidFill>
                <a:srgbClr val="367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45"/>
              <p:cNvSpPr/>
              <p:nvPr/>
            </p:nvSpPr>
            <p:spPr>
              <a:xfrm>
                <a:off x="13137400" y="3326775"/>
                <a:ext cx="58850" cy="46200"/>
              </a:xfrm>
              <a:custGeom>
                <a:avLst/>
                <a:gdLst/>
                <a:ahLst/>
                <a:cxnLst/>
                <a:rect l="l" t="t" r="r" b="b"/>
                <a:pathLst>
                  <a:path w="2354" h="1848" extrusionOk="0">
                    <a:moveTo>
                      <a:pt x="2151" y="1"/>
                    </a:moveTo>
                    <a:cubicBezTo>
                      <a:pt x="1764" y="1"/>
                      <a:pt x="179" y="1333"/>
                      <a:pt x="179" y="1333"/>
                    </a:cubicBezTo>
                    <a:lnTo>
                      <a:pt x="1" y="1848"/>
                    </a:lnTo>
                    <a:cubicBezTo>
                      <a:pt x="1" y="1848"/>
                      <a:pt x="2353" y="357"/>
                      <a:pt x="2227" y="42"/>
                    </a:cubicBezTo>
                    <a:cubicBezTo>
                      <a:pt x="2215" y="13"/>
                      <a:pt x="2188" y="1"/>
                      <a:pt x="2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45"/>
              <p:cNvSpPr/>
              <p:nvPr/>
            </p:nvSpPr>
            <p:spPr>
              <a:xfrm>
                <a:off x="13155250" y="3244000"/>
                <a:ext cx="16675" cy="71475"/>
              </a:xfrm>
              <a:custGeom>
                <a:avLst/>
                <a:gdLst/>
                <a:ahLst/>
                <a:cxnLst/>
                <a:rect l="l" t="t" r="r" b="b"/>
                <a:pathLst>
                  <a:path w="667" h="2859" extrusionOk="0">
                    <a:moveTo>
                      <a:pt x="351" y="1"/>
                    </a:moveTo>
                    <a:cubicBezTo>
                      <a:pt x="347" y="1"/>
                      <a:pt x="342" y="1"/>
                      <a:pt x="337" y="2"/>
                    </a:cubicBezTo>
                    <a:cubicBezTo>
                      <a:pt x="1" y="76"/>
                      <a:pt x="137" y="2859"/>
                      <a:pt x="137" y="2859"/>
                    </a:cubicBezTo>
                    <a:lnTo>
                      <a:pt x="452" y="2408"/>
                    </a:lnTo>
                    <a:cubicBezTo>
                      <a:pt x="452" y="2408"/>
                      <a:pt x="667" y="1"/>
                      <a:pt x="3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45"/>
              <p:cNvSpPr/>
              <p:nvPr/>
            </p:nvSpPr>
            <p:spPr>
              <a:xfrm>
                <a:off x="13093300" y="3380525"/>
                <a:ext cx="16400" cy="71475"/>
              </a:xfrm>
              <a:custGeom>
                <a:avLst/>
                <a:gdLst/>
                <a:ahLst/>
                <a:cxnLst/>
                <a:rect l="l" t="t" r="r" b="b"/>
                <a:pathLst>
                  <a:path w="656" h="2859" extrusionOk="0">
                    <a:moveTo>
                      <a:pt x="351" y="0"/>
                    </a:moveTo>
                    <a:cubicBezTo>
                      <a:pt x="346" y="0"/>
                      <a:pt x="342" y="1"/>
                      <a:pt x="337" y="2"/>
                    </a:cubicBezTo>
                    <a:cubicBezTo>
                      <a:pt x="1" y="76"/>
                      <a:pt x="137" y="2858"/>
                      <a:pt x="137" y="2858"/>
                    </a:cubicBezTo>
                    <a:lnTo>
                      <a:pt x="452" y="2407"/>
                    </a:lnTo>
                    <a:cubicBezTo>
                      <a:pt x="452" y="2407"/>
                      <a:pt x="656"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45"/>
              <p:cNvSpPr/>
              <p:nvPr/>
            </p:nvSpPr>
            <p:spPr>
              <a:xfrm>
                <a:off x="12122250" y="3304425"/>
                <a:ext cx="554725" cy="271475"/>
              </a:xfrm>
              <a:custGeom>
                <a:avLst/>
                <a:gdLst/>
                <a:ahLst/>
                <a:cxnLst/>
                <a:rect l="l" t="t" r="r" b="b"/>
                <a:pathLst>
                  <a:path w="22189" h="10859" extrusionOk="0">
                    <a:moveTo>
                      <a:pt x="22189" y="1"/>
                    </a:moveTo>
                    <a:lnTo>
                      <a:pt x="0" y="5461"/>
                    </a:lnTo>
                    <a:lnTo>
                      <a:pt x="22189" y="10858"/>
                    </a:lnTo>
                    <a:lnTo>
                      <a:pt x="22189" y="1"/>
                    </a:lnTo>
                    <a:close/>
                  </a:path>
                </a:pathLst>
              </a:custGeom>
              <a:solidFill>
                <a:srgbClr val="C5D2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45"/>
              <p:cNvSpPr/>
              <p:nvPr/>
            </p:nvSpPr>
            <p:spPr>
              <a:xfrm>
                <a:off x="12676950" y="3304425"/>
                <a:ext cx="554475" cy="271750"/>
              </a:xfrm>
              <a:custGeom>
                <a:avLst/>
                <a:gdLst/>
                <a:ahLst/>
                <a:cxnLst/>
                <a:rect l="l" t="t" r="r" b="b"/>
                <a:pathLst>
                  <a:path w="22179" h="10870" extrusionOk="0">
                    <a:moveTo>
                      <a:pt x="1" y="1"/>
                    </a:moveTo>
                    <a:lnTo>
                      <a:pt x="1" y="10869"/>
                    </a:lnTo>
                    <a:lnTo>
                      <a:pt x="22178" y="5461"/>
                    </a:lnTo>
                    <a:lnTo>
                      <a:pt x="1" y="1"/>
                    </a:lnTo>
                    <a:close/>
                  </a:path>
                </a:pathLst>
              </a:custGeom>
              <a:solidFill>
                <a:srgbClr val="ADB9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45"/>
              <p:cNvSpPr/>
              <p:nvPr/>
            </p:nvSpPr>
            <p:spPr>
              <a:xfrm>
                <a:off x="12971500" y="3304425"/>
                <a:ext cx="39650" cy="27375"/>
              </a:xfrm>
              <a:custGeom>
                <a:avLst/>
                <a:gdLst/>
                <a:ahLst/>
                <a:cxnLst/>
                <a:rect l="l" t="t" r="r" b="b"/>
                <a:pathLst>
                  <a:path w="1586" h="1095" extrusionOk="0">
                    <a:moveTo>
                      <a:pt x="1040" y="1"/>
                    </a:moveTo>
                    <a:cubicBezTo>
                      <a:pt x="693" y="400"/>
                      <a:pt x="326" y="789"/>
                      <a:pt x="0" y="1051"/>
                    </a:cubicBezTo>
                    <a:cubicBezTo>
                      <a:pt x="0" y="1051"/>
                      <a:pt x="130" y="1095"/>
                      <a:pt x="371" y="1095"/>
                    </a:cubicBezTo>
                    <a:cubicBezTo>
                      <a:pt x="643" y="1095"/>
                      <a:pt x="1057" y="1038"/>
                      <a:pt x="1586" y="799"/>
                    </a:cubicBezTo>
                    <a:cubicBezTo>
                      <a:pt x="1387" y="537"/>
                      <a:pt x="1208" y="264"/>
                      <a:pt x="1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45"/>
              <p:cNvSpPr/>
              <p:nvPr/>
            </p:nvSpPr>
            <p:spPr>
              <a:xfrm>
                <a:off x="13010075" y="3359300"/>
                <a:ext cx="55950" cy="35975"/>
              </a:xfrm>
              <a:custGeom>
                <a:avLst/>
                <a:gdLst/>
                <a:ahLst/>
                <a:cxnLst/>
                <a:rect l="l" t="t" r="r" b="b"/>
                <a:pathLst>
                  <a:path w="2238" h="1439" extrusionOk="0">
                    <a:moveTo>
                      <a:pt x="1398" y="1"/>
                    </a:moveTo>
                    <a:cubicBezTo>
                      <a:pt x="1051" y="463"/>
                      <a:pt x="547" y="1061"/>
                      <a:pt x="1" y="1418"/>
                    </a:cubicBezTo>
                    <a:cubicBezTo>
                      <a:pt x="1" y="1418"/>
                      <a:pt x="132" y="1438"/>
                      <a:pt x="347" y="1438"/>
                    </a:cubicBezTo>
                    <a:cubicBezTo>
                      <a:pt x="771" y="1438"/>
                      <a:pt x="1520" y="1360"/>
                      <a:pt x="2238" y="893"/>
                    </a:cubicBezTo>
                    <a:cubicBezTo>
                      <a:pt x="1975" y="557"/>
                      <a:pt x="1692" y="253"/>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45"/>
              <p:cNvSpPr/>
              <p:nvPr/>
            </p:nvSpPr>
            <p:spPr>
              <a:xfrm>
                <a:off x="12760425" y="3262700"/>
                <a:ext cx="357825" cy="316350"/>
              </a:xfrm>
              <a:custGeom>
                <a:avLst/>
                <a:gdLst/>
                <a:ahLst/>
                <a:cxnLst/>
                <a:rect l="l" t="t" r="r" b="b"/>
                <a:pathLst>
                  <a:path w="14313" h="12654" extrusionOk="0">
                    <a:moveTo>
                      <a:pt x="536" y="0"/>
                    </a:moveTo>
                    <a:cubicBezTo>
                      <a:pt x="263" y="1471"/>
                      <a:pt x="1" y="3865"/>
                      <a:pt x="379" y="6637"/>
                    </a:cubicBezTo>
                    <a:cubicBezTo>
                      <a:pt x="1019" y="11225"/>
                      <a:pt x="1765" y="12653"/>
                      <a:pt x="1765" y="12653"/>
                    </a:cubicBezTo>
                    <a:lnTo>
                      <a:pt x="3623" y="12097"/>
                    </a:lnTo>
                    <a:cubicBezTo>
                      <a:pt x="3056" y="9440"/>
                      <a:pt x="3424" y="5272"/>
                      <a:pt x="3424" y="5272"/>
                    </a:cubicBezTo>
                    <a:lnTo>
                      <a:pt x="4337" y="5177"/>
                    </a:lnTo>
                    <a:lnTo>
                      <a:pt x="4337" y="5177"/>
                    </a:lnTo>
                    <a:cubicBezTo>
                      <a:pt x="4211" y="7435"/>
                      <a:pt x="4673" y="10658"/>
                      <a:pt x="4852" y="11740"/>
                    </a:cubicBezTo>
                    <a:lnTo>
                      <a:pt x="7519" y="10942"/>
                    </a:lnTo>
                    <a:cubicBezTo>
                      <a:pt x="8138" y="8978"/>
                      <a:pt x="8727" y="4957"/>
                      <a:pt x="8727" y="4957"/>
                    </a:cubicBezTo>
                    <a:cubicBezTo>
                      <a:pt x="9021" y="6458"/>
                      <a:pt x="9220" y="9041"/>
                      <a:pt x="9315" y="10417"/>
                    </a:cubicBezTo>
                    <a:lnTo>
                      <a:pt x="12329" y="9514"/>
                    </a:lnTo>
                    <a:lnTo>
                      <a:pt x="14313" y="8936"/>
                    </a:lnTo>
                    <a:cubicBezTo>
                      <a:pt x="14313" y="8936"/>
                      <a:pt x="13526" y="6458"/>
                      <a:pt x="12224" y="4757"/>
                    </a:cubicBezTo>
                    <a:cubicBezTo>
                      <a:pt x="11506" y="5224"/>
                      <a:pt x="10757" y="5302"/>
                      <a:pt x="10333" y="5302"/>
                    </a:cubicBezTo>
                    <a:cubicBezTo>
                      <a:pt x="10118" y="5302"/>
                      <a:pt x="9987" y="5282"/>
                      <a:pt x="9987" y="5282"/>
                    </a:cubicBezTo>
                    <a:cubicBezTo>
                      <a:pt x="10533" y="4925"/>
                      <a:pt x="11037" y="4327"/>
                      <a:pt x="11384" y="3865"/>
                    </a:cubicBezTo>
                    <a:cubicBezTo>
                      <a:pt x="11352" y="3833"/>
                      <a:pt x="11310" y="3802"/>
                      <a:pt x="11268" y="3781"/>
                    </a:cubicBezTo>
                    <a:cubicBezTo>
                      <a:pt x="10901" y="3487"/>
                      <a:pt x="10554" y="3130"/>
                      <a:pt x="10239" y="2741"/>
                    </a:cubicBezTo>
                    <a:cubicBezTo>
                      <a:pt x="10166" y="2647"/>
                      <a:pt x="10103" y="2563"/>
                      <a:pt x="10029" y="2468"/>
                    </a:cubicBezTo>
                    <a:cubicBezTo>
                      <a:pt x="9500" y="2707"/>
                      <a:pt x="9086" y="2764"/>
                      <a:pt x="8814" y="2764"/>
                    </a:cubicBezTo>
                    <a:cubicBezTo>
                      <a:pt x="8573" y="2764"/>
                      <a:pt x="8443" y="2720"/>
                      <a:pt x="8443" y="2720"/>
                    </a:cubicBezTo>
                    <a:cubicBezTo>
                      <a:pt x="8769" y="2458"/>
                      <a:pt x="9136" y="2069"/>
                      <a:pt x="9483" y="1670"/>
                    </a:cubicBezTo>
                    <a:cubicBezTo>
                      <a:pt x="9410" y="1555"/>
                      <a:pt x="9336" y="1439"/>
                      <a:pt x="9273" y="1334"/>
                    </a:cubicBezTo>
                    <a:cubicBezTo>
                      <a:pt x="8845" y="1359"/>
                      <a:pt x="8328" y="1379"/>
                      <a:pt x="7754" y="1379"/>
                    </a:cubicBezTo>
                    <a:cubicBezTo>
                      <a:pt x="6623" y="1379"/>
                      <a:pt x="5272" y="1301"/>
                      <a:pt x="3949" y="1030"/>
                    </a:cubicBezTo>
                    <a:cubicBezTo>
                      <a:pt x="2185" y="662"/>
                      <a:pt x="1124" y="273"/>
                      <a:pt x="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45"/>
              <p:cNvSpPr/>
              <p:nvPr/>
            </p:nvSpPr>
            <p:spPr>
              <a:xfrm>
                <a:off x="12773800" y="3224625"/>
                <a:ext cx="218450" cy="72550"/>
              </a:xfrm>
              <a:custGeom>
                <a:avLst/>
                <a:gdLst/>
                <a:ahLst/>
                <a:cxnLst/>
                <a:rect l="l" t="t" r="r" b="b"/>
                <a:pathLst>
                  <a:path w="8738" h="2902" extrusionOk="0">
                    <a:moveTo>
                      <a:pt x="358" y="0"/>
                    </a:moveTo>
                    <a:cubicBezTo>
                      <a:pt x="358" y="0"/>
                      <a:pt x="169" y="557"/>
                      <a:pt x="1" y="1523"/>
                    </a:cubicBezTo>
                    <a:cubicBezTo>
                      <a:pt x="589" y="1796"/>
                      <a:pt x="1650" y="2185"/>
                      <a:pt x="3414" y="2553"/>
                    </a:cubicBezTo>
                    <a:cubicBezTo>
                      <a:pt x="4737" y="2824"/>
                      <a:pt x="6088" y="2902"/>
                      <a:pt x="7219" y="2902"/>
                    </a:cubicBezTo>
                    <a:cubicBezTo>
                      <a:pt x="7793" y="2902"/>
                      <a:pt x="8310" y="2882"/>
                      <a:pt x="8738" y="2857"/>
                    </a:cubicBezTo>
                    <a:cubicBezTo>
                      <a:pt x="8076" y="1733"/>
                      <a:pt x="7698" y="746"/>
                      <a:pt x="7698" y="746"/>
                    </a:cubicBezTo>
                    <a:lnTo>
                      <a:pt x="3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45"/>
              <p:cNvSpPr/>
              <p:nvPr/>
            </p:nvSpPr>
            <p:spPr>
              <a:xfrm>
                <a:off x="12948400" y="3386600"/>
                <a:ext cx="44900" cy="149675"/>
              </a:xfrm>
              <a:custGeom>
                <a:avLst/>
                <a:gdLst/>
                <a:ahLst/>
                <a:cxnLst/>
                <a:rect l="l" t="t" r="r" b="b"/>
                <a:pathLst>
                  <a:path w="1796" h="5987" extrusionOk="0">
                    <a:moveTo>
                      <a:pt x="1208" y="1"/>
                    </a:moveTo>
                    <a:cubicBezTo>
                      <a:pt x="1208" y="1"/>
                      <a:pt x="619" y="4022"/>
                      <a:pt x="0" y="5986"/>
                    </a:cubicBezTo>
                    <a:lnTo>
                      <a:pt x="1796" y="5461"/>
                    </a:lnTo>
                    <a:cubicBezTo>
                      <a:pt x="1701" y="4085"/>
                      <a:pt x="1502" y="1502"/>
                      <a:pt x="1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45"/>
              <p:cNvSpPr/>
              <p:nvPr/>
            </p:nvSpPr>
            <p:spPr>
              <a:xfrm>
                <a:off x="12836825" y="3392100"/>
                <a:ext cx="44925" cy="173050"/>
              </a:xfrm>
              <a:custGeom>
                <a:avLst/>
                <a:gdLst/>
                <a:ahLst/>
                <a:cxnLst/>
                <a:rect l="l" t="t" r="r" b="b"/>
                <a:pathLst>
                  <a:path w="1797" h="6922" extrusionOk="0">
                    <a:moveTo>
                      <a:pt x="1281" y="1"/>
                    </a:moveTo>
                    <a:lnTo>
                      <a:pt x="368" y="96"/>
                    </a:lnTo>
                    <a:cubicBezTo>
                      <a:pt x="368" y="96"/>
                      <a:pt x="0" y="4264"/>
                      <a:pt x="567" y="6921"/>
                    </a:cubicBezTo>
                    <a:lnTo>
                      <a:pt x="1796" y="6564"/>
                    </a:lnTo>
                    <a:cubicBezTo>
                      <a:pt x="1617" y="5482"/>
                      <a:pt x="1155" y="2259"/>
                      <a:pt x="1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45"/>
              <p:cNvSpPr/>
              <p:nvPr/>
            </p:nvSpPr>
            <p:spPr>
              <a:xfrm>
                <a:off x="13084900" y="3199425"/>
                <a:ext cx="90875" cy="74975"/>
              </a:xfrm>
              <a:custGeom>
                <a:avLst/>
                <a:gdLst/>
                <a:ahLst/>
                <a:cxnLst/>
                <a:rect l="l" t="t" r="r" b="b"/>
                <a:pathLst>
                  <a:path w="3635" h="2999" extrusionOk="0">
                    <a:moveTo>
                      <a:pt x="473" y="0"/>
                    </a:moveTo>
                    <a:cubicBezTo>
                      <a:pt x="253" y="494"/>
                      <a:pt x="95" y="1050"/>
                      <a:pt x="1" y="1628"/>
                    </a:cubicBezTo>
                    <a:cubicBezTo>
                      <a:pt x="543" y="2219"/>
                      <a:pt x="1500" y="2998"/>
                      <a:pt x="2792" y="2998"/>
                    </a:cubicBezTo>
                    <a:cubicBezTo>
                      <a:pt x="2926" y="2998"/>
                      <a:pt x="3063" y="2990"/>
                      <a:pt x="3203" y="2972"/>
                    </a:cubicBezTo>
                    <a:cubicBezTo>
                      <a:pt x="3266" y="2605"/>
                      <a:pt x="3350" y="2258"/>
                      <a:pt x="3455" y="1995"/>
                    </a:cubicBezTo>
                    <a:cubicBezTo>
                      <a:pt x="3508" y="1869"/>
                      <a:pt x="3571" y="1733"/>
                      <a:pt x="3634" y="1586"/>
                    </a:cubicBezTo>
                    <a:lnTo>
                      <a:pt x="3634" y="1586"/>
                    </a:lnTo>
                    <a:cubicBezTo>
                      <a:pt x="3557" y="1591"/>
                      <a:pt x="3482" y="1593"/>
                      <a:pt x="3408" y="1593"/>
                    </a:cubicBezTo>
                    <a:cubicBezTo>
                      <a:pt x="1893" y="1593"/>
                      <a:pt x="964" y="701"/>
                      <a:pt x="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45"/>
              <p:cNvSpPr/>
              <p:nvPr/>
            </p:nvSpPr>
            <p:spPr>
              <a:xfrm>
                <a:off x="13096700" y="3138375"/>
                <a:ext cx="114250" cy="100875"/>
              </a:xfrm>
              <a:custGeom>
                <a:avLst/>
                <a:gdLst/>
                <a:ahLst/>
                <a:cxnLst/>
                <a:rect l="l" t="t" r="r" b="b"/>
                <a:pathLst>
                  <a:path w="4570" h="4035" extrusionOk="0">
                    <a:moveTo>
                      <a:pt x="2498" y="1"/>
                    </a:moveTo>
                    <a:cubicBezTo>
                      <a:pt x="1836" y="1"/>
                      <a:pt x="1140" y="512"/>
                      <a:pt x="432" y="1623"/>
                    </a:cubicBezTo>
                    <a:cubicBezTo>
                      <a:pt x="264" y="1875"/>
                      <a:pt x="127" y="2148"/>
                      <a:pt x="1" y="2442"/>
                    </a:cubicBezTo>
                    <a:cubicBezTo>
                      <a:pt x="492" y="3143"/>
                      <a:pt x="1421" y="4035"/>
                      <a:pt x="2936" y="4035"/>
                    </a:cubicBezTo>
                    <a:cubicBezTo>
                      <a:pt x="3010" y="4035"/>
                      <a:pt x="3085" y="4033"/>
                      <a:pt x="3162" y="4028"/>
                    </a:cubicBezTo>
                    <a:cubicBezTo>
                      <a:pt x="3676" y="2915"/>
                      <a:pt x="4569" y="1424"/>
                      <a:pt x="3676" y="563"/>
                    </a:cubicBezTo>
                    <a:cubicBezTo>
                      <a:pt x="3300" y="195"/>
                      <a:pt x="2905" y="1"/>
                      <a:pt x="2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45"/>
              <p:cNvSpPr/>
              <p:nvPr/>
            </p:nvSpPr>
            <p:spPr>
              <a:xfrm>
                <a:off x="13123750" y="3381350"/>
                <a:ext cx="66200" cy="108975"/>
              </a:xfrm>
              <a:custGeom>
                <a:avLst/>
                <a:gdLst/>
                <a:ahLst/>
                <a:cxnLst/>
                <a:rect l="l" t="t" r="r" b="b"/>
                <a:pathLst>
                  <a:path w="2648" h="4359" extrusionOk="0">
                    <a:moveTo>
                      <a:pt x="2258" y="1"/>
                    </a:moveTo>
                    <a:cubicBezTo>
                      <a:pt x="1526" y="623"/>
                      <a:pt x="855" y="794"/>
                      <a:pt x="347" y="794"/>
                    </a:cubicBezTo>
                    <a:cubicBezTo>
                      <a:pt x="221" y="794"/>
                      <a:pt x="105" y="784"/>
                      <a:pt x="1" y="767"/>
                    </a:cubicBezTo>
                    <a:lnTo>
                      <a:pt x="1" y="767"/>
                    </a:lnTo>
                    <a:cubicBezTo>
                      <a:pt x="652" y="2752"/>
                      <a:pt x="358" y="4358"/>
                      <a:pt x="358" y="4358"/>
                    </a:cubicBezTo>
                    <a:lnTo>
                      <a:pt x="2437" y="3413"/>
                    </a:lnTo>
                    <a:cubicBezTo>
                      <a:pt x="2647" y="2258"/>
                      <a:pt x="2563" y="988"/>
                      <a:pt x="2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45"/>
              <p:cNvSpPr/>
              <p:nvPr/>
            </p:nvSpPr>
            <p:spPr>
              <a:xfrm>
                <a:off x="13103800" y="3350625"/>
                <a:ext cx="76425" cy="50600"/>
              </a:xfrm>
              <a:custGeom>
                <a:avLst/>
                <a:gdLst/>
                <a:ahLst/>
                <a:cxnLst/>
                <a:rect l="l" t="t" r="r" b="b"/>
                <a:pathLst>
                  <a:path w="3057" h="2024" extrusionOk="0">
                    <a:moveTo>
                      <a:pt x="2552" y="1"/>
                    </a:moveTo>
                    <a:cubicBezTo>
                      <a:pt x="1926" y="289"/>
                      <a:pt x="1363" y="394"/>
                      <a:pt x="877" y="394"/>
                    </a:cubicBezTo>
                    <a:cubicBezTo>
                      <a:pt x="548" y="394"/>
                      <a:pt x="255" y="346"/>
                      <a:pt x="1" y="274"/>
                    </a:cubicBezTo>
                    <a:lnTo>
                      <a:pt x="1" y="274"/>
                    </a:lnTo>
                    <a:cubicBezTo>
                      <a:pt x="43" y="358"/>
                      <a:pt x="95" y="442"/>
                      <a:pt x="148" y="537"/>
                    </a:cubicBezTo>
                    <a:cubicBezTo>
                      <a:pt x="431" y="1030"/>
                      <a:pt x="641" y="1524"/>
                      <a:pt x="799" y="1996"/>
                    </a:cubicBezTo>
                    <a:cubicBezTo>
                      <a:pt x="903" y="2013"/>
                      <a:pt x="1019" y="2023"/>
                      <a:pt x="1145" y="2023"/>
                    </a:cubicBezTo>
                    <a:cubicBezTo>
                      <a:pt x="1653" y="2023"/>
                      <a:pt x="2324" y="1852"/>
                      <a:pt x="3056" y="1230"/>
                    </a:cubicBezTo>
                    <a:cubicBezTo>
                      <a:pt x="2962" y="904"/>
                      <a:pt x="2846" y="610"/>
                      <a:pt x="2699" y="348"/>
                    </a:cubicBezTo>
                    <a:cubicBezTo>
                      <a:pt x="2647" y="243"/>
                      <a:pt x="2594" y="127"/>
                      <a:pt x="2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45"/>
              <p:cNvSpPr/>
              <p:nvPr/>
            </p:nvSpPr>
            <p:spPr>
              <a:xfrm>
                <a:off x="13079125" y="3240125"/>
                <a:ext cx="88500" cy="120375"/>
              </a:xfrm>
              <a:custGeom>
                <a:avLst/>
                <a:gdLst/>
                <a:ahLst/>
                <a:cxnLst/>
                <a:rect l="l" t="t" r="r" b="b"/>
                <a:pathLst>
                  <a:path w="3540" h="4815" extrusionOk="0">
                    <a:moveTo>
                      <a:pt x="232" y="0"/>
                    </a:moveTo>
                    <a:lnTo>
                      <a:pt x="232" y="0"/>
                    </a:lnTo>
                    <a:cubicBezTo>
                      <a:pt x="1" y="1470"/>
                      <a:pt x="190" y="3140"/>
                      <a:pt x="988" y="4694"/>
                    </a:cubicBezTo>
                    <a:cubicBezTo>
                      <a:pt x="1242" y="4766"/>
                      <a:pt x="1535" y="4814"/>
                      <a:pt x="1864" y="4814"/>
                    </a:cubicBezTo>
                    <a:cubicBezTo>
                      <a:pt x="2350" y="4814"/>
                      <a:pt x="2913" y="4709"/>
                      <a:pt x="3539" y="4421"/>
                    </a:cubicBezTo>
                    <a:cubicBezTo>
                      <a:pt x="3256" y="3602"/>
                      <a:pt x="3256" y="2353"/>
                      <a:pt x="3434" y="1344"/>
                    </a:cubicBezTo>
                    <a:lnTo>
                      <a:pt x="3434" y="1344"/>
                    </a:lnTo>
                    <a:cubicBezTo>
                      <a:pt x="3294" y="1362"/>
                      <a:pt x="3157" y="1370"/>
                      <a:pt x="3023" y="1370"/>
                    </a:cubicBezTo>
                    <a:cubicBezTo>
                      <a:pt x="1731" y="1370"/>
                      <a:pt x="774" y="591"/>
                      <a:pt x="2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45"/>
              <p:cNvSpPr/>
              <p:nvPr/>
            </p:nvSpPr>
            <p:spPr>
              <a:xfrm>
                <a:off x="12763825" y="2865500"/>
                <a:ext cx="63050" cy="106600"/>
              </a:xfrm>
              <a:custGeom>
                <a:avLst/>
                <a:gdLst/>
                <a:ahLst/>
                <a:cxnLst/>
                <a:rect l="l" t="t" r="r" b="b"/>
                <a:pathLst>
                  <a:path w="2522" h="4264" extrusionOk="0">
                    <a:moveTo>
                      <a:pt x="810" y="0"/>
                    </a:moveTo>
                    <a:cubicBezTo>
                      <a:pt x="810" y="0"/>
                      <a:pt x="1" y="2269"/>
                      <a:pt x="631" y="4264"/>
                    </a:cubicBezTo>
                    <a:cubicBezTo>
                      <a:pt x="1261" y="3603"/>
                      <a:pt x="1986" y="3109"/>
                      <a:pt x="2521" y="2794"/>
                    </a:cubicBezTo>
                    <a:cubicBezTo>
                      <a:pt x="2353" y="2027"/>
                      <a:pt x="1912" y="704"/>
                      <a:pt x="8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45"/>
              <p:cNvSpPr/>
              <p:nvPr/>
            </p:nvSpPr>
            <p:spPr>
              <a:xfrm>
                <a:off x="12734700" y="2836100"/>
                <a:ext cx="111600" cy="162775"/>
              </a:xfrm>
              <a:custGeom>
                <a:avLst/>
                <a:gdLst/>
                <a:ahLst/>
                <a:cxnLst/>
                <a:rect l="l" t="t" r="r" b="b"/>
                <a:pathLst>
                  <a:path w="4464" h="6511" extrusionOk="0">
                    <a:moveTo>
                      <a:pt x="1586" y="0"/>
                    </a:moveTo>
                    <a:cubicBezTo>
                      <a:pt x="1" y="2930"/>
                      <a:pt x="998" y="6511"/>
                      <a:pt x="998" y="6511"/>
                    </a:cubicBezTo>
                    <a:cubicBezTo>
                      <a:pt x="1219" y="6123"/>
                      <a:pt x="1492" y="5766"/>
                      <a:pt x="1796" y="5440"/>
                    </a:cubicBezTo>
                    <a:cubicBezTo>
                      <a:pt x="1166" y="3445"/>
                      <a:pt x="1975" y="1176"/>
                      <a:pt x="1975" y="1176"/>
                    </a:cubicBezTo>
                    <a:cubicBezTo>
                      <a:pt x="3077" y="1880"/>
                      <a:pt x="3518" y="3203"/>
                      <a:pt x="3686" y="3970"/>
                    </a:cubicBezTo>
                    <a:cubicBezTo>
                      <a:pt x="4138" y="3697"/>
                      <a:pt x="4463" y="3560"/>
                      <a:pt x="4463" y="3560"/>
                    </a:cubicBezTo>
                    <a:cubicBezTo>
                      <a:pt x="4337" y="683"/>
                      <a:pt x="1586" y="0"/>
                      <a:pt x="15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45"/>
              <p:cNvSpPr/>
              <p:nvPr/>
            </p:nvSpPr>
            <p:spPr>
              <a:xfrm>
                <a:off x="12703975" y="2905925"/>
                <a:ext cx="366775" cy="350750"/>
              </a:xfrm>
              <a:custGeom>
                <a:avLst/>
                <a:gdLst/>
                <a:ahLst/>
                <a:cxnLst/>
                <a:rect l="l" t="t" r="r" b="b"/>
                <a:pathLst>
                  <a:path w="14671" h="14030" extrusionOk="0">
                    <a:moveTo>
                      <a:pt x="7057" y="0"/>
                    </a:moveTo>
                    <a:lnTo>
                      <a:pt x="7057" y="0"/>
                    </a:lnTo>
                    <a:cubicBezTo>
                      <a:pt x="4380" y="42"/>
                      <a:pt x="2616" y="1755"/>
                      <a:pt x="1555" y="3844"/>
                    </a:cubicBezTo>
                    <a:cubicBezTo>
                      <a:pt x="379" y="6186"/>
                      <a:pt x="1" y="9241"/>
                      <a:pt x="516" y="10491"/>
                    </a:cubicBezTo>
                    <a:cubicBezTo>
                      <a:pt x="1030" y="11740"/>
                      <a:pt x="2112" y="13294"/>
                      <a:pt x="6522" y="13893"/>
                    </a:cubicBezTo>
                    <a:cubicBezTo>
                      <a:pt x="7204" y="13987"/>
                      <a:pt x="7840" y="14030"/>
                      <a:pt x="8431" y="14030"/>
                    </a:cubicBezTo>
                    <a:cubicBezTo>
                      <a:pt x="11666" y="14030"/>
                      <a:pt x="13524" y="12754"/>
                      <a:pt x="14030" y="11688"/>
                    </a:cubicBezTo>
                    <a:cubicBezTo>
                      <a:pt x="14618" y="10417"/>
                      <a:pt x="14671" y="6732"/>
                      <a:pt x="14114" y="4684"/>
                    </a:cubicBezTo>
                    <a:cubicBezTo>
                      <a:pt x="13579" y="2700"/>
                      <a:pt x="12340" y="725"/>
                      <a:pt x="8443" y="116"/>
                    </a:cubicBezTo>
                    <a:cubicBezTo>
                      <a:pt x="7729" y="988"/>
                      <a:pt x="7047" y="1954"/>
                      <a:pt x="7047" y="1954"/>
                    </a:cubicBezTo>
                    <a:cubicBezTo>
                      <a:pt x="6984" y="1345"/>
                      <a:pt x="7015" y="599"/>
                      <a:pt x="7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45"/>
              <p:cNvSpPr/>
              <p:nvPr/>
            </p:nvSpPr>
            <p:spPr>
              <a:xfrm>
                <a:off x="12878575" y="2905925"/>
                <a:ext cx="36500" cy="48850"/>
              </a:xfrm>
              <a:custGeom>
                <a:avLst/>
                <a:gdLst/>
                <a:ahLst/>
                <a:cxnLst/>
                <a:rect l="l" t="t" r="r" b="b"/>
                <a:pathLst>
                  <a:path w="1460" h="1954" extrusionOk="0">
                    <a:moveTo>
                      <a:pt x="73" y="0"/>
                    </a:moveTo>
                    <a:cubicBezTo>
                      <a:pt x="31" y="599"/>
                      <a:pt x="0" y="1345"/>
                      <a:pt x="63" y="1954"/>
                    </a:cubicBezTo>
                    <a:cubicBezTo>
                      <a:pt x="63" y="1954"/>
                      <a:pt x="745" y="988"/>
                      <a:pt x="1459" y="116"/>
                    </a:cubicBezTo>
                    <a:cubicBezTo>
                      <a:pt x="1323" y="95"/>
                      <a:pt x="1186" y="74"/>
                      <a:pt x="1039" y="63"/>
                    </a:cubicBezTo>
                    <a:cubicBezTo>
                      <a:pt x="703" y="21"/>
                      <a:pt x="388"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45"/>
              <p:cNvSpPr/>
              <p:nvPr/>
            </p:nvSpPr>
            <p:spPr>
              <a:xfrm>
                <a:off x="12979100" y="2891500"/>
                <a:ext cx="81675" cy="113150"/>
              </a:xfrm>
              <a:custGeom>
                <a:avLst/>
                <a:gdLst/>
                <a:ahLst/>
                <a:cxnLst/>
                <a:rect l="l" t="t" r="r" b="b"/>
                <a:pathLst>
                  <a:path w="3267" h="4526" extrusionOk="0">
                    <a:moveTo>
                      <a:pt x="3004" y="0"/>
                    </a:moveTo>
                    <a:cubicBezTo>
                      <a:pt x="1419" y="441"/>
                      <a:pt x="452" y="1712"/>
                      <a:pt x="1" y="2458"/>
                    </a:cubicBezTo>
                    <a:cubicBezTo>
                      <a:pt x="557" y="2941"/>
                      <a:pt x="1282" y="3655"/>
                      <a:pt x="1839" y="4526"/>
                    </a:cubicBezTo>
                    <a:cubicBezTo>
                      <a:pt x="3267" y="2605"/>
                      <a:pt x="3004" y="0"/>
                      <a:pt x="3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45"/>
              <p:cNvSpPr/>
              <p:nvPr/>
            </p:nvSpPr>
            <p:spPr>
              <a:xfrm>
                <a:off x="12958375" y="2863675"/>
                <a:ext cx="142300" cy="174850"/>
              </a:xfrm>
              <a:custGeom>
                <a:avLst/>
                <a:gdLst/>
                <a:ahLst/>
                <a:cxnLst/>
                <a:rect l="l" t="t" r="r" b="b"/>
                <a:pathLst>
                  <a:path w="5692" h="6994" extrusionOk="0">
                    <a:moveTo>
                      <a:pt x="4681" y="0"/>
                    </a:moveTo>
                    <a:cubicBezTo>
                      <a:pt x="4449" y="0"/>
                      <a:pt x="1044" y="50"/>
                      <a:pt x="0" y="2930"/>
                    </a:cubicBezTo>
                    <a:cubicBezTo>
                      <a:pt x="0" y="2930"/>
                      <a:pt x="347" y="3161"/>
                      <a:pt x="830" y="3571"/>
                    </a:cubicBezTo>
                    <a:cubicBezTo>
                      <a:pt x="1281" y="2825"/>
                      <a:pt x="2248" y="1554"/>
                      <a:pt x="3833" y="1113"/>
                    </a:cubicBezTo>
                    <a:lnTo>
                      <a:pt x="3833" y="1113"/>
                    </a:lnTo>
                    <a:cubicBezTo>
                      <a:pt x="3833" y="1113"/>
                      <a:pt x="4096" y="3718"/>
                      <a:pt x="2668" y="5639"/>
                    </a:cubicBezTo>
                    <a:cubicBezTo>
                      <a:pt x="2930" y="6059"/>
                      <a:pt x="3161" y="6511"/>
                      <a:pt x="3308" y="6994"/>
                    </a:cubicBezTo>
                    <a:cubicBezTo>
                      <a:pt x="3308" y="6994"/>
                      <a:pt x="5692" y="3508"/>
                      <a:pt x="4694" y="0"/>
                    </a:cubicBezTo>
                    <a:cubicBezTo>
                      <a:pt x="4694" y="0"/>
                      <a:pt x="4690" y="0"/>
                      <a:pt x="46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45"/>
              <p:cNvSpPr/>
              <p:nvPr/>
            </p:nvSpPr>
            <p:spPr>
              <a:xfrm>
                <a:off x="12901900" y="3019250"/>
                <a:ext cx="42275" cy="48475"/>
              </a:xfrm>
              <a:custGeom>
                <a:avLst/>
                <a:gdLst/>
                <a:ahLst/>
                <a:cxnLst/>
                <a:rect l="l" t="t" r="r" b="b"/>
                <a:pathLst>
                  <a:path w="1691" h="1939" extrusionOk="0">
                    <a:moveTo>
                      <a:pt x="1017" y="1"/>
                    </a:moveTo>
                    <a:cubicBezTo>
                      <a:pt x="401" y="1"/>
                      <a:pt x="0" y="1865"/>
                      <a:pt x="831" y="1936"/>
                    </a:cubicBezTo>
                    <a:cubicBezTo>
                      <a:pt x="847" y="1937"/>
                      <a:pt x="863" y="1938"/>
                      <a:pt x="878" y="1938"/>
                    </a:cubicBezTo>
                    <a:cubicBezTo>
                      <a:pt x="1672" y="1938"/>
                      <a:pt x="1690" y="97"/>
                      <a:pt x="1062" y="4"/>
                    </a:cubicBezTo>
                    <a:cubicBezTo>
                      <a:pt x="1047" y="2"/>
                      <a:pt x="1032" y="1"/>
                      <a:pt x="1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45"/>
              <p:cNvSpPr/>
              <p:nvPr/>
            </p:nvSpPr>
            <p:spPr>
              <a:xfrm>
                <a:off x="12769000" y="3007450"/>
                <a:ext cx="36600" cy="42150"/>
              </a:xfrm>
              <a:custGeom>
                <a:avLst/>
                <a:gdLst/>
                <a:ahLst/>
                <a:cxnLst/>
                <a:rect l="l" t="t" r="r" b="b"/>
                <a:pathLst>
                  <a:path w="1464" h="1686" extrusionOk="0">
                    <a:moveTo>
                      <a:pt x="878" y="1"/>
                    </a:moveTo>
                    <a:cubicBezTo>
                      <a:pt x="343" y="1"/>
                      <a:pt x="1" y="1622"/>
                      <a:pt x="718" y="1684"/>
                    </a:cubicBezTo>
                    <a:cubicBezTo>
                      <a:pt x="732" y="1685"/>
                      <a:pt x="745" y="1686"/>
                      <a:pt x="758" y="1686"/>
                    </a:cubicBezTo>
                    <a:cubicBezTo>
                      <a:pt x="1454" y="1686"/>
                      <a:pt x="1464" y="86"/>
                      <a:pt x="918" y="4"/>
                    </a:cubicBezTo>
                    <a:cubicBezTo>
                      <a:pt x="905" y="2"/>
                      <a:pt x="891" y="1"/>
                      <a:pt x="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45"/>
              <p:cNvSpPr/>
              <p:nvPr/>
            </p:nvSpPr>
            <p:spPr>
              <a:xfrm>
                <a:off x="12810300" y="3067750"/>
                <a:ext cx="65400" cy="42725"/>
              </a:xfrm>
              <a:custGeom>
                <a:avLst/>
                <a:gdLst/>
                <a:ahLst/>
                <a:cxnLst/>
                <a:rect l="l" t="t" r="r" b="b"/>
                <a:pathLst>
                  <a:path w="2616" h="1709" extrusionOk="0">
                    <a:moveTo>
                      <a:pt x="1075" y="1"/>
                    </a:moveTo>
                    <a:cubicBezTo>
                      <a:pt x="604" y="1"/>
                      <a:pt x="308" y="118"/>
                      <a:pt x="169" y="301"/>
                    </a:cubicBezTo>
                    <a:cubicBezTo>
                      <a:pt x="1" y="532"/>
                      <a:pt x="578" y="1687"/>
                      <a:pt x="1187" y="1708"/>
                    </a:cubicBezTo>
                    <a:cubicBezTo>
                      <a:pt x="1196" y="1708"/>
                      <a:pt x="1205" y="1708"/>
                      <a:pt x="1214" y="1708"/>
                    </a:cubicBezTo>
                    <a:cubicBezTo>
                      <a:pt x="1810" y="1708"/>
                      <a:pt x="2584" y="1032"/>
                      <a:pt x="2594" y="773"/>
                    </a:cubicBezTo>
                    <a:cubicBezTo>
                      <a:pt x="2615" y="500"/>
                      <a:pt x="2227" y="112"/>
                      <a:pt x="1397" y="17"/>
                    </a:cubicBezTo>
                    <a:cubicBezTo>
                      <a:pt x="1282" y="6"/>
                      <a:pt x="1175" y="1"/>
                      <a:pt x="10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45"/>
              <p:cNvSpPr/>
              <p:nvPr/>
            </p:nvSpPr>
            <p:spPr>
              <a:xfrm>
                <a:off x="12839875" y="3075550"/>
                <a:ext cx="30000" cy="17650"/>
              </a:xfrm>
              <a:custGeom>
                <a:avLst/>
                <a:gdLst/>
                <a:ahLst/>
                <a:cxnLst/>
                <a:rect l="l" t="t" r="r" b="b"/>
                <a:pathLst>
                  <a:path w="1200" h="706" extrusionOk="0">
                    <a:moveTo>
                      <a:pt x="398" y="1"/>
                    </a:moveTo>
                    <a:cubicBezTo>
                      <a:pt x="291" y="1"/>
                      <a:pt x="200" y="35"/>
                      <a:pt x="151" y="115"/>
                    </a:cubicBezTo>
                    <a:cubicBezTo>
                      <a:pt x="0" y="362"/>
                      <a:pt x="501" y="705"/>
                      <a:pt x="830" y="705"/>
                    </a:cubicBezTo>
                    <a:cubicBezTo>
                      <a:pt x="935" y="705"/>
                      <a:pt x="1022" y="671"/>
                      <a:pt x="1065" y="587"/>
                    </a:cubicBezTo>
                    <a:cubicBezTo>
                      <a:pt x="1199" y="318"/>
                      <a:pt x="725" y="1"/>
                      <a:pt x="3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45"/>
              <p:cNvSpPr/>
              <p:nvPr/>
            </p:nvSpPr>
            <p:spPr>
              <a:xfrm>
                <a:off x="12818450" y="3147450"/>
                <a:ext cx="12375" cy="19450"/>
              </a:xfrm>
              <a:custGeom>
                <a:avLst/>
                <a:gdLst/>
                <a:ahLst/>
                <a:cxnLst/>
                <a:rect l="l" t="t" r="r" b="b"/>
                <a:pathLst>
                  <a:path w="495" h="778" extrusionOk="0">
                    <a:moveTo>
                      <a:pt x="494" y="0"/>
                    </a:moveTo>
                    <a:cubicBezTo>
                      <a:pt x="403" y="13"/>
                      <a:pt x="307" y="22"/>
                      <a:pt x="202" y="22"/>
                    </a:cubicBezTo>
                    <a:cubicBezTo>
                      <a:pt x="138" y="22"/>
                      <a:pt x="71" y="19"/>
                      <a:pt x="0" y="11"/>
                    </a:cubicBezTo>
                    <a:lnTo>
                      <a:pt x="0" y="11"/>
                    </a:lnTo>
                    <a:lnTo>
                      <a:pt x="294" y="777"/>
                    </a:lnTo>
                    <a:lnTo>
                      <a:pt x="4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45"/>
              <p:cNvSpPr/>
              <p:nvPr/>
            </p:nvSpPr>
            <p:spPr>
              <a:xfrm>
                <a:off x="12872800" y="3152450"/>
                <a:ext cx="10775" cy="15775"/>
              </a:xfrm>
              <a:custGeom>
                <a:avLst/>
                <a:gdLst/>
                <a:ahLst/>
                <a:cxnLst/>
                <a:rect l="l" t="t" r="r" b="b"/>
                <a:pathLst>
                  <a:path w="431" h="631" extrusionOk="0">
                    <a:moveTo>
                      <a:pt x="0" y="0"/>
                    </a:moveTo>
                    <a:lnTo>
                      <a:pt x="136" y="630"/>
                    </a:lnTo>
                    <a:lnTo>
                      <a:pt x="430" y="21"/>
                    </a:lnTo>
                    <a:lnTo>
                      <a:pt x="430" y="21"/>
                    </a:lnTo>
                    <a:cubicBezTo>
                      <a:pt x="381" y="25"/>
                      <a:pt x="330" y="27"/>
                      <a:pt x="278" y="27"/>
                    </a:cubicBezTo>
                    <a:cubicBezTo>
                      <a:pt x="187" y="27"/>
                      <a:pt x="94" y="2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45"/>
              <p:cNvSpPr/>
              <p:nvPr/>
            </p:nvSpPr>
            <p:spPr>
              <a:xfrm>
                <a:off x="12806625" y="3135650"/>
                <a:ext cx="104250" cy="47800"/>
              </a:xfrm>
              <a:custGeom>
                <a:avLst/>
                <a:gdLst/>
                <a:ahLst/>
                <a:cxnLst/>
                <a:rect l="l" t="t" r="r" b="b"/>
                <a:pathLst>
                  <a:path w="4170" h="1912" extrusionOk="0">
                    <a:moveTo>
                      <a:pt x="1786" y="0"/>
                    </a:moveTo>
                    <a:cubicBezTo>
                      <a:pt x="1786" y="0"/>
                      <a:pt x="1555" y="367"/>
                      <a:pt x="967" y="472"/>
                    </a:cubicBezTo>
                    <a:lnTo>
                      <a:pt x="767" y="1249"/>
                    </a:lnTo>
                    <a:lnTo>
                      <a:pt x="473" y="483"/>
                    </a:lnTo>
                    <a:cubicBezTo>
                      <a:pt x="326" y="472"/>
                      <a:pt x="169" y="451"/>
                      <a:pt x="1" y="399"/>
                    </a:cubicBezTo>
                    <a:lnTo>
                      <a:pt x="1" y="399"/>
                    </a:lnTo>
                    <a:cubicBezTo>
                      <a:pt x="1" y="399"/>
                      <a:pt x="53" y="1333"/>
                      <a:pt x="694" y="1911"/>
                    </a:cubicBezTo>
                    <a:cubicBezTo>
                      <a:pt x="1173" y="1612"/>
                      <a:pt x="1624" y="1508"/>
                      <a:pt x="2020" y="1508"/>
                    </a:cubicBezTo>
                    <a:cubicBezTo>
                      <a:pt x="2597" y="1508"/>
                      <a:pt x="3058" y="1728"/>
                      <a:pt x="3319" y="1890"/>
                    </a:cubicBezTo>
                    <a:cubicBezTo>
                      <a:pt x="4043" y="1270"/>
                      <a:pt x="4169" y="273"/>
                      <a:pt x="4169" y="273"/>
                    </a:cubicBezTo>
                    <a:lnTo>
                      <a:pt x="4169" y="273"/>
                    </a:lnTo>
                    <a:cubicBezTo>
                      <a:pt x="4169" y="273"/>
                      <a:pt x="3665" y="640"/>
                      <a:pt x="3077" y="693"/>
                    </a:cubicBezTo>
                    <a:lnTo>
                      <a:pt x="2783" y="1302"/>
                    </a:lnTo>
                    <a:lnTo>
                      <a:pt x="2647" y="672"/>
                    </a:lnTo>
                    <a:cubicBezTo>
                      <a:pt x="2332" y="609"/>
                      <a:pt x="2027" y="409"/>
                      <a:pt x="17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5"/>
              <p:cNvSpPr/>
              <p:nvPr/>
            </p:nvSpPr>
            <p:spPr>
              <a:xfrm>
                <a:off x="12823975" y="3173325"/>
                <a:ext cx="65650" cy="21150"/>
              </a:xfrm>
              <a:custGeom>
                <a:avLst/>
                <a:gdLst/>
                <a:ahLst/>
                <a:cxnLst/>
                <a:rect l="l" t="t" r="r" b="b"/>
                <a:pathLst>
                  <a:path w="2626" h="846" extrusionOk="0">
                    <a:moveTo>
                      <a:pt x="1326" y="1"/>
                    </a:moveTo>
                    <a:cubicBezTo>
                      <a:pt x="930" y="1"/>
                      <a:pt x="479" y="105"/>
                      <a:pt x="0" y="404"/>
                    </a:cubicBezTo>
                    <a:cubicBezTo>
                      <a:pt x="296" y="660"/>
                      <a:pt x="703" y="846"/>
                      <a:pt x="1278" y="846"/>
                    </a:cubicBezTo>
                    <a:cubicBezTo>
                      <a:pt x="1293" y="846"/>
                      <a:pt x="1308" y="845"/>
                      <a:pt x="1323" y="845"/>
                    </a:cubicBezTo>
                    <a:cubicBezTo>
                      <a:pt x="1890" y="834"/>
                      <a:pt x="2310" y="645"/>
                      <a:pt x="2625" y="383"/>
                    </a:cubicBezTo>
                    <a:cubicBezTo>
                      <a:pt x="2364" y="221"/>
                      <a:pt x="1903" y="1"/>
                      <a:pt x="1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45"/>
              <p:cNvSpPr/>
              <p:nvPr/>
            </p:nvSpPr>
            <p:spPr>
              <a:xfrm>
                <a:off x="12940775" y="3092650"/>
                <a:ext cx="86125" cy="17550"/>
              </a:xfrm>
              <a:custGeom>
                <a:avLst/>
                <a:gdLst/>
                <a:ahLst/>
                <a:cxnLst/>
                <a:rect l="l" t="t" r="r" b="b"/>
                <a:pathLst>
                  <a:path w="3445" h="702" extrusionOk="0">
                    <a:moveTo>
                      <a:pt x="2108" y="1"/>
                    </a:moveTo>
                    <a:cubicBezTo>
                      <a:pt x="984" y="1"/>
                      <a:pt x="131" y="447"/>
                      <a:pt x="84" y="470"/>
                    </a:cubicBezTo>
                    <a:cubicBezTo>
                      <a:pt x="32" y="502"/>
                      <a:pt x="0" y="575"/>
                      <a:pt x="42" y="638"/>
                    </a:cubicBezTo>
                    <a:cubicBezTo>
                      <a:pt x="63" y="680"/>
                      <a:pt x="105" y="701"/>
                      <a:pt x="147" y="701"/>
                    </a:cubicBezTo>
                    <a:cubicBezTo>
                      <a:pt x="168" y="701"/>
                      <a:pt x="189" y="701"/>
                      <a:pt x="200" y="691"/>
                    </a:cubicBezTo>
                    <a:cubicBezTo>
                      <a:pt x="216" y="683"/>
                      <a:pt x="1042" y="246"/>
                      <a:pt x="2117" y="246"/>
                    </a:cubicBezTo>
                    <a:cubicBezTo>
                      <a:pt x="2479" y="246"/>
                      <a:pt x="2870" y="296"/>
                      <a:pt x="3267" y="428"/>
                    </a:cubicBezTo>
                    <a:cubicBezTo>
                      <a:pt x="3280" y="432"/>
                      <a:pt x="3294" y="435"/>
                      <a:pt x="3307" y="435"/>
                    </a:cubicBezTo>
                    <a:cubicBezTo>
                      <a:pt x="3358" y="435"/>
                      <a:pt x="3407" y="405"/>
                      <a:pt x="3424" y="355"/>
                    </a:cubicBezTo>
                    <a:cubicBezTo>
                      <a:pt x="3445" y="292"/>
                      <a:pt x="3414" y="218"/>
                      <a:pt x="3351" y="197"/>
                    </a:cubicBezTo>
                    <a:cubicBezTo>
                      <a:pt x="2919" y="54"/>
                      <a:pt x="2497"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45"/>
              <p:cNvSpPr/>
              <p:nvPr/>
            </p:nvSpPr>
            <p:spPr>
              <a:xfrm>
                <a:off x="12940775" y="3120025"/>
                <a:ext cx="85600" cy="19850"/>
              </a:xfrm>
              <a:custGeom>
                <a:avLst/>
                <a:gdLst/>
                <a:ahLst/>
                <a:cxnLst/>
                <a:rect l="l" t="t" r="r" b="b"/>
                <a:pathLst>
                  <a:path w="3424" h="794" extrusionOk="0">
                    <a:moveTo>
                      <a:pt x="1199" y="0"/>
                    </a:moveTo>
                    <a:cubicBezTo>
                      <a:pt x="577" y="0"/>
                      <a:pt x="137" y="120"/>
                      <a:pt x="105" y="131"/>
                    </a:cubicBezTo>
                    <a:cubicBezTo>
                      <a:pt x="32" y="152"/>
                      <a:pt x="0" y="215"/>
                      <a:pt x="11" y="289"/>
                    </a:cubicBezTo>
                    <a:cubicBezTo>
                      <a:pt x="32" y="331"/>
                      <a:pt x="63" y="362"/>
                      <a:pt x="105" y="373"/>
                    </a:cubicBezTo>
                    <a:lnTo>
                      <a:pt x="168" y="373"/>
                    </a:lnTo>
                    <a:cubicBezTo>
                      <a:pt x="174" y="367"/>
                      <a:pt x="593" y="253"/>
                      <a:pt x="1191" y="253"/>
                    </a:cubicBezTo>
                    <a:cubicBezTo>
                      <a:pt x="1768" y="253"/>
                      <a:pt x="2512" y="360"/>
                      <a:pt x="3214" y="772"/>
                    </a:cubicBezTo>
                    <a:cubicBezTo>
                      <a:pt x="3236" y="787"/>
                      <a:pt x="3260" y="794"/>
                      <a:pt x="3282" y="794"/>
                    </a:cubicBezTo>
                    <a:cubicBezTo>
                      <a:pt x="3324" y="794"/>
                      <a:pt x="3362" y="771"/>
                      <a:pt x="3382" y="730"/>
                    </a:cubicBezTo>
                    <a:cubicBezTo>
                      <a:pt x="3424" y="677"/>
                      <a:pt x="3403" y="604"/>
                      <a:pt x="3340" y="562"/>
                    </a:cubicBezTo>
                    <a:cubicBezTo>
                      <a:pt x="2592" y="115"/>
                      <a:pt x="1808" y="0"/>
                      <a:pt x="1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45"/>
              <p:cNvSpPr/>
              <p:nvPr/>
            </p:nvSpPr>
            <p:spPr>
              <a:xfrm>
                <a:off x="12693225" y="3063250"/>
                <a:ext cx="62500" cy="24100"/>
              </a:xfrm>
              <a:custGeom>
                <a:avLst/>
                <a:gdLst/>
                <a:ahLst/>
                <a:cxnLst/>
                <a:rect l="l" t="t" r="r" b="b"/>
                <a:pathLst>
                  <a:path w="2500" h="964" extrusionOk="0">
                    <a:moveTo>
                      <a:pt x="622" y="1"/>
                    </a:moveTo>
                    <a:cubicBezTo>
                      <a:pt x="454" y="1"/>
                      <a:pt x="278" y="19"/>
                      <a:pt x="95" y="61"/>
                    </a:cubicBezTo>
                    <a:cubicBezTo>
                      <a:pt x="43" y="71"/>
                      <a:pt x="1" y="134"/>
                      <a:pt x="11" y="197"/>
                    </a:cubicBezTo>
                    <a:cubicBezTo>
                      <a:pt x="11" y="254"/>
                      <a:pt x="54" y="293"/>
                      <a:pt x="100" y="293"/>
                    </a:cubicBezTo>
                    <a:cubicBezTo>
                      <a:pt x="105" y="293"/>
                      <a:pt x="111" y="293"/>
                      <a:pt x="116" y="292"/>
                    </a:cubicBezTo>
                    <a:cubicBezTo>
                      <a:pt x="286" y="252"/>
                      <a:pt x="450" y="235"/>
                      <a:pt x="607" y="235"/>
                    </a:cubicBezTo>
                    <a:cubicBezTo>
                      <a:pt x="1608" y="235"/>
                      <a:pt x="2322" y="933"/>
                      <a:pt x="2332" y="943"/>
                    </a:cubicBezTo>
                    <a:cubicBezTo>
                      <a:pt x="2353" y="953"/>
                      <a:pt x="2363" y="964"/>
                      <a:pt x="2374" y="964"/>
                    </a:cubicBezTo>
                    <a:cubicBezTo>
                      <a:pt x="2405" y="964"/>
                      <a:pt x="2447" y="953"/>
                      <a:pt x="2468" y="911"/>
                    </a:cubicBezTo>
                    <a:cubicBezTo>
                      <a:pt x="2500" y="859"/>
                      <a:pt x="2500" y="785"/>
                      <a:pt x="2458" y="754"/>
                    </a:cubicBezTo>
                    <a:cubicBezTo>
                      <a:pt x="2422" y="718"/>
                      <a:pt x="1682"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45"/>
              <p:cNvSpPr/>
              <p:nvPr/>
            </p:nvSpPr>
            <p:spPr>
              <a:xfrm>
                <a:off x="12687450" y="3092025"/>
                <a:ext cx="65375" cy="13450"/>
              </a:xfrm>
              <a:custGeom>
                <a:avLst/>
                <a:gdLst/>
                <a:ahLst/>
                <a:cxnLst/>
                <a:rect l="l" t="t" r="r" b="b"/>
                <a:pathLst>
                  <a:path w="2615" h="538" extrusionOk="0">
                    <a:moveTo>
                      <a:pt x="1283" y="0"/>
                    </a:moveTo>
                    <a:cubicBezTo>
                      <a:pt x="921" y="0"/>
                      <a:pt x="509" y="75"/>
                      <a:pt x="85" y="296"/>
                    </a:cubicBezTo>
                    <a:cubicBezTo>
                      <a:pt x="32" y="327"/>
                      <a:pt x="1" y="390"/>
                      <a:pt x="22" y="453"/>
                    </a:cubicBezTo>
                    <a:cubicBezTo>
                      <a:pt x="37" y="500"/>
                      <a:pt x="71" y="524"/>
                      <a:pt x="104" y="524"/>
                    </a:cubicBezTo>
                    <a:cubicBezTo>
                      <a:pt x="115" y="524"/>
                      <a:pt x="126" y="521"/>
                      <a:pt x="137" y="516"/>
                    </a:cubicBezTo>
                    <a:cubicBezTo>
                      <a:pt x="531" y="312"/>
                      <a:pt x="918" y="244"/>
                      <a:pt x="1259" y="244"/>
                    </a:cubicBezTo>
                    <a:cubicBezTo>
                      <a:pt x="1954" y="244"/>
                      <a:pt x="2461" y="527"/>
                      <a:pt x="2468" y="527"/>
                    </a:cubicBezTo>
                    <a:cubicBezTo>
                      <a:pt x="2479" y="537"/>
                      <a:pt x="2489" y="537"/>
                      <a:pt x="2510" y="537"/>
                    </a:cubicBezTo>
                    <a:cubicBezTo>
                      <a:pt x="2542" y="537"/>
                      <a:pt x="2573" y="506"/>
                      <a:pt x="2594" y="464"/>
                    </a:cubicBezTo>
                    <a:cubicBezTo>
                      <a:pt x="2615" y="411"/>
                      <a:pt x="2594" y="338"/>
                      <a:pt x="2552" y="317"/>
                    </a:cubicBezTo>
                    <a:cubicBezTo>
                      <a:pt x="2524" y="296"/>
                      <a:pt x="2003" y="0"/>
                      <a:pt x="1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45"/>
              <p:cNvSpPr/>
              <p:nvPr/>
            </p:nvSpPr>
            <p:spPr>
              <a:xfrm>
                <a:off x="12311000" y="3235125"/>
                <a:ext cx="292725" cy="317675"/>
              </a:xfrm>
              <a:custGeom>
                <a:avLst/>
                <a:gdLst/>
                <a:ahLst/>
                <a:cxnLst/>
                <a:rect l="l" t="t" r="r" b="b"/>
                <a:pathLst>
                  <a:path w="11709" h="12707" extrusionOk="0">
                    <a:moveTo>
                      <a:pt x="10784" y="0"/>
                    </a:moveTo>
                    <a:cubicBezTo>
                      <a:pt x="10217" y="326"/>
                      <a:pt x="9209" y="819"/>
                      <a:pt x="7498" y="1355"/>
                    </a:cubicBezTo>
                    <a:cubicBezTo>
                      <a:pt x="5545" y="1975"/>
                      <a:pt x="3487" y="2154"/>
                      <a:pt x="2227" y="2206"/>
                    </a:cubicBezTo>
                    <a:cubicBezTo>
                      <a:pt x="1996" y="2700"/>
                      <a:pt x="1723" y="3214"/>
                      <a:pt x="1397" y="3708"/>
                    </a:cubicBezTo>
                    <a:cubicBezTo>
                      <a:pt x="1765" y="4600"/>
                      <a:pt x="2122" y="5976"/>
                      <a:pt x="1807" y="7456"/>
                    </a:cubicBezTo>
                    <a:cubicBezTo>
                      <a:pt x="1450" y="9126"/>
                      <a:pt x="767" y="10018"/>
                      <a:pt x="1" y="10659"/>
                    </a:cubicBezTo>
                    <a:lnTo>
                      <a:pt x="3098" y="11247"/>
                    </a:lnTo>
                    <a:cubicBezTo>
                      <a:pt x="3046" y="9871"/>
                      <a:pt x="2983" y="7278"/>
                      <a:pt x="3130" y="5755"/>
                    </a:cubicBezTo>
                    <a:cubicBezTo>
                      <a:pt x="3130" y="5755"/>
                      <a:pt x="4117" y="9693"/>
                      <a:pt x="4936" y="11593"/>
                    </a:cubicBezTo>
                    <a:lnTo>
                      <a:pt x="7676" y="12108"/>
                    </a:lnTo>
                    <a:cubicBezTo>
                      <a:pt x="7739" y="11026"/>
                      <a:pt x="7876" y="7761"/>
                      <a:pt x="7529" y="5535"/>
                    </a:cubicBezTo>
                    <a:lnTo>
                      <a:pt x="8443" y="5535"/>
                    </a:lnTo>
                    <a:cubicBezTo>
                      <a:pt x="8443" y="5535"/>
                      <a:pt x="9230" y="9640"/>
                      <a:pt x="8926" y="12349"/>
                    </a:cubicBezTo>
                    <a:lnTo>
                      <a:pt x="10826" y="12706"/>
                    </a:lnTo>
                    <a:cubicBezTo>
                      <a:pt x="10826" y="12706"/>
                      <a:pt x="11425" y="11215"/>
                      <a:pt x="11603" y="6585"/>
                    </a:cubicBezTo>
                    <a:cubicBezTo>
                      <a:pt x="11708" y="3781"/>
                      <a:pt x="11204" y="1429"/>
                      <a:pt x="107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45"/>
              <p:cNvSpPr/>
              <p:nvPr/>
            </p:nvSpPr>
            <p:spPr>
              <a:xfrm>
                <a:off x="12260325" y="3327800"/>
                <a:ext cx="103725" cy="173825"/>
              </a:xfrm>
              <a:custGeom>
                <a:avLst/>
                <a:gdLst/>
                <a:ahLst/>
                <a:cxnLst/>
                <a:rect l="l" t="t" r="r" b="b"/>
                <a:pathLst>
                  <a:path w="4149" h="6953" extrusionOk="0">
                    <a:moveTo>
                      <a:pt x="3424" y="1"/>
                    </a:moveTo>
                    <a:cubicBezTo>
                      <a:pt x="3151" y="410"/>
                      <a:pt x="2847" y="799"/>
                      <a:pt x="2500" y="1124"/>
                    </a:cubicBezTo>
                    <a:cubicBezTo>
                      <a:pt x="799" y="2773"/>
                      <a:pt x="0" y="6563"/>
                      <a:pt x="0" y="6563"/>
                    </a:cubicBezTo>
                    <a:lnTo>
                      <a:pt x="2028" y="6952"/>
                    </a:lnTo>
                    <a:cubicBezTo>
                      <a:pt x="2794" y="6311"/>
                      <a:pt x="3477" y="5419"/>
                      <a:pt x="3834" y="3749"/>
                    </a:cubicBezTo>
                    <a:cubicBezTo>
                      <a:pt x="4149" y="2269"/>
                      <a:pt x="3792" y="893"/>
                      <a:pt x="34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45"/>
              <p:cNvSpPr/>
              <p:nvPr/>
            </p:nvSpPr>
            <p:spPr>
              <a:xfrm>
                <a:off x="12366650" y="3198125"/>
                <a:ext cx="213975" cy="92150"/>
              </a:xfrm>
              <a:custGeom>
                <a:avLst/>
                <a:gdLst/>
                <a:ahLst/>
                <a:cxnLst/>
                <a:rect l="l" t="t" r="r" b="b"/>
                <a:pathLst>
                  <a:path w="8559" h="3686" extrusionOk="0">
                    <a:moveTo>
                      <a:pt x="8044" y="0"/>
                    </a:moveTo>
                    <a:lnTo>
                      <a:pt x="820" y="1480"/>
                    </a:lnTo>
                    <a:cubicBezTo>
                      <a:pt x="820" y="1480"/>
                      <a:pt x="547" y="2499"/>
                      <a:pt x="1" y="3686"/>
                    </a:cubicBezTo>
                    <a:cubicBezTo>
                      <a:pt x="1261" y="3634"/>
                      <a:pt x="3319" y="3455"/>
                      <a:pt x="5272" y="2835"/>
                    </a:cubicBezTo>
                    <a:cubicBezTo>
                      <a:pt x="6983" y="2299"/>
                      <a:pt x="7991" y="1806"/>
                      <a:pt x="8558" y="1480"/>
                    </a:cubicBezTo>
                    <a:cubicBezTo>
                      <a:pt x="8285" y="535"/>
                      <a:pt x="8044" y="0"/>
                      <a:pt x="80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45"/>
              <p:cNvSpPr/>
              <p:nvPr/>
            </p:nvSpPr>
            <p:spPr>
              <a:xfrm>
                <a:off x="12385550" y="3378975"/>
                <a:ext cx="48850" cy="146000"/>
              </a:xfrm>
              <a:custGeom>
                <a:avLst/>
                <a:gdLst/>
                <a:ahLst/>
                <a:cxnLst/>
                <a:rect l="l" t="t" r="r" b="b"/>
                <a:pathLst>
                  <a:path w="1954" h="5840" extrusionOk="0">
                    <a:moveTo>
                      <a:pt x="148" y="1"/>
                    </a:moveTo>
                    <a:cubicBezTo>
                      <a:pt x="1" y="1524"/>
                      <a:pt x="64" y="4107"/>
                      <a:pt x="116" y="5493"/>
                    </a:cubicBezTo>
                    <a:lnTo>
                      <a:pt x="1954" y="5839"/>
                    </a:lnTo>
                    <a:cubicBezTo>
                      <a:pt x="1135" y="3939"/>
                      <a:pt x="148" y="1"/>
                      <a:pt x="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45"/>
              <p:cNvSpPr/>
              <p:nvPr/>
            </p:nvSpPr>
            <p:spPr>
              <a:xfrm>
                <a:off x="12499225" y="3373475"/>
                <a:ext cx="42550" cy="170400"/>
              </a:xfrm>
              <a:custGeom>
                <a:avLst/>
                <a:gdLst/>
                <a:ahLst/>
                <a:cxnLst/>
                <a:rect l="l" t="t" r="r" b="b"/>
                <a:pathLst>
                  <a:path w="1702" h="6816" extrusionOk="0">
                    <a:moveTo>
                      <a:pt x="0" y="1"/>
                    </a:moveTo>
                    <a:cubicBezTo>
                      <a:pt x="347" y="2227"/>
                      <a:pt x="210" y="5492"/>
                      <a:pt x="147" y="6574"/>
                    </a:cubicBezTo>
                    <a:lnTo>
                      <a:pt x="1397" y="6815"/>
                    </a:lnTo>
                    <a:cubicBezTo>
                      <a:pt x="1701" y="4106"/>
                      <a:pt x="914" y="1"/>
                      <a:pt x="9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45"/>
              <p:cNvSpPr/>
              <p:nvPr/>
            </p:nvSpPr>
            <p:spPr>
              <a:xfrm>
                <a:off x="12144300" y="3341950"/>
                <a:ext cx="106075" cy="139725"/>
              </a:xfrm>
              <a:custGeom>
                <a:avLst/>
                <a:gdLst/>
                <a:ahLst/>
                <a:cxnLst/>
                <a:rect l="l" t="t" r="r" b="b"/>
                <a:pathLst>
                  <a:path w="4243" h="5589" extrusionOk="0">
                    <a:moveTo>
                      <a:pt x="3375" y="1"/>
                    </a:moveTo>
                    <a:cubicBezTo>
                      <a:pt x="2833" y="1"/>
                      <a:pt x="2562" y="1262"/>
                      <a:pt x="2562" y="1262"/>
                    </a:cubicBezTo>
                    <a:cubicBezTo>
                      <a:pt x="2562" y="1262"/>
                      <a:pt x="2440" y="518"/>
                      <a:pt x="1900" y="518"/>
                    </a:cubicBezTo>
                    <a:cubicBezTo>
                      <a:pt x="1808" y="518"/>
                      <a:pt x="1704" y="539"/>
                      <a:pt x="1586" y="590"/>
                    </a:cubicBezTo>
                    <a:cubicBezTo>
                      <a:pt x="777" y="947"/>
                      <a:pt x="1586" y="2795"/>
                      <a:pt x="1586" y="2795"/>
                    </a:cubicBezTo>
                    <a:cubicBezTo>
                      <a:pt x="1586" y="2795"/>
                      <a:pt x="1210" y="2276"/>
                      <a:pt x="835" y="2276"/>
                    </a:cubicBezTo>
                    <a:cubicBezTo>
                      <a:pt x="702" y="2276"/>
                      <a:pt x="568" y="2342"/>
                      <a:pt x="452" y="2522"/>
                    </a:cubicBezTo>
                    <a:cubicBezTo>
                      <a:pt x="0" y="3204"/>
                      <a:pt x="1145" y="4832"/>
                      <a:pt x="1145" y="4832"/>
                    </a:cubicBezTo>
                    <a:lnTo>
                      <a:pt x="3864" y="5588"/>
                    </a:lnTo>
                    <a:cubicBezTo>
                      <a:pt x="3864" y="5588"/>
                      <a:pt x="3192" y="4590"/>
                      <a:pt x="3287" y="2963"/>
                    </a:cubicBezTo>
                    <a:cubicBezTo>
                      <a:pt x="3381" y="1335"/>
                      <a:pt x="4242" y="422"/>
                      <a:pt x="3570" y="54"/>
                    </a:cubicBezTo>
                    <a:cubicBezTo>
                      <a:pt x="3502" y="17"/>
                      <a:pt x="3436" y="1"/>
                      <a:pt x="3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45"/>
              <p:cNvSpPr/>
              <p:nvPr/>
            </p:nvSpPr>
            <p:spPr>
              <a:xfrm>
                <a:off x="12543325" y="2925825"/>
                <a:ext cx="124450" cy="194350"/>
              </a:xfrm>
              <a:custGeom>
                <a:avLst/>
                <a:gdLst/>
                <a:ahLst/>
                <a:cxnLst/>
                <a:rect l="l" t="t" r="r" b="b"/>
                <a:pathLst>
                  <a:path w="4978" h="7774" extrusionOk="0">
                    <a:moveTo>
                      <a:pt x="700" y="1"/>
                    </a:moveTo>
                    <a:cubicBezTo>
                      <a:pt x="227" y="1"/>
                      <a:pt x="0" y="234"/>
                      <a:pt x="0" y="234"/>
                    </a:cubicBezTo>
                    <a:lnTo>
                      <a:pt x="3770" y="7773"/>
                    </a:lnTo>
                    <a:cubicBezTo>
                      <a:pt x="3770" y="7773"/>
                      <a:pt x="4978" y="7080"/>
                      <a:pt x="4926" y="5768"/>
                    </a:cubicBezTo>
                    <a:cubicBezTo>
                      <a:pt x="4873" y="4466"/>
                      <a:pt x="4180" y="2208"/>
                      <a:pt x="2489" y="822"/>
                    </a:cubicBezTo>
                    <a:cubicBezTo>
                      <a:pt x="1701" y="175"/>
                      <a:pt x="1109" y="1"/>
                      <a:pt x="7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45"/>
              <p:cNvSpPr/>
              <p:nvPr/>
            </p:nvSpPr>
            <p:spPr>
              <a:xfrm>
                <a:off x="12486100" y="2907500"/>
                <a:ext cx="151500" cy="159400"/>
              </a:xfrm>
              <a:custGeom>
                <a:avLst/>
                <a:gdLst/>
                <a:ahLst/>
                <a:cxnLst/>
                <a:rect l="l" t="t" r="r" b="b"/>
                <a:pathLst>
                  <a:path w="6060" h="6376" extrusionOk="0">
                    <a:moveTo>
                      <a:pt x="0" y="0"/>
                    </a:moveTo>
                    <a:lnTo>
                      <a:pt x="0" y="0"/>
                    </a:lnTo>
                    <a:cubicBezTo>
                      <a:pt x="357" y="1440"/>
                      <a:pt x="1124" y="3981"/>
                      <a:pt x="2415" y="5241"/>
                    </a:cubicBezTo>
                    <a:cubicBezTo>
                      <a:pt x="3352" y="6148"/>
                      <a:pt x="4394" y="6376"/>
                      <a:pt x="5202" y="6376"/>
                    </a:cubicBezTo>
                    <a:cubicBezTo>
                      <a:pt x="5536" y="6376"/>
                      <a:pt x="5829" y="6337"/>
                      <a:pt x="6059" y="6291"/>
                    </a:cubicBezTo>
                    <a:cubicBezTo>
                      <a:pt x="5671" y="4674"/>
                      <a:pt x="4935" y="3340"/>
                      <a:pt x="3822" y="1975"/>
                    </a:cubicBezTo>
                    <a:cubicBezTo>
                      <a:pt x="2762" y="662"/>
                      <a:pt x="1901" y="11"/>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45"/>
              <p:cNvSpPr/>
              <p:nvPr/>
            </p:nvSpPr>
            <p:spPr>
              <a:xfrm>
                <a:off x="12280800" y="2907475"/>
                <a:ext cx="369125" cy="345975"/>
              </a:xfrm>
              <a:custGeom>
                <a:avLst/>
                <a:gdLst/>
                <a:ahLst/>
                <a:cxnLst/>
                <a:rect l="l" t="t" r="r" b="b"/>
                <a:pathLst>
                  <a:path w="14765" h="13839" extrusionOk="0">
                    <a:moveTo>
                      <a:pt x="8079" y="0"/>
                    </a:moveTo>
                    <a:cubicBezTo>
                      <a:pt x="7574" y="0"/>
                      <a:pt x="6998" y="51"/>
                      <a:pt x="6333" y="138"/>
                    </a:cubicBezTo>
                    <a:cubicBezTo>
                      <a:pt x="6049" y="180"/>
                      <a:pt x="5787" y="222"/>
                      <a:pt x="5524" y="264"/>
                    </a:cubicBezTo>
                    <a:cubicBezTo>
                      <a:pt x="5986" y="1188"/>
                      <a:pt x="6616" y="2669"/>
                      <a:pt x="6774" y="4160"/>
                    </a:cubicBezTo>
                    <a:cubicBezTo>
                      <a:pt x="7026" y="6565"/>
                      <a:pt x="6364" y="7342"/>
                      <a:pt x="4684" y="8686"/>
                    </a:cubicBezTo>
                    <a:cubicBezTo>
                      <a:pt x="3319" y="9788"/>
                      <a:pt x="1828" y="10376"/>
                      <a:pt x="1" y="10376"/>
                    </a:cubicBezTo>
                    <a:cubicBezTo>
                      <a:pt x="32" y="10796"/>
                      <a:pt x="85" y="11132"/>
                      <a:pt x="179" y="11353"/>
                    </a:cubicBezTo>
                    <a:cubicBezTo>
                      <a:pt x="575" y="12256"/>
                      <a:pt x="2463" y="13838"/>
                      <a:pt x="5568" y="13838"/>
                    </a:cubicBezTo>
                    <a:cubicBezTo>
                      <a:pt x="6582" y="13838"/>
                      <a:pt x="7725" y="13670"/>
                      <a:pt x="8989" y="13253"/>
                    </a:cubicBezTo>
                    <a:cubicBezTo>
                      <a:pt x="14124" y="11573"/>
                      <a:pt x="14765" y="9631"/>
                      <a:pt x="14482" y="7447"/>
                    </a:cubicBezTo>
                    <a:cubicBezTo>
                      <a:pt x="14429" y="7048"/>
                      <a:pt x="14355" y="6670"/>
                      <a:pt x="14271" y="6292"/>
                    </a:cubicBezTo>
                    <a:cubicBezTo>
                      <a:pt x="14041" y="6338"/>
                      <a:pt x="13748" y="6377"/>
                      <a:pt x="13414" y="6377"/>
                    </a:cubicBezTo>
                    <a:cubicBezTo>
                      <a:pt x="12606" y="6377"/>
                      <a:pt x="11564" y="6149"/>
                      <a:pt x="10627" y="5242"/>
                    </a:cubicBezTo>
                    <a:cubicBezTo>
                      <a:pt x="9336" y="3982"/>
                      <a:pt x="8569" y="1441"/>
                      <a:pt x="8212" y="1"/>
                    </a:cubicBezTo>
                    <a:cubicBezTo>
                      <a:pt x="8168" y="1"/>
                      <a:pt x="8124" y="0"/>
                      <a:pt x="80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45"/>
              <p:cNvSpPr/>
              <p:nvPr/>
            </p:nvSpPr>
            <p:spPr>
              <a:xfrm>
                <a:off x="12277400" y="2914075"/>
                <a:ext cx="179050" cy="252825"/>
              </a:xfrm>
              <a:custGeom>
                <a:avLst/>
                <a:gdLst/>
                <a:ahLst/>
                <a:cxnLst/>
                <a:rect l="l" t="t" r="r" b="b"/>
                <a:pathLst>
                  <a:path w="7162" h="10113" extrusionOk="0">
                    <a:moveTo>
                      <a:pt x="5660" y="0"/>
                    </a:moveTo>
                    <a:cubicBezTo>
                      <a:pt x="3203" y="441"/>
                      <a:pt x="1576" y="1292"/>
                      <a:pt x="1009" y="2972"/>
                    </a:cubicBezTo>
                    <a:cubicBezTo>
                      <a:pt x="504" y="4505"/>
                      <a:pt x="0" y="8180"/>
                      <a:pt x="137" y="10112"/>
                    </a:cubicBezTo>
                    <a:cubicBezTo>
                      <a:pt x="1964" y="10112"/>
                      <a:pt x="3455" y="9524"/>
                      <a:pt x="4820" y="8422"/>
                    </a:cubicBezTo>
                    <a:cubicBezTo>
                      <a:pt x="6500" y="7078"/>
                      <a:pt x="7162" y="6301"/>
                      <a:pt x="6910" y="3896"/>
                    </a:cubicBezTo>
                    <a:cubicBezTo>
                      <a:pt x="6752" y="2405"/>
                      <a:pt x="6122" y="924"/>
                      <a:pt x="56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45"/>
              <p:cNvSpPr/>
              <p:nvPr/>
            </p:nvSpPr>
            <p:spPr>
              <a:xfrm>
                <a:off x="12254250" y="3019225"/>
                <a:ext cx="32850" cy="29325"/>
              </a:xfrm>
              <a:custGeom>
                <a:avLst/>
                <a:gdLst/>
                <a:ahLst/>
                <a:cxnLst/>
                <a:rect l="l" t="t" r="r" b="b"/>
                <a:pathLst>
                  <a:path w="1314" h="1173" extrusionOk="0">
                    <a:moveTo>
                      <a:pt x="828" y="0"/>
                    </a:moveTo>
                    <a:cubicBezTo>
                      <a:pt x="421" y="0"/>
                      <a:pt x="0" y="963"/>
                      <a:pt x="412" y="1150"/>
                    </a:cubicBezTo>
                    <a:cubicBezTo>
                      <a:pt x="445" y="1165"/>
                      <a:pt x="479" y="1172"/>
                      <a:pt x="513" y="1172"/>
                    </a:cubicBezTo>
                    <a:cubicBezTo>
                      <a:pt x="915" y="1172"/>
                      <a:pt x="1313" y="161"/>
                      <a:pt x="916" y="16"/>
                    </a:cubicBezTo>
                    <a:cubicBezTo>
                      <a:pt x="887" y="5"/>
                      <a:pt x="858" y="0"/>
                      <a:pt x="8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45"/>
              <p:cNvSpPr/>
              <p:nvPr/>
            </p:nvSpPr>
            <p:spPr>
              <a:xfrm>
                <a:off x="12232175" y="3059300"/>
                <a:ext cx="42100" cy="93525"/>
              </a:xfrm>
              <a:custGeom>
                <a:avLst/>
                <a:gdLst/>
                <a:ahLst/>
                <a:cxnLst/>
                <a:rect l="l" t="t" r="r" b="b"/>
                <a:pathLst>
                  <a:path w="1684" h="3741" extrusionOk="0">
                    <a:moveTo>
                      <a:pt x="1128" y="0"/>
                    </a:moveTo>
                    <a:cubicBezTo>
                      <a:pt x="718" y="0"/>
                      <a:pt x="334" y="715"/>
                      <a:pt x="171" y="1878"/>
                    </a:cubicBezTo>
                    <a:cubicBezTo>
                      <a:pt x="0" y="3092"/>
                      <a:pt x="242" y="3740"/>
                      <a:pt x="622" y="3740"/>
                    </a:cubicBezTo>
                    <a:cubicBezTo>
                      <a:pt x="639" y="3740"/>
                      <a:pt x="657" y="3739"/>
                      <a:pt x="675" y="3736"/>
                    </a:cubicBezTo>
                    <a:cubicBezTo>
                      <a:pt x="1084" y="3673"/>
                      <a:pt x="1168" y="3148"/>
                      <a:pt x="1242" y="2119"/>
                    </a:cubicBezTo>
                    <a:cubicBezTo>
                      <a:pt x="1305" y="1090"/>
                      <a:pt x="1683" y="177"/>
                      <a:pt x="1242" y="19"/>
                    </a:cubicBezTo>
                    <a:cubicBezTo>
                      <a:pt x="1204" y="6"/>
                      <a:pt x="1166" y="0"/>
                      <a:pt x="11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45"/>
              <p:cNvSpPr/>
              <p:nvPr/>
            </p:nvSpPr>
            <p:spPr>
              <a:xfrm>
                <a:off x="12203100" y="2973350"/>
                <a:ext cx="136275" cy="207750"/>
              </a:xfrm>
              <a:custGeom>
                <a:avLst/>
                <a:gdLst/>
                <a:ahLst/>
                <a:cxnLst/>
                <a:rect l="l" t="t" r="r" b="b"/>
                <a:pathLst>
                  <a:path w="5451" h="8310" extrusionOk="0">
                    <a:moveTo>
                      <a:pt x="3997" y="1"/>
                    </a:moveTo>
                    <a:cubicBezTo>
                      <a:pt x="2910" y="1"/>
                      <a:pt x="1695" y="1775"/>
                      <a:pt x="1113" y="3300"/>
                    </a:cubicBezTo>
                    <a:cubicBezTo>
                      <a:pt x="515" y="4896"/>
                      <a:pt x="0" y="6754"/>
                      <a:pt x="987" y="7615"/>
                    </a:cubicBezTo>
                    <a:cubicBezTo>
                      <a:pt x="1503" y="8060"/>
                      <a:pt x="2260" y="8309"/>
                      <a:pt x="2960" y="8309"/>
                    </a:cubicBezTo>
                    <a:cubicBezTo>
                      <a:pt x="3614" y="8309"/>
                      <a:pt x="4217" y="8092"/>
                      <a:pt x="4527" y="7615"/>
                    </a:cubicBezTo>
                    <a:cubicBezTo>
                      <a:pt x="5157" y="6628"/>
                      <a:pt x="5451" y="4444"/>
                      <a:pt x="5146" y="3090"/>
                    </a:cubicBezTo>
                    <a:cubicBezTo>
                      <a:pt x="4831" y="1725"/>
                      <a:pt x="5346" y="202"/>
                      <a:pt x="4149" y="13"/>
                    </a:cubicBezTo>
                    <a:cubicBezTo>
                      <a:pt x="4098" y="5"/>
                      <a:pt x="4048" y="1"/>
                      <a:pt x="39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45"/>
              <p:cNvSpPr/>
              <p:nvPr/>
            </p:nvSpPr>
            <p:spPr>
              <a:xfrm>
                <a:off x="12493200" y="3157225"/>
                <a:ext cx="74575" cy="26000"/>
              </a:xfrm>
              <a:custGeom>
                <a:avLst/>
                <a:gdLst/>
                <a:ahLst/>
                <a:cxnLst/>
                <a:rect l="l" t="t" r="r" b="b"/>
                <a:pathLst>
                  <a:path w="2983" h="1040" extrusionOk="0">
                    <a:moveTo>
                      <a:pt x="1441" y="1"/>
                    </a:moveTo>
                    <a:cubicBezTo>
                      <a:pt x="883" y="1"/>
                      <a:pt x="383" y="174"/>
                      <a:pt x="0" y="365"/>
                    </a:cubicBezTo>
                    <a:cubicBezTo>
                      <a:pt x="330" y="724"/>
                      <a:pt x="829" y="1040"/>
                      <a:pt x="1567" y="1040"/>
                    </a:cubicBezTo>
                    <a:cubicBezTo>
                      <a:pt x="1650" y="1040"/>
                      <a:pt x="1737" y="1036"/>
                      <a:pt x="1827" y="1027"/>
                    </a:cubicBezTo>
                    <a:cubicBezTo>
                      <a:pt x="2362" y="985"/>
                      <a:pt x="2730" y="775"/>
                      <a:pt x="2982" y="491"/>
                    </a:cubicBezTo>
                    <a:cubicBezTo>
                      <a:pt x="2451" y="131"/>
                      <a:pt x="1924" y="1"/>
                      <a:pt x="1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45"/>
              <p:cNvSpPr/>
              <p:nvPr/>
            </p:nvSpPr>
            <p:spPr>
              <a:xfrm>
                <a:off x="12478225" y="3115425"/>
                <a:ext cx="107650" cy="54100"/>
              </a:xfrm>
              <a:custGeom>
                <a:avLst/>
                <a:gdLst/>
                <a:ahLst/>
                <a:cxnLst/>
                <a:rect l="l" t="t" r="r" b="b"/>
                <a:pathLst>
                  <a:path w="4306" h="2164" extrusionOk="0">
                    <a:moveTo>
                      <a:pt x="4116" y="0"/>
                    </a:moveTo>
                    <a:cubicBezTo>
                      <a:pt x="4116" y="0"/>
                      <a:pt x="3711" y="559"/>
                      <a:pt x="3088" y="559"/>
                    </a:cubicBezTo>
                    <a:cubicBezTo>
                      <a:pt x="2819" y="559"/>
                      <a:pt x="2509" y="455"/>
                      <a:pt x="2174" y="158"/>
                    </a:cubicBezTo>
                    <a:cubicBezTo>
                      <a:pt x="2174" y="158"/>
                      <a:pt x="2142" y="851"/>
                      <a:pt x="1313" y="1113"/>
                    </a:cubicBezTo>
                    <a:cubicBezTo>
                      <a:pt x="1139" y="1165"/>
                      <a:pt x="981" y="1186"/>
                      <a:pt x="840" y="1186"/>
                    </a:cubicBezTo>
                    <a:cubicBezTo>
                      <a:pt x="298" y="1186"/>
                      <a:pt x="0" y="882"/>
                      <a:pt x="0" y="882"/>
                    </a:cubicBezTo>
                    <a:lnTo>
                      <a:pt x="0" y="882"/>
                    </a:lnTo>
                    <a:cubicBezTo>
                      <a:pt x="0" y="882"/>
                      <a:pt x="126" y="1512"/>
                      <a:pt x="599" y="2037"/>
                    </a:cubicBezTo>
                    <a:cubicBezTo>
                      <a:pt x="982" y="1846"/>
                      <a:pt x="1482" y="1673"/>
                      <a:pt x="2040" y="1673"/>
                    </a:cubicBezTo>
                    <a:cubicBezTo>
                      <a:pt x="2523" y="1673"/>
                      <a:pt x="3050" y="1803"/>
                      <a:pt x="3581" y="2163"/>
                    </a:cubicBezTo>
                    <a:cubicBezTo>
                      <a:pt x="4305" y="1376"/>
                      <a:pt x="4116" y="0"/>
                      <a:pt x="4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45"/>
              <p:cNvSpPr/>
              <p:nvPr/>
            </p:nvSpPr>
            <p:spPr>
              <a:xfrm>
                <a:off x="12395750" y="3019550"/>
                <a:ext cx="46900" cy="47675"/>
              </a:xfrm>
              <a:custGeom>
                <a:avLst/>
                <a:gdLst/>
                <a:ahLst/>
                <a:cxnLst/>
                <a:rect l="l" t="t" r="r" b="b"/>
                <a:pathLst>
                  <a:path w="1876" h="1907" extrusionOk="0">
                    <a:moveTo>
                      <a:pt x="675" y="1"/>
                    </a:moveTo>
                    <a:cubicBezTo>
                      <a:pt x="647" y="1"/>
                      <a:pt x="618" y="5"/>
                      <a:pt x="590" y="13"/>
                    </a:cubicBezTo>
                    <a:cubicBezTo>
                      <a:pt x="0" y="183"/>
                      <a:pt x="229" y="1906"/>
                      <a:pt x="969" y="1906"/>
                    </a:cubicBezTo>
                    <a:cubicBezTo>
                      <a:pt x="1006" y="1906"/>
                      <a:pt x="1044" y="1902"/>
                      <a:pt x="1084" y="1893"/>
                    </a:cubicBezTo>
                    <a:cubicBezTo>
                      <a:pt x="1876" y="1722"/>
                      <a:pt x="1279" y="1"/>
                      <a:pt x="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45"/>
              <p:cNvSpPr/>
              <p:nvPr/>
            </p:nvSpPr>
            <p:spPr>
              <a:xfrm>
                <a:off x="12535550" y="2987050"/>
                <a:ext cx="40850" cy="41500"/>
              </a:xfrm>
              <a:custGeom>
                <a:avLst/>
                <a:gdLst/>
                <a:ahLst/>
                <a:cxnLst/>
                <a:rect l="l" t="t" r="r" b="b"/>
                <a:pathLst>
                  <a:path w="1634" h="1660" extrusionOk="0">
                    <a:moveTo>
                      <a:pt x="595" y="0"/>
                    </a:moveTo>
                    <a:cubicBezTo>
                      <a:pt x="570" y="0"/>
                      <a:pt x="546" y="4"/>
                      <a:pt x="521" y="11"/>
                    </a:cubicBezTo>
                    <a:cubicBezTo>
                      <a:pt x="0" y="161"/>
                      <a:pt x="206" y="1660"/>
                      <a:pt x="846" y="1660"/>
                    </a:cubicBezTo>
                    <a:cubicBezTo>
                      <a:pt x="877" y="1660"/>
                      <a:pt x="909" y="1656"/>
                      <a:pt x="941" y="1649"/>
                    </a:cubicBezTo>
                    <a:cubicBezTo>
                      <a:pt x="1633" y="1499"/>
                      <a:pt x="1110" y="0"/>
                      <a:pt x="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45"/>
              <p:cNvSpPr/>
              <p:nvPr/>
            </p:nvSpPr>
            <p:spPr>
              <a:xfrm>
                <a:off x="12480075" y="3050425"/>
                <a:ext cx="78775" cy="52775"/>
              </a:xfrm>
              <a:custGeom>
                <a:avLst/>
                <a:gdLst/>
                <a:ahLst/>
                <a:cxnLst/>
                <a:rect l="l" t="t" r="r" b="b"/>
                <a:pathLst>
                  <a:path w="3151" h="2111" extrusionOk="0">
                    <a:moveTo>
                      <a:pt x="2138" y="1"/>
                    </a:moveTo>
                    <a:cubicBezTo>
                      <a:pt x="1927" y="1"/>
                      <a:pt x="1680" y="32"/>
                      <a:pt x="1396" y="101"/>
                    </a:cubicBezTo>
                    <a:cubicBezTo>
                      <a:pt x="409" y="343"/>
                      <a:pt x="0" y="878"/>
                      <a:pt x="63" y="1193"/>
                    </a:cubicBezTo>
                    <a:cubicBezTo>
                      <a:pt x="121" y="1483"/>
                      <a:pt x="1033" y="2111"/>
                      <a:pt x="1734" y="2111"/>
                    </a:cubicBezTo>
                    <a:cubicBezTo>
                      <a:pt x="1795" y="2111"/>
                      <a:pt x="1854" y="2106"/>
                      <a:pt x="1911" y="2096"/>
                    </a:cubicBezTo>
                    <a:cubicBezTo>
                      <a:pt x="2635" y="1970"/>
                      <a:pt x="3150" y="490"/>
                      <a:pt x="2908" y="248"/>
                    </a:cubicBezTo>
                    <a:cubicBezTo>
                      <a:pt x="2762" y="95"/>
                      <a:pt x="2505" y="1"/>
                      <a:pt x="2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45"/>
              <p:cNvSpPr/>
              <p:nvPr/>
            </p:nvSpPr>
            <p:spPr>
              <a:xfrm>
                <a:off x="12487400" y="3062475"/>
                <a:ext cx="36625" cy="23025"/>
              </a:xfrm>
              <a:custGeom>
                <a:avLst/>
                <a:gdLst/>
                <a:ahLst/>
                <a:cxnLst/>
                <a:rect l="l" t="t" r="r" b="b"/>
                <a:pathLst>
                  <a:path w="1465" h="921" extrusionOk="0">
                    <a:moveTo>
                      <a:pt x="987" y="1"/>
                    </a:moveTo>
                    <a:cubicBezTo>
                      <a:pt x="592" y="1"/>
                      <a:pt x="0" y="494"/>
                      <a:pt x="211" y="806"/>
                    </a:cubicBezTo>
                    <a:cubicBezTo>
                      <a:pt x="266" y="886"/>
                      <a:pt x="352" y="920"/>
                      <a:pt x="452" y="920"/>
                    </a:cubicBezTo>
                    <a:cubicBezTo>
                      <a:pt x="849" y="920"/>
                      <a:pt x="1464" y="387"/>
                      <a:pt x="1229" y="102"/>
                    </a:cubicBezTo>
                    <a:cubicBezTo>
                      <a:pt x="1171" y="31"/>
                      <a:pt x="1085" y="1"/>
                      <a:pt x="9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45"/>
              <p:cNvSpPr/>
              <p:nvPr/>
            </p:nvSpPr>
            <p:spPr>
              <a:xfrm>
                <a:off x="12122250" y="3558300"/>
                <a:ext cx="554725" cy="188225"/>
              </a:xfrm>
              <a:custGeom>
                <a:avLst/>
                <a:gdLst/>
                <a:ahLst/>
                <a:cxnLst/>
                <a:rect l="l" t="t" r="r" b="b"/>
                <a:pathLst>
                  <a:path w="22189" h="7529" extrusionOk="0">
                    <a:moveTo>
                      <a:pt x="0" y="0"/>
                    </a:moveTo>
                    <a:lnTo>
                      <a:pt x="0" y="1985"/>
                    </a:lnTo>
                    <a:lnTo>
                      <a:pt x="19311" y="7529"/>
                    </a:lnTo>
                    <a:lnTo>
                      <a:pt x="22189" y="3907"/>
                    </a:lnTo>
                    <a:lnTo>
                      <a:pt x="22189" y="714"/>
                    </a:lnTo>
                    <a:lnTo>
                      <a:pt x="18649" y="5167"/>
                    </a:lnTo>
                    <a:lnTo>
                      <a:pt x="0" y="0"/>
                    </a:lnTo>
                    <a:close/>
                  </a:path>
                </a:pathLst>
              </a:custGeom>
              <a:solidFill>
                <a:srgbClr val="C5D2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45"/>
              <p:cNvSpPr/>
              <p:nvPr/>
            </p:nvSpPr>
            <p:spPr>
              <a:xfrm>
                <a:off x="12122250" y="3607900"/>
                <a:ext cx="554725" cy="280925"/>
              </a:xfrm>
              <a:custGeom>
                <a:avLst/>
                <a:gdLst/>
                <a:ahLst/>
                <a:cxnLst/>
                <a:rect l="l" t="t" r="r" b="b"/>
                <a:pathLst>
                  <a:path w="22189" h="11237" extrusionOk="0">
                    <a:moveTo>
                      <a:pt x="0" y="1"/>
                    </a:moveTo>
                    <a:lnTo>
                      <a:pt x="0" y="5010"/>
                    </a:lnTo>
                    <a:lnTo>
                      <a:pt x="22189" y="11236"/>
                    </a:lnTo>
                    <a:lnTo>
                      <a:pt x="22189" y="1923"/>
                    </a:lnTo>
                    <a:lnTo>
                      <a:pt x="19311" y="554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45"/>
              <p:cNvSpPr/>
              <p:nvPr/>
            </p:nvSpPr>
            <p:spPr>
              <a:xfrm>
                <a:off x="12676950" y="3558300"/>
                <a:ext cx="554475" cy="188225"/>
              </a:xfrm>
              <a:custGeom>
                <a:avLst/>
                <a:gdLst/>
                <a:ahLst/>
                <a:cxnLst/>
                <a:rect l="l" t="t" r="r" b="b"/>
                <a:pathLst>
                  <a:path w="22179" h="7529" extrusionOk="0">
                    <a:moveTo>
                      <a:pt x="22178" y="0"/>
                    </a:moveTo>
                    <a:lnTo>
                      <a:pt x="3539" y="5167"/>
                    </a:lnTo>
                    <a:lnTo>
                      <a:pt x="1" y="714"/>
                    </a:lnTo>
                    <a:lnTo>
                      <a:pt x="1" y="3907"/>
                    </a:lnTo>
                    <a:lnTo>
                      <a:pt x="2867" y="7529"/>
                    </a:lnTo>
                    <a:lnTo>
                      <a:pt x="22178" y="1985"/>
                    </a:lnTo>
                    <a:lnTo>
                      <a:pt x="22178" y="0"/>
                    </a:lnTo>
                    <a:close/>
                  </a:path>
                </a:pathLst>
              </a:custGeom>
              <a:solidFill>
                <a:srgbClr val="C5D2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45"/>
              <p:cNvSpPr/>
              <p:nvPr/>
            </p:nvSpPr>
            <p:spPr>
              <a:xfrm>
                <a:off x="12676950" y="3607900"/>
                <a:ext cx="554475" cy="280925"/>
              </a:xfrm>
              <a:custGeom>
                <a:avLst/>
                <a:gdLst/>
                <a:ahLst/>
                <a:cxnLst/>
                <a:rect l="l" t="t" r="r" b="b"/>
                <a:pathLst>
                  <a:path w="22179" h="11237" extrusionOk="0">
                    <a:moveTo>
                      <a:pt x="22178" y="1"/>
                    </a:moveTo>
                    <a:lnTo>
                      <a:pt x="2867" y="5545"/>
                    </a:lnTo>
                    <a:lnTo>
                      <a:pt x="1" y="1923"/>
                    </a:lnTo>
                    <a:lnTo>
                      <a:pt x="1" y="11236"/>
                    </a:lnTo>
                    <a:lnTo>
                      <a:pt x="22178" y="5010"/>
                    </a:lnTo>
                    <a:lnTo>
                      <a:pt x="221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45"/>
              <p:cNvSpPr/>
              <p:nvPr/>
            </p:nvSpPr>
            <p:spPr>
              <a:xfrm>
                <a:off x="12053450" y="3440950"/>
                <a:ext cx="623525" cy="246525"/>
              </a:xfrm>
              <a:custGeom>
                <a:avLst/>
                <a:gdLst/>
                <a:ahLst/>
                <a:cxnLst/>
                <a:rect l="l" t="t" r="r" b="b"/>
                <a:pathLst>
                  <a:path w="24941" h="9861" extrusionOk="0">
                    <a:moveTo>
                      <a:pt x="2752" y="0"/>
                    </a:moveTo>
                    <a:lnTo>
                      <a:pt x="1" y="3938"/>
                    </a:lnTo>
                    <a:lnTo>
                      <a:pt x="21401" y="9861"/>
                    </a:lnTo>
                    <a:lnTo>
                      <a:pt x="24941" y="5408"/>
                    </a:lnTo>
                    <a:lnTo>
                      <a:pt x="27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45"/>
              <p:cNvSpPr/>
              <p:nvPr/>
            </p:nvSpPr>
            <p:spPr>
              <a:xfrm>
                <a:off x="12676950" y="3440950"/>
                <a:ext cx="623250" cy="246525"/>
              </a:xfrm>
              <a:custGeom>
                <a:avLst/>
                <a:gdLst/>
                <a:ahLst/>
                <a:cxnLst/>
                <a:rect l="l" t="t" r="r" b="b"/>
                <a:pathLst>
                  <a:path w="24930" h="9861" extrusionOk="0">
                    <a:moveTo>
                      <a:pt x="22178" y="0"/>
                    </a:moveTo>
                    <a:lnTo>
                      <a:pt x="1" y="5408"/>
                    </a:lnTo>
                    <a:lnTo>
                      <a:pt x="3539" y="9861"/>
                    </a:lnTo>
                    <a:lnTo>
                      <a:pt x="24929" y="3938"/>
                    </a:lnTo>
                    <a:lnTo>
                      <a:pt x="221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978" name="Google Shape;978;p45"/>
          <p:cNvGrpSpPr/>
          <p:nvPr/>
        </p:nvGrpSpPr>
        <p:grpSpPr>
          <a:xfrm>
            <a:off x="6548642" y="982625"/>
            <a:ext cx="822243" cy="677725"/>
            <a:chOff x="6624842" y="906425"/>
            <a:chExt cx="822243" cy="677725"/>
          </a:xfrm>
        </p:grpSpPr>
        <p:sp>
          <p:nvSpPr>
            <p:cNvPr id="979" name="Google Shape;979;p45"/>
            <p:cNvSpPr/>
            <p:nvPr/>
          </p:nvSpPr>
          <p:spPr>
            <a:xfrm>
              <a:off x="6624850" y="906425"/>
              <a:ext cx="822224" cy="677725"/>
            </a:xfrm>
            <a:custGeom>
              <a:avLst/>
              <a:gdLst/>
              <a:ahLst/>
              <a:cxnLst/>
              <a:rect l="l" t="t" r="r" b="b"/>
              <a:pathLst>
                <a:path w="7824" h="6449" extrusionOk="0">
                  <a:moveTo>
                    <a:pt x="2070" y="1"/>
                  </a:moveTo>
                  <a:cubicBezTo>
                    <a:pt x="1902" y="1"/>
                    <a:pt x="1713" y="22"/>
                    <a:pt x="1534" y="64"/>
                  </a:cubicBezTo>
                  <a:cubicBezTo>
                    <a:pt x="683" y="253"/>
                    <a:pt x="190" y="1020"/>
                    <a:pt x="85" y="1797"/>
                  </a:cubicBezTo>
                  <a:cubicBezTo>
                    <a:pt x="1" y="2406"/>
                    <a:pt x="253" y="3193"/>
                    <a:pt x="1093" y="4023"/>
                  </a:cubicBezTo>
                  <a:cubicBezTo>
                    <a:pt x="1881" y="4789"/>
                    <a:pt x="3183" y="5892"/>
                    <a:pt x="3771" y="6312"/>
                  </a:cubicBezTo>
                  <a:lnTo>
                    <a:pt x="3949" y="6448"/>
                  </a:lnTo>
                  <a:lnTo>
                    <a:pt x="4054" y="6396"/>
                  </a:lnTo>
                  <a:cubicBezTo>
                    <a:pt x="4642" y="5976"/>
                    <a:pt x="5944" y="4947"/>
                    <a:pt x="6721" y="4180"/>
                  </a:cubicBezTo>
                  <a:cubicBezTo>
                    <a:pt x="7561" y="3351"/>
                    <a:pt x="7824" y="2406"/>
                    <a:pt x="7740" y="1797"/>
                  </a:cubicBezTo>
                  <a:cubicBezTo>
                    <a:pt x="7635" y="1020"/>
                    <a:pt x="7068" y="253"/>
                    <a:pt x="6207" y="64"/>
                  </a:cubicBezTo>
                  <a:cubicBezTo>
                    <a:pt x="6028" y="22"/>
                    <a:pt x="5850" y="1"/>
                    <a:pt x="5671" y="1"/>
                  </a:cubicBezTo>
                  <a:cubicBezTo>
                    <a:pt x="5188" y="1"/>
                    <a:pt x="4758" y="169"/>
                    <a:pt x="4306" y="516"/>
                  </a:cubicBezTo>
                  <a:cubicBezTo>
                    <a:pt x="4107" y="663"/>
                    <a:pt x="3970" y="841"/>
                    <a:pt x="3876" y="999"/>
                  </a:cubicBezTo>
                  <a:lnTo>
                    <a:pt x="3865" y="999"/>
                  </a:lnTo>
                  <a:cubicBezTo>
                    <a:pt x="3771" y="841"/>
                    <a:pt x="3634" y="663"/>
                    <a:pt x="3445" y="516"/>
                  </a:cubicBezTo>
                  <a:cubicBezTo>
                    <a:pt x="2994" y="169"/>
                    <a:pt x="2553" y="1"/>
                    <a:pt x="2070" y="1"/>
                  </a:cubicBezTo>
                  <a:close/>
                </a:path>
              </a:pathLst>
            </a:custGeom>
            <a:solidFill>
              <a:schemeClr val="lt1"/>
            </a:solidFill>
            <a:ln w="114300" cap="flat" cmpd="sng">
              <a:solidFill>
                <a:schemeClr val="lt1"/>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80" name="Google Shape;980;p45"/>
            <p:cNvGrpSpPr/>
            <p:nvPr/>
          </p:nvGrpSpPr>
          <p:grpSpPr>
            <a:xfrm>
              <a:off x="6624842" y="906958"/>
              <a:ext cx="822243" cy="676720"/>
              <a:chOff x="-1286075" y="1264350"/>
              <a:chExt cx="399050" cy="328425"/>
            </a:xfrm>
          </p:grpSpPr>
          <p:sp>
            <p:nvSpPr>
              <p:cNvPr id="981" name="Google Shape;981;p45"/>
              <p:cNvSpPr/>
              <p:nvPr/>
            </p:nvSpPr>
            <p:spPr>
              <a:xfrm>
                <a:off x="-1286075" y="1264350"/>
                <a:ext cx="399050" cy="328425"/>
              </a:xfrm>
              <a:custGeom>
                <a:avLst/>
                <a:gdLst/>
                <a:ahLst/>
                <a:cxnLst/>
                <a:rect l="l" t="t" r="r" b="b"/>
                <a:pathLst>
                  <a:path w="15962" h="13137" extrusionOk="0">
                    <a:moveTo>
                      <a:pt x="4222" y="1"/>
                    </a:moveTo>
                    <a:cubicBezTo>
                      <a:pt x="3875" y="1"/>
                      <a:pt x="3508" y="53"/>
                      <a:pt x="3130" y="127"/>
                    </a:cubicBezTo>
                    <a:cubicBezTo>
                      <a:pt x="1397" y="515"/>
                      <a:pt x="399" y="2069"/>
                      <a:pt x="178" y="3665"/>
                    </a:cubicBezTo>
                    <a:cubicBezTo>
                      <a:pt x="0" y="4894"/>
                      <a:pt x="535" y="6490"/>
                      <a:pt x="2247" y="8180"/>
                    </a:cubicBezTo>
                    <a:cubicBezTo>
                      <a:pt x="3833" y="9755"/>
                      <a:pt x="6490" y="11992"/>
                      <a:pt x="7697" y="12853"/>
                    </a:cubicBezTo>
                    <a:lnTo>
                      <a:pt x="8065" y="13137"/>
                    </a:lnTo>
                    <a:lnTo>
                      <a:pt x="8264" y="13011"/>
                    </a:lnTo>
                    <a:cubicBezTo>
                      <a:pt x="9472" y="12160"/>
                      <a:pt x="12128" y="10081"/>
                      <a:pt x="13714" y="8516"/>
                    </a:cubicBezTo>
                    <a:cubicBezTo>
                      <a:pt x="15426" y="6815"/>
                      <a:pt x="15961" y="4894"/>
                      <a:pt x="15783" y="3665"/>
                    </a:cubicBezTo>
                    <a:cubicBezTo>
                      <a:pt x="15562" y="2069"/>
                      <a:pt x="14396" y="515"/>
                      <a:pt x="12664" y="127"/>
                    </a:cubicBezTo>
                    <a:cubicBezTo>
                      <a:pt x="12296" y="53"/>
                      <a:pt x="11918" y="1"/>
                      <a:pt x="11572" y="1"/>
                    </a:cubicBezTo>
                    <a:cubicBezTo>
                      <a:pt x="10585" y="1"/>
                      <a:pt x="9692" y="337"/>
                      <a:pt x="8779" y="1040"/>
                    </a:cubicBezTo>
                    <a:cubicBezTo>
                      <a:pt x="8380" y="1345"/>
                      <a:pt x="8096" y="1702"/>
                      <a:pt x="7907" y="2027"/>
                    </a:cubicBezTo>
                    <a:cubicBezTo>
                      <a:pt x="7897" y="2027"/>
                      <a:pt x="7897" y="2027"/>
                      <a:pt x="7897" y="2017"/>
                    </a:cubicBezTo>
                    <a:lnTo>
                      <a:pt x="7897" y="2027"/>
                    </a:lnTo>
                    <a:cubicBezTo>
                      <a:pt x="7708" y="1702"/>
                      <a:pt x="7424" y="1345"/>
                      <a:pt x="7015" y="1040"/>
                    </a:cubicBezTo>
                    <a:cubicBezTo>
                      <a:pt x="6101" y="337"/>
                      <a:pt x="5219" y="1"/>
                      <a:pt x="42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45"/>
              <p:cNvSpPr/>
              <p:nvPr/>
            </p:nvSpPr>
            <p:spPr>
              <a:xfrm>
                <a:off x="-1143025" y="1429750"/>
                <a:ext cx="112925" cy="59075"/>
              </a:xfrm>
              <a:custGeom>
                <a:avLst/>
                <a:gdLst/>
                <a:ahLst/>
                <a:cxnLst/>
                <a:rect l="l" t="t" r="r" b="b"/>
                <a:pathLst>
                  <a:path w="4517" h="2363" extrusionOk="0">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45"/>
              <p:cNvSpPr/>
              <p:nvPr/>
            </p:nvSpPr>
            <p:spPr>
              <a:xfrm>
                <a:off x="-1130150" y="1368300"/>
                <a:ext cx="40700" cy="48325"/>
              </a:xfrm>
              <a:custGeom>
                <a:avLst/>
                <a:gdLst/>
                <a:ahLst/>
                <a:cxnLst/>
                <a:rect l="l" t="t" r="r" b="b"/>
                <a:pathLst>
                  <a:path w="1628" h="1933" extrusionOk="0">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45"/>
              <p:cNvSpPr/>
              <p:nvPr/>
            </p:nvSpPr>
            <p:spPr>
              <a:xfrm>
                <a:off x="-1165325" y="1396375"/>
                <a:ext cx="33875" cy="40475"/>
              </a:xfrm>
              <a:custGeom>
                <a:avLst/>
                <a:gdLst/>
                <a:ahLst/>
                <a:cxnLst/>
                <a:rect l="l" t="t" r="r" b="b"/>
                <a:pathLst>
                  <a:path w="1355" h="1619" extrusionOk="0">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45"/>
              <p:cNvSpPr/>
              <p:nvPr/>
            </p:nvSpPr>
            <p:spPr>
              <a:xfrm>
                <a:off x="-1083700" y="1368300"/>
                <a:ext cx="40750" cy="48325"/>
              </a:xfrm>
              <a:custGeom>
                <a:avLst/>
                <a:gdLst/>
                <a:ahLst/>
                <a:cxnLst/>
                <a:rect l="l" t="t" r="r" b="b"/>
                <a:pathLst>
                  <a:path w="1630" h="1933" extrusionOk="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45"/>
              <p:cNvSpPr/>
              <p:nvPr/>
            </p:nvSpPr>
            <p:spPr>
              <a:xfrm>
                <a:off x="-1041675" y="1396375"/>
                <a:ext cx="33900" cy="40475"/>
              </a:xfrm>
              <a:custGeom>
                <a:avLst/>
                <a:gdLst/>
                <a:ahLst/>
                <a:cxnLst/>
                <a:rect l="l" t="t" r="r" b="b"/>
                <a:pathLst>
                  <a:path w="1356" h="1619" extrusionOk="0">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90" name="Shape 990"/>
        <p:cNvGrpSpPr/>
        <p:nvPr/>
      </p:nvGrpSpPr>
      <p:grpSpPr>
        <a:xfrm>
          <a:off x="0" y="0"/>
          <a:ext cx="0" cy="0"/>
          <a:chOff x="0" y="0"/>
          <a:chExt cx="0" cy="0"/>
        </a:xfrm>
      </p:grpSpPr>
      <p:sp>
        <p:nvSpPr>
          <p:cNvPr id="991" name="Google Shape;991;p46"/>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Introduction</a:t>
            </a:r>
            <a:endParaRPr lang="en-US" altLang="en-GB"/>
          </a:p>
        </p:txBody>
      </p:sp>
      <p:sp>
        <p:nvSpPr>
          <p:cNvPr id="992" name="Google Shape;992;p46"/>
          <p:cNvSpPr txBox="1"/>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1800" b="1">
                <a:solidFill>
                  <a:schemeClr val="dk1"/>
                </a:solidFill>
              </a:rPr>
              <a:t>Objective:</a:t>
            </a:r>
            <a:endParaRPr lang="en-US" altLang="en-US" sz="1800" b="1">
              <a:solidFill>
                <a:schemeClr val="dk1"/>
              </a:solidFill>
            </a:endParaRPr>
          </a:p>
          <a:p>
            <a:pPr marL="0" lvl="0" indent="0" algn="l" rtl="0">
              <a:spcBef>
                <a:spcPts val="0"/>
              </a:spcBef>
              <a:spcAft>
                <a:spcPts val="0"/>
              </a:spcAft>
              <a:buNone/>
            </a:pPr>
            <a:r>
              <a:rPr lang="en-US" altLang="en-US" sz="1800">
                <a:solidFill>
                  <a:schemeClr val="dk1"/>
                </a:solidFill>
              </a:rPr>
              <a:t>To offer a user-friendly platform enabling pet owners to manage pet health and address common issues effectively</a:t>
            </a:r>
            <a:endParaRPr lang="en-US" altLang="en-US" sz="1800">
              <a:solidFill>
                <a:schemeClr val="dk1"/>
              </a:solidFill>
            </a:endParaRPr>
          </a:p>
          <a:p>
            <a:pPr marL="0" lvl="0" indent="0" algn="l" rtl="0">
              <a:spcBef>
                <a:spcPts val="0"/>
              </a:spcBef>
              <a:spcAft>
                <a:spcPts val="0"/>
              </a:spcAft>
              <a:buNone/>
            </a:pPr>
            <a:endParaRPr lang="en-US" altLang="en-US" sz="1800">
              <a:solidFill>
                <a:schemeClr val="dk1"/>
              </a:solidFill>
            </a:endParaRPr>
          </a:p>
          <a:p>
            <a:pPr marL="0" lvl="0" indent="0" algn="l" rtl="0">
              <a:spcBef>
                <a:spcPts val="0"/>
              </a:spcBef>
              <a:spcAft>
                <a:spcPts val="0"/>
              </a:spcAft>
              <a:buNone/>
            </a:pPr>
            <a:r>
              <a:rPr lang="en-US" altLang="en-US" sz="1800" b="1" u="sng">
                <a:solidFill>
                  <a:schemeClr val="dk1"/>
                </a:solidFill>
              </a:rPr>
              <a:t>Key Features:</a:t>
            </a:r>
            <a:endParaRPr lang="en-US" altLang="en-US" sz="1800" b="1" u="sng">
              <a:solidFill>
                <a:schemeClr val="dk1"/>
              </a:solidFill>
            </a:endParaRPr>
          </a:p>
          <a:p>
            <a:pPr marL="0" lvl="0" indent="0" algn="l" rtl="0">
              <a:spcBef>
                <a:spcPts val="0"/>
              </a:spcBef>
              <a:spcAft>
                <a:spcPts val="0"/>
              </a:spcAft>
              <a:buNone/>
            </a:pPr>
            <a:endParaRPr lang="en-US" altLang="en-US" sz="1800">
              <a:solidFill>
                <a:schemeClr val="dk1"/>
              </a:solidFill>
            </a:endParaRPr>
          </a:p>
          <a:p>
            <a:pPr marL="0" lvl="0" indent="0" algn="l" rtl="0">
              <a:spcBef>
                <a:spcPts val="0"/>
              </a:spcBef>
              <a:spcAft>
                <a:spcPts val="0"/>
              </a:spcAft>
              <a:buNone/>
            </a:pPr>
            <a:r>
              <a:rPr lang="en-US" altLang="en-US" sz="1800">
                <a:solidFill>
                  <a:schemeClr val="dk1"/>
                </a:solidFill>
              </a:rPr>
              <a:t>    </a:t>
            </a:r>
            <a:r>
              <a:rPr lang="en-US" altLang="en-US" sz="1800" b="1">
                <a:solidFill>
                  <a:schemeClr val="dk1"/>
                </a:solidFill>
              </a:rPr>
              <a:t>Disease Submission Form:</a:t>
            </a:r>
            <a:r>
              <a:rPr lang="en-US" altLang="en-US" sz="1800">
                <a:solidFill>
                  <a:schemeClr val="dk1"/>
                </a:solidFill>
              </a:rPr>
              <a:t> Easily report your pet’s health condition</a:t>
            </a:r>
            <a:endParaRPr lang="en-US" altLang="en-US" sz="1800">
              <a:solidFill>
                <a:schemeClr val="dk1"/>
              </a:solidFill>
            </a:endParaRPr>
          </a:p>
          <a:p>
            <a:pPr marL="0" lvl="0" indent="0" algn="l" rtl="0">
              <a:spcBef>
                <a:spcPts val="0"/>
              </a:spcBef>
              <a:spcAft>
                <a:spcPts val="0"/>
              </a:spcAft>
              <a:buNone/>
            </a:pPr>
            <a:r>
              <a:rPr lang="en-US" altLang="en-US" sz="1800">
                <a:solidFill>
                  <a:schemeClr val="dk1"/>
                </a:solidFill>
              </a:rPr>
              <a:t>  </a:t>
            </a:r>
            <a:r>
              <a:rPr lang="en-US" altLang="en-US" sz="1800" b="1">
                <a:solidFill>
                  <a:schemeClr val="dk1"/>
                </a:solidFill>
              </a:rPr>
              <a:t>  Automatic Remedy Suggestions:</a:t>
            </a:r>
            <a:r>
              <a:rPr lang="en-US" altLang="en-US" sz="1800">
                <a:solidFill>
                  <a:schemeClr val="dk1"/>
                </a:solidFill>
              </a:rPr>
              <a:t> Tailored solutions for each disease type</a:t>
            </a:r>
            <a:endParaRPr lang="en-US" altLang="en-US" sz="1800">
              <a:solidFill>
                <a:schemeClr val="dk1"/>
              </a:solidFill>
            </a:endParaRPr>
          </a:p>
          <a:p>
            <a:pPr marL="0" lvl="0" indent="0" algn="l" rtl="0">
              <a:spcBef>
                <a:spcPts val="0"/>
              </a:spcBef>
              <a:spcAft>
                <a:spcPts val="0"/>
              </a:spcAft>
              <a:buNone/>
            </a:pPr>
            <a:r>
              <a:rPr lang="en-US" altLang="en-US" sz="1800">
                <a:solidFill>
                  <a:schemeClr val="dk1"/>
                </a:solidFill>
              </a:rPr>
              <a:t>    </a:t>
            </a:r>
            <a:r>
              <a:rPr lang="en-US" altLang="en-US" sz="1800" b="1">
                <a:solidFill>
                  <a:schemeClr val="dk1"/>
                </a:solidFill>
              </a:rPr>
              <a:t>Editable Records Table: </a:t>
            </a:r>
            <a:r>
              <a:rPr lang="en-US" altLang="en-US" sz="1800">
                <a:solidFill>
                  <a:schemeClr val="dk1"/>
                </a:solidFill>
              </a:rPr>
              <a:t>Manage and modify your pet’s health records</a:t>
            </a:r>
            <a:endParaRPr lang="en-US" altLang="en-US"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96" name="Shape 996"/>
        <p:cNvGrpSpPr/>
        <p:nvPr/>
      </p:nvGrpSpPr>
      <p:grpSpPr>
        <a:xfrm>
          <a:off x="0" y="0"/>
          <a:ext cx="0" cy="0"/>
          <a:chOff x="0" y="0"/>
          <a:chExt cx="0" cy="0"/>
        </a:xfrm>
      </p:grpSpPr>
      <p:sp>
        <p:nvSpPr>
          <p:cNvPr id="997" name="Google Shape;997;p47"/>
          <p:cNvSpPr/>
          <p:nvPr/>
        </p:nvSpPr>
        <p:spPr>
          <a:xfrm>
            <a:off x="5978155" y="1155151"/>
            <a:ext cx="891244" cy="527702"/>
          </a:xfrm>
          <a:custGeom>
            <a:avLst/>
            <a:gdLst/>
            <a:ahLst/>
            <a:cxnLst/>
            <a:rect l="l" t="t" r="r" b="b"/>
            <a:pathLst>
              <a:path w="3398" h="2012" extrusionOk="0">
                <a:moveTo>
                  <a:pt x="1500" y="1"/>
                </a:moveTo>
                <a:cubicBezTo>
                  <a:pt x="654" y="1"/>
                  <a:pt x="0" y="2012"/>
                  <a:pt x="1262" y="2012"/>
                </a:cubicBezTo>
                <a:cubicBezTo>
                  <a:pt x="1369" y="2012"/>
                  <a:pt x="1488" y="1997"/>
                  <a:pt x="1623" y="1966"/>
                </a:cubicBezTo>
                <a:cubicBezTo>
                  <a:pt x="3030" y="1641"/>
                  <a:pt x="3398" y="527"/>
                  <a:pt x="1655" y="23"/>
                </a:cubicBezTo>
                <a:cubicBezTo>
                  <a:pt x="1603" y="8"/>
                  <a:pt x="1551" y="1"/>
                  <a:pt x="1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47"/>
          <p:cNvSpPr/>
          <p:nvPr/>
        </p:nvSpPr>
        <p:spPr>
          <a:xfrm>
            <a:off x="3321205" y="1155151"/>
            <a:ext cx="891244" cy="527702"/>
          </a:xfrm>
          <a:custGeom>
            <a:avLst/>
            <a:gdLst/>
            <a:ahLst/>
            <a:cxnLst/>
            <a:rect l="l" t="t" r="r" b="b"/>
            <a:pathLst>
              <a:path w="3398" h="2012" extrusionOk="0">
                <a:moveTo>
                  <a:pt x="1500" y="1"/>
                </a:moveTo>
                <a:cubicBezTo>
                  <a:pt x="654" y="1"/>
                  <a:pt x="0" y="2012"/>
                  <a:pt x="1262" y="2012"/>
                </a:cubicBezTo>
                <a:cubicBezTo>
                  <a:pt x="1369" y="2012"/>
                  <a:pt x="1488" y="1997"/>
                  <a:pt x="1623" y="1966"/>
                </a:cubicBezTo>
                <a:cubicBezTo>
                  <a:pt x="3030" y="1641"/>
                  <a:pt x="3398" y="527"/>
                  <a:pt x="1655" y="23"/>
                </a:cubicBezTo>
                <a:cubicBezTo>
                  <a:pt x="1603" y="8"/>
                  <a:pt x="1551" y="1"/>
                  <a:pt x="1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47"/>
          <p:cNvSpPr/>
          <p:nvPr/>
        </p:nvSpPr>
        <p:spPr>
          <a:xfrm>
            <a:off x="553934" y="1155151"/>
            <a:ext cx="891244" cy="527702"/>
          </a:xfrm>
          <a:custGeom>
            <a:avLst/>
            <a:gdLst/>
            <a:ahLst/>
            <a:cxnLst/>
            <a:rect l="l" t="t" r="r" b="b"/>
            <a:pathLst>
              <a:path w="3398" h="2012" extrusionOk="0">
                <a:moveTo>
                  <a:pt x="1500" y="1"/>
                </a:moveTo>
                <a:cubicBezTo>
                  <a:pt x="654" y="1"/>
                  <a:pt x="0" y="2012"/>
                  <a:pt x="1262" y="2012"/>
                </a:cubicBezTo>
                <a:cubicBezTo>
                  <a:pt x="1369" y="2012"/>
                  <a:pt x="1488" y="1997"/>
                  <a:pt x="1623" y="1966"/>
                </a:cubicBezTo>
                <a:cubicBezTo>
                  <a:pt x="3030" y="1641"/>
                  <a:pt x="3398" y="527"/>
                  <a:pt x="1655" y="23"/>
                </a:cubicBezTo>
                <a:cubicBezTo>
                  <a:pt x="1603" y="8"/>
                  <a:pt x="1551" y="1"/>
                  <a:pt x="1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47"/>
          <p:cNvSpPr/>
          <p:nvPr/>
        </p:nvSpPr>
        <p:spPr>
          <a:xfrm>
            <a:off x="3321205" y="3002276"/>
            <a:ext cx="891244" cy="527702"/>
          </a:xfrm>
          <a:custGeom>
            <a:avLst/>
            <a:gdLst/>
            <a:ahLst/>
            <a:cxnLst/>
            <a:rect l="l" t="t" r="r" b="b"/>
            <a:pathLst>
              <a:path w="3398" h="2012" extrusionOk="0">
                <a:moveTo>
                  <a:pt x="1500" y="1"/>
                </a:moveTo>
                <a:cubicBezTo>
                  <a:pt x="654" y="1"/>
                  <a:pt x="0" y="2012"/>
                  <a:pt x="1262" y="2012"/>
                </a:cubicBezTo>
                <a:cubicBezTo>
                  <a:pt x="1369" y="2012"/>
                  <a:pt x="1488" y="1997"/>
                  <a:pt x="1623" y="1966"/>
                </a:cubicBezTo>
                <a:cubicBezTo>
                  <a:pt x="3030" y="1641"/>
                  <a:pt x="3398" y="527"/>
                  <a:pt x="1655" y="23"/>
                </a:cubicBezTo>
                <a:cubicBezTo>
                  <a:pt x="1603" y="8"/>
                  <a:pt x="1551" y="1"/>
                  <a:pt x="1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47"/>
          <p:cNvSpPr/>
          <p:nvPr/>
        </p:nvSpPr>
        <p:spPr>
          <a:xfrm>
            <a:off x="553934" y="3002276"/>
            <a:ext cx="891244" cy="527702"/>
          </a:xfrm>
          <a:custGeom>
            <a:avLst/>
            <a:gdLst/>
            <a:ahLst/>
            <a:cxnLst/>
            <a:rect l="l" t="t" r="r" b="b"/>
            <a:pathLst>
              <a:path w="3398" h="2012" extrusionOk="0">
                <a:moveTo>
                  <a:pt x="1500" y="1"/>
                </a:moveTo>
                <a:cubicBezTo>
                  <a:pt x="654" y="1"/>
                  <a:pt x="0" y="2012"/>
                  <a:pt x="1262" y="2012"/>
                </a:cubicBezTo>
                <a:cubicBezTo>
                  <a:pt x="1369" y="2012"/>
                  <a:pt x="1488" y="1997"/>
                  <a:pt x="1623" y="1966"/>
                </a:cubicBezTo>
                <a:cubicBezTo>
                  <a:pt x="3030" y="1641"/>
                  <a:pt x="3398" y="527"/>
                  <a:pt x="1655" y="23"/>
                </a:cubicBezTo>
                <a:cubicBezTo>
                  <a:pt x="1603" y="8"/>
                  <a:pt x="1551" y="1"/>
                  <a:pt x="1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47"/>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a:t>Disease Types Supported:</a:t>
            </a:r>
            <a:endParaRPr lang="en-US" altLang="en-US"/>
          </a:p>
        </p:txBody>
      </p:sp>
      <p:sp>
        <p:nvSpPr>
          <p:cNvPr id="1004" name="Google Shape;1004;p47"/>
          <p:cNvSpPr txBox="1"/>
          <p:nvPr>
            <p:ph type="title" idx="2"/>
          </p:nvPr>
        </p:nvSpPr>
        <p:spPr>
          <a:xfrm>
            <a:off x="713100" y="1682850"/>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sz="2800"/>
              <a:t>Fleas</a:t>
            </a:r>
            <a:endParaRPr lang="en-US" altLang="en-US" sz="2800"/>
          </a:p>
        </p:txBody>
      </p:sp>
      <p:sp>
        <p:nvSpPr>
          <p:cNvPr id="1005" name="Google Shape;1005;p47"/>
          <p:cNvSpPr txBox="1"/>
          <p:nvPr>
            <p:ph type="subTitle" idx="1"/>
          </p:nvPr>
        </p:nvSpPr>
        <p:spPr>
          <a:xfrm>
            <a:off x="720090" y="2206625"/>
            <a:ext cx="2600325" cy="5568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sz="900"/>
              <a:t> - Bathe your pet using a flea shampoo.</a:t>
            </a:r>
            <a:endParaRPr lang="en-US" altLang="en-US" sz="900"/>
          </a:p>
          <a:p>
            <a:pPr marL="0" lvl="0" indent="0" algn="l" rtl="0">
              <a:spcBef>
                <a:spcPts val="0"/>
              </a:spcBef>
              <a:spcAft>
                <a:spcPts val="0"/>
              </a:spcAft>
              <a:buNone/>
            </a:pPr>
            <a:r>
              <a:rPr lang="en-US" altLang="en-US" sz="900"/>
              <a:t>- Use flea combs and regularly vacuum the pet's bedding and surrounding areas.</a:t>
            </a:r>
            <a:endParaRPr lang="en-US" altLang="en-US" sz="900"/>
          </a:p>
          <a:p>
            <a:pPr marL="0" lvl="0" indent="0" algn="l" rtl="0">
              <a:spcBef>
                <a:spcPts val="0"/>
              </a:spcBef>
              <a:spcAft>
                <a:spcPts val="0"/>
              </a:spcAft>
              <a:buNone/>
            </a:pPr>
            <a:r>
              <a:rPr lang="en-US" altLang="en-US" sz="900"/>
              <a:t>- Consult your vet for effective flea medication. </a:t>
            </a:r>
            <a:endParaRPr lang="en-US" altLang="en-US" sz="900"/>
          </a:p>
        </p:txBody>
      </p:sp>
      <p:sp>
        <p:nvSpPr>
          <p:cNvPr id="1006" name="Google Shape;1006;p47"/>
          <p:cNvSpPr txBox="1"/>
          <p:nvPr>
            <p:ph type="title" idx="3"/>
          </p:nvPr>
        </p:nvSpPr>
        <p:spPr>
          <a:xfrm>
            <a:off x="3415825" y="1682850"/>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sz="2800"/>
              <a:t>Worms</a:t>
            </a:r>
            <a:endParaRPr lang="en-US" altLang="en-US" sz="2800"/>
          </a:p>
        </p:txBody>
      </p:sp>
      <p:sp>
        <p:nvSpPr>
          <p:cNvPr id="1007" name="Google Shape;1007;p47"/>
          <p:cNvSpPr txBox="1"/>
          <p:nvPr>
            <p:ph type="subTitle" idx="4"/>
          </p:nvPr>
        </p:nvSpPr>
        <p:spPr>
          <a:xfrm>
            <a:off x="3415665" y="2286000"/>
            <a:ext cx="2416175" cy="484505"/>
          </a:xfrm>
          <a:prstGeom prst="rect">
            <a:avLst/>
          </a:prstGeom>
        </p:spPr>
        <p:txBody>
          <a:bodyPr spcFirstLastPara="1" wrap="square" lIns="91425" tIns="91425" rIns="91425" bIns="91425" anchor="ctr" anchorCtr="0">
            <a:noAutofit/>
          </a:bodyPr>
          <a:lstStyle/>
          <a:p>
            <a:pPr marL="0" lvl="0" algn="l" rtl="0">
              <a:spcBef>
                <a:spcPts val="0"/>
              </a:spcBef>
              <a:spcAft>
                <a:spcPts val="0"/>
              </a:spcAft>
              <a:buNone/>
            </a:pPr>
            <a:r>
              <a:rPr lang="en-US" altLang="en-US" sz="900"/>
              <a:t> - Administer deworming medication recommended by your vet.</a:t>
            </a:r>
            <a:endParaRPr lang="en-US" altLang="en-US" sz="900"/>
          </a:p>
          <a:p>
            <a:pPr marL="0" lvl="0" algn="l" rtl="0">
              <a:spcBef>
                <a:spcPts val="0"/>
              </a:spcBef>
              <a:spcAft>
                <a:spcPts val="0"/>
              </a:spcAft>
              <a:buNone/>
            </a:pPr>
            <a:r>
              <a:rPr lang="en-US" altLang="en-US" sz="900"/>
              <a:t>- Maintain cleanliness in your pet’s living area.</a:t>
            </a:r>
            <a:endParaRPr lang="en-US" altLang="en-US" sz="900"/>
          </a:p>
          <a:p>
            <a:pPr marL="0" lvl="0" algn="l" rtl="0">
              <a:spcBef>
                <a:spcPts val="0"/>
              </a:spcBef>
              <a:spcAft>
                <a:spcPts val="0"/>
              </a:spcAft>
              <a:buNone/>
            </a:pPr>
            <a:r>
              <a:rPr lang="en-US" altLang="en-US" sz="900"/>
              <a:t>- Avoid raw or undercooked meat in your pet’s diet. </a:t>
            </a:r>
            <a:endParaRPr lang="en-US" altLang="en-US" sz="900"/>
          </a:p>
        </p:txBody>
      </p:sp>
      <p:sp>
        <p:nvSpPr>
          <p:cNvPr id="1008" name="Google Shape;1008;p47"/>
          <p:cNvSpPr txBox="1"/>
          <p:nvPr>
            <p:ph type="title" idx="5"/>
          </p:nvPr>
        </p:nvSpPr>
        <p:spPr>
          <a:xfrm>
            <a:off x="713100" y="3532775"/>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sz="2800"/>
              <a:t>Diarrhea</a:t>
            </a:r>
            <a:endParaRPr lang="en-US" altLang="en-US" sz="2800"/>
          </a:p>
        </p:txBody>
      </p:sp>
      <p:sp>
        <p:nvSpPr>
          <p:cNvPr id="1009" name="Google Shape;1009;p47"/>
          <p:cNvSpPr txBox="1"/>
          <p:nvPr>
            <p:ph type="subTitle" idx="6"/>
          </p:nvPr>
        </p:nvSpPr>
        <p:spPr>
          <a:xfrm>
            <a:off x="713100" y="4221268"/>
            <a:ext cx="2305500" cy="484800"/>
          </a:xfrm>
          <a:prstGeom prst="rect">
            <a:avLst/>
          </a:prstGeom>
        </p:spPr>
        <p:txBody>
          <a:bodyPr spcFirstLastPara="1" wrap="square" lIns="91425" tIns="91425" rIns="91425" bIns="91425" anchor="ctr" anchorCtr="0">
            <a:noAutofit/>
          </a:bodyPr>
          <a:lstStyle/>
          <a:p>
            <a:pPr marL="0" lvl="0" algn="l" rtl="0">
              <a:spcBef>
                <a:spcPts val="0"/>
              </a:spcBef>
              <a:spcAft>
                <a:spcPts val="0"/>
              </a:spcAft>
              <a:buNone/>
            </a:pPr>
            <a:r>
              <a:rPr lang="en-US" altLang="en-US" sz="900"/>
              <a:t> - Ensure your pet stays hydrated; provide clean water.</a:t>
            </a:r>
            <a:endParaRPr lang="en-US" altLang="en-US" sz="900"/>
          </a:p>
          <a:p>
            <a:pPr marL="0" lvl="0" algn="l" rtl="0">
              <a:spcBef>
                <a:spcPts val="0"/>
              </a:spcBef>
              <a:spcAft>
                <a:spcPts val="0"/>
              </a:spcAft>
              <a:buNone/>
            </a:pPr>
            <a:r>
              <a:rPr lang="en-US" altLang="en-US" sz="900"/>
              <a:t>- Offer bland food like boiled chicken and rice.</a:t>
            </a:r>
            <a:endParaRPr lang="en-US" altLang="en-US" sz="900"/>
          </a:p>
          <a:p>
            <a:pPr marL="0" lvl="0" algn="l" rtl="0">
              <a:spcBef>
                <a:spcPts val="0"/>
              </a:spcBef>
              <a:spcAft>
                <a:spcPts val="0"/>
              </a:spcAft>
              <a:buNone/>
            </a:pPr>
            <a:r>
              <a:rPr lang="en-US" altLang="en-US" sz="900"/>
              <a:t>- If symptoms persist for more than 24 hours, consult your vet.</a:t>
            </a:r>
            <a:endParaRPr lang="en-US" altLang="en-US" sz="900"/>
          </a:p>
        </p:txBody>
      </p:sp>
      <p:sp>
        <p:nvSpPr>
          <p:cNvPr id="1010" name="Google Shape;1010;p47"/>
          <p:cNvSpPr txBox="1"/>
          <p:nvPr>
            <p:ph type="title" idx="7"/>
          </p:nvPr>
        </p:nvSpPr>
        <p:spPr>
          <a:xfrm>
            <a:off x="3415825" y="3532775"/>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sz="2800"/>
              <a:t>Injuries</a:t>
            </a:r>
            <a:r>
              <a:rPr lang="en-GB" sz="2800"/>
              <a:t> </a:t>
            </a:r>
            <a:endParaRPr lang="en-GB" sz="2800"/>
          </a:p>
        </p:txBody>
      </p:sp>
      <p:sp>
        <p:nvSpPr>
          <p:cNvPr id="1011" name="Google Shape;1011;p47"/>
          <p:cNvSpPr txBox="1"/>
          <p:nvPr>
            <p:ph type="subTitle" idx="8"/>
          </p:nvPr>
        </p:nvSpPr>
        <p:spPr>
          <a:xfrm>
            <a:off x="3415825" y="4157768"/>
            <a:ext cx="2305500" cy="484800"/>
          </a:xfrm>
          <a:prstGeom prst="rect">
            <a:avLst/>
          </a:prstGeom>
        </p:spPr>
        <p:txBody>
          <a:bodyPr spcFirstLastPara="1" wrap="square" lIns="91425" tIns="91425" rIns="91425" bIns="91425" anchor="ctr" anchorCtr="0">
            <a:noAutofit/>
          </a:bodyPr>
          <a:lstStyle/>
          <a:p>
            <a:pPr marL="0" lvl="0" algn="l" rtl="0">
              <a:spcBef>
                <a:spcPts val="0"/>
              </a:spcBef>
              <a:spcAft>
                <a:spcPts val="0"/>
              </a:spcAft>
              <a:buNone/>
            </a:pPr>
            <a:r>
              <a:rPr lang="en-US" altLang="en-US" sz="900"/>
              <a:t> - Clean minor wounds with warm water and antiseptic solution.</a:t>
            </a:r>
            <a:endParaRPr lang="en-US" altLang="en-US" sz="900"/>
          </a:p>
          <a:p>
            <a:pPr marL="0" lvl="0" algn="l" rtl="0">
              <a:spcBef>
                <a:spcPts val="0"/>
              </a:spcBef>
              <a:spcAft>
                <a:spcPts val="0"/>
              </a:spcAft>
              <a:buNone/>
            </a:pPr>
            <a:r>
              <a:rPr lang="en-US" altLang="en-US" sz="900"/>
              <a:t>- Apply a pet-safe antibiotic ointment.</a:t>
            </a:r>
            <a:endParaRPr lang="en-US" altLang="en-US" sz="900"/>
          </a:p>
          <a:p>
            <a:pPr marL="0" lvl="0" algn="l" rtl="0">
              <a:spcBef>
                <a:spcPts val="0"/>
              </a:spcBef>
              <a:spcAft>
                <a:spcPts val="0"/>
              </a:spcAft>
              <a:buNone/>
            </a:pPr>
            <a:r>
              <a:rPr lang="en-US" altLang="en-US" sz="900"/>
              <a:t>- For severe injuries, bleeding, or fractures, seek immediate veterinary care. </a:t>
            </a:r>
            <a:endParaRPr lang="en-US" altLang="en-US" sz="900"/>
          </a:p>
        </p:txBody>
      </p:sp>
      <p:sp>
        <p:nvSpPr>
          <p:cNvPr id="1012" name="Google Shape;1012;p47"/>
          <p:cNvSpPr txBox="1"/>
          <p:nvPr>
            <p:ph type="title" idx="9"/>
          </p:nvPr>
        </p:nvSpPr>
        <p:spPr>
          <a:xfrm>
            <a:off x="6118545" y="1682850"/>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sz="2800"/>
              <a:t>Allergies</a:t>
            </a:r>
            <a:endParaRPr lang="en-US" altLang="en-US" sz="2800"/>
          </a:p>
        </p:txBody>
      </p:sp>
      <p:sp>
        <p:nvSpPr>
          <p:cNvPr id="1013" name="Google Shape;1013;p47"/>
          <p:cNvSpPr txBox="1"/>
          <p:nvPr>
            <p:ph type="subTitle" idx="13"/>
          </p:nvPr>
        </p:nvSpPr>
        <p:spPr>
          <a:xfrm>
            <a:off x="6118545" y="2342768"/>
            <a:ext cx="2305500" cy="484800"/>
          </a:xfrm>
          <a:prstGeom prst="rect">
            <a:avLst/>
          </a:prstGeom>
        </p:spPr>
        <p:txBody>
          <a:bodyPr spcFirstLastPara="1" wrap="square" lIns="91425" tIns="91425" rIns="91425" bIns="91425" anchor="ctr" anchorCtr="0">
            <a:noAutofit/>
          </a:bodyPr>
          <a:lstStyle/>
          <a:p>
            <a:pPr marL="0" lvl="0" algn="l" rtl="0">
              <a:spcBef>
                <a:spcPts val="0"/>
              </a:spcBef>
              <a:spcAft>
                <a:spcPts val="0"/>
              </a:spcAft>
              <a:buNone/>
            </a:pPr>
            <a:r>
              <a:rPr lang="en-US" altLang="en-US" sz="900"/>
              <a:t>- Identify and remove allergens (e.g., specific foods or environmental irritants).</a:t>
            </a:r>
            <a:endParaRPr lang="en-US" altLang="en-US" sz="900"/>
          </a:p>
          <a:p>
            <a:pPr marL="0" lvl="0" algn="l" rtl="0">
              <a:spcBef>
                <a:spcPts val="0"/>
              </a:spcBef>
              <a:spcAft>
                <a:spcPts val="0"/>
              </a:spcAft>
              <a:buNone/>
            </a:pPr>
            <a:r>
              <a:rPr lang="en-US" altLang="en-US" sz="900"/>
              <a:t>- Use hypoallergenic shampoos for skin allergies.</a:t>
            </a:r>
            <a:endParaRPr lang="en-US" altLang="en-US" sz="900"/>
          </a:p>
          <a:p>
            <a:pPr marL="0" lvl="0" algn="l" rtl="0">
              <a:spcBef>
                <a:spcPts val="0"/>
              </a:spcBef>
              <a:spcAft>
                <a:spcPts val="0"/>
              </a:spcAft>
              <a:buNone/>
            </a:pPr>
            <a:r>
              <a:rPr lang="en-US" altLang="en-US" sz="900"/>
              <a:t>- Consult your vet for antihistamines or other allergy treatments.</a:t>
            </a:r>
            <a:endParaRPr lang="en-US" altLang="en-US" sz="900"/>
          </a:p>
        </p:txBody>
      </p:sp>
      <p:sp>
        <p:nvSpPr>
          <p:cNvPr id="1017" name="Google Shape;1017;p47"/>
          <p:cNvSpPr txBox="1"/>
          <p:nvPr>
            <p:ph type="title" idx="17"/>
          </p:nvPr>
        </p:nvSpPr>
        <p:spPr>
          <a:xfrm>
            <a:off x="3415825" y="3005075"/>
            <a:ext cx="1232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05</a:t>
            </a:r>
            <a:endParaRPr lang="en-GB"/>
          </a:p>
        </p:txBody>
      </p:sp>
      <p:sp>
        <p:nvSpPr>
          <p:cNvPr id="1018" name="Google Shape;1018;p47"/>
          <p:cNvSpPr txBox="1"/>
          <p:nvPr>
            <p:ph type="title" idx="18"/>
          </p:nvPr>
        </p:nvSpPr>
        <p:spPr>
          <a:xfrm>
            <a:off x="713100" y="3005075"/>
            <a:ext cx="1232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04</a:t>
            </a:r>
            <a:endParaRPr lang="en-GB"/>
          </a:p>
        </p:txBody>
      </p:sp>
      <p:sp>
        <p:nvSpPr>
          <p:cNvPr id="1019" name="Google Shape;1019;p47"/>
          <p:cNvSpPr txBox="1"/>
          <p:nvPr>
            <p:ph type="title" idx="19"/>
          </p:nvPr>
        </p:nvSpPr>
        <p:spPr>
          <a:xfrm>
            <a:off x="713100" y="1155150"/>
            <a:ext cx="1232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sp>
        <p:nvSpPr>
          <p:cNvPr id="1020" name="Google Shape;1020;p47"/>
          <p:cNvSpPr txBox="1"/>
          <p:nvPr>
            <p:ph type="title" idx="20"/>
          </p:nvPr>
        </p:nvSpPr>
        <p:spPr>
          <a:xfrm>
            <a:off x="3415825" y="1155150"/>
            <a:ext cx="1232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endParaRPr lang="en-GB"/>
          </a:p>
        </p:txBody>
      </p:sp>
      <p:sp>
        <p:nvSpPr>
          <p:cNvPr id="1021" name="Google Shape;1021;p47"/>
          <p:cNvSpPr txBox="1"/>
          <p:nvPr>
            <p:ph type="title" idx="21"/>
          </p:nvPr>
        </p:nvSpPr>
        <p:spPr>
          <a:xfrm>
            <a:off x="6118545" y="1155150"/>
            <a:ext cx="1232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03</a:t>
            </a:r>
            <a:endParaRPr lang="en-GB"/>
          </a:p>
        </p:txBody>
      </p:sp>
      <p:grpSp>
        <p:nvGrpSpPr>
          <p:cNvPr id="1022" name="Google Shape;1022;p47"/>
          <p:cNvGrpSpPr/>
          <p:nvPr/>
        </p:nvGrpSpPr>
        <p:grpSpPr>
          <a:xfrm rot="-2394364">
            <a:off x="1479888" y="3165956"/>
            <a:ext cx="269136" cy="205931"/>
            <a:chOff x="-1165325" y="1368300"/>
            <a:chExt cx="157550" cy="120525"/>
          </a:xfrm>
        </p:grpSpPr>
        <p:sp>
          <p:nvSpPr>
            <p:cNvPr id="1023" name="Google Shape;1023;p47"/>
            <p:cNvSpPr/>
            <p:nvPr/>
          </p:nvSpPr>
          <p:spPr>
            <a:xfrm>
              <a:off x="-1143025" y="1429750"/>
              <a:ext cx="112925" cy="59075"/>
            </a:xfrm>
            <a:custGeom>
              <a:avLst/>
              <a:gdLst/>
              <a:ahLst/>
              <a:cxnLst/>
              <a:rect l="l" t="t" r="r" b="b"/>
              <a:pathLst>
                <a:path w="4517" h="2363" extrusionOk="0">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47"/>
            <p:cNvSpPr/>
            <p:nvPr/>
          </p:nvSpPr>
          <p:spPr>
            <a:xfrm>
              <a:off x="-1130150" y="1368300"/>
              <a:ext cx="40700" cy="48325"/>
            </a:xfrm>
            <a:custGeom>
              <a:avLst/>
              <a:gdLst/>
              <a:ahLst/>
              <a:cxnLst/>
              <a:rect l="l" t="t" r="r" b="b"/>
              <a:pathLst>
                <a:path w="1628" h="1933" extrusionOk="0">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47"/>
            <p:cNvSpPr/>
            <p:nvPr/>
          </p:nvSpPr>
          <p:spPr>
            <a:xfrm>
              <a:off x="-1165325" y="1396375"/>
              <a:ext cx="33875" cy="40475"/>
            </a:xfrm>
            <a:custGeom>
              <a:avLst/>
              <a:gdLst/>
              <a:ahLst/>
              <a:cxnLst/>
              <a:rect l="l" t="t" r="r" b="b"/>
              <a:pathLst>
                <a:path w="1355" h="1619" extrusionOk="0">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47"/>
            <p:cNvSpPr/>
            <p:nvPr/>
          </p:nvSpPr>
          <p:spPr>
            <a:xfrm>
              <a:off x="-1083700" y="1368300"/>
              <a:ext cx="40750" cy="48325"/>
            </a:xfrm>
            <a:custGeom>
              <a:avLst/>
              <a:gdLst/>
              <a:ahLst/>
              <a:cxnLst/>
              <a:rect l="l" t="t" r="r" b="b"/>
              <a:pathLst>
                <a:path w="1630" h="1933" extrusionOk="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47"/>
            <p:cNvSpPr/>
            <p:nvPr/>
          </p:nvSpPr>
          <p:spPr>
            <a:xfrm>
              <a:off x="-1041675" y="1396375"/>
              <a:ext cx="33900" cy="40475"/>
            </a:xfrm>
            <a:custGeom>
              <a:avLst/>
              <a:gdLst/>
              <a:ahLst/>
              <a:cxnLst/>
              <a:rect l="l" t="t" r="r" b="b"/>
              <a:pathLst>
                <a:path w="1356" h="1619" extrusionOk="0">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8" name="Google Shape;1028;p47"/>
          <p:cNvGrpSpPr/>
          <p:nvPr/>
        </p:nvGrpSpPr>
        <p:grpSpPr>
          <a:xfrm rot="-2394364">
            <a:off x="4247163" y="3165956"/>
            <a:ext cx="269136" cy="205931"/>
            <a:chOff x="-1165325" y="1368300"/>
            <a:chExt cx="157550" cy="120525"/>
          </a:xfrm>
        </p:grpSpPr>
        <p:sp>
          <p:nvSpPr>
            <p:cNvPr id="1029" name="Google Shape;1029;p47"/>
            <p:cNvSpPr/>
            <p:nvPr/>
          </p:nvSpPr>
          <p:spPr>
            <a:xfrm>
              <a:off x="-1143025" y="1429750"/>
              <a:ext cx="112925" cy="59075"/>
            </a:xfrm>
            <a:custGeom>
              <a:avLst/>
              <a:gdLst/>
              <a:ahLst/>
              <a:cxnLst/>
              <a:rect l="l" t="t" r="r" b="b"/>
              <a:pathLst>
                <a:path w="4517" h="2363" extrusionOk="0">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47"/>
            <p:cNvSpPr/>
            <p:nvPr/>
          </p:nvSpPr>
          <p:spPr>
            <a:xfrm>
              <a:off x="-1130150" y="1368300"/>
              <a:ext cx="40700" cy="48325"/>
            </a:xfrm>
            <a:custGeom>
              <a:avLst/>
              <a:gdLst/>
              <a:ahLst/>
              <a:cxnLst/>
              <a:rect l="l" t="t" r="r" b="b"/>
              <a:pathLst>
                <a:path w="1628" h="1933" extrusionOk="0">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47"/>
            <p:cNvSpPr/>
            <p:nvPr/>
          </p:nvSpPr>
          <p:spPr>
            <a:xfrm>
              <a:off x="-1165325" y="1396375"/>
              <a:ext cx="33875" cy="40475"/>
            </a:xfrm>
            <a:custGeom>
              <a:avLst/>
              <a:gdLst/>
              <a:ahLst/>
              <a:cxnLst/>
              <a:rect l="l" t="t" r="r" b="b"/>
              <a:pathLst>
                <a:path w="1355" h="1619" extrusionOk="0">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47"/>
            <p:cNvSpPr/>
            <p:nvPr/>
          </p:nvSpPr>
          <p:spPr>
            <a:xfrm>
              <a:off x="-1083700" y="1368300"/>
              <a:ext cx="40750" cy="48325"/>
            </a:xfrm>
            <a:custGeom>
              <a:avLst/>
              <a:gdLst/>
              <a:ahLst/>
              <a:cxnLst/>
              <a:rect l="l" t="t" r="r" b="b"/>
              <a:pathLst>
                <a:path w="1630" h="1933" extrusionOk="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47"/>
            <p:cNvSpPr/>
            <p:nvPr/>
          </p:nvSpPr>
          <p:spPr>
            <a:xfrm>
              <a:off x="-1041675" y="1396375"/>
              <a:ext cx="33900" cy="40475"/>
            </a:xfrm>
            <a:custGeom>
              <a:avLst/>
              <a:gdLst/>
              <a:ahLst/>
              <a:cxnLst/>
              <a:rect l="l" t="t" r="r" b="b"/>
              <a:pathLst>
                <a:path w="1356" h="1619" extrusionOk="0">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81" name="Shape 1581"/>
        <p:cNvGrpSpPr/>
        <p:nvPr/>
      </p:nvGrpSpPr>
      <p:grpSpPr>
        <a:xfrm>
          <a:off x="0" y="0"/>
          <a:ext cx="0" cy="0"/>
          <a:chOff x="0" y="0"/>
          <a:chExt cx="0" cy="0"/>
        </a:xfrm>
      </p:grpSpPr>
      <p:grpSp>
        <p:nvGrpSpPr>
          <p:cNvPr id="1582" name="Google Shape;1582;p51"/>
          <p:cNvGrpSpPr/>
          <p:nvPr/>
        </p:nvGrpSpPr>
        <p:grpSpPr>
          <a:xfrm>
            <a:off x="300830" y="1213107"/>
            <a:ext cx="3501847" cy="2839497"/>
            <a:chOff x="1230025" y="1063275"/>
            <a:chExt cx="217675" cy="176500"/>
          </a:xfrm>
        </p:grpSpPr>
        <p:sp>
          <p:nvSpPr>
            <p:cNvPr id="1583" name="Google Shape;1583;p51"/>
            <p:cNvSpPr/>
            <p:nvPr/>
          </p:nvSpPr>
          <p:spPr>
            <a:xfrm>
              <a:off x="1230025" y="1063275"/>
              <a:ext cx="161475" cy="145775"/>
            </a:xfrm>
            <a:custGeom>
              <a:avLst/>
              <a:gdLst/>
              <a:ahLst/>
              <a:cxnLst/>
              <a:rect l="l" t="t" r="r" b="b"/>
              <a:pathLst>
                <a:path w="6459" h="5831" extrusionOk="0">
                  <a:moveTo>
                    <a:pt x="4563" y="1"/>
                  </a:moveTo>
                  <a:cubicBezTo>
                    <a:pt x="4537" y="1"/>
                    <a:pt x="4510" y="3"/>
                    <a:pt x="4484" y="8"/>
                  </a:cubicBezTo>
                  <a:cubicBezTo>
                    <a:pt x="4364" y="8"/>
                    <a:pt x="4244" y="7"/>
                    <a:pt x="4122" y="7"/>
                  </a:cubicBezTo>
                  <a:cubicBezTo>
                    <a:pt x="2758" y="7"/>
                    <a:pt x="1346" y="112"/>
                    <a:pt x="651" y="1510"/>
                  </a:cubicBezTo>
                  <a:cubicBezTo>
                    <a:pt x="0" y="2802"/>
                    <a:pt x="368" y="4829"/>
                    <a:pt x="1701" y="5553"/>
                  </a:cubicBezTo>
                  <a:cubicBezTo>
                    <a:pt x="2055" y="5745"/>
                    <a:pt x="2430" y="5831"/>
                    <a:pt x="2803" y="5831"/>
                  </a:cubicBezTo>
                  <a:cubicBezTo>
                    <a:pt x="3816" y="5831"/>
                    <a:pt x="4818" y="5200"/>
                    <a:pt x="5356" y="4356"/>
                  </a:cubicBezTo>
                  <a:cubicBezTo>
                    <a:pt x="6018" y="3327"/>
                    <a:pt x="6459" y="1447"/>
                    <a:pt x="5576" y="470"/>
                  </a:cubicBezTo>
                  <a:cubicBezTo>
                    <a:pt x="5314" y="208"/>
                    <a:pt x="5125" y="8"/>
                    <a:pt x="4715" y="8"/>
                  </a:cubicBezTo>
                  <a:lnTo>
                    <a:pt x="4642" y="8"/>
                  </a:lnTo>
                  <a:cubicBezTo>
                    <a:pt x="4615" y="3"/>
                    <a:pt x="4589" y="1"/>
                    <a:pt x="4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51"/>
            <p:cNvSpPr/>
            <p:nvPr/>
          </p:nvSpPr>
          <p:spPr>
            <a:xfrm>
              <a:off x="1383800" y="1094975"/>
              <a:ext cx="63900" cy="45325"/>
            </a:xfrm>
            <a:custGeom>
              <a:avLst/>
              <a:gdLst/>
              <a:ahLst/>
              <a:cxnLst/>
              <a:rect l="l" t="t" r="r" b="b"/>
              <a:pathLst>
                <a:path w="2556" h="1813" extrusionOk="0">
                  <a:moveTo>
                    <a:pt x="1236" y="0"/>
                  </a:moveTo>
                  <a:cubicBezTo>
                    <a:pt x="1031" y="0"/>
                    <a:pt x="820" y="78"/>
                    <a:pt x="633" y="263"/>
                  </a:cubicBezTo>
                  <a:cubicBezTo>
                    <a:pt x="0" y="904"/>
                    <a:pt x="620" y="1813"/>
                    <a:pt x="1312" y="1813"/>
                  </a:cubicBezTo>
                  <a:cubicBezTo>
                    <a:pt x="1516" y="1813"/>
                    <a:pt x="1727" y="1734"/>
                    <a:pt x="1914" y="1545"/>
                  </a:cubicBezTo>
                  <a:cubicBezTo>
                    <a:pt x="2556" y="911"/>
                    <a:pt x="1934" y="0"/>
                    <a:pt x="1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51"/>
            <p:cNvSpPr/>
            <p:nvPr/>
          </p:nvSpPr>
          <p:spPr>
            <a:xfrm>
              <a:off x="1357350" y="1157350"/>
              <a:ext cx="81125" cy="82425"/>
            </a:xfrm>
            <a:custGeom>
              <a:avLst/>
              <a:gdLst/>
              <a:ahLst/>
              <a:cxnLst/>
              <a:rect l="l" t="t" r="r" b="b"/>
              <a:pathLst>
                <a:path w="3245" h="3297" extrusionOk="0">
                  <a:moveTo>
                    <a:pt x="1971" y="1"/>
                  </a:moveTo>
                  <a:cubicBezTo>
                    <a:pt x="1841" y="1"/>
                    <a:pt x="1711" y="27"/>
                    <a:pt x="1597" y="79"/>
                  </a:cubicBezTo>
                  <a:cubicBezTo>
                    <a:pt x="1471" y="121"/>
                    <a:pt x="1345" y="194"/>
                    <a:pt x="1240" y="289"/>
                  </a:cubicBezTo>
                  <a:cubicBezTo>
                    <a:pt x="799" y="730"/>
                    <a:pt x="263" y="1244"/>
                    <a:pt x="116" y="1874"/>
                  </a:cubicBezTo>
                  <a:cubicBezTo>
                    <a:pt x="0" y="2336"/>
                    <a:pt x="231" y="2819"/>
                    <a:pt x="630" y="3071"/>
                  </a:cubicBezTo>
                  <a:cubicBezTo>
                    <a:pt x="904" y="3239"/>
                    <a:pt x="1240" y="3271"/>
                    <a:pt x="1544" y="3292"/>
                  </a:cubicBezTo>
                  <a:cubicBezTo>
                    <a:pt x="1592" y="3295"/>
                    <a:pt x="1641" y="3297"/>
                    <a:pt x="1689" y="3297"/>
                  </a:cubicBezTo>
                  <a:cubicBezTo>
                    <a:pt x="2433" y="3297"/>
                    <a:pt x="3042" y="2915"/>
                    <a:pt x="3161" y="2116"/>
                  </a:cubicBezTo>
                  <a:cubicBezTo>
                    <a:pt x="3245" y="1475"/>
                    <a:pt x="3088" y="730"/>
                    <a:pt x="2615" y="257"/>
                  </a:cubicBezTo>
                  <a:cubicBezTo>
                    <a:pt x="2452" y="87"/>
                    <a:pt x="2210" y="1"/>
                    <a:pt x="1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86" name="Google Shape;1586;p51"/>
          <p:cNvSpPr txBox="1"/>
          <p:nvPr>
            <p:ph type="title"/>
          </p:nvPr>
        </p:nvSpPr>
        <p:spPr>
          <a:xfrm>
            <a:off x="3762900" y="1365513"/>
            <a:ext cx="46611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Introduction</a:t>
            </a:r>
            <a:endParaRPr lang="en-GB"/>
          </a:p>
        </p:txBody>
      </p:sp>
      <p:sp>
        <p:nvSpPr>
          <p:cNvPr id="1587" name="Google Shape;1587;p51"/>
          <p:cNvSpPr txBox="1"/>
          <p:nvPr>
            <p:ph type="subTitle" idx="1"/>
          </p:nvPr>
        </p:nvSpPr>
        <p:spPr>
          <a:xfrm>
            <a:off x="3762900" y="2038035"/>
            <a:ext cx="4661100" cy="168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You can give a brief description of the topic you want to talk about here. For example, if you want to talk about Mercury, you can say that it’s the smallest planet in the entire Solar System</a:t>
            </a:r>
            <a:endParaRPr lang="en-GB"/>
          </a:p>
        </p:txBody>
      </p:sp>
      <p:grpSp>
        <p:nvGrpSpPr>
          <p:cNvPr id="1588" name="Google Shape;1588;p51"/>
          <p:cNvGrpSpPr/>
          <p:nvPr/>
        </p:nvGrpSpPr>
        <p:grpSpPr>
          <a:xfrm>
            <a:off x="789387" y="1430013"/>
            <a:ext cx="2752136" cy="2380587"/>
            <a:chOff x="1912275" y="2036003"/>
            <a:chExt cx="2992428" cy="2588438"/>
          </a:xfrm>
        </p:grpSpPr>
        <p:sp>
          <p:nvSpPr>
            <p:cNvPr id="1589" name="Google Shape;1589;p51"/>
            <p:cNvSpPr/>
            <p:nvPr/>
          </p:nvSpPr>
          <p:spPr>
            <a:xfrm>
              <a:off x="1912288" y="2036003"/>
              <a:ext cx="2992401" cy="2588438"/>
            </a:xfrm>
            <a:custGeom>
              <a:avLst/>
              <a:gdLst/>
              <a:ahLst/>
              <a:cxnLst/>
              <a:rect l="l" t="t" r="r" b="b"/>
              <a:pathLst>
                <a:path w="20208" h="17480" extrusionOk="0">
                  <a:moveTo>
                    <a:pt x="15291" y="2013"/>
                  </a:moveTo>
                  <a:cubicBezTo>
                    <a:pt x="15332" y="2024"/>
                    <a:pt x="15374" y="2045"/>
                    <a:pt x="15415" y="2055"/>
                  </a:cubicBezTo>
                  <a:cubicBezTo>
                    <a:pt x="15436" y="2076"/>
                    <a:pt x="15457" y="2086"/>
                    <a:pt x="15478" y="2107"/>
                  </a:cubicBezTo>
                  <a:cubicBezTo>
                    <a:pt x="15508" y="2128"/>
                    <a:pt x="15540" y="2159"/>
                    <a:pt x="15561" y="2190"/>
                  </a:cubicBezTo>
                  <a:cubicBezTo>
                    <a:pt x="15581" y="2232"/>
                    <a:pt x="15602" y="2262"/>
                    <a:pt x="15612" y="2294"/>
                  </a:cubicBezTo>
                  <a:lnTo>
                    <a:pt x="15550" y="2324"/>
                  </a:lnTo>
                  <a:cubicBezTo>
                    <a:pt x="15478" y="2345"/>
                    <a:pt x="15415" y="2366"/>
                    <a:pt x="15342" y="2366"/>
                  </a:cubicBezTo>
                  <a:cubicBezTo>
                    <a:pt x="15291" y="2366"/>
                    <a:pt x="15249" y="2366"/>
                    <a:pt x="15197" y="2356"/>
                  </a:cubicBezTo>
                  <a:cubicBezTo>
                    <a:pt x="15176" y="2356"/>
                    <a:pt x="15156" y="2345"/>
                    <a:pt x="15125" y="2335"/>
                  </a:cubicBezTo>
                  <a:lnTo>
                    <a:pt x="15093" y="2304"/>
                  </a:lnTo>
                  <a:cubicBezTo>
                    <a:pt x="15083" y="2304"/>
                    <a:pt x="15073" y="2294"/>
                    <a:pt x="15063" y="2283"/>
                  </a:cubicBezTo>
                  <a:cubicBezTo>
                    <a:pt x="15052" y="2262"/>
                    <a:pt x="15052" y="2252"/>
                    <a:pt x="15042" y="2242"/>
                  </a:cubicBezTo>
                  <a:cubicBezTo>
                    <a:pt x="15042" y="2221"/>
                    <a:pt x="15031" y="2200"/>
                    <a:pt x="15031" y="2179"/>
                  </a:cubicBezTo>
                  <a:lnTo>
                    <a:pt x="15031" y="2117"/>
                  </a:lnTo>
                  <a:cubicBezTo>
                    <a:pt x="15042" y="2107"/>
                    <a:pt x="15042" y="2096"/>
                    <a:pt x="15052" y="2086"/>
                  </a:cubicBezTo>
                  <a:cubicBezTo>
                    <a:pt x="15052" y="2076"/>
                    <a:pt x="15063" y="2066"/>
                    <a:pt x="15063" y="2066"/>
                  </a:cubicBezTo>
                  <a:lnTo>
                    <a:pt x="15083" y="2045"/>
                  </a:lnTo>
                  <a:cubicBezTo>
                    <a:pt x="15104" y="2034"/>
                    <a:pt x="15114" y="2024"/>
                    <a:pt x="15125" y="2024"/>
                  </a:cubicBezTo>
                  <a:cubicBezTo>
                    <a:pt x="15146" y="2013"/>
                    <a:pt x="15166" y="2013"/>
                    <a:pt x="15187" y="2013"/>
                  </a:cubicBezTo>
                  <a:close/>
                  <a:moveTo>
                    <a:pt x="12241" y="13631"/>
                  </a:moveTo>
                  <a:cubicBezTo>
                    <a:pt x="12251" y="13652"/>
                    <a:pt x="12251" y="13663"/>
                    <a:pt x="12262" y="13683"/>
                  </a:cubicBezTo>
                  <a:cubicBezTo>
                    <a:pt x="12272" y="13714"/>
                    <a:pt x="12283" y="13746"/>
                    <a:pt x="12293" y="13787"/>
                  </a:cubicBezTo>
                  <a:cubicBezTo>
                    <a:pt x="12303" y="13829"/>
                    <a:pt x="12324" y="13870"/>
                    <a:pt x="12334" y="13912"/>
                  </a:cubicBezTo>
                  <a:cubicBezTo>
                    <a:pt x="12355" y="13984"/>
                    <a:pt x="12366" y="14067"/>
                    <a:pt x="12386" y="14140"/>
                  </a:cubicBezTo>
                  <a:lnTo>
                    <a:pt x="12386" y="14161"/>
                  </a:lnTo>
                  <a:cubicBezTo>
                    <a:pt x="12417" y="14285"/>
                    <a:pt x="12449" y="14419"/>
                    <a:pt x="12490" y="14555"/>
                  </a:cubicBezTo>
                  <a:cubicBezTo>
                    <a:pt x="12511" y="14627"/>
                    <a:pt x="12542" y="14721"/>
                    <a:pt x="12594" y="14814"/>
                  </a:cubicBezTo>
                  <a:cubicBezTo>
                    <a:pt x="12573" y="14907"/>
                    <a:pt x="12573" y="15000"/>
                    <a:pt x="12573" y="15094"/>
                  </a:cubicBezTo>
                  <a:cubicBezTo>
                    <a:pt x="12500" y="14959"/>
                    <a:pt x="12438" y="14824"/>
                    <a:pt x="12376" y="14700"/>
                  </a:cubicBezTo>
                  <a:cubicBezTo>
                    <a:pt x="12230" y="14419"/>
                    <a:pt x="12085" y="14129"/>
                    <a:pt x="11909" y="13859"/>
                  </a:cubicBezTo>
                  <a:cubicBezTo>
                    <a:pt x="11971" y="13818"/>
                    <a:pt x="12034" y="13776"/>
                    <a:pt x="12106" y="13735"/>
                  </a:cubicBezTo>
                  <a:cubicBezTo>
                    <a:pt x="12147" y="13704"/>
                    <a:pt x="12200" y="13663"/>
                    <a:pt x="12241" y="13631"/>
                  </a:cubicBezTo>
                  <a:close/>
                  <a:moveTo>
                    <a:pt x="11276" y="14212"/>
                  </a:moveTo>
                  <a:cubicBezTo>
                    <a:pt x="11442" y="14430"/>
                    <a:pt x="11577" y="14668"/>
                    <a:pt x="11691" y="14887"/>
                  </a:cubicBezTo>
                  <a:cubicBezTo>
                    <a:pt x="11795" y="15094"/>
                    <a:pt x="11909" y="15291"/>
                    <a:pt x="12044" y="15488"/>
                  </a:cubicBezTo>
                  <a:cubicBezTo>
                    <a:pt x="11629" y="15478"/>
                    <a:pt x="11204" y="15468"/>
                    <a:pt x="10778" y="15457"/>
                  </a:cubicBezTo>
                  <a:cubicBezTo>
                    <a:pt x="10685" y="15395"/>
                    <a:pt x="10581" y="15332"/>
                    <a:pt x="10488" y="15281"/>
                  </a:cubicBezTo>
                  <a:cubicBezTo>
                    <a:pt x="10436" y="15249"/>
                    <a:pt x="10384" y="15219"/>
                    <a:pt x="10333" y="15198"/>
                  </a:cubicBezTo>
                  <a:cubicBezTo>
                    <a:pt x="10239" y="15136"/>
                    <a:pt x="10135" y="15073"/>
                    <a:pt x="10042" y="15021"/>
                  </a:cubicBezTo>
                  <a:cubicBezTo>
                    <a:pt x="10031" y="15011"/>
                    <a:pt x="10021" y="15011"/>
                    <a:pt x="10011" y="15000"/>
                  </a:cubicBezTo>
                  <a:cubicBezTo>
                    <a:pt x="9959" y="14980"/>
                    <a:pt x="9918" y="14949"/>
                    <a:pt x="9865" y="14928"/>
                  </a:cubicBezTo>
                  <a:cubicBezTo>
                    <a:pt x="9814" y="14917"/>
                    <a:pt x="9762" y="14897"/>
                    <a:pt x="9720" y="14897"/>
                  </a:cubicBezTo>
                  <a:cubicBezTo>
                    <a:pt x="10177" y="14731"/>
                    <a:pt x="10612" y="14544"/>
                    <a:pt x="11027" y="14336"/>
                  </a:cubicBezTo>
                  <a:lnTo>
                    <a:pt x="11276" y="14212"/>
                  </a:lnTo>
                  <a:close/>
                  <a:moveTo>
                    <a:pt x="6266" y="1"/>
                  </a:moveTo>
                  <a:cubicBezTo>
                    <a:pt x="6142" y="1"/>
                    <a:pt x="6017" y="12"/>
                    <a:pt x="5903" y="22"/>
                  </a:cubicBezTo>
                  <a:cubicBezTo>
                    <a:pt x="5810" y="32"/>
                    <a:pt x="5716" y="53"/>
                    <a:pt x="5644" y="74"/>
                  </a:cubicBezTo>
                  <a:cubicBezTo>
                    <a:pt x="5582" y="84"/>
                    <a:pt x="5519" y="105"/>
                    <a:pt x="5467" y="125"/>
                  </a:cubicBezTo>
                  <a:lnTo>
                    <a:pt x="5467" y="115"/>
                  </a:lnTo>
                  <a:lnTo>
                    <a:pt x="5405" y="146"/>
                  </a:lnTo>
                  <a:cubicBezTo>
                    <a:pt x="5280" y="208"/>
                    <a:pt x="5188" y="281"/>
                    <a:pt x="5125" y="374"/>
                  </a:cubicBezTo>
                  <a:cubicBezTo>
                    <a:pt x="5084" y="427"/>
                    <a:pt x="5063" y="489"/>
                    <a:pt x="5042" y="540"/>
                  </a:cubicBezTo>
                  <a:cubicBezTo>
                    <a:pt x="5042" y="582"/>
                    <a:pt x="5031" y="613"/>
                    <a:pt x="5031" y="644"/>
                  </a:cubicBezTo>
                  <a:lnTo>
                    <a:pt x="5031" y="696"/>
                  </a:lnTo>
                  <a:lnTo>
                    <a:pt x="5022" y="696"/>
                  </a:lnTo>
                  <a:cubicBezTo>
                    <a:pt x="5011" y="696"/>
                    <a:pt x="5001" y="686"/>
                    <a:pt x="4980" y="686"/>
                  </a:cubicBezTo>
                  <a:lnTo>
                    <a:pt x="4886" y="686"/>
                  </a:lnTo>
                  <a:cubicBezTo>
                    <a:pt x="4835" y="686"/>
                    <a:pt x="4783" y="706"/>
                    <a:pt x="4720" y="727"/>
                  </a:cubicBezTo>
                  <a:cubicBezTo>
                    <a:pt x="4627" y="769"/>
                    <a:pt x="4544" y="831"/>
                    <a:pt x="4461" y="934"/>
                  </a:cubicBezTo>
                  <a:cubicBezTo>
                    <a:pt x="4399" y="1017"/>
                    <a:pt x="4337" y="1111"/>
                    <a:pt x="4285" y="1236"/>
                  </a:cubicBezTo>
                  <a:cubicBezTo>
                    <a:pt x="4243" y="1339"/>
                    <a:pt x="4202" y="1443"/>
                    <a:pt x="4181" y="1557"/>
                  </a:cubicBezTo>
                  <a:cubicBezTo>
                    <a:pt x="4171" y="1619"/>
                    <a:pt x="4160" y="1702"/>
                    <a:pt x="4150" y="1785"/>
                  </a:cubicBezTo>
                  <a:cubicBezTo>
                    <a:pt x="4139" y="1879"/>
                    <a:pt x="4139" y="1962"/>
                    <a:pt x="4139" y="2055"/>
                  </a:cubicBezTo>
                  <a:cubicBezTo>
                    <a:pt x="4139" y="2232"/>
                    <a:pt x="4160" y="2407"/>
                    <a:pt x="4192" y="2594"/>
                  </a:cubicBezTo>
                  <a:cubicBezTo>
                    <a:pt x="4202" y="2646"/>
                    <a:pt x="4212" y="2698"/>
                    <a:pt x="4233" y="2760"/>
                  </a:cubicBezTo>
                  <a:cubicBezTo>
                    <a:pt x="4212" y="2822"/>
                    <a:pt x="4192" y="2885"/>
                    <a:pt x="4192" y="2958"/>
                  </a:cubicBezTo>
                  <a:lnTo>
                    <a:pt x="4192" y="3041"/>
                  </a:lnTo>
                  <a:cubicBezTo>
                    <a:pt x="4202" y="3071"/>
                    <a:pt x="4202" y="3113"/>
                    <a:pt x="4222" y="3154"/>
                  </a:cubicBezTo>
                  <a:cubicBezTo>
                    <a:pt x="4233" y="3217"/>
                    <a:pt x="4264" y="3279"/>
                    <a:pt x="4295" y="3331"/>
                  </a:cubicBezTo>
                  <a:cubicBezTo>
                    <a:pt x="4358" y="3424"/>
                    <a:pt x="4441" y="3507"/>
                    <a:pt x="4554" y="3559"/>
                  </a:cubicBezTo>
                  <a:cubicBezTo>
                    <a:pt x="4565" y="3569"/>
                    <a:pt x="4596" y="3580"/>
                    <a:pt x="4617" y="3590"/>
                  </a:cubicBezTo>
                  <a:cubicBezTo>
                    <a:pt x="4710" y="3714"/>
                    <a:pt x="4824" y="3829"/>
                    <a:pt x="4949" y="3922"/>
                  </a:cubicBezTo>
                  <a:cubicBezTo>
                    <a:pt x="4959" y="3943"/>
                    <a:pt x="4959" y="3963"/>
                    <a:pt x="4969" y="3984"/>
                  </a:cubicBezTo>
                  <a:cubicBezTo>
                    <a:pt x="5022" y="4109"/>
                    <a:pt x="5084" y="4223"/>
                    <a:pt x="5167" y="4316"/>
                  </a:cubicBezTo>
                  <a:cubicBezTo>
                    <a:pt x="5270" y="4461"/>
                    <a:pt x="5405" y="4586"/>
                    <a:pt x="5571" y="4690"/>
                  </a:cubicBezTo>
                  <a:cubicBezTo>
                    <a:pt x="5582" y="4763"/>
                    <a:pt x="5582" y="4835"/>
                    <a:pt x="5571" y="4908"/>
                  </a:cubicBezTo>
                  <a:lnTo>
                    <a:pt x="5571" y="4918"/>
                  </a:lnTo>
                  <a:cubicBezTo>
                    <a:pt x="5561" y="5021"/>
                    <a:pt x="5540" y="5125"/>
                    <a:pt x="5509" y="5219"/>
                  </a:cubicBezTo>
                  <a:cubicBezTo>
                    <a:pt x="5467" y="5323"/>
                    <a:pt x="5416" y="5416"/>
                    <a:pt x="5353" y="5509"/>
                  </a:cubicBezTo>
                  <a:cubicBezTo>
                    <a:pt x="5343" y="5530"/>
                    <a:pt x="5322" y="5561"/>
                    <a:pt x="5301" y="5582"/>
                  </a:cubicBezTo>
                  <a:lnTo>
                    <a:pt x="5301" y="5572"/>
                  </a:lnTo>
                  <a:cubicBezTo>
                    <a:pt x="5291" y="5561"/>
                    <a:pt x="5291" y="5561"/>
                    <a:pt x="5291" y="5551"/>
                  </a:cubicBezTo>
                  <a:lnTo>
                    <a:pt x="5280" y="5540"/>
                  </a:lnTo>
                  <a:lnTo>
                    <a:pt x="5250" y="5540"/>
                  </a:lnTo>
                  <a:cubicBezTo>
                    <a:pt x="5135" y="5551"/>
                    <a:pt x="5011" y="5572"/>
                    <a:pt x="4886" y="5602"/>
                  </a:cubicBezTo>
                  <a:lnTo>
                    <a:pt x="4886" y="5592"/>
                  </a:lnTo>
                  <a:cubicBezTo>
                    <a:pt x="4762" y="5623"/>
                    <a:pt x="4627" y="5675"/>
                    <a:pt x="4482" y="5727"/>
                  </a:cubicBezTo>
                  <a:cubicBezTo>
                    <a:pt x="4222" y="5831"/>
                    <a:pt x="3963" y="5966"/>
                    <a:pt x="3704" y="6142"/>
                  </a:cubicBezTo>
                  <a:cubicBezTo>
                    <a:pt x="3455" y="6308"/>
                    <a:pt x="3217" y="6494"/>
                    <a:pt x="3009" y="6702"/>
                  </a:cubicBezTo>
                  <a:cubicBezTo>
                    <a:pt x="2915" y="6796"/>
                    <a:pt x="2812" y="6909"/>
                    <a:pt x="2729" y="7013"/>
                  </a:cubicBezTo>
                  <a:cubicBezTo>
                    <a:pt x="2646" y="7117"/>
                    <a:pt x="2563" y="7221"/>
                    <a:pt x="2500" y="7335"/>
                  </a:cubicBezTo>
                  <a:cubicBezTo>
                    <a:pt x="2491" y="7356"/>
                    <a:pt x="2470" y="7387"/>
                    <a:pt x="2449" y="7418"/>
                  </a:cubicBezTo>
                  <a:lnTo>
                    <a:pt x="2449" y="7449"/>
                  </a:lnTo>
                  <a:lnTo>
                    <a:pt x="2449" y="7470"/>
                  </a:lnTo>
                  <a:cubicBezTo>
                    <a:pt x="2459" y="7511"/>
                    <a:pt x="2480" y="7543"/>
                    <a:pt x="2500" y="7584"/>
                  </a:cubicBezTo>
                  <a:cubicBezTo>
                    <a:pt x="2179" y="8123"/>
                    <a:pt x="1961" y="8725"/>
                    <a:pt x="1857" y="9357"/>
                  </a:cubicBezTo>
                  <a:cubicBezTo>
                    <a:pt x="1806" y="9669"/>
                    <a:pt x="1785" y="9928"/>
                    <a:pt x="1806" y="10167"/>
                  </a:cubicBezTo>
                  <a:cubicBezTo>
                    <a:pt x="1816" y="10208"/>
                    <a:pt x="1816" y="10250"/>
                    <a:pt x="1827" y="10291"/>
                  </a:cubicBezTo>
                  <a:lnTo>
                    <a:pt x="1827" y="10302"/>
                  </a:lnTo>
                  <a:lnTo>
                    <a:pt x="1827" y="10312"/>
                  </a:lnTo>
                  <a:cubicBezTo>
                    <a:pt x="1837" y="10374"/>
                    <a:pt x="1847" y="10436"/>
                    <a:pt x="1868" y="10509"/>
                  </a:cubicBezTo>
                  <a:cubicBezTo>
                    <a:pt x="1899" y="10623"/>
                    <a:pt x="1951" y="10737"/>
                    <a:pt x="2013" y="10862"/>
                  </a:cubicBezTo>
                  <a:cubicBezTo>
                    <a:pt x="2044" y="10903"/>
                    <a:pt x="2076" y="10955"/>
                    <a:pt x="2106" y="11007"/>
                  </a:cubicBezTo>
                  <a:cubicBezTo>
                    <a:pt x="2003" y="10955"/>
                    <a:pt x="1899" y="10913"/>
                    <a:pt x="1795" y="10883"/>
                  </a:cubicBezTo>
                  <a:cubicBezTo>
                    <a:pt x="1650" y="10841"/>
                    <a:pt x="1525" y="10820"/>
                    <a:pt x="1412" y="10820"/>
                  </a:cubicBezTo>
                  <a:cubicBezTo>
                    <a:pt x="1349" y="10820"/>
                    <a:pt x="1287" y="10830"/>
                    <a:pt x="1225" y="10841"/>
                  </a:cubicBezTo>
                  <a:lnTo>
                    <a:pt x="1101" y="10872"/>
                  </a:lnTo>
                  <a:cubicBezTo>
                    <a:pt x="1059" y="10893"/>
                    <a:pt x="1018" y="10913"/>
                    <a:pt x="976" y="10945"/>
                  </a:cubicBezTo>
                  <a:cubicBezTo>
                    <a:pt x="903" y="10986"/>
                    <a:pt x="831" y="11049"/>
                    <a:pt x="769" y="11121"/>
                  </a:cubicBezTo>
                  <a:cubicBezTo>
                    <a:pt x="737" y="11162"/>
                    <a:pt x="706" y="11204"/>
                    <a:pt x="686" y="11245"/>
                  </a:cubicBezTo>
                  <a:cubicBezTo>
                    <a:pt x="665" y="11277"/>
                    <a:pt x="654" y="11308"/>
                    <a:pt x="633" y="11339"/>
                  </a:cubicBezTo>
                  <a:cubicBezTo>
                    <a:pt x="603" y="11411"/>
                    <a:pt x="582" y="11494"/>
                    <a:pt x="571" y="11577"/>
                  </a:cubicBezTo>
                  <a:cubicBezTo>
                    <a:pt x="561" y="11650"/>
                    <a:pt x="561" y="11733"/>
                    <a:pt x="561" y="11826"/>
                  </a:cubicBezTo>
                  <a:cubicBezTo>
                    <a:pt x="561" y="11909"/>
                    <a:pt x="582" y="11992"/>
                    <a:pt x="603" y="12086"/>
                  </a:cubicBezTo>
                  <a:cubicBezTo>
                    <a:pt x="633" y="12252"/>
                    <a:pt x="706" y="12428"/>
                    <a:pt x="789" y="12615"/>
                  </a:cubicBezTo>
                  <a:cubicBezTo>
                    <a:pt x="872" y="12781"/>
                    <a:pt x="965" y="12937"/>
                    <a:pt x="1080" y="13112"/>
                  </a:cubicBezTo>
                  <a:cubicBezTo>
                    <a:pt x="1184" y="13258"/>
                    <a:pt x="1287" y="13393"/>
                    <a:pt x="1401" y="13527"/>
                  </a:cubicBezTo>
                  <a:cubicBezTo>
                    <a:pt x="1629" y="13797"/>
                    <a:pt x="1899" y="14046"/>
                    <a:pt x="2210" y="14264"/>
                  </a:cubicBezTo>
                  <a:cubicBezTo>
                    <a:pt x="2521" y="14472"/>
                    <a:pt x="2864" y="14658"/>
                    <a:pt x="3268" y="14834"/>
                  </a:cubicBezTo>
                  <a:cubicBezTo>
                    <a:pt x="3486" y="14917"/>
                    <a:pt x="3724" y="15011"/>
                    <a:pt x="3973" y="15083"/>
                  </a:cubicBezTo>
                  <a:cubicBezTo>
                    <a:pt x="3953" y="15094"/>
                    <a:pt x="3932" y="15094"/>
                    <a:pt x="3922" y="15104"/>
                  </a:cubicBezTo>
                  <a:cubicBezTo>
                    <a:pt x="3715" y="15156"/>
                    <a:pt x="3549" y="15219"/>
                    <a:pt x="3393" y="15270"/>
                  </a:cubicBezTo>
                  <a:cubicBezTo>
                    <a:pt x="3185" y="15343"/>
                    <a:pt x="3030" y="15415"/>
                    <a:pt x="2885" y="15488"/>
                  </a:cubicBezTo>
                  <a:cubicBezTo>
                    <a:pt x="2853" y="15498"/>
                    <a:pt x="2832" y="15509"/>
                    <a:pt x="2812" y="15519"/>
                  </a:cubicBezTo>
                  <a:cubicBezTo>
                    <a:pt x="2749" y="15551"/>
                    <a:pt x="2708" y="15581"/>
                    <a:pt x="2656" y="15613"/>
                  </a:cubicBezTo>
                  <a:cubicBezTo>
                    <a:pt x="2594" y="15654"/>
                    <a:pt x="2542" y="15696"/>
                    <a:pt x="2491" y="15747"/>
                  </a:cubicBezTo>
                  <a:cubicBezTo>
                    <a:pt x="2480" y="15758"/>
                    <a:pt x="2459" y="15779"/>
                    <a:pt x="2449" y="15800"/>
                  </a:cubicBezTo>
                  <a:cubicBezTo>
                    <a:pt x="924" y="15975"/>
                    <a:pt x="1" y="16214"/>
                    <a:pt x="1" y="16463"/>
                  </a:cubicBezTo>
                  <a:cubicBezTo>
                    <a:pt x="1" y="17024"/>
                    <a:pt x="4358" y="17480"/>
                    <a:pt x="9741" y="17480"/>
                  </a:cubicBezTo>
                  <a:cubicBezTo>
                    <a:pt x="15125" y="17480"/>
                    <a:pt x="19482" y="17024"/>
                    <a:pt x="19482" y="16463"/>
                  </a:cubicBezTo>
                  <a:cubicBezTo>
                    <a:pt x="19482" y="16287"/>
                    <a:pt x="19025" y="16121"/>
                    <a:pt x="18226" y="15965"/>
                  </a:cubicBezTo>
                  <a:cubicBezTo>
                    <a:pt x="18361" y="15851"/>
                    <a:pt x="18475" y="15717"/>
                    <a:pt x="18569" y="15592"/>
                  </a:cubicBezTo>
                  <a:cubicBezTo>
                    <a:pt x="18641" y="15498"/>
                    <a:pt x="18693" y="15405"/>
                    <a:pt x="18745" y="15312"/>
                  </a:cubicBezTo>
                  <a:cubicBezTo>
                    <a:pt x="18797" y="15208"/>
                    <a:pt x="18848" y="15104"/>
                    <a:pt x="18880" y="14990"/>
                  </a:cubicBezTo>
                  <a:cubicBezTo>
                    <a:pt x="18911" y="14887"/>
                    <a:pt x="18931" y="14783"/>
                    <a:pt x="18942" y="14658"/>
                  </a:cubicBezTo>
                  <a:cubicBezTo>
                    <a:pt x="18952" y="14606"/>
                    <a:pt x="18952" y="14555"/>
                    <a:pt x="18952" y="14493"/>
                  </a:cubicBezTo>
                  <a:cubicBezTo>
                    <a:pt x="19035" y="14440"/>
                    <a:pt x="19118" y="14389"/>
                    <a:pt x="19180" y="14316"/>
                  </a:cubicBezTo>
                  <a:cubicBezTo>
                    <a:pt x="19222" y="14274"/>
                    <a:pt x="19263" y="14233"/>
                    <a:pt x="19295" y="14191"/>
                  </a:cubicBezTo>
                  <a:cubicBezTo>
                    <a:pt x="19305" y="14191"/>
                    <a:pt x="19326" y="14202"/>
                    <a:pt x="19336" y="14212"/>
                  </a:cubicBezTo>
                  <a:cubicBezTo>
                    <a:pt x="19409" y="14264"/>
                    <a:pt x="19482" y="14316"/>
                    <a:pt x="19544" y="14368"/>
                  </a:cubicBezTo>
                  <a:cubicBezTo>
                    <a:pt x="19554" y="14368"/>
                    <a:pt x="19565" y="14368"/>
                    <a:pt x="19565" y="14357"/>
                  </a:cubicBezTo>
                  <a:cubicBezTo>
                    <a:pt x="19575" y="14357"/>
                    <a:pt x="19575" y="14347"/>
                    <a:pt x="19565" y="14336"/>
                  </a:cubicBezTo>
                  <a:cubicBezTo>
                    <a:pt x="19512" y="14306"/>
                    <a:pt x="19461" y="14264"/>
                    <a:pt x="19409" y="14223"/>
                  </a:cubicBezTo>
                  <a:lnTo>
                    <a:pt x="19316" y="14161"/>
                  </a:lnTo>
                  <a:cubicBezTo>
                    <a:pt x="19357" y="14108"/>
                    <a:pt x="19388" y="14057"/>
                    <a:pt x="19419" y="13995"/>
                  </a:cubicBezTo>
                  <a:cubicBezTo>
                    <a:pt x="19440" y="13942"/>
                    <a:pt x="19471" y="13880"/>
                    <a:pt x="19492" y="13818"/>
                  </a:cubicBezTo>
                  <a:cubicBezTo>
                    <a:pt x="19554" y="13849"/>
                    <a:pt x="19616" y="13880"/>
                    <a:pt x="19668" y="13912"/>
                  </a:cubicBezTo>
                  <a:cubicBezTo>
                    <a:pt x="19740" y="13953"/>
                    <a:pt x="19803" y="13984"/>
                    <a:pt x="19876" y="14025"/>
                  </a:cubicBezTo>
                  <a:lnTo>
                    <a:pt x="19876" y="14036"/>
                  </a:lnTo>
                  <a:cubicBezTo>
                    <a:pt x="19886" y="14036"/>
                    <a:pt x="19896" y="14036"/>
                    <a:pt x="19896" y="14025"/>
                  </a:cubicBezTo>
                  <a:cubicBezTo>
                    <a:pt x="19906" y="14025"/>
                    <a:pt x="19906" y="14015"/>
                    <a:pt x="19896" y="14005"/>
                  </a:cubicBezTo>
                  <a:cubicBezTo>
                    <a:pt x="19844" y="13974"/>
                    <a:pt x="19803" y="13942"/>
                    <a:pt x="19751" y="13922"/>
                  </a:cubicBezTo>
                  <a:cubicBezTo>
                    <a:pt x="19689" y="13880"/>
                    <a:pt x="19637" y="13849"/>
                    <a:pt x="19575" y="13818"/>
                  </a:cubicBezTo>
                  <a:cubicBezTo>
                    <a:pt x="19554" y="13808"/>
                    <a:pt x="19523" y="13797"/>
                    <a:pt x="19502" y="13787"/>
                  </a:cubicBezTo>
                  <a:cubicBezTo>
                    <a:pt x="19523" y="13735"/>
                    <a:pt x="19533" y="13683"/>
                    <a:pt x="19544" y="13631"/>
                  </a:cubicBezTo>
                  <a:cubicBezTo>
                    <a:pt x="19554" y="13580"/>
                    <a:pt x="19565" y="13538"/>
                    <a:pt x="19565" y="13486"/>
                  </a:cubicBezTo>
                  <a:cubicBezTo>
                    <a:pt x="19585" y="13497"/>
                    <a:pt x="19606" y="13497"/>
                    <a:pt x="19627" y="13507"/>
                  </a:cubicBezTo>
                  <a:cubicBezTo>
                    <a:pt x="19699" y="13538"/>
                    <a:pt x="19782" y="13580"/>
                    <a:pt x="19844" y="13621"/>
                  </a:cubicBezTo>
                  <a:cubicBezTo>
                    <a:pt x="19855" y="13621"/>
                    <a:pt x="19865" y="13621"/>
                    <a:pt x="19876" y="13610"/>
                  </a:cubicBezTo>
                  <a:cubicBezTo>
                    <a:pt x="19876" y="13600"/>
                    <a:pt x="19865" y="13590"/>
                    <a:pt x="19865" y="13590"/>
                  </a:cubicBezTo>
                  <a:cubicBezTo>
                    <a:pt x="19803" y="13548"/>
                    <a:pt x="19740" y="13517"/>
                    <a:pt x="19678" y="13486"/>
                  </a:cubicBezTo>
                  <a:cubicBezTo>
                    <a:pt x="19637" y="13476"/>
                    <a:pt x="19606" y="13455"/>
                    <a:pt x="19575" y="13444"/>
                  </a:cubicBezTo>
                  <a:lnTo>
                    <a:pt x="19575" y="13351"/>
                  </a:lnTo>
                  <a:cubicBezTo>
                    <a:pt x="19616" y="13299"/>
                    <a:pt x="19657" y="13237"/>
                    <a:pt x="19710" y="13175"/>
                  </a:cubicBezTo>
                  <a:cubicBezTo>
                    <a:pt x="19772" y="13071"/>
                    <a:pt x="19834" y="12978"/>
                    <a:pt x="19896" y="12874"/>
                  </a:cubicBezTo>
                  <a:cubicBezTo>
                    <a:pt x="19969" y="12750"/>
                    <a:pt x="20031" y="12635"/>
                    <a:pt x="20072" y="12522"/>
                  </a:cubicBezTo>
                  <a:cubicBezTo>
                    <a:pt x="20135" y="12386"/>
                    <a:pt x="20166" y="12262"/>
                    <a:pt x="20187" y="12148"/>
                  </a:cubicBezTo>
                  <a:cubicBezTo>
                    <a:pt x="20197" y="12086"/>
                    <a:pt x="20208" y="12034"/>
                    <a:pt x="20208" y="11971"/>
                  </a:cubicBezTo>
                  <a:cubicBezTo>
                    <a:pt x="20208" y="11909"/>
                    <a:pt x="20197" y="11858"/>
                    <a:pt x="20187" y="11805"/>
                  </a:cubicBezTo>
                  <a:cubicBezTo>
                    <a:pt x="20166" y="11733"/>
                    <a:pt x="20135" y="11671"/>
                    <a:pt x="20093" y="11619"/>
                  </a:cubicBezTo>
                  <a:cubicBezTo>
                    <a:pt x="20062" y="11588"/>
                    <a:pt x="20042" y="11557"/>
                    <a:pt x="20010" y="11536"/>
                  </a:cubicBezTo>
                  <a:cubicBezTo>
                    <a:pt x="19917" y="11464"/>
                    <a:pt x="19803" y="11432"/>
                    <a:pt x="19668" y="11432"/>
                  </a:cubicBezTo>
                  <a:cubicBezTo>
                    <a:pt x="19575" y="11432"/>
                    <a:pt x="19471" y="11443"/>
                    <a:pt x="19367" y="11474"/>
                  </a:cubicBezTo>
                  <a:cubicBezTo>
                    <a:pt x="19253" y="11505"/>
                    <a:pt x="19139" y="11557"/>
                    <a:pt x="19004" y="11630"/>
                  </a:cubicBezTo>
                  <a:cubicBezTo>
                    <a:pt x="18973" y="11650"/>
                    <a:pt x="18931" y="11671"/>
                    <a:pt x="18901" y="11692"/>
                  </a:cubicBezTo>
                  <a:cubicBezTo>
                    <a:pt x="18786" y="11557"/>
                    <a:pt x="18652" y="11443"/>
                    <a:pt x="18516" y="11328"/>
                  </a:cubicBezTo>
                  <a:cubicBezTo>
                    <a:pt x="18516" y="11298"/>
                    <a:pt x="18527" y="11266"/>
                    <a:pt x="18527" y="11235"/>
                  </a:cubicBezTo>
                  <a:lnTo>
                    <a:pt x="18537" y="11194"/>
                  </a:lnTo>
                  <a:cubicBezTo>
                    <a:pt x="18548" y="11142"/>
                    <a:pt x="18558" y="11079"/>
                    <a:pt x="18558" y="11017"/>
                  </a:cubicBezTo>
                  <a:cubicBezTo>
                    <a:pt x="18569" y="10966"/>
                    <a:pt x="18558" y="10903"/>
                    <a:pt x="18537" y="10851"/>
                  </a:cubicBezTo>
                  <a:cubicBezTo>
                    <a:pt x="18516" y="10810"/>
                    <a:pt x="18475" y="10768"/>
                    <a:pt x="18424" y="10747"/>
                  </a:cubicBezTo>
                  <a:cubicBezTo>
                    <a:pt x="18403" y="10737"/>
                    <a:pt x="18382" y="10737"/>
                    <a:pt x="18361" y="10737"/>
                  </a:cubicBezTo>
                  <a:cubicBezTo>
                    <a:pt x="18330" y="10737"/>
                    <a:pt x="18309" y="10737"/>
                    <a:pt x="18288" y="10747"/>
                  </a:cubicBezTo>
                  <a:cubicBezTo>
                    <a:pt x="18247" y="10768"/>
                    <a:pt x="18216" y="10810"/>
                    <a:pt x="18185" y="10851"/>
                  </a:cubicBezTo>
                  <a:cubicBezTo>
                    <a:pt x="18164" y="10893"/>
                    <a:pt x="18143" y="10945"/>
                    <a:pt x="18122" y="10996"/>
                  </a:cubicBezTo>
                  <a:lnTo>
                    <a:pt x="18122" y="11028"/>
                  </a:lnTo>
                  <a:cubicBezTo>
                    <a:pt x="18102" y="10986"/>
                    <a:pt x="18081" y="10955"/>
                    <a:pt x="18050" y="10924"/>
                  </a:cubicBezTo>
                  <a:cubicBezTo>
                    <a:pt x="18019" y="10883"/>
                    <a:pt x="17998" y="10851"/>
                    <a:pt x="17967" y="10830"/>
                  </a:cubicBezTo>
                  <a:cubicBezTo>
                    <a:pt x="17956" y="10830"/>
                    <a:pt x="17946" y="10820"/>
                    <a:pt x="17936" y="10820"/>
                  </a:cubicBezTo>
                  <a:cubicBezTo>
                    <a:pt x="17926" y="10820"/>
                    <a:pt x="17926" y="10820"/>
                    <a:pt x="17915" y="10810"/>
                  </a:cubicBezTo>
                  <a:lnTo>
                    <a:pt x="17884" y="10810"/>
                  </a:lnTo>
                  <a:cubicBezTo>
                    <a:pt x="17873" y="10810"/>
                    <a:pt x="17863" y="10810"/>
                    <a:pt x="17843" y="10820"/>
                  </a:cubicBezTo>
                  <a:cubicBezTo>
                    <a:pt x="17832" y="10820"/>
                    <a:pt x="17811" y="10830"/>
                    <a:pt x="17790" y="10851"/>
                  </a:cubicBezTo>
                  <a:cubicBezTo>
                    <a:pt x="17780" y="10862"/>
                    <a:pt x="17770" y="10883"/>
                    <a:pt x="17760" y="10903"/>
                  </a:cubicBezTo>
                  <a:cubicBezTo>
                    <a:pt x="17739" y="10955"/>
                    <a:pt x="17749" y="10996"/>
                    <a:pt x="17760" y="11038"/>
                  </a:cubicBezTo>
                  <a:cubicBezTo>
                    <a:pt x="17770" y="11069"/>
                    <a:pt x="17790" y="11111"/>
                    <a:pt x="17822" y="11152"/>
                  </a:cubicBezTo>
                  <a:cubicBezTo>
                    <a:pt x="17749" y="11142"/>
                    <a:pt x="17677" y="11132"/>
                    <a:pt x="17594" y="11132"/>
                  </a:cubicBezTo>
                  <a:cubicBezTo>
                    <a:pt x="17562" y="11132"/>
                    <a:pt x="17521" y="11132"/>
                    <a:pt x="17490" y="11142"/>
                  </a:cubicBezTo>
                  <a:lnTo>
                    <a:pt x="17458" y="11142"/>
                  </a:lnTo>
                  <a:cubicBezTo>
                    <a:pt x="17458" y="11132"/>
                    <a:pt x="17458" y="11121"/>
                    <a:pt x="17448" y="11111"/>
                  </a:cubicBezTo>
                  <a:cubicBezTo>
                    <a:pt x="17428" y="11049"/>
                    <a:pt x="17407" y="10996"/>
                    <a:pt x="17375" y="10934"/>
                  </a:cubicBezTo>
                  <a:cubicBezTo>
                    <a:pt x="17313" y="10810"/>
                    <a:pt x="17251" y="10706"/>
                    <a:pt x="17179" y="10623"/>
                  </a:cubicBezTo>
                  <a:cubicBezTo>
                    <a:pt x="17126" y="10571"/>
                    <a:pt x="17085" y="10530"/>
                    <a:pt x="17043" y="10498"/>
                  </a:cubicBezTo>
                  <a:cubicBezTo>
                    <a:pt x="17023" y="10478"/>
                    <a:pt x="16992" y="10468"/>
                    <a:pt x="16971" y="10457"/>
                  </a:cubicBezTo>
                  <a:cubicBezTo>
                    <a:pt x="16951" y="10447"/>
                    <a:pt x="16919" y="10436"/>
                    <a:pt x="16888" y="10426"/>
                  </a:cubicBezTo>
                  <a:cubicBezTo>
                    <a:pt x="16857" y="10415"/>
                    <a:pt x="16815" y="10415"/>
                    <a:pt x="16785" y="10415"/>
                  </a:cubicBezTo>
                  <a:lnTo>
                    <a:pt x="16712" y="10415"/>
                  </a:lnTo>
                  <a:cubicBezTo>
                    <a:pt x="16649" y="10426"/>
                    <a:pt x="16587" y="10447"/>
                    <a:pt x="16525" y="10489"/>
                  </a:cubicBezTo>
                  <a:cubicBezTo>
                    <a:pt x="16421" y="10551"/>
                    <a:pt x="16328" y="10634"/>
                    <a:pt x="16255" y="10747"/>
                  </a:cubicBezTo>
                  <a:cubicBezTo>
                    <a:pt x="16193" y="10841"/>
                    <a:pt x="16141" y="10955"/>
                    <a:pt x="16100" y="11100"/>
                  </a:cubicBezTo>
                  <a:cubicBezTo>
                    <a:pt x="16058" y="11245"/>
                    <a:pt x="16027" y="11391"/>
                    <a:pt x="16017" y="11547"/>
                  </a:cubicBezTo>
                  <a:cubicBezTo>
                    <a:pt x="15944" y="11370"/>
                    <a:pt x="15872" y="11204"/>
                    <a:pt x="15799" y="11038"/>
                  </a:cubicBezTo>
                  <a:cubicBezTo>
                    <a:pt x="15695" y="10841"/>
                    <a:pt x="15602" y="10675"/>
                    <a:pt x="15508" y="10530"/>
                  </a:cubicBezTo>
                  <a:cubicBezTo>
                    <a:pt x="15425" y="10406"/>
                    <a:pt x="15312" y="10260"/>
                    <a:pt x="15166" y="10157"/>
                  </a:cubicBezTo>
                  <a:cubicBezTo>
                    <a:pt x="15104" y="10115"/>
                    <a:pt x="15042" y="10084"/>
                    <a:pt x="14990" y="10063"/>
                  </a:cubicBezTo>
                  <a:cubicBezTo>
                    <a:pt x="14959" y="10063"/>
                    <a:pt x="14917" y="10053"/>
                    <a:pt x="14886" y="10053"/>
                  </a:cubicBezTo>
                  <a:cubicBezTo>
                    <a:pt x="14855" y="10053"/>
                    <a:pt x="14824" y="10063"/>
                    <a:pt x="14793" y="10074"/>
                  </a:cubicBezTo>
                  <a:cubicBezTo>
                    <a:pt x="14731" y="10084"/>
                    <a:pt x="14668" y="10125"/>
                    <a:pt x="14606" y="10177"/>
                  </a:cubicBezTo>
                  <a:cubicBezTo>
                    <a:pt x="14575" y="10208"/>
                    <a:pt x="14544" y="10250"/>
                    <a:pt x="14523" y="10291"/>
                  </a:cubicBezTo>
                  <a:cubicBezTo>
                    <a:pt x="14502" y="10323"/>
                    <a:pt x="14492" y="10374"/>
                    <a:pt x="14482" y="10426"/>
                  </a:cubicBezTo>
                  <a:cubicBezTo>
                    <a:pt x="14471" y="10468"/>
                    <a:pt x="14471" y="10519"/>
                    <a:pt x="14471" y="10571"/>
                  </a:cubicBezTo>
                  <a:cubicBezTo>
                    <a:pt x="14471" y="10623"/>
                    <a:pt x="14482" y="10685"/>
                    <a:pt x="14492" y="10737"/>
                  </a:cubicBezTo>
                  <a:cubicBezTo>
                    <a:pt x="14512" y="10872"/>
                    <a:pt x="14554" y="10986"/>
                    <a:pt x="14595" y="11090"/>
                  </a:cubicBezTo>
                  <a:cubicBezTo>
                    <a:pt x="14637" y="11225"/>
                    <a:pt x="14699" y="11349"/>
                    <a:pt x="14731" y="11443"/>
                  </a:cubicBezTo>
                  <a:lnTo>
                    <a:pt x="14751" y="11494"/>
                  </a:lnTo>
                  <a:lnTo>
                    <a:pt x="14761" y="11505"/>
                  </a:lnTo>
                  <a:cubicBezTo>
                    <a:pt x="14793" y="11577"/>
                    <a:pt x="14824" y="11650"/>
                    <a:pt x="14844" y="11722"/>
                  </a:cubicBezTo>
                  <a:cubicBezTo>
                    <a:pt x="14855" y="11733"/>
                    <a:pt x="14855" y="11733"/>
                    <a:pt x="14855" y="11743"/>
                  </a:cubicBezTo>
                  <a:lnTo>
                    <a:pt x="14844" y="11743"/>
                  </a:lnTo>
                  <a:cubicBezTo>
                    <a:pt x="14772" y="11733"/>
                    <a:pt x="14699" y="11722"/>
                    <a:pt x="14627" y="11722"/>
                  </a:cubicBezTo>
                  <a:cubicBezTo>
                    <a:pt x="14627" y="11722"/>
                    <a:pt x="14616" y="11722"/>
                    <a:pt x="14616" y="11733"/>
                  </a:cubicBezTo>
                  <a:cubicBezTo>
                    <a:pt x="14606" y="11743"/>
                    <a:pt x="14616" y="11754"/>
                    <a:pt x="14627" y="11754"/>
                  </a:cubicBezTo>
                  <a:cubicBezTo>
                    <a:pt x="14710" y="11764"/>
                    <a:pt x="14793" y="11775"/>
                    <a:pt x="14865" y="11785"/>
                  </a:cubicBezTo>
                  <a:cubicBezTo>
                    <a:pt x="14876" y="11796"/>
                    <a:pt x="14876" y="11816"/>
                    <a:pt x="14886" y="11826"/>
                  </a:cubicBezTo>
                  <a:lnTo>
                    <a:pt x="14886" y="11837"/>
                  </a:lnTo>
                  <a:cubicBezTo>
                    <a:pt x="14907" y="11899"/>
                    <a:pt x="14917" y="11961"/>
                    <a:pt x="14938" y="12024"/>
                  </a:cubicBezTo>
                  <a:cubicBezTo>
                    <a:pt x="14948" y="12044"/>
                    <a:pt x="14959" y="12075"/>
                    <a:pt x="14959" y="12107"/>
                  </a:cubicBezTo>
                  <a:lnTo>
                    <a:pt x="14741" y="12075"/>
                  </a:lnTo>
                  <a:cubicBezTo>
                    <a:pt x="14678" y="12075"/>
                    <a:pt x="14616" y="12065"/>
                    <a:pt x="14544" y="12065"/>
                  </a:cubicBezTo>
                  <a:cubicBezTo>
                    <a:pt x="14492" y="12054"/>
                    <a:pt x="14429" y="12054"/>
                    <a:pt x="14367" y="12054"/>
                  </a:cubicBezTo>
                  <a:cubicBezTo>
                    <a:pt x="14367" y="12054"/>
                    <a:pt x="14357" y="12065"/>
                    <a:pt x="14357" y="12075"/>
                  </a:cubicBezTo>
                  <a:cubicBezTo>
                    <a:pt x="14357" y="12075"/>
                    <a:pt x="14367" y="12086"/>
                    <a:pt x="14378" y="12086"/>
                  </a:cubicBezTo>
                  <a:cubicBezTo>
                    <a:pt x="14461" y="12086"/>
                    <a:pt x="14533" y="12096"/>
                    <a:pt x="14616" y="12096"/>
                  </a:cubicBezTo>
                  <a:cubicBezTo>
                    <a:pt x="14689" y="12107"/>
                    <a:pt x="14761" y="12117"/>
                    <a:pt x="14844" y="12127"/>
                  </a:cubicBezTo>
                  <a:cubicBezTo>
                    <a:pt x="14886" y="12137"/>
                    <a:pt x="14927" y="12137"/>
                    <a:pt x="14980" y="12148"/>
                  </a:cubicBezTo>
                  <a:cubicBezTo>
                    <a:pt x="15000" y="12220"/>
                    <a:pt x="15010" y="12293"/>
                    <a:pt x="15031" y="12366"/>
                  </a:cubicBezTo>
                  <a:cubicBezTo>
                    <a:pt x="15042" y="12407"/>
                    <a:pt x="15052" y="12449"/>
                    <a:pt x="15063" y="12501"/>
                  </a:cubicBezTo>
                  <a:cubicBezTo>
                    <a:pt x="15026" y="12495"/>
                    <a:pt x="14992" y="12493"/>
                    <a:pt x="14959" y="12493"/>
                  </a:cubicBezTo>
                  <a:cubicBezTo>
                    <a:pt x="14925" y="12493"/>
                    <a:pt x="14891" y="12495"/>
                    <a:pt x="14855" y="12501"/>
                  </a:cubicBezTo>
                  <a:lnTo>
                    <a:pt x="14658" y="12501"/>
                  </a:lnTo>
                  <a:cubicBezTo>
                    <a:pt x="14595" y="12511"/>
                    <a:pt x="14533" y="12511"/>
                    <a:pt x="14471" y="12522"/>
                  </a:cubicBezTo>
                  <a:cubicBezTo>
                    <a:pt x="14461" y="12522"/>
                    <a:pt x="14450" y="12522"/>
                    <a:pt x="14450" y="12532"/>
                  </a:cubicBezTo>
                  <a:cubicBezTo>
                    <a:pt x="14450" y="12542"/>
                    <a:pt x="14461" y="12542"/>
                    <a:pt x="14471" y="12542"/>
                  </a:cubicBezTo>
                  <a:cubicBezTo>
                    <a:pt x="14554" y="12542"/>
                    <a:pt x="14648" y="12542"/>
                    <a:pt x="14731" y="12532"/>
                  </a:cubicBezTo>
                  <a:cubicBezTo>
                    <a:pt x="14814" y="12532"/>
                    <a:pt x="14897" y="12532"/>
                    <a:pt x="14980" y="12542"/>
                  </a:cubicBezTo>
                  <a:lnTo>
                    <a:pt x="15073" y="12542"/>
                  </a:lnTo>
                  <a:cubicBezTo>
                    <a:pt x="15104" y="12718"/>
                    <a:pt x="15125" y="12895"/>
                    <a:pt x="15146" y="13061"/>
                  </a:cubicBezTo>
                  <a:cubicBezTo>
                    <a:pt x="15156" y="13206"/>
                    <a:pt x="15156" y="13341"/>
                    <a:pt x="15156" y="13486"/>
                  </a:cubicBezTo>
                  <a:cubicBezTo>
                    <a:pt x="15031" y="13476"/>
                    <a:pt x="14907" y="13444"/>
                    <a:pt x="14782" y="13424"/>
                  </a:cubicBezTo>
                  <a:lnTo>
                    <a:pt x="14731" y="13414"/>
                  </a:lnTo>
                  <a:cubicBezTo>
                    <a:pt x="14575" y="13382"/>
                    <a:pt x="14420" y="13361"/>
                    <a:pt x="14274" y="13341"/>
                  </a:cubicBezTo>
                  <a:cubicBezTo>
                    <a:pt x="14191" y="13341"/>
                    <a:pt x="14118" y="13331"/>
                    <a:pt x="14046" y="13331"/>
                  </a:cubicBezTo>
                  <a:cubicBezTo>
                    <a:pt x="13963" y="13331"/>
                    <a:pt x="13890" y="13341"/>
                    <a:pt x="13818" y="13351"/>
                  </a:cubicBezTo>
                  <a:cubicBezTo>
                    <a:pt x="13745" y="13361"/>
                    <a:pt x="13662" y="13382"/>
                    <a:pt x="13590" y="13403"/>
                  </a:cubicBezTo>
                  <a:cubicBezTo>
                    <a:pt x="13537" y="13424"/>
                    <a:pt x="13475" y="13444"/>
                    <a:pt x="13424" y="13486"/>
                  </a:cubicBezTo>
                  <a:cubicBezTo>
                    <a:pt x="13413" y="13476"/>
                    <a:pt x="13413" y="13476"/>
                    <a:pt x="13403" y="13476"/>
                  </a:cubicBezTo>
                  <a:lnTo>
                    <a:pt x="13392" y="13476"/>
                  </a:lnTo>
                  <a:cubicBezTo>
                    <a:pt x="13351" y="13507"/>
                    <a:pt x="13320" y="13527"/>
                    <a:pt x="13278" y="13548"/>
                  </a:cubicBezTo>
                  <a:cubicBezTo>
                    <a:pt x="13258" y="13455"/>
                    <a:pt x="13205" y="13361"/>
                    <a:pt x="13154" y="13278"/>
                  </a:cubicBezTo>
                  <a:cubicBezTo>
                    <a:pt x="13092" y="13186"/>
                    <a:pt x="13019" y="13112"/>
                    <a:pt x="12936" y="13040"/>
                  </a:cubicBezTo>
                  <a:cubicBezTo>
                    <a:pt x="12915" y="13020"/>
                    <a:pt x="12894" y="13009"/>
                    <a:pt x="12864" y="12988"/>
                  </a:cubicBezTo>
                  <a:cubicBezTo>
                    <a:pt x="12894" y="12947"/>
                    <a:pt x="12915" y="12895"/>
                    <a:pt x="12936" y="12843"/>
                  </a:cubicBezTo>
                  <a:cubicBezTo>
                    <a:pt x="12967" y="12750"/>
                    <a:pt x="12988" y="12646"/>
                    <a:pt x="12988" y="12532"/>
                  </a:cubicBezTo>
                  <a:cubicBezTo>
                    <a:pt x="12977" y="12428"/>
                    <a:pt x="12956" y="12324"/>
                    <a:pt x="12915" y="12220"/>
                  </a:cubicBezTo>
                  <a:cubicBezTo>
                    <a:pt x="12884" y="12127"/>
                    <a:pt x="12832" y="12034"/>
                    <a:pt x="12760" y="11930"/>
                  </a:cubicBezTo>
                  <a:cubicBezTo>
                    <a:pt x="12698" y="11847"/>
                    <a:pt x="12625" y="11764"/>
                    <a:pt x="12532" y="11681"/>
                  </a:cubicBezTo>
                  <a:cubicBezTo>
                    <a:pt x="12355" y="11515"/>
                    <a:pt x="12137" y="11401"/>
                    <a:pt x="11919" y="11339"/>
                  </a:cubicBezTo>
                  <a:cubicBezTo>
                    <a:pt x="11785" y="11298"/>
                    <a:pt x="11649" y="11277"/>
                    <a:pt x="11494" y="11277"/>
                  </a:cubicBezTo>
                  <a:cubicBezTo>
                    <a:pt x="11411" y="11277"/>
                    <a:pt x="11328" y="11287"/>
                    <a:pt x="11235" y="11298"/>
                  </a:cubicBezTo>
                  <a:cubicBezTo>
                    <a:pt x="11027" y="11328"/>
                    <a:pt x="10810" y="11391"/>
                    <a:pt x="10550" y="11494"/>
                  </a:cubicBezTo>
                  <a:cubicBezTo>
                    <a:pt x="10322" y="11588"/>
                    <a:pt x="10094" y="11702"/>
                    <a:pt x="9897" y="11805"/>
                  </a:cubicBezTo>
                  <a:cubicBezTo>
                    <a:pt x="9430" y="12054"/>
                    <a:pt x="8994" y="12335"/>
                    <a:pt x="8579" y="12615"/>
                  </a:cubicBezTo>
                  <a:cubicBezTo>
                    <a:pt x="8569" y="12532"/>
                    <a:pt x="8558" y="12469"/>
                    <a:pt x="8538" y="12407"/>
                  </a:cubicBezTo>
                  <a:cubicBezTo>
                    <a:pt x="8528" y="12324"/>
                    <a:pt x="8507" y="12252"/>
                    <a:pt x="8486" y="12179"/>
                  </a:cubicBezTo>
                  <a:cubicBezTo>
                    <a:pt x="8455" y="12054"/>
                    <a:pt x="8424" y="11930"/>
                    <a:pt x="8403" y="11805"/>
                  </a:cubicBezTo>
                  <a:cubicBezTo>
                    <a:pt x="8392" y="11754"/>
                    <a:pt x="8382" y="11702"/>
                    <a:pt x="8382" y="11650"/>
                  </a:cubicBezTo>
                  <a:cubicBezTo>
                    <a:pt x="8372" y="11619"/>
                    <a:pt x="8372" y="11588"/>
                    <a:pt x="8362" y="11547"/>
                  </a:cubicBezTo>
                  <a:cubicBezTo>
                    <a:pt x="8362" y="11536"/>
                    <a:pt x="8362" y="11515"/>
                    <a:pt x="8351" y="11494"/>
                  </a:cubicBezTo>
                  <a:lnTo>
                    <a:pt x="8351" y="11474"/>
                  </a:lnTo>
                  <a:cubicBezTo>
                    <a:pt x="8351" y="11453"/>
                    <a:pt x="8351" y="11422"/>
                    <a:pt x="8341" y="11401"/>
                  </a:cubicBezTo>
                  <a:cubicBezTo>
                    <a:pt x="8258" y="10747"/>
                    <a:pt x="8206" y="10167"/>
                    <a:pt x="8175" y="9627"/>
                  </a:cubicBezTo>
                  <a:cubicBezTo>
                    <a:pt x="8154" y="9327"/>
                    <a:pt x="8154" y="9025"/>
                    <a:pt x="8154" y="8735"/>
                  </a:cubicBezTo>
                  <a:cubicBezTo>
                    <a:pt x="8154" y="8590"/>
                    <a:pt x="8154" y="8445"/>
                    <a:pt x="8164" y="8289"/>
                  </a:cubicBezTo>
                  <a:cubicBezTo>
                    <a:pt x="8164" y="8227"/>
                    <a:pt x="8164" y="8175"/>
                    <a:pt x="8175" y="8113"/>
                  </a:cubicBezTo>
                  <a:cubicBezTo>
                    <a:pt x="8175" y="8050"/>
                    <a:pt x="8175" y="7988"/>
                    <a:pt x="8185" y="7926"/>
                  </a:cubicBezTo>
                  <a:lnTo>
                    <a:pt x="8185" y="7563"/>
                  </a:lnTo>
                  <a:cubicBezTo>
                    <a:pt x="8226" y="7563"/>
                    <a:pt x="8268" y="7563"/>
                    <a:pt x="8309" y="7553"/>
                  </a:cubicBezTo>
                  <a:cubicBezTo>
                    <a:pt x="8486" y="7532"/>
                    <a:pt x="8662" y="7501"/>
                    <a:pt x="8828" y="7449"/>
                  </a:cubicBezTo>
                  <a:cubicBezTo>
                    <a:pt x="8994" y="7407"/>
                    <a:pt x="9160" y="7345"/>
                    <a:pt x="9316" y="7273"/>
                  </a:cubicBezTo>
                  <a:cubicBezTo>
                    <a:pt x="9347" y="7252"/>
                    <a:pt x="9367" y="7241"/>
                    <a:pt x="9388" y="7231"/>
                  </a:cubicBezTo>
                  <a:cubicBezTo>
                    <a:pt x="9399" y="7221"/>
                    <a:pt x="9409" y="7221"/>
                    <a:pt x="9420" y="7211"/>
                  </a:cubicBezTo>
                  <a:cubicBezTo>
                    <a:pt x="9420" y="7211"/>
                    <a:pt x="9430" y="7200"/>
                    <a:pt x="9430" y="7190"/>
                  </a:cubicBezTo>
                  <a:cubicBezTo>
                    <a:pt x="9450" y="7158"/>
                    <a:pt x="9461" y="7128"/>
                    <a:pt x="9471" y="7086"/>
                  </a:cubicBezTo>
                  <a:cubicBezTo>
                    <a:pt x="9513" y="6982"/>
                    <a:pt x="9544" y="6879"/>
                    <a:pt x="9565" y="6764"/>
                  </a:cubicBezTo>
                  <a:cubicBezTo>
                    <a:pt x="10011" y="6567"/>
                    <a:pt x="10446" y="6349"/>
                    <a:pt x="10882" y="6111"/>
                  </a:cubicBezTo>
                  <a:cubicBezTo>
                    <a:pt x="11172" y="5955"/>
                    <a:pt x="11463" y="5789"/>
                    <a:pt x="11795" y="5582"/>
                  </a:cubicBezTo>
                  <a:cubicBezTo>
                    <a:pt x="12096" y="5395"/>
                    <a:pt x="12386" y="5208"/>
                    <a:pt x="12656" y="5021"/>
                  </a:cubicBezTo>
                  <a:cubicBezTo>
                    <a:pt x="13268" y="4597"/>
                    <a:pt x="13786" y="4182"/>
                    <a:pt x="14243" y="3746"/>
                  </a:cubicBezTo>
                  <a:cubicBezTo>
                    <a:pt x="14274" y="3725"/>
                    <a:pt x="14316" y="3725"/>
                    <a:pt x="14346" y="3714"/>
                  </a:cubicBezTo>
                  <a:cubicBezTo>
                    <a:pt x="14388" y="3705"/>
                    <a:pt x="14420" y="3705"/>
                    <a:pt x="14461" y="3705"/>
                  </a:cubicBezTo>
                  <a:lnTo>
                    <a:pt x="14502" y="3694"/>
                  </a:lnTo>
                  <a:cubicBezTo>
                    <a:pt x="14533" y="3694"/>
                    <a:pt x="14565" y="3694"/>
                    <a:pt x="14606" y="3684"/>
                  </a:cubicBezTo>
                  <a:lnTo>
                    <a:pt x="14627" y="3684"/>
                  </a:lnTo>
                  <a:cubicBezTo>
                    <a:pt x="14627" y="3694"/>
                    <a:pt x="14627" y="3694"/>
                    <a:pt x="14637" y="3705"/>
                  </a:cubicBezTo>
                  <a:cubicBezTo>
                    <a:pt x="14637" y="3714"/>
                    <a:pt x="14637" y="3714"/>
                    <a:pt x="14648" y="3725"/>
                  </a:cubicBezTo>
                  <a:cubicBezTo>
                    <a:pt x="14658" y="3767"/>
                    <a:pt x="14678" y="3797"/>
                    <a:pt x="14699" y="3829"/>
                  </a:cubicBezTo>
                  <a:cubicBezTo>
                    <a:pt x="14741" y="3891"/>
                    <a:pt x="14793" y="3943"/>
                    <a:pt x="14855" y="3984"/>
                  </a:cubicBezTo>
                  <a:cubicBezTo>
                    <a:pt x="14876" y="4005"/>
                    <a:pt x="14907" y="4016"/>
                    <a:pt x="14927" y="4036"/>
                  </a:cubicBezTo>
                  <a:cubicBezTo>
                    <a:pt x="14824" y="4212"/>
                    <a:pt x="14699" y="4389"/>
                    <a:pt x="14585" y="4565"/>
                  </a:cubicBezTo>
                  <a:cubicBezTo>
                    <a:pt x="14512" y="4680"/>
                    <a:pt x="14440" y="4793"/>
                    <a:pt x="14367" y="4918"/>
                  </a:cubicBezTo>
                  <a:cubicBezTo>
                    <a:pt x="14295" y="5042"/>
                    <a:pt x="14233" y="5177"/>
                    <a:pt x="14181" y="5312"/>
                  </a:cubicBezTo>
                  <a:cubicBezTo>
                    <a:pt x="14129" y="5468"/>
                    <a:pt x="14088" y="5613"/>
                    <a:pt x="14067" y="5768"/>
                  </a:cubicBezTo>
                  <a:cubicBezTo>
                    <a:pt x="14056" y="5904"/>
                    <a:pt x="14046" y="6038"/>
                    <a:pt x="14067" y="6163"/>
                  </a:cubicBezTo>
                  <a:cubicBezTo>
                    <a:pt x="14098" y="6402"/>
                    <a:pt x="14191" y="6630"/>
                    <a:pt x="14326" y="6837"/>
                  </a:cubicBezTo>
                  <a:cubicBezTo>
                    <a:pt x="14429" y="6992"/>
                    <a:pt x="14544" y="7138"/>
                    <a:pt x="14668" y="7283"/>
                  </a:cubicBezTo>
                  <a:cubicBezTo>
                    <a:pt x="14720" y="7335"/>
                    <a:pt x="14761" y="7387"/>
                    <a:pt x="14814" y="7439"/>
                  </a:cubicBezTo>
                  <a:cubicBezTo>
                    <a:pt x="14554" y="7449"/>
                    <a:pt x="14295" y="7532"/>
                    <a:pt x="14088" y="7709"/>
                  </a:cubicBezTo>
                  <a:cubicBezTo>
                    <a:pt x="13569" y="8123"/>
                    <a:pt x="13496" y="8880"/>
                    <a:pt x="13911" y="9389"/>
                  </a:cubicBezTo>
                  <a:cubicBezTo>
                    <a:pt x="14147" y="9678"/>
                    <a:pt x="14495" y="9830"/>
                    <a:pt x="14844" y="9830"/>
                  </a:cubicBezTo>
                  <a:cubicBezTo>
                    <a:pt x="15108" y="9830"/>
                    <a:pt x="15373" y="9743"/>
                    <a:pt x="15591" y="9565"/>
                  </a:cubicBezTo>
                  <a:cubicBezTo>
                    <a:pt x="16100" y="9150"/>
                    <a:pt x="16183" y="8393"/>
                    <a:pt x="15768" y="7884"/>
                  </a:cubicBezTo>
                  <a:cubicBezTo>
                    <a:pt x="15561" y="7626"/>
                    <a:pt x="15270" y="7480"/>
                    <a:pt x="14969" y="7449"/>
                  </a:cubicBezTo>
                  <a:cubicBezTo>
                    <a:pt x="14782" y="7241"/>
                    <a:pt x="14595" y="7034"/>
                    <a:pt x="14440" y="6806"/>
                  </a:cubicBezTo>
                  <a:cubicBezTo>
                    <a:pt x="14367" y="6681"/>
                    <a:pt x="14295" y="6557"/>
                    <a:pt x="14243" y="6411"/>
                  </a:cubicBezTo>
                  <a:cubicBezTo>
                    <a:pt x="14201" y="6298"/>
                    <a:pt x="14181" y="6183"/>
                    <a:pt x="14171" y="6059"/>
                  </a:cubicBezTo>
                  <a:cubicBezTo>
                    <a:pt x="14171" y="5924"/>
                    <a:pt x="14181" y="5800"/>
                    <a:pt x="14201" y="5665"/>
                  </a:cubicBezTo>
                  <a:cubicBezTo>
                    <a:pt x="14254" y="5457"/>
                    <a:pt x="14316" y="5260"/>
                    <a:pt x="14409" y="5074"/>
                  </a:cubicBezTo>
                  <a:lnTo>
                    <a:pt x="14409" y="5095"/>
                  </a:lnTo>
                  <a:cubicBezTo>
                    <a:pt x="14585" y="4742"/>
                    <a:pt x="14844" y="4420"/>
                    <a:pt x="15042" y="4078"/>
                  </a:cubicBezTo>
                  <a:cubicBezTo>
                    <a:pt x="15072" y="4090"/>
                    <a:pt x="15105" y="4095"/>
                    <a:pt x="15138" y="4095"/>
                  </a:cubicBezTo>
                  <a:cubicBezTo>
                    <a:pt x="15162" y="4095"/>
                    <a:pt x="15186" y="4092"/>
                    <a:pt x="15208" y="4088"/>
                  </a:cubicBezTo>
                  <a:cubicBezTo>
                    <a:pt x="15239" y="4078"/>
                    <a:pt x="15259" y="4067"/>
                    <a:pt x="15291" y="4046"/>
                  </a:cubicBezTo>
                  <a:cubicBezTo>
                    <a:pt x="15312" y="4026"/>
                    <a:pt x="15332" y="3995"/>
                    <a:pt x="15353" y="3963"/>
                  </a:cubicBezTo>
                  <a:cubicBezTo>
                    <a:pt x="15353" y="3953"/>
                    <a:pt x="15363" y="3943"/>
                    <a:pt x="15353" y="3933"/>
                  </a:cubicBezTo>
                  <a:cubicBezTo>
                    <a:pt x="15353" y="3922"/>
                    <a:pt x="15363" y="3922"/>
                    <a:pt x="15363" y="3922"/>
                  </a:cubicBezTo>
                  <a:cubicBezTo>
                    <a:pt x="15384" y="3912"/>
                    <a:pt x="15415" y="3901"/>
                    <a:pt x="15436" y="3891"/>
                  </a:cubicBezTo>
                  <a:cubicBezTo>
                    <a:pt x="15457" y="3891"/>
                    <a:pt x="15478" y="3870"/>
                    <a:pt x="15488" y="3860"/>
                  </a:cubicBezTo>
                  <a:cubicBezTo>
                    <a:pt x="15508" y="3850"/>
                    <a:pt x="15519" y="3829"/>
                    <a:pt x="15540" y="3808"/>
                  </a:cubicBezTo>
                  <a:cubicBezTo>
                    <a:pt x="15550" y="3797"/>
                    <a:pt x="15550" y="3777"/>
                    <a:pt x="15561" y="3756"/>
                  </a:cubicBezTo>
                  <a:cubicBezTo>
                    <a:pt x="15561" y="3746"/>
                    <a:pt x="15571" y="3725"/>
                    <a:pt x="15561" y="3694"/>
                  </a:cubicBezTo>
                  <a:lnTo>
                    <a:pt x="15561" y="3663"/>
                  </a:lnTo>
                  <a:lnTo>
                    <a:pt x="15561" y="3642"/>
                  </a:lnTo>
                  <a:lnTo>
                    <a:pt x="15602" y="3642"/>
                  </a:lnTo>
                  <a:cubicBezTo>
                    <a:pt x="15623" y="3642"/>
                    <a:pt x="15644" y="3642"/>
                    <a:pt x="15664" y="3631"/>
                  </a:cubicBezTo>
                  <a:cubicBezTo>
                    <a:pt x="15695" y="3622"/>
                    <a:pt x="15716" y="3601"/>
                    <a:pt x="15736" y="3569"/>
                  </a:cubicBezTo>
                  <a:cubicBezTo>
                    <a:pt x="15747" y="3528"/>
                    <a:pt x="15757" y="3486"/>
                    <a:pt x="15757" y="3435"/>
                  </a:cubicBezTo>
                  <a:cubicBezTo>
                    <a:pt x="15747" y="3403"/>
                    <a:pt x="15747" y="3383"/>
                    <a:pt x="15736" y="3362"/>
                  </a:cubicBezTo>
                  <a:cubicBezTo>
                    <a:pt x="15736" y="3341"/>
                    <a:pt x="15727" y="3320"/>
                    <a:pt x="15706" y="3290"/>
                  </a:cubicBezTo>
                  <a:cubicBezTo>
                    <a:pt x="15685" y="3248"/>
                    <a:pt x="15644" y="3207"/>
                    <a:pt x="15602" y="3165"/>
                  </a:cubicBezTo>
                  <a:lnTo>
                    <a:pt x="15591" y="3154"/>
                  </a:lnTo>
                  <a:cubicBezTo>
                    <a:pt x="15602" y="3134"/>
                    <a:pt x="15612" y="3124"/>
                    <a:pt x="15623" y="3103"/>
                  </a:cubicBezTo>
                  <a:cubicBezTo>
                    <a:pt x="15674" y="2978"/>
                    <a:pt x="15716" y="2854"/>
                    <a:pt x="15747" y="2729"/>
                  </a:cubicBezTo>
                  <a:cubicBezTo>
                    <a:pt x="15768" y="2605"/>
                    <a:pt x="15778" y="2470"/>
                    <a:pt x="15747" y="2356"/>
                  </a:cubicBezTo>
                  <a:cubicBezTo>
                    <a:pt x="15851" y="2283"/>
                    <a:pt x="15944" y="2200"/>
                    <a:pt x="16006" y="2096"/>
                  </a:cubicBezTo>
                  <a:cubicBezTo>
                    <a:pt x="16048" y="2045"/>
                    <a:pt x="16079" y="1983"/>
                    <a:pt x="16100" y="1920"/>
                  </a:cubicBezTo>
                  <a:cubicBezTo>
                    <a:pt x="16131" y="1858"/>
                    <a:pt x="16141" y="1796"/>
                    <a:pt x="16151" y="1723"/>
                  </a:cubicBezTo>
                  <a:cubicBezTo>
                    <a:pt x="16193" y="1557"/>
                    <a:pt x="16183" y="1381"/>
                    <a:pt x="16151" y="1215"/>
                  </a:cubicBezTo>
                  <a:cubicBezTo>
                    <a:pt x="16141" y="1183"/>
                    <a:pt x="16121" y="1163"/>
                    <a:pt x="16089" y="1163"/>
                  </a:cubicBezTo>
                  <a:lnTo>
                    <a:pt x="16079" y="1163"/>
                  </a:lnTo>
                  <a:cubicBezTo>
                    <a:pt x="16048" y="1173"/>
                    <a:pt x="16027" y="1204"/>
                    <a:pt x="16038" y="1236"/>
                  </a:cubicBezTo>
                  <a:cubicBezTo>
                    <a:pt x="16048" y="1298"/>
                    <a:pt x="16058" y="1360"/>
                    <a:pt x="16058" y="1422"/>
                  </a:cubicBezTo>
                  <a:cubicBezTo>
                    <a:pt x="16068" y="1526"/>
                    <a:pt x="16058" y="1619"/>
                    <a:pt x="16038" y="1723"/>
                  </a:cubicBezTo>
                  <a:cubicBezTo>
                    <a:pt x="16027" y="1796"/>
                    <a:pt x="15996" y="1879"/>
                    <a:pt x="15965" y="1951"/>
                  </a:cubicBezTo>
                  <a:cubicBezTo>
                    <a:pt x="15923" y="2013"/>
                    <a:pt x="15892" y="2076"/>
                    <a:pt x="15840" y="2128"/>
                  </a:cubicBezTo>
                  <a:cubicBezTo>
                    <a:pt x="15810" y="2169"/>
                    <a:pt x="15757" y="2200"/>
                    <a:pt x="15716" y="2242"/>
                  </a:cubicBezTo>
                  <a:cubicBezTo>
                    <a:pt x="15685" y="2159"/>
                    <a:pt x="15633" y="2086"/>
                    <a:pt x="15571" y="2024"/>
                  </a:cubicBezTo>
                  <a:cubicBezTo>
                    <a:pt x="15498" y="1962"/>
                    <a:pt x="15405" y="1920"/>
                    <a:pt x="15301" y="1900"/>
                  </a:cubicBezTo>
                  <a:cubicBezTo>
                    <a:pt x="15275" y="1894"/>
                    <a:pt x="15252" y="1892"/>
                    <a:pt x="15229" y="1892"/>
                  </a:cubicBezTo>
                  <a:cubicBezTo>
                    <a:pt x="15205" y="1892"/>
                    <a:pt x="15182" y="1894"/>
                    <a:pt x="15156" y="1900"/>
                  </a:cubicBezTo>
                  <a:cubicBezTo>
                    <a:pt x="15114" y="1900"/>
                    <a:pt x="15063" y="1920"/>
                    <a:pt x="15031" y="1941"/>
                  </a:cubicBezTo>
                  <a:cubicBezTo>
                    <a:pt x="15021" y="1951"/>
                    <a:pt x="15010" y="1951"/>
                    <a:pt x="15000" y="1962"/>
                  </a:cubicBezTo>
                  <a:lnTo>
                    <a:pt x="14969" y="1993"/>
                  </a:lnTo>
                  <a:cubicBezTo>
                    <a:pt x="14959" y="2013"/>
                    <a:pt x="14938" y="2034"/>
                    <a:pt x="14938" y="2055"/>
                  </a:cubicBezTo>
                  <a:cubicBezTo>
                    <a:pt x="14927" y="2076"/>
                    <a:pt x="14917" y="2107"/>
                    <a:pt x="14917" y="2128"/>
                  </a:cubicBezTo>
                  <a:lnTo>
                    <a:pt x="14917" y="2221"/>
                  </a:lnTo>
                  <a:cubicBezTo>
                    <a:pt x="14927" y="2283"/>
                    <a:pt x="14948" y="2335"/>
                    <a:pt x="14990" y="2377"/>
                  </a:cubicBezTo>
                  <a:cubicBezTo>
                    <a:pt x="15021" y="2407"/>
                    <a:pt x="15063" y="2439"/>
                    <a:pt x="15114" y="2460"/>
                  </a:cubicBezTo>
                  <a:cubicBezTo>
                    <a:pt x="15156" y="2470"/>
                    <a:pt x="15218" y="2480"/>
                    <a:pt x="15259" y="2480"/>
                  </a:cubicBezTo>
                  <a:cubicBezTo>
                    <a:pt x="15277" y="2483"/>
                    <a:pt x="15295" y="2485"/>
                    <a:pt x="15311" y="2485"/>
                  </a:cubicBezTo>
                  <a:cubicBezTo>
                    <a:pt x="15352" y="2485"/>
                    <a:pt x="15389" y="2477"/>
                    <a:pt x="15425" y="2470"/>
                  </a:cubicBezTo>
                  <a:cubicBezTo>
                    <a:pt x="15498" y="2460"/>
                    <a:pt x="15571" y="2439"/>
                    <a:pt x="15644" y="2407"/>
                  </a:cubicBezTo>
                  <a:cubicBezTo>
                    <a:pt x="15644" y="2428"/>
                    <a:pt x="15644" y="2449"/>
                    <a:pt x="15653" y="2470"/>
                  </a:cubicBezTo>
                  <a:cubicBezTo>
                    <a:pt x="15653" y="2563"/>
                    <a:pt x="15644" y="2646"/>
                    <a:pt x="15633" y="2729"/>
                  </a:cubicBezTo>
                  <a:cubicBezTo>
                    <a:pt x="15602" y="2854"/>
                    <a:pt x="15561" y="2968"/>
                    <a:pt x="15498" y="3082"/>
                  </a:cubicBezTo>
                  <a:cubicBezTo>
                    <a:pt x="15488" y="3082"/>
                    <a:pt x="15488" y="3071"/>
                    <a:pt x="15478" y="3071"/>
                  </a:cubicBezTo>
                  <a:cubicBezTo>
                    <a:pt x="15478" y="3061"/>
                    <a:pt x="15488" y="3051"/>
                    <a:pt x="15488" y="3041"/>
                  </a:cubicBezTo>
                  <a:cubicBezTo>
                    <a:pt x="15488" y="3030"/>
                    <a:pt x="15498" y="3020"/>
                    <a:pt x="15498" y="3009"/>
                  </a:cubicBezTo>
                  <a:cubicBezTo>
                    <a:pt x="15498" y="2978"/>
                    <a:pt x="15488" y="2937"/>
                    <a:pt x="15478" y="2905"/>
                  </a:cubicBezTo>
                  <a:cubicBezTo>
                    <a:pt x="15457" y="2864"/>
                    <a:pt x="15415" y="2833"/>
                    <a:pt x="15374" y="2802"/>
                  </a:cubicBezTo>
                  <a:cubicBezTo>
                    <a:pt x="15322" y="2771"/>
                    <a:pt x="15270" y="2750"/>
                    <a:pt x="15187" y="2729"/>
                  </a:cubicBezTo>
                  <a:cubicBezTo>
                    <a:pt x="15114" y="2709"/>
                    <a:pt x="15021" y="2698"/>
                    <a:pt x="14917" y="2688"/>
                  </a:cubicBezTo>
                  <a:lnTo>
                    <a:pt x="14803" y="2688"/>
                  </a:lnTo>
                  <a:cubicBezTo>
                    <a:pt x="14668" y="2688"/>
                    <a:pt x="14523" y="2698"/>
                    <a:pt x="14367" y="2739"/>
                  </a:cubicBezTo>
                  <a:cubicBezTo>
                    <a:pt x="14201" y="2771"/>
                    <a:pt x="14025" y="2833"/>
                    <a:pt x="13828" y="2926"/>
                  </a:cubicBezTo>
                  <a:cubicBezTo>
                    <a:pt x="13641" y="3009"/>
                    <a:pt x="13454" y="3103"/>
                    <a:pt x="13299" y="3196"/>
                  </a:cubicBezTo>
                  <a:cubicBezTo>
                    <a:pt x="13216" y="3237"/>
                    <a:pt x="13133" y="3290"/>
                    <a:pt x="13039" y="3341"/>
                  </a:cubicBezTo>
                  <a:cubicBezTo>
                    <a:pt x="12967" y="3393"/>
                    <a:pt x="12884" y="3435"/>
                    <a:pt x="12801" y="3476"/>
                  </a:cubicBezTo>
                  <a:cubicBezTo>
                    <a:pt x="12708" y="3539"/>
                    <a:pt x="12635" y="3569"/>
                    <a:pt x="12562" y="3611"/>
                  </a:cubicBezTo>
                  <a:cubicBezTo>
                    <a:pt x="12500" y="3642"/>
                    <a:pt x="12449" y="3673"/>
                    <a:pt x="12386" y="3694"/>
                  </a:cubicBezTo>
                  <a:lnTo>
                    <a:pt x="12283" y="3756"/>
                  </a:lnTo>
                  <a:lnTo>
                    <a:pt x="12158" y="3818"/>
                  </a:lnTo>
                  <a:cubicBezTo>
                    <a:pt x="11826" y="3984"/>
                    <a:pt x="11474" y="4161"/>
                    <a:pt x="11131" y="4327"/>
                  </a:cubicBezTo>
                  <a:cubicBezTo>
                    <a:pt x="10695" y="4534"/>
                    <a:pt x="10322" y="4690"/>
                    <a:pt x="9969" y="4825"/>
                  </a:cubicBezTo>
                  <a:lnTo>
                    <a:pt x="9980" y="4825"/>
                  </a:lnTo>
                  <a:cubicBezTo>
                    <a:pt x="9731" y="4908"/>
                    <a:pt x="9503" y="4991"/>
                    <a:pt x="9274" y="5053"/>
                  </a:cubicBezTo>
                  <a:cubicBezTo>
                    <a:pt x="9212" y="4959"/>
                    <a:pt x="9150" y="4876"/>
                    <a:pt x="9077" y="4804"/>
                  </a:cubicBezTo>
                  <a:cubicBezTo>
                    <a:pt x="9067" y="4804"/>
                    <a:pt x="9056" y="4793"/>
                    <a:pt x="9046" y="4793"/>
                  </a:cubicBezTo>
                  <a:lnTo>
                    <a:pt x="9035" y="4793"/>
                  </a:lnTo>
                  <a:cubicBezTo>
                    <a:pt x="9035" y="4793"/>
                    <a:pt x="9026" y="4804"/>
                    <a:pt x="9015" y="4804"/>
                  </a:cubicBezTo>
                  <a:cubicBezTo>
                    <a:pt x="8704" y="4970"/>
                    <a:pt x="8455" y="5104"/>
                    <a:pt x="8175" y="5229"/>
                  </a:cubicBezTo>
                  <a:cubicBezTo>
                    <a:pt x="7864" y="5364"/>
                    <a:pt x="7583" y="5478"/>
                    <a:pt x="7314" y="5551"/>
                  </a:cubicBezTo>
                  <a:cubicBezTo>
                    <a:pt x="7168" y="5592"/>
                    <a:pt x="7013" y="5623"/>
                    <a:pt x="6857" y="5644"/>
                  </a:cubicBezTo>
                  <a:cubicBezTo>
                    <a:pt x="6847" y="5644"/>
                    <a:pt x="6836" y="5655"/>
                    <a:pt x="6826" y="5655"/>
                  </a:cubicBezTo>
                  <a:cubicBezTo>
                    <a:pt x="6806" y="5665"/>
                    <a:pt x="6795" y="5665"/>
                    <a:pt x="6785" y="5675"/>
                  </a:cubicBezTo>
                  <a:lnTo>
                    <a:pt x="6774" y="5675"/>
                  </a:lnTo>
                  <a:cubicBezTo>
                    <a:pt x="6764" y="5685"/>
                    <a:pt x="6743" y="5696"/>
                    <a:pt x="6743" y="5717"/>
                  </a:cubicBezTo>
                  <a:lnTo>
                    <a:pt x="6733" y="5706"/>
                  </a:lnTo>
                  <a:cubicBezTo>
                    <a:pt x="6712" y="5675"/>
                    <a:pt x="6691" y="5644"/>
                    <a:pt x="6670" y="5602"/>
                  </a:cubicBezTo>
                  <a:cubicBezTo>
                    <a:pt x="6640" y="5551"/>
                    <a:pt x="6629" y="5489"/>
                    <a:pt x="6608" y="5416"/>
                  </a:cubicBezTo>
                  <a:cubicBezTo>
                    <a:pt x="6598" y="5353"/>
                    <a:pt x="6598" y="5281"/>
                    <a:pt x="6587" y="5219"/>
                  </a:cubicBezTo>
                  <a:cubicBezTo>
                    <a:pt x="6587" y="5157"/>
                    <a:pt x="6587" y="5084"/>
                    <a:pt x="6598" y="5012"/>
                  </a:cubicBezTo>
                  <a:cubicBezTo>
                    <a:pt x="6650" y="5021"/>
                    <a:pt x="6702" y="5021"/>
                    <a:pt x="6753" y="5021"/>
                  </a:cubicBezTo>
                  <a:cubicBezTo>
                    <a:pt x="6940" y="5021"/>
                    <a:pt x="7127" y="4991"/>
                    <a:pt x="7293" y="4938"/>
                  </a:cubicBezTo>
                  <a:cubicBezTo>
                    <a:pt x="7532" y="4876"/>
                    <a:pt x="7749" y="4752"/>
                    <a:pt x="7926" y="4586"/>
                  </a:cubicBezTo>
                  <a:cubicBezTo>
                    <a:pt x="8009" y="4503"/>
                    <a:pt x="8092" y="4399"/>
                    <a:pt x="8164" y="4295"/>
                  </a:cubicBezTo>
                  <a:cubicBezTo>
                    <a:pt x="8226" y="4192"/>
                    <a:pt x="8289" y="4078"/>
                    <a:pt x="8341" y="3953"/>
                  </a:cubicBezTo>
                  <a:cubicBezTo>
                    <a:pt x="8362" y="3953"/>
                    <a:pt x="8382" y="3953"/>
                    <a:pt x="8392" y="3943"/>
                  </a:cubicBezTo>
                  <a:cubicBezTo>
                    <a:pt x="8465" y="3933"/>
                    <a:pt x="8538" y="3912"/>
                    <a:pt x="8611" y="3880"/>
                  </a:cubicBezTo>
                  <a:cubicBezTo>
                    <a:pt x="8673" y="3850"/>
                    <a:pt x="8724" y="3797"/>
                    <a:pt x="8766" y="3746"/>
                  </a:cubicBezTo>
                  <a:cubicBezTo>
                    <a:pt x="8818" y="3694"/>
                    <a:pt x="8849" y="3631"/>
                    <a:pt x="8880" y="3569"/>
                  </a:cubicBezTo>
                  <a:cubicBezTo>
                    <a:pt x="8901" y="3507"/>
                    <a:pt x="8922" y="3445"/>
                    <a:pt x="8922" y="3373"/>
                  </a:cubicBezTo>
                  <a:lnTo>
                    <a:pt x="8922" y="3269"/>
                  </a:lnTo>
                  <a:cubicBezTo>
                    <a:pt x="8922" y="3237"/>
                    <a:pt x="8911" y="3207"/>
                    <a:pt x="8901" y="3175"/>
                  </a:cubicBezTo>
                  <a:cubicBezTo>
                    <a:pt x="8890" y="3124"/>
                    <a:pt x="8860" y="3071"/>
                    <a:pt x="8818" y="3020"/>
                  </a:cubicBezTo>
                  <a:cubicBezTo>
                    <a:pt x="8787" y="2988"/>
                    <a:pt x="8756" y="2968"/>
                    <a:pt x="8724" y="2947"/>
                  </a:cubicBezTo>
                  <a:cubicBezTo>
                    <a:pt x="8745" y="2875"/>
                    <a:pt x="8756" y="2802"/>
                    <a:pt x="8756" y="2739"/>
                  </a:cubicBezTo>
                  <a:cubicBezTo>
                    <a:pt x="8756" y="2605"/>
                    <a:pt x="8714" y="2470"/>
                    <a:pt x="8652" y="2345"/>
                  </a:cubicBezTo>
                  <a:cubicBezTo>
                    <a:pt x="8756" y="2252"/>
                    <a:pt x="8839" y="2117"/>
                    <a:pt x="8890" y="1962"/>
                  </a:cubicBezTo>
                  <a:cubicBezTo>
                    <a:pt x="8922" y="1837"/>
                    <a:pt x="8932" y="1692"/>
                    <a:pt x="8922" y="1547"/>
                  </a:cubicBezTo>
                  <a:cubicBezTo>
                    <a:pt x="8890" y="1319"/>
                    <a:pt x="8777" y="1080"/>
                    <a:pt x="8579" y="862"/>
                  </a:cubicBezTo>
                  <a:cubicBezTo>
                    <a:pt x="8496" y="769"/>
                    <a:pt x="8403" y="676"/>
                    <a:pt x="8289" y="582"/>
                  </a:cubicBezTo>
                  <a:cubicBezTo>
                    <a:pt x="8185" y="510"/>
                    <a:pt x="8071" y="437"/>
                    <a:pt x="7957" y="364"/>
                  </a:cubicBezTo>
                  <a:cubicBezTo>
                    <a:pt x="7894" y="333"/>
                    <a:pt x="7832" y="302"/>
                    <a:pt x="7781" y="271"/>
                  </a:cubicBezTo>
                  <a:cubicBezTo>
                    <a:pt x="7739" y="261"/>
                    <a:pt x="7687" y="229"/>
                    <a:pt x="7645" y="208"/>
                  </a:cubicBezTo>
                  <a:cubicBezTo>
                    <a:pt x="7583" y="188"/>
                    <a:pt x="7532" y="178"/>
                    <a:pt x="7490" y="167"/>
                  </a:cubicBezTo>
                  <a:cubicBezTo>
                    <a:pt x="7355" y="125"/>
                    <a:pt x="7210" y="95"/>
                    <a:pt x="7034" y="63"/>
                  </a:cubicBezTo>
                  <a:cubicBezTo>
                    <a:pt x="6847" y="32"/>
                    <a:pt x="6660" y="22"/>
                    <a:pt x="6474" y="12"/>
                  </a:cubicBezTo>
                  <a:cubicBezTo>
                    <a:pt x="6412" y="1"/>
                    <a:pt x="6338" y="1"/>
                    <a:pt x="6266" y="1"/>
                  </a:cubicBezTo>
                  <a:close/>
                </a:path>
              </a:pathLst>
            </a:custGeom>
            <a:solidFill>
              <a:schemeClr val="lt1"/>
            </a:solidFill>
            <a:ln w="114300" cap="flat" cmpd="sng">
              <a:solidFill>
                <a:schemeClr val="lt1"/>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90" name="Google Shape;1590;p51"/>
            <p:cNvGrpSpPr/>
            <p:nvPr/>
          </p:nvGrpSpPr>
          <p:grpSpPr>
            <a:xfrm>
              <a:off x="1912275" y="2036249"/>
              <a:ext cx="2992428" cy="2587958"/>
              <a:chOff x="1912275" y="2036249"/>
              <a:chExt cx="2992428" cy="2587958"/>
            </a:xfrm>
          </p:grpSpPr>
          <p:sp>
            <p:nvSpPr>
              <p:cNvPr id="1591" name="Google Shape;1591;p51"/>
              <p:cNvSpPr/>
              <p:nvPr/>
            </p:nvSpPr>
            <p:spPr>
              <a:xfrm>
                <a:off x="1912275" y="4324459"/>
                <a:ext cx="2885517" cy="299747"/>
              </a:xfrm>
              <a:custGeom>
                <a:avLst/>
                <a:gdLst/>
                <a:ahLst/>
                <a:cxnLst/>
                <a:rect l="l" t="t" r="r" b="b"/>
                <a:pathLst>
                  <a:path w="44253" h="4597" extrusionOk="0">
                    <a:moveTo>
                      <a:pt x="22127" y="0"/>
                    </a:moveTo>
                    <a:cubicBezTo>
                      <a:pt x="9907" y="0"/>
                      <a:pt x="1" y="1028"/>
                      <a:pt x="1" y="2293"/>
                    </a:cubicBezTo>
                    <a:cubicBezTo>
                      <a:pt x="1" y="3569"/>
                      <a:pt x="9907" y="4596"/>
                      <a:pt x="22127" y="4596"/>
                    </a:cubicBezTo>
                    <a:cubicBezTo>
                      <a:pt x="34346" y="4596"/>
                      <a:pt x="44252" y="3569"/>
                      <a:pt x="44252" y="2293"/>
                    </a:cubicBezTo>
                    <a:cubicBezTo>
                      <a:pt x="44252" y="1028"/>
                      <a:pt x="34346" y="0"/>
                      <a:pt x="22127" y="0"/>
                    </a:cubicBezTo>
                    <a:close/>
                  </a:path>
                </a:pathLst>
              </a:custGeom>
              <a:solidFill>
                <a:srgbClr val="E2E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51"/>
              <p:cNvSpPr/>
              <p:nvPr/>
            </p:nvSpPr>
            <p:spPr>
              <a:xfrm>
                <a:off x="2525080" y="2036249"/>
                <a:ext cx="710995" cy="636531"/>
              </a:xfrm>
              <a:custGeom>
                <a:avLst/>
                <a:gdLst/>
                <a:ahLst/>
                <a:cxnLst/>
                <a:rect l="l" t="t" r="r" b="b"/>
                <a:pathLst>
                  <a:path w="10904" h="9762" extrusionOk="0">
                    <a:moveTo>
                      <a:pt x="4845" y="1"/>
                    </a:moveTo>
                    <a:cubicBezTo>
                      <a:pt x="4555" y="1"/>
                      <a:pt x="4274" y="11"/>
                      <a:pt x="4005" y="42"/>
                    </a:cubicBezTo>
                    <a:cubicBezTo>
                      <a:pt x="3797" y="73"/>
                      <a:pt x="3601" y="104"/>
                      <a:pt x="3414" y="146"/>
                    </a:cubicBezTo>
                    <a:cubicBezTo>
                      <a:pt x="3216" y="197"/>
                      <a:pt x="3040" y="260"/>
                      <a:pt x="2884" y="333"/>
                    </a:cubicBezTo>
                    <a:cubicBezTo>
                      <a:pt x="2605" y="467"/>
                      <a:pt x="2386" y="644"/>
                      <a:pt x="2241" y="851"/>
                    </a:cubicBezTo>
                    <a:cubicBezTo>
                      <a:pt x="2158" y="965"/>
                      <a:pt x="2107" y="1090"/>
                      <a:pt x="2075" y="1225"/>
                    </a:cubicBezTo>
                    <a:cubicBezTo>
                      <a:pt x="2055" y="1308"/>
                      <a:pt x="2045" y="1380"/>
                      <a:pt x="2034" y="1453"/>
                    </a:cubicBezTo>
                    <a:lnTo>
                      <a:pt x="2034" y="1577"/>
                    </a:lnTo>
                    <a:cubicBezTo>
                      <a:pt x="1992" y="1567"/>
                      <a:pt x="1951" y="1567"/>
                      <a:pt x="1909" y="1557"/>
                    </a:cubicBezTo>
                    <a:lnTo>
                      <a:pt x="1702" y="1557"/>
                    </a:lnTo>
                    <a:cubicBezTo>
                      <a:pt x="1588" y="1567"/>
                      <a:pt x="1464" y="1598"/>
                      <a:pt x="1339" y="1650"/>
                    </a:cubicBezTo>
                    <a:cubicBezTo>
                      <a:pt x="1132" y="1733"/>
                      <a:pt x="934" y="1889"/>
                      <a:pt x="748" y="2117"/>
                    </a:cubicBezTo>
                    <a:cubicBezTo>
                      <a:pt x="592" y="2304"/>
                      <a:pt x="457" y="2521"/>
                      <a:pt x="343" y="2801"/>
                    </a:cubicBezTo>
                    <a:cubicBezTo>
                      <a:pt x="240" y="3030"/>
                      <a:pt x="167" y="3268"/>
                      <a:pt x="115" y="3528"/>
                    </a:cubicBezTo>
                    <a:cubicBezTo>
                      <a:pt x="84" y="3683"/>
                      <a:pt x="53" y="3849"/>
                      <a:pt x="32" y="4056"/>
                    </a:cubicBezTo>
                    <a:cubicBezTo>
                      <a:pt x="11" y="4254"/>
                      <a:pt x="1" y="4450"/>
                      <a:pt x="1" y="4669"/>
                    </a:cubicBezTo>
                    <a:cubicBezTo>
                      <a:pt x="11" y="5063"/>
                      <a:pt x="53" y="5478"/>
                      <a:pt x="136" y="5882"/>
                    </a:cubicBezTo>
                    <a:cubicBezTo>
                      <a:pt x="208" y="6255"/>
                      <a:pt x="333" y="6649"/>
                      <a:pt x="489" y="7044"/>
                    </a:cubicBezTo>
                    <a:cubicBezTo>
                      <a:pt x="551" y="7220"/>
                      <a:pt x="623" y="7366"/>
                      <a:pt x="696" y="7511"/>
                    </a:cubicBezTo>
                    <a:cubicBezTo>
                      <a:pt x="758" y="7635"/>
                      <a:pt x="831" y="7760"/>
                      <a:pt x="924" y="7905"/>
                    </a:cubicBezTo>
                    <a:cubicBezTo>
                      <a:pt x="1215" y="8361"/>
                      <a:pt x="1609" y="8756"/>
                      <a:pt x="2065" y="9056"/>
                    </a:cubicBezTo>
                    <a:cubicBezTo>
                      <a:pt x="2283" y="9191"/>
                      <a:pt x="2511" y="9316"/>
                      <a:pt x="2771" y="9420"/>
                    </a:cubicBezTo>
                    <a:cubicBezTo>
                      <a:pt x="2999" y="9512"/>
                      <a:pt x="3248" y="9585"/>
                      <a:pt x="3528" y="9648"/>
                    </a:cubicBezTo>
                    <a:cubicBezTo>
                      <a:pt x="3901" y="9731"/>
                      <a:pt x="4295" y="9761"/>
                      <a:pt x="4721" y="9761"/>
                    </a:cubicBezTo>
                    <a:cubicBezTo>
                      <a:pt x="4866" y="9761"/>
                      <a:pt x="5011" y="9761"/>
                      <a:pt x="5166" y="9751"/>
                    </a:cubicBezTo>
                    <a:cubicBezTo>
                      <a:pt x="5696" y="9720"/>
                      <a:pt x="6256" y="9616"/>
                      <a:pt x="6826" y="9461"/>
                    </a:cubicBezTo>
                    <a:cubicBezTo>
                      <a:pt x="7158" y="9367"/>
                      <a:pt x="7490" y="9254"/>
                      <a:pt x="7812" y="9118"/>
                    </a:cubicBezTo>
                    <a:cubicBezTo>
                      <a:pt x="7916" y="9088"/>
                      <a:pt x="8019" y="9035"/>
                      <a:pt x="8112" y="8984"/>
                    </a:cubicBezTo>
                    <a:cubicBezTo>
                      <a:pt x="8216" y="8932"/>
                      <a:pt x="8320" y="8869"/>
                      <a:pt x="8414" y="8807"/>
                    </a:cubicBezTo>
                    <a:lnTo>
                      <a:pt x="8527" y="8735"/>
                    </a:lnTo>
                    <a:cubicBezTo>
                      <a:pt x="8642" y="8673"/>
                      <a:pt x="8756" y="8600"/>
                      <a:pt x="8859" y="8537"/>
                    </a:cubicBezTo>
                    <a:cubicBezTo>
                      <a:pt x="8870" y="8537"/>
                      <a:pt x="8891" y="8548"/>
                      <a:pt x="8901" y="8548"/>
                    </a:cubicBezTo>
                    <a:cubicBezTo>
                      <a:pt x="8932" y="8548"/>
                      <a:pt x="8953" y="8537"/>
                      <a:pt x="8974" y="8527"/>
                    </a:cubicBezTo>
                    <a:cubicBezTo>
                      <a:pt x="9243" y="8341"/>
                      <a:pt x="9492" y="8133"/>
                      <a:pt x="9700" y="7905"/>
                    </a:cubicBezTo>
                    <a:cubicBezTo>
                      <a:pt x="9938" y="7656"/>
                      <a:pt x="10125" y="7386"/>
                      <a:pt x="10260" y="7106"/>
                    </a:cubicBezTo>
                    <a:cubicBezTo>
                      <a:pt x="10405" y="6815"/>
                      <a:pt x="10488" y="6504"/>
                      <a:pt x="10488" y="6204"/>
                    </a:cubicBezTo>
                    <a:cubicBezTo>
                      <a:pt x="10488" y="5903"/>
                      <a:pt x="10405" y="5591"/>
                      <a:pt x="10249" y="5312"/>
                    </a:cubicBezTo>
                    <a:cubicBezTo>
                      <a:pt x="10488" y="5104"/>
                      <a:pt x="10685" y="4803"/>
                      <a:pt x="10789" y="4450"/>
                    </a:cubicBezTo>
                    <a:cubicBezTo>
                      <a:pt x="10882" y="4171"/>
                      <a:pt x="10903" y="3839"/>
                      <a:pt x="10872" y="3517"/>
                    </a:cubicBezTo>
                    <a:cubicBezTo>
                      <a:pt x="10809" y="2977"/>
                      <a:pt x="10540" y="2438"/>
                      <a:pt x="10104" y="1940"/>
                    </a:cubicBezTo>
                    <a:cubicBezTo>
                      <a:pt x="9917" y="1733"/>
                      <a:pt x="9689" y="1525"/>
                      <a:pt x="9430" y="1318"/>
                    </a:cubicBezTo>
                    <a:cubicBezTo>
                      <a:pt x="9202" y="1142"/>
                      <a:pt x="8942" y="976"/>
                      <a:pt x="8673" y="820"/>
                    </a:cubicBezTo>
                    <a:cubicBezTo>
                      <a:pt x="8538" y="748"/>
                      <a:pt x="8403" y="685"/>
                      <a:pt x="8278" y="623"/>
                    </a:cubicBezTo>
                    <a:cubicBezTo>
                      <a:pt x="8185" y="571"/>
                      <a:pt x="8071" y="519"/>
                      <a:pt x="7967" y="478"/>
                    </a:cubicBezTo>
                    <a:cubicBezTo>
                      <a:pt x="7843" y="426"/>
                      <a:pt x="7718" y="395"/>
                      <a:pt x="7625" y="363"/>
                    </a:cubicBezTo>
                    <a:cubicBezTo>
                      <a:pt x="7314" y="280"/>
                      <a:pt x="6992" y="208"/>
                      <a:pt x="6588" y="146"/>
                    </a:cubicBezTo>
                    <a:cubicBezTo>
                      <a:pt x="6162" y="73"/>
                      <a:pt x="5737" y="31"/>
                      <a:pt x="5322" y="11"/>
                    </a:cubicBezTo>
                    <a:cubicBezTo>
                      <a:pt x="5157" y="1"/>
                      <a:pt x="5000" y="1"/>
                      <a:pt x="4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51"/>
              <p:cNvSpPr/>
              <p:nvPr/>
            </p:nvSpPr>
            <p:spPr>
              <a:xfrm>
                <a:off x="3113563" y="2291922"/>
                <a:ext cx="71726" cy="279403"/>
              </a:xfrm>
              <a:custGeom>
                <a:avLst/>
                <a:gdLst/>
                <a:ahLst/>
                <a:cxnLst/>
                <a:rect l="l" t="t" r="r" b="b"/>
                <a:pathLst>
                  <a:path w="1100" h="4285" extrusionOk="0">
                    <a:moveTo>
                      <a:pt x="550" y="1"/>
                    </a:moveTo>
                    <a:cubicBezTo>
                      <a:pt x="530" y="1"/>
                      <a:pt x="509" y="11"/>
                      <a:pt x="498" y="11"/>
                    </a:cubicBezTo>
                    <a:cubicBezTo>
                      <a:pt x="467" y="22"/>
                      <a:pt x="447" y="42"/>
                      <a:pt x="415" y="63"/>
                    </a:cubicBezTo>
                    <a:cubicBezTo>
                      <a:pt x="364" y="105"/>
                      <a:pt x="322" y="146"/>
                      <a:pt x="281" y="197"/>
                    </a:cubicBezTo>
                    <a:lnTo>
                      <a:pt x="281" y="208"/>
                    </a:lnTo>
                    <a:cubicBezTo>
                      <a:pt x="228" y="270"/>
                      <a:pt x="187" y="353"/>
                      <a:pt x="156" y="426"/>
                    </a:cubicBezTo>
                    <a:cubicBezTo>
                      <a:pt x="94" y="582"/>
                      <a:pt x="53" y="748"/>
                      <a:pt x="32" y="914"/>
                    </a:cubicBezTo>
                    <a:cubicBezTo>
                      <a:pt x="11" y="1090"/>
                      <a:pt x="0" y="1256"/>
                      <a:pt x="0" y="1432"/>
                    </a:cubicBezTo>
                    <a:cubicBezTo>
                      <a:pt x="0" y="1598"/>
                      <a:pt x="11" y="1764"/>
                      <a:pt x="21" y="1930"/>
                    </a:cubicBezTo>
                    <a:cubicBezTo>
                      <a:pt x="32" y="2085"/>
                      <a:pt x="42" y="2231"/>
                      <a:pt x="62" y="2387"/>
                    </a:cubicBezTo>
                    <a:cubicBezTo>
                      <a:pt x="73" y="2459"/>
                      <a:pt x="73" y="2532"/>
                      <a:pt x="83" y="2604"/>
                    </a:cubicBezTo>
                    <a:cubicBezTo>
                      <a:pt x="94" y="2728"/>
                      <a:pt x="115" y="2843"/>
                      <a:pt x="125" y="2967"/>
                    </a:cubicBezTo>
                    <a:lnTo>
                      <a:pt x="125" y="2957"/>
                    </a:lnTo>
                    <a:cubicBezTo>
                      <a:pt x="187" y="3403"/>
                      <a:pt x="270" y="3849"/>
                      <a:pt x="364" y="4284"/>
                    </a:cubicBezTo>
                    <a:cubicBezTo>
                      <a:pt x="477" y="4191"/>
                      <a:pt x="581" y="4088"/>
                      <a:pt x="675" y="3984"/>
                    </a:cubicBezTo>
                    <a:cubicBezTo>
                      <a:pt x="841" y="3818"/>
                      <a:pt x="975" y="3641"/>
                      <a:pt x="1090" y="3455"/>
                    </a:cubicBezTo>
                    <a:cubicBezTo>
                      <a:pt x="1100" y="3164"/>
                      <a:pt x="1100" y="2864"/>
                      <a:pt x="1100" y="2573"/>
                    </a:cubicBezTo>
                    <a:cubicBezTo>
                      <a:pt x="1090" y="2168"/>
                      <a:pt x="1058" y="1764"/>
                      <a:pt x="1007" y="1359"/>
                    </a:cubicBezTo>
                    <a:lnTo>
                      <a:pt x="1007" y="1370"/>
                    </a:lnTo>
                    <a:cubicBezTo>
                      <a:pt x="996" y="1246"/>
                      <a:pt x="975" y="1131"/>
                      <a:pt x="955" y="1017"/>
                    </a:cubicBezTo>
                    <a:cubicBezTo>
                      <a:pt x="945" y="924"/>
                      <a:pt x="934" y="841"/>
                      <a:pt x="913" y="748"/>
                    </a:cubicBezTo>
                    <a:cubicBezTo>
                      <a:pt x="903" y="695"/>
                      <a:pt x="892" y="654"/>
                      <a:pt x="892" y="602"/>
                    </a:cubicBezTo>
                    <a:cubicBezTo>
                      <a:pt x="872" y="571"/>
                      <a:pt x="862" y="540"/>
                      <a:pt x="851" y="519"/>
                    </a:cubicBezTo>
                    <a:cubicBezTo>
                      <a:pt x="830" y="478"/>
                      <a:pt x="820" y="436"/>
                      <a:pt x="799" y="395"/>
                    </a:cubicBezTo>
                    <a:cubicBezTo>
                      <a:pt x="779" y="353"/>
                      <a:pt x="768" y="301"/>
                      <a:pt x="758" y="260"/>
                    </a:cubicBezTo>
                    <a:cubicBezTo>
                      <a:pt x="747" y="239"/>
                      <a:pt x="758" y="218"/>
                      <a:pt x="779" y="218"/>
                    </a:cubicBezTo>
                    <a:cubicBezTo>
                      <a:pt x="758" y="167"/>
                      <a:pt x="737" y="125"/>
                      <a:pt x="706" y="84"/>
                    </a:cubicBezTo>
                    <a:cubicBezTo>
                      <a:pt x="685" y="63"/>
                      <a:pt x="675" y="42"/>
                      <a:pt x="654" y="31"/>
                    </a:cubicBezTo>
                    <a:cubicBezTo>
                      <a:pt x="643" y="22"/>
                      <a:pt x="623" y="11"/>
                      <a:pt x="613" y="11"/>
                    </a:cubicBezTo>
                    <a:cubicBezTo>
                      <a:pt x="602" y="1"/>
                      <a:pt x="592" y="1"/>
                      <a:pt x="581" y="1"/>
                    </a:cubicBezTo>
                    <a:close/>
                  </a:path>
                </a:pathLst>
              </a:custGeom>
              <a:solidFill>
                <a:srgbClr val="E0A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51"/>
              <p:cNvSpPr/>
              <p:nvPr/>
            </p:nvSpPr>
            <p:spPr>
              <a:xfrm>
                <a:off x="3164294" y="2305484"/>
                <a:ext cx="65" cy="717"/>
              </a:xfrm>
              <a:custGeom>
                <a:avLst/>
                <a:gdLst/>
                <a:ahLst/>
                <a:cxnLst/>
                <a:rect l="l" t="t" r="r" b="b"/>
                <a:pathLst>
                  <a:path w="1" h="11" extrusionOk="0">
                    <a:moveTo>
                      <a:pt x="1" y="10"/>
                    </a:moveTo>
                    <a:lnTo>
                      <a:pt x="1" y="10"/>
                    </a:lnTo>
                    <a:lnTo>
                      <a:pt x="1" y="0"/>
                    </a:lnTo>
                    <a:close/>
                  </a:path>
                </a:pathLst>
              </a:custGeom>
              <a:solidFill>
                <a:srgbClr val="E0A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51"/>
              <p:cNvSpPr/>
              <p:nvPr/>
            </p:nvSpPr>
            <p:spPr>
              <a:xfrm>
                <a:off x="3151448" y="2291922"/>
                <a:ext cx="65" cy="65"/>
              </a:xfrm>
              <a:custGeom>
                <a:avLst/>
                <a:gdLst/>
                <a:ahLst/>
                <a:cxnLst/>
                <a:rect l="l" t="t" r="r" b="b"/>
                <a:pathLst>
                  <a:path w="1" h="1" extrusionOk="0">
                    <a:moveTo>
                      <a:pt x="0" y="1"/>
                    </a:moveTo>
                    <a:lnTo>
                      <a:pt x="0" y="1"/>
                    </a:lnTo>
                    <a:close/>
                  </a:path>
                </a:pathLst>
              </a:custGeom>
              <a:solidFill>
                <a:srgbClr val="E0A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51"/>
              <p:cNvSpPr/>
              <p:nvPr/>
            </p:nvSpPr>
            <p:spPr>
              <a:xfrm>
                <a:off x="3148709" y="2291922"/>
                <a:ext cx="65" cy="65"/>
              </a:xfrm>
              <a:custGeom>
                <a:avLst/>
                <a:gdLst/>
                <a:ahLst/>
                <a:cxnLst/>
                <a:rect l="l" t="t" r="r" b="b"/>
                <a:pathLst>
                  <a:path w="1" h="1" extrusionOk="0">
                    <a:moveTo>
                      <a:pt x="1" y="1"/>
                    </a:moveTo>
                    <a:lnTo>
                      <a:pt x="1" y="1"/>
                    </a:lnTo>
                    <a:close/>
                  </a:path>
                </a:pathLst>
              </a:custGeom>
              <a:solidFill>
                <a:srgbClr val="E0A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51"/>
              <p:cNvSpPr/>
              <p:nvPr/>
            </p:nvSpPr>
            <p:spPr>
              <a:xfrm>
                <a:off x="2525080" y="2053854"/>
                <a:ext cx="198288" cy="602038"/>
              </a:xfrm>
              <a:custGeom>
                <a:avLst/>
                <a:gdLst/>
                <a:ahLst/>
                <a:cxnLst/>
                <a:rect l="l" t="t" r="r" b="b"/>
                <a:pathLst>
                  <a:path w="3041" h="9233" extrusionOk="0">
                    <a:moveTo>
                      <a:pt x="3040" y="0"/>
                    </a:moveTo>
                    <a:lnTo>
                      <a:pt x="2884" y="63"/>
                    </a:lnTo>
                    <a:cubicBezTo>
                      <a:pt x="2605" y="197"/>
                      <a:pt x="2386" y="363"/>
                      <a:pt x="2241" y="581"/>
                    </a:cubicBezTo>
                    <a:cubicBezTo>
                      <a:pt x="2158" y="695"/>
                      <a:pt x="2107" y="820"/>
                      <a:pt x="2075" y="955"/>
                    </a:cubicBezTo>
                    <a:cubicBezTo>
                      <a:pt x="2055" y="1038"/>
                      <a:pt x="2034" y="1110"/>
                      <a:pt x="2034" y="1183"/>
                    </a:cubicBezTo>
                    <a:cubicBezTo>
                      <a:pt x="2034" y="1224"/>
                      <a:pt x="2024" y="1266"/>
                      <a:pt x="2024" y="1307"/>
                    </a:cubicBezTo>
                    <a:cubicBezTo>
                      <a:pt x="2003" y="1297"/>
                      <a:pt x="1962" y="1297"/>
                      <a:pt x="1909" y="1287"/>
                    </a:cubicBezTo>
                    <a:cubicBezTo>
                      <a:pt x="1879" y="1287"/>
                      <a:pt x="1837" y="1276"/>
                      <a:pt x="1796" y="1276"/>
                    </a:cubicBezTo>
                    <a:cubicBezTo>
                      <a:pt x="1764" y="1276"/>
                      <a:pt x="1733" y="1287"/>
                      <a:pt x="1702" y="1287"/>
                    </a:cubicBezTo>
                    <a:cubicBezTo>
                      <a:pt x="1588" y="1287"/>
                      <a:pt x="1464" y="1317"/>
                      <a:pt x="1339" y="1370"/>
                    </a:cubicBezTo>
                    <a:cubicBezTo>
                      <a:pt x="1132" y="1463"/>
                      <a:pt x="934" y="1619"/>
                      <a:pt x="748" y="1847"/>
                    </a:cubicBezTo>
                    <a:cubicBezTo>
                      <a:pt x="592" y="2023"/>
                      <a:pt x="457" y="2251"/>
                      <a:pt x="343" y="2531"/>
                    </a:cubicBezTo>
                    <a:cubicBezTo>
                      <a:pt x="240" y="2760"/>
                      <a:pt x="167" y="2998"/>
                      <a:pt x="104" y="3258"/>
                    </a:cubicBezTo>
                    <a:cubicBezTo>
                      <a:pt x="74" y="3413"/>
                      <a:pt x="53" y="3579"/>
                      <a:pt x="32" y="3786"/>
                    </a:cubicBezTo>
                    <a:cubicBezTo>
                      <a:pt x="11" y="3984"/>
                      <a:pt x="1" y="4180"/>
                      <a:pt x="1" y="4399"/>
                    </a:cubicBezTo>
                    <a:cubicBezTo>
                      <a:pt x="1" y="4793"/>
                      <a:pt x="42" y="5197"/>
                      <a:pt x="125" y="5612"/>
                    </a:cubicBezTo>
                    <a:cubicBezTo>
                      <a:pt x="208" y="5985"/>
                      <a:pt x="333" y="6379"/>
                      <a:pt x="489" y="6784"/>
                    </a:cubicBezTo>
                    <a:cubicBezTo>
                      <a:pt x="551" y="6940"/>
                      <a:pt x="623" y="7096"/>
                      <a:pt x="696" y="7241"/>
                    </a:cubicBezTo>
                    <a:cubicBezTo>
                      <a:pt x="758" y="7375"/>
                      <a:pt x="831" y="7500"/>
                      <a:pt x="924" y="7635"/>
                    </a:cubicBezTo>
                    <a:cubicBezTo>
                      <a:pt x="1215" y="8091"/>
                      <a:pt x="1609" y="8486"/>
                      <a:pt x="2065" y="8786"/>
                    </a:cubicBezTo>
                    <a:cubicBezTo>
                      <a:pt x="2283" y="8921"/>
                      <a:pt x="2511" y="9046"/>
                      <a:pt x="2771" y="9150"/>
                    </a:cubicBezTo>
                    <a:cubicBezTo>
                      <a:pt x="2833" y="9180"/>
                      <a:pt x="2905" y="9201"/>
                      <a:pt x="2978" y="9232"/>
                    </a:cubicBezTo>
                    <a:cubicBezTo>
                      <a:pt x="2552" y="8579"/>
                      <a:pt x="2138" y="7915"/>
                      <a:pt x="1764" y="7230"/>
                    </a:cubicBezTo>
                    <a:cubicBezTo>
                      <a:pt x="1671" y="7064"/>
                      <a:pt x="1577" y="6888"/>
                      <a:pt x="1484" y="6722"/>
                    </a:cubicBezTo>
                    <a:cubicBezTo>
                      <a:pt x="1443" y="6628"/>
                      <a:pt x="1401" y="6545"/>
                      <a:pt x="1360" y="6453"/>
                    </a:cubicBezTo>
                    <a:cubicBezTo>
                      <a:pt x="1277" y="6255"/>
                      <a:pt x="1204" y="6058"/>
                      <a:pt x="1142" y="5861"/>
                    </a:cubicBezTo>
                    <a:cubicBezTo>
                      <a:pt x="1079" y="5633"/>
                      <a:pt x="1017" y="5404"/>
                      <a:pt x="976" y="5187"/>
                    </a:cubicBezTo>
                    <a:cubicBezTo>
                      <a:pt x="924" y="4948"/>
                      <a:pt x="893" y="4710"/>
                      <a:pt x="872" y="4471"/>
                    </a:cubicBezTo>
                    <a:cubicBezTo>
                      <a:pt x="851" y="4233"/>
                      <a:pt x="841" y="3994"/>
                      <a:pt x="851" y="3756"/>
                    </a:cubicBezTo>
                    <a:cubicBezTo>
                      <a:pt x="862" y="3527"/>
                      <a:pt x="893" y="3299"/>
                      <a:pt x="934" y="3081"/>
                    </a:cubicBezTo>
                    <a:cubicBezTo>
                      <a:pt x="1028" y="2666"/>
                      <a:pt x="1194" y="2251"/>
                      <a:pt x="1484" y="1940"/>
                    </a:cubicBezTo>
                    <a:cubicBezTo>
                      <a:pt x="1619" y="1785"/>
                      <a:pt x="1796" y="1649"/>
                      <a:pt x="1972" y="1546"/>
                    </a:cubicBezTo>
                    <a:cubicBezTo>
                      <a:pt x="2075" y="1494"/>
                      <a:pt x="2179" y="1442"/>
                      <a:pt x="2283" y="1411"/>
                    </a:cubicBezTo>
                    <a:cubicBezTo>
                      <a:pt x="2386" y="1370"/>
                      <a:pt x="2501" y="1338"/>
                      <a:pt x="2615" y="1317"/>
                    </a:cubicBezTo>
                    <a:cubicBezTo>
                      <a:pt x="2605" y="1234"/>
                      <a:pt x="2605" y="1162"/>
                      <a:pt x="2615" y="1079"/>
                    </a:cubicBezTo>
                    <a:cubicBezTo>
                      <a:pt x="2625" y="985"/>
                      <a:pt x="2635" y="893"/>
                      <a:pt x="2656" y="799"/>
                    </a:cubicBezTo>
                    <a:cubicBezTo>
                      <a:pt x="2677" y="706"/>
                      <a:pt x="2708" y="602"/>
                      <a:pt x="2739" y="508"/>
                    </a:cubicBezTo>
                    <a:cubicBezTo>
                      <a:pt x="2771" y="425"/>
                      <a:pt x="2812" y="342"/>
                      <a:pt x="2854" y="259"/>
                    </a:cubicBezTo>
                    <a:cubicBezTo>
                      <a:pt x="2895" y="176"/>
                      <a:pt x="2947" y="104"/>
                      <a:pt x="3009" y="31"/>
                    </a:cubicBezTo>
                    <a:lnTo>
                      <a:pt x="3040" y="0"/>
                    </a:lnTo>
                    <a:close/>
                  </a:path>
                </a:pathLst>
              </a:custGeom>
              <a:solidFill>
                <a:srgbClr val="EBC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51"/>
              <p:cNvSpPr/>
              <p:nvPr/>
            </p:nvSpPr>
            <p:spPr>
              <a:xfrm>
                <a:off x="2678640" y="2682897"/>
                <a:ext cx="256386" cy="338218"/>
              </a:xfrm>
              <a:custGeom>
                <a:avLst/>
                <a:gdLst/>
                <a:ahLst/>
                <a:cxnLst/>
                <a:rect l="l" t="t" r="r" b="b"/>
                <a:pathLst>
                  <a:path w="3932" h="5187" extrusionOk="0">
                    <a:moveTo>
                      <a:pt x="831" y="0"/>
                    </a:moveTo>
                    <a:cubicBezTo>
                      <a:pt x="799" y="10"/>
                      <a:pt x="778" y="31"/>
                      <a:pt x="768" y="63"/>
                    </a:cubicBezTo>
                    <a:cubicBezTo>
                      <a:pt x="758" y="83"/>
                      <a:pt x="758" y="104"/>
                      <a:pt x="758" y="135"/>
                    </a:cubicBezTo>
                    <a:cubicBezTo>
                      <a:pt x="820" y="280"/>
                      <a:pt x="861" y="425"/>
                      <a:pt x="893" y="581"/>
                    </a:cubicBezTo>
                    <a:cubicBezTo>
                      <a:pt x="924" y="789"/>
                      <a:pt x="934" y="1006"/>
                      <a:pt x="924" y="1214"/>
                    </a:cubicBezTo>
                    <a:cubicBezTo>
                      <a:pt x="903" y="1453"/>
                      <a:pt x="841" y="1702"/>
                      <a:pt x="758" y="1930"/>
                    </a:cubicBezTo>
                    <a:lnTo>
                      <a:pt x="758" y="1961"/>
                    </a:lnTo>
                    <a:lnTo>
                      <a:pt x="768" y="1940"/>
                    </a:lnTo>
                    <a:lnTo>
                      <a:pt x="768" y="1940"/>
                    </a:lnTo>
                    <a:cubicBezTo>
                      <a:pt x="675" y="2168"/>
                      <a:pt x="561" y="2386"/>
                      <a:pt x="426" y="2583"/>
                    </a:cubicBezTo>
                    <a:cubicBezTo>
                      <a:pt x="322" y="2718"/>
                      <a:pt x="218" y="2843"/>
                      <a:pt x="94" y="2956"/>
                    </a:cubicBezTo>
                    <a:cubicBezTo>
                      <a:pt x="63" y="2956"/>
                      <a:pt x="42" y="2977"/>
                      <a:pt x="22" y="2998"/>
                    </a:cubicBezTo>
                    <a:cubicBezTo>
                      <a:pt x="11" y="3019"/>
                      <a:pt x="1" y="3039"/>
                      <a:pt x="1" y="3060"/>
                    </a:cubicBezTo>
                    <a:cubicBezTo>
                      <a:pt x="31" y="3309"/>
                      <a:pt x="84" y="3537"/>
                      <a:pt x="177" y="3745"/>
                    </a:cubicBezTo>
                    <a:cubicBezTo>
                      <a:pt x="260" y="3952"/>
                      <a:pt x="363" y="4139"/>
                      <a:pt x="499" y="4316"/>
                    </a:cubicBezTo>
                    <a:cubicBezTo>
                      <a:pt x="758" y="4637"/>
                      <a:pt x="1090" y="4886"/>
                      <a:pt x="1474" y="5031"/>
                    </a:cubicBezTo>
                    <a:cubicBezTo>
                      <a:pt x="1650" y="5104"/>
                      <a:pt x="1847" y="5155"/>
                      <a:pt x="2023" y="5176"/>
                    </a:cubicBezTo>
                    <a:cubicBezTo>
                      <a:pt x="2106" y="5187"/>
                      <a:pt x="2179" y="5187"/>
                      <a:pt x="2262" y="5187"/>
                    </a:cubicBezTo>
                    <a:lnTo>
                      <a:pt x="2314" y="5187"/>
                    </a:lnTo>
                    <a:cubicBezTo>
                      <a:pt x="2407" y="5187"/>
                      <a:pt x="2490" y="5176"/>
                      <a:pt x="2594" y="5155"/>
                    </a:cubicBezTo>
                    <a:cubicBezTo>
                      <a:pt x="2967" y="5093"/>
                      <a:pt x="3289" y="4896"/>
                      <a:pt x="3517" y="4606"/>
                    </a:cubicBezTo>
                    <a:cubicBezTo>
                      <a:pt x="3641" y="4450"/>
                      <a:pt x="3745" y="4274"/>
                      <a:pt x="3818" y="4056"/>
                    </a:cubicBezTo>
                    <a:cubicBezTo>
                      <a:pt x="3890" y="3848"/>
                      <a:pt x="3922" y="3610"/>
                      <a:pt x="3932" y="3330"/>
                    </a:cubicBezTo>
                    <a:cubicBezTo>
                      <a:pt x="3932" y="3309"/>
                      <a:pt x="3922" y="3288"/>
                      <a:pt x="3911" y="3268"/>
                    </a:cubicBezTo>
                    <a:cubicBezTo>
                      <a:pt x="3890" y="3247"/>
                      <a:pt x="3860" y="3237"/>
                      <a:pt x="3828" y="3237"/>
                    </a:cubicBezTo>
                    <a:cubicBezTo>
                      <a:pt x="3818" y="3226"/>
                      <a:pt x="3807" y="3226"/>
                      <a:pt x="3797" y="3226"/>
                    </a:cubicBezTo>
                    <a:cubicBezTo>
                      <a:pt x="3756" y="3205"/>
                      <a:pt x="3704" y="3175"/>
                      <a:pt x="3662" y="3154"/>
                    </a:cubicBezTo>
                    <a:cubicBezTo>
                      <a:pt x="3621" y="3112"/>
                      <a:pt x="3579" y="3081"/>
                      <a:pt x="3538" y="3029"/>
                    </a:cubicBezTo>
                    <a:cubicBezTo>
                      <a:pt x="3486" y="2967"/>
                      <a:pt x="3445" y="2894"/>
                      <a:pt x="3403" y="2811"/>
                    </a:cubicBezTo>
                    <a:cubicBezTo>
                      <a:pt x="3341" y="2687"/>
                      <a:pt x="3299" y="2541"/>
                      <a:pt x="3268" y="2365"/>
                    </a:cubicBezTo>
                    <a:cubicBezTo>
                      <a:pt x="3216" y="2075"/>
                      <a:pt x="3206" y="1764"/>
                      <a:pt x="3226" y="1411"/>
                    </a:cubicBezTo>
                    <a:lnTo>
                      <a:pt x="3237" y="1390"/>
                    </a:lnTo>
                    <a:cubicBezTo>
                      <a:pt x="3258" y="1172"/>
                      <a:pt x="3279" y="996"/>
                      <a:pt x="3330" y="840"/>
                    </a:cubicBezTo>
                    <a:cubicBezTo>
                      <a:pt x="3330" y="810"/>
                      <a:pt x="3330" y="789"/>
                      <a:pt x="3320" y="768"/>
                    </a:cubicBezTo>
                    <a:cubicBezTo>
                      <a:pt x="3299" y="736"/>
                      <a:pt x="3279" y="727"/>
                      <a:pt x="3247" y="716"/>
                    </a:cubicBezTo>
                    <a:lnTo>
                      <a:pt x="3226" y="716"/>
                    </a:lnTo>
                    <a:cubicBezTo>
                      <a:pt x="3185" y="716"/>
                      <a:pt x="3143" y="747"/>
                      <a:pt x="3133" y="789"/>
                    </a:cubicBezTo>
                    <a:cubicBezTo>
                      <a:pt x="3123" y="840"/>
                      <a:pt x="3113" y="882"/>
                      <a:pt x="3102" y="923"/>
                    </a:cubicBezTo>
                    <a:cubicBezTo>
                      <a:pt x="3060" y="872"/>
                      <a:pt x="3019" y="810"/>
                      <a:pt x="2957" y="736"/>
                    </a:cubicBezTo>
                    <a:cubicBezTo>
                      <a:pt x="2884" y="654"/>
                      <a:pt x="2802" y="581"/>
                      <a:pt x="2698" y="508"/>
                    </a:cubicBezTo>
                    <a:cubicBezTo>
                      <a:pt x="2594" y="425"/>
                      <a:pt x="2480" y="363"/>
                      <a:pt x="2366" y="312"/>
                    </a:cubicBezTo>
                    <a:cubicBezTo>
                      <a:pt x="2138" y="208"/>
                      <a:pt x="1899" y="146"/>
                      <a:pt x="1681" y="146"/>
                    </a:cubicBezTo>
                    <a:cubicBezTo>
                      <a:pt x="1421" y="146"/>
                      <a:pt x="1214" y="229"/>
                      <a:pt x="1059" y="395"/>
                    </a:cubicBezTo>
                    <a:cubicBezTo>
                      <a:pt x="1027" y="280"/>
                      <a:pt x="997" y="176"/>
                      <a:pt x="955" y="73"/>
                    </a:cubicBezTo>
                    <a:cubicBezTo>
                      <a:pt x="934" y="31"/>
                      <a:pt x="903" y="0"/>
                      <a:pt x="861" y="0"/>
                    </a:cubicBezTo>
                    <a:close/>
                  </a:path>
                </a:pathLst>
              </a:custGeom>
              <a:solidFill>
                <a:srgbClr val="FAA8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51"/>
              <p:cNvSpPr/>
              <p:nvPr/>
            </p:nvSpPr>
            <p:spPr>
              <a:xfrm>
                <a:off x="2727349" y="2682897"/>
                <a:ext cx="169142" cy="131258"/>
              </a:xfrm>
              <a:custGeom>
                <a:avLst/>
                <a:gdLst/>
                <a:ahLst/>
                <a:cxnLst/>
                <a:rect l="l" t="t" r="r" b="b"/>
                <a:pathLst>
                  <a:path w="2594" h="2013" extrusionOk="0">
                    <a:moveTo>
                      <a:pt x="84" y="0"/>
                    </a:moveTo>
                    <a:cubicBezTo>
                      <a:pt x="52" y="10"/>
                      <a:pt x="31" y="31"/>
                      <a:pt x="21" y="63"/>
                    </a:cubicBezTo>
                    <a:cubicBezTo>
                      <a:pt x="1" y="83"/>
                      <a:pt x="1" y="104"/>
                      <a:pt x="11" y="135"/>
                    </a:cubicBezTo>
                    <a:cubicBezTo>
                      <a:pt x="73" y="280"/>
                      <a:pt x="114" y="425"/>
                      <a:pt x="146" y="581"/>
                    </a:cubicBezTo>
                    <a:cubicBezTo>
                      <a:pt x="177" y="789"/>
                      <a:pt x="187" y="996"/>
                      <a:pt x="167" y="1214"/>
                    </a:cubicBezTo>
                    <a:lnTo>
                      <a:pt x="167" y="1245"/>
                    </a:lnTo>
                    <a:cubicBezTo>
                      <a:pt x="229" y="1297"/>
                      <a:pt x="291" y="1359"/>
                      <a:pt x="363" y="1411"/>
                    </a:cubicBezTo>
                    <a:cubicBezTo>
                      <a:pt x="582" y="1577"/>
                      <a:pt x="820" y="1712"/>
                      <a:pt x="1069" y="1815"/>
                    </a:cubicBezTo>
                    <a:lnTo>
                      <a:pt x="1059" y="1815"/>
                    </a:lnTo>
                    <a:cubicBezTo>
                      <a:pt x="1172" y="1857"/>
                      <a:pt x="1287" y="1898"/>
                      <a:pt x="1401" y="1930"/>
                    </a:cubicBezTo>
                    <a:cubicBezTo>
                      <a:pt x="1504" y="1961"/>
                      <a:pt x="1619" y="1981"/>
                      <a:pt x="1723" y="1992"/>
                    </a:cubicBezTo>
                    <a:lnTo>
                      <a:pt x="1733" y="1992"/>
                    </a:lnTo>
                    <a:cubicBezTo>
                      <a:pt x="1816" y="2002"/>
                      <a:pt x="1889" y="2013"/>
                      <a:pt x="1972" y="2013"/>
                    </a:cubicBezTo>
                    <a:cubicBezTo>
                      <a:pt x="2055" y="2013"/>
                      <a:pt x="2127" y="2002"/>
                      <a:pt x="2210" y="1992"/>
                    </a:cubicBezTo>
                    <a:lnTo>
                      <a:pt x="2200" y="1992"/>
                    </a:lnTo>
                    <a:lnTo>
                      <a:pt x="2386" y="1961"/>
                    </a:lnTo>
                    <a:lnTo>
                      <a:pt x="2479" y="1930"/>
                    </a:lnTo>
                    <a:cubicBezTo>
                      <a:pt x="2469" y="1764"/>
                      <a:pt x="2469" y="1587"/>
                      <a:pt x="2490" y="1411"/>
                    </a:cubicBezTo>
                    <a:lnTo>
                      <a:pt x="2490" y="1390"/>
                    </a:lnTo>
                    <a:cubicBezTo>
                      <a:pt x="2511" y="1172"/>
                      <a:pt x="2542" y="996"/>
                      <a:pt x="2583" y="840"/>
                    </a:cubicBezTo>
                    <a:cubicBezTo>
                      <a:pt x="2594" y="810"/>
                      <a:pt x="2583" y="789"/>
                      <a:pt x="2573" y="768"/>
                    </a:cubicBezTo>
                    <a:cubicBezTo>
                      <a:pt x="2552" y="736"/>
                      <a:pt x="2532" y="716"/>
                      <a:pt x="2500" y="716"/>
                    </a:cubicBezTo>
                    <a:cubicBezTo>
                      <a:pt x="2500" y="716"/>
                      <a:pt x="2490" y="706"/>
                      <a:pt x="2479" y="706"/>
                    </a:cubicBezTo>
                    <a:cubicBezTo>
                      <a:pt x="2438" y="706"/>
                      <a:pt x="2396" y="747"/>
                      <a:pt x="2386" y="789"/>
                    </a:cubicBezTo>
                    <a:cubicBezTo>
                      <a:pt x="2366" y="840"/>
                      <a:pt x="2355" y="882"/>
                      <a:pt x="2345" y="923"/>
                    </a:cubicBezTo>
                    <a:cubicBezTo>
                      <a:pt x="2324" y="872"/>
                      <a:pt x="2283" y="810"/>
                      <a:pt x="2220" y="736"/>
                    </a:cubicBezTo>
                    <a:cubicBezTo>
                      <a:pt x="2147" y="654"/>
                      <a:pt x="2055" y="581"/>
                      <a:pt x="1951" y="498"/>
                    </a:cubicBezTo>
                    <a:cubicBezTo>
                      <a:pt x="1847" y="425"/>
                      <a:pt x="1733" y="363"/>
                      <a:pt x="1619" y="312"/>
                    </a:cubicBezTo>
                    <a:cubicBezTo>
                      <a:pt x="1391" y="208"/>
                      <a:pt x="1152" y="146"/>
                      <a:pt x="934" y="146"/>
                    </a:cubicBezTo>
                    <a:cubicBezTo>
                      <a:pt x="674" y="146"/>
                      <a:pt x="467" y="229"/>
                      <a:pt x="301" y="395"/>
                    </a:cubicBezTo>
                    <a:cubicBezTo>
                      <a:pt x="291" y="291"/>
                      <a:pt x="250" y="176"/>
                      <a:pt x="208" y="73"/>
                    </a:cubicBezTo>
                    <a:cubicBezTo>
                      <a:pt x="197" y="21"/>
                      <a:pt x="156" y="0"/>
                      <a:pt x="114" y="0"/>
                    </a:cubicBezTo>
                    <a:close/>
                  </a:path>
                </a:pathLst>
              </a:custGeom>
              <a:solidFill>
                <a:srgbClr val="E49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51"/>
              <p:cNvSpPr/>
              <p:nvPr/>
            </p:nvSpPr>
            <p:spPr>
              <a:xfrm>
                <a:off x="3116954" y="2463022"/>
                <a:ext cx="117760" cy="158383"/>
              </a:xfrm>
              <a:custGeom>
                <a:avLst/>
                <a:gdLst/>
                <a:ahLst/>
                <a:cxnLst/>
                <a:rect l="l" t="t" r="r" b="b"/>
                <a:pathLst>
                  <a:path w="1806" h="2429" extrusionOk="0">
                    <a:moveTo>
                      <a:pt x="830" y="1"/>
                    </a:moveTo>
                    <a:cubicBezTo>
                      <a:pt x="799" y="12"/>
                      <a:pt x="789" y="32"/>
                      <a:pt x="768" y="53"/>
                    </a:cubicBezTo>
                    <a:lnTo>
                      <a:pt x="757" y="63"/>
                    </a:lnTo>
                    <a:cubicBezTo>
                      <a:pt x="674" y="115"/>
                      <a:pt x="602" y="187"/>
                      <a:pt x="550" y="291"/>
                    </a:cubicBezTo>
                    <a:cubicBezTo>
                      <a:pt x="529" y="323"/>
                      <a:pt x="529" y="364"/>
                      <a:pt x="550" y="395"/>
                    </a:cubicBezTo>
                    <a:cubicBezTo>
                      <a:pt x="280" y="914"/>
                      <a:pt x="166" y="1557"/>
                      <a:pt x="239" y="2211"/>
                    </a:cubicBezTo>
                    <a:cubicBezTo>
                      <a:pt x="208" y="2200"/>
                      <a:pt x="166" y="2190"/>
                      <a:pt x="125" y="2179"/>
                    </a:cubicBezTo>
                    <a:lnTo>
                      <a:pt x="104" y="2179"/>
                    </a:lnTo>
                    <a:cubicBezTo>
                      <a:pt x="63" y="2179"/>
                      <a:pt x="10" y="2211"/>
                      <a:pt x="1" y="2252"/>
                    </a:cubicBezTo>
                    <a:cubicBezTo>
                      <a:pt x="1" y="2273"/>
                      <a:pt x="1" y="2304"/>
                      <a:pt x="10" y="2324"/>
                    </a:cubicBezTo>
                    <a:cubicBezTo>
                      <a:pt x="31" y="2345"/>
                      <a:pt x="42" y="2366"/>
                      <a:pt x="73" y="2377"/>
                    </a:cubicBezTo>
                    <a:cubicBezTo>
                      <a:pt x="146" y="2397"/>
                      <a:pt x="218" y="2418"/>
                      <a:pt x="322" y="2428"/>
                    </a:cubicBezTo>
                    <a:lnTo>
                      <a:pt x="395" y="2428"/>
                    </a:lnTo>
                    <a:cubicBezTo>
                      <a:pt x="467" y="2428"/>
                      <a:pt x="540" y="2418"/>
                      <a:pt x="602" y="2407"/>
                    </a:cubicBezTo>
                    <a:cubicBezTo>
                      <a:pt x="768" y="2387"/>
                      <a:pt x="934" y="2335"/>
                      <a:pt x="1089" y="2252"/>
                    </a:cubicBezTo>
                    <a:cubicBezTo>
                      <a:pt x="1214" y="2179"/>
                      <a:pt x="1338" y="2086"/>
                      <a:pt x="1453" y="1962"/>
                    </a:cubicBezTo>
                    <a:cubicBezTo>
                      <a:pt x="1556" y="1847"/>
                      <a:pt x="1639" y="1702"/>
                      <a:pt x="1691" y="1557"/>
                    </a:cubicBezTo>
                    <a:cubicBezTo>
                      <a:pt x="1753" y="1411"/>
                      <a:pt x="1785" y="1266"/>
                      <a:pt x="1795" y="1100"/>
                    </a:cubicBezTo>
                    <a:cubicBezTo>
                      <a:pt x="1805" y="1028"/>
                      <a:pt x="1805" y="955"/>
                      <a:pt x="1795" y="883"/>
                    </a:cubicBezTo>
                    <a:cubicBezTo>
                      <a:pt x="1785" y="789"/>
                      <a:pt x="1774" y="717"/>
                      <a:pt x="1753" y="655"/>
                    </a:cubicBezTo>
                    <a:cubicBezTo>
                      <a:pt x="1712" y="540"/>
                      <a:pt x="1649" y="426"/>
                      <a:pt x="1546" y="312"/>
                    </a:cubicBezTo>
                    <a:cubicBezTo>
                      <a:pt x="1463" y="208"/>
                      <a:pt x="1349" y="115"/>
                      <a:pt x="1234" y="63"/>
                    </a:cubicBezTo>
                    <a:cubicBezTo>
                      <a:pt x="1152" y="21"/>
                      <a:pt x="1069" y="12"/>
                      <a:pt x="986" y="12"/>
                    </a:cubicBezTo>
                    <a:lnTo>
                      <a:pt x="903" y="12"/>
                    </a:lnTo>
                    <a:cubicBezTo>
                      <a:pt x="882" y="1"/>
                      <a:pt x="872" y="1"/>
                      <a:pt x="851" y="1"/>
                    </a:cubicBezTo>
                    <a:close/>
                  </a:path>
                </a:pathLst>
              </a:custGeom>
              <a:solidFill>
                <a:srgbClr val="EC9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51"/>
              <p:cNvSpPr/>
              <p:nvPr/>
            </p:nvSpPr>
            <p:spPr>
              <a:xfrm>
                <a:off x="3152752" y="2490083"/>
                <a:ext cx="50143" cy="27908"/>
              </a:xfrm>
              <a:custGeom>
                <a:avLst/>
                <a:gdLst/>
                <a:ahLst/>
                <a:cxnLst/>
                <a:rect l="l" t="t" r="r" b="b"/>
                <a:pathLst>
                  <a:path w="769" h="428" extrusionOk="0">
                    <a:moveTo>
                      <a:pt x="530" y="1"/>
                    </a:moveTo>
                    <a:cubicBezTo>
                      <a:pt x="457" y="11"/>
                      <a:pt x="395" y="32"/>
                      <a:pt x="323" y="63"/>
                    </a:cubicBezTo>
                    <a:cubicBezTo>
                      <a:pt x="261" y="94"/>
                      <a:pt x="208" y="136"/>
                      <a:pt x="157" y="177"/>
                    </a:cubicBezTo>
                    <a:cubicBezTo>
                      <a:pt x="95" y="229"/>
                      <a:pt x="53" y="291"/>
                      <a:pt x="12" y="364"/>
                    </a:cubicBezTo>
                    <a:cubicBezTo>
                      <a:pt x="1" y="385"/>
                      <a:pt x="1" y="406"/>
                      <a:pt x="22" y="416"/>
                    </a:cubicBezTo>
                    <a:cubicBezTo>
                      <a:pt x="30" y="424"/>
                      <a:pt x="39" y="427"/>
                      <a:pt x="49" y="427"/>
                    </a:cubicBezTo>
                    <a:cubicBezTo>
                      <a:pt x="64" y="427"/>
                      <a:pt x="78" y="418"/>
                      <a:pt x="84" y="406"/>
                    </a:cubicBezTo>
                    <a:cubicBezTo>
                      <a:pt x="105" y="385"/>
                      <a:pt x="125" y="353"/>
                      <a:pt x="136" y="333"/>
                    </a:cubicBezTo>
                    <a:cubicBezTo>
                      <a:pt x="157" y="312"/>
                      <a:pt x="178" y="281"/>
                      <a:pt x="198" y="260"/>
                    </a:cubicBezTo>
                    <a:cubicBezTo>
                      <a:pt x="229" y="229"/>
                      <a:pt x="261" y="208"/>
                      <a:pt x="291" y="187"/>
                    </a:cubicBezTo>
                    <a:cubicBezTo>
                      <a:pt x="312" y="177"/>
                      <a:pt x="333" y="157"/>
                      <a:pt x="354" y="146"/>
                    </a:cubicBezTo>
                    <a:cubicBezTo>
                      <a:pt x="374" y="136"/>
                      <a:pt x="406" y="125"/>
                      <a:pt x="427" y="115"/>
                    </a:cubicBezTo>
                    <a:cubicBezTo>
                      <a:pt x="447" y="104"/>
                      <a:pt x="468" y="94"/>
                      <a:pt x="478" y="94"/>
                    </a:cubicBezTo>
                    <a:cubicBezTo>
                      <a:pt x="499" y="84"/>
                      <a:pt x="530" y="84"/>
                      <a:pt x="551" y="84"/>
                    </a:cubicBezTo>
                    <a:lnTo>
                      <a:pt x="665" y="84"/>
                    </a:lnTo>
                    <a:cubicBezTo>
                      <a:pt x="676" y="94"/>
                      <a:pt x="696" y="94"/>
                      <a:pt x="717" y="104"/>
                    </a:cubicBezTo>
                    <a:cubicBezTo>
                      <a:pt x="738" y="104"/>
                      <a:pt x="759" y="94"/>
                      <a:pt x="768" y="74"/>
                    </a:cubicBezTo>
                    <a:cubicBezTo>
                      <a:pt x="768" y="53"/>
                      <a:pt x="759" y="32"/>
                      <a:pt x="738" y="21"/>
                    </a:cubicBezTo>
                    <a:cubicBezTo>
                      <a:pt x="706" y="11"/>
                      <a:pt x="676" y="11"/>
                      <a:pt x="644" y="1"/>
                    </a:cubicBezTo>
                    <a:close/>
                  </a:path>
                </a:pathLst>
              </a:custGeom>
              <a:solidFill>
                <a:srgbClr val="CA87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51"/>
              <p:cNvSpPr/>
              <p:nvPr/>
            </p:nvSpPr>
            <p:spPr>
              <a:xfrm>
                <a:off x="2533231" y="2146512"/>
                <a:ext cx="643313" cy="633141"/>
              </a:xfrm>
              <a:custGeom>
                <a:avLst/>
                <a:gdLst/>
                <a:ahLst/>
                <a:cxnLst/>
                <a:rect l="l" t="t" r="r" b="b"/>
                <a:pathLst>
                  <a:path w="9866" h="9710" extrusionOk="0">
                    <a:moveTo>
                      <a:pt x="5633" y="0"/>
                    </a:moveTo>
                    <a:cubicBezTo>
                      <a:pt x="5239" y="0"/>
                      <a:pt x="4834" y="32"/>
                      <a:pt x="4440" y="104"/>
                    </a:cubicBezTo>
                    <a:cubicBezTo>
                      <a:pt x="4108" y="166"/>
                      <a:pt x="3787" y="260"/>
                      <a:pt x="3486" y="374"/>
                    </a:cubicBezTo>
                    <a:cubicBezTo>
                      <a:pt x="3154" y="498"/>
                      <a:pt x="2874" y="643"/>
                      <a:pt x="2635" y="830"/>
                    </a:cubicBezTo>
                    <a:cubicBezTo>
                      <a:pt x="2376" y="1017"/>
                      <a:pt x="2169" y="1235"/>
                      <a:pt x="1992" y="1494"/>
                    </a:cubicBezTo>
                    <a:cubicBezTo>
                      <a:pt x="1837" y="1722"/>
                      <a:pt x="1722" y="1992"/>
                      <a:pt x="1639" y="2282"/>
                    </a:cubicBezTo>
                    <a:cubicBezTo>
                      <a:pt x="1556" y="2593"/>
                      <a:pt x="1525" y="2946"/>
                      <a:pt x="1535" y="3320"/>
                    </a:cubicBezTo>
                    <a:cubicBezTo>
                      <a:pt x="1546" y="3568"/>
                      <a:pt x="1577" y="3838"/>
                      <a:pt x="1639" y="4129"/>
                    </a:cubicBezTo>
                    <a:cubicBezTo>
                      <a:pt x="1588" y="4077"/>
                      <a:pt x="1525" y="4046"/>
                      <a:pt x="1473" y="4015"/>
                    </a:cubicBezTo>
                    <a:cubicBezTo>
                      <a:pt x="1328" y="3932"/>
                      <a:pt x="1162" y="3890"/>
                      <a:pt x="1007" y="3890"/>
                    </a:cubicBezTo>
                    <a:lnTo>
                      <a:pt x="975" y="3890"/>
                    </a:lnTo>
                    <a:cubicBezTo>
                      <a:pt x="851" y="3890"/>
                      <a:pt x="726" y="3921"/>
                      <a:pt x="602" y="3973"/>
                    </a:cubicBezTo>
                    <a:cubicBezTo>
                      <a:pt x="488" y="4036"/>
                      <a:pt x="384" y="4119"/>
                      <a:pt x="291" y="4222"/>
                    </a:cubicBezTo>
                    <a:cubicBezTo>
                      <a:pt x="115" y="4440"/>
                      <a:pt x="21" y="4720"/>
                      <a:pt x="11" y="5021"/>
                    </a:cubicBezTo>
                    <a:cubicBezTo>
                      <a:pt x="0" y="5156"/>
                      <a:pt x="21" y="5311"/>
                      <a:pt x="62" y="5467"/>
                    </a:cubicBezTo>
                    <a:cubicBezTo>
                      <a:pt x="104" y="5612"/>
                      <a:pt x="166" y="5747"/>
                      <a:pt x="249" y="5871"/>
                    </a:cubicBezTo>
                    <a:cubicBezTo>
                      <a:pt x="384" y="6079"/>
                      <a:pt x="581" y="6256"/>
                      <a:pt x="820" y="6380"/>
                    </a:cubicBezTo>
                    <a:cubicBezTo>
                      <a:pt x="1028" y="6494"/>
                      <a:pt x="1286" y="6567"/>
                      <a:pt x="1567" y="6587"/>
                    </a:cubicBezTo>
                    <a:cubicBezTo>
                      <a:pt x="1588" y="6712"/>
                      <a:pt x="1608" y="6826"/>
                      <a:pt x="1639" y="6929"/>
                    </a:cubicBezTo>
                    <a:cubicBezTo>
                      <a:pt x="1671" y="7075"/>
                      <a:pt x="1722" y="7220"/>
                      <a:pt x="1784" y="7355"/>
                    </a:cubicBezTo>
                    <a:cubicBezTo>
                      <a:pt x="1888" y="7635"/>
                      <a:pt x="2033" y="7884"/>
                      <a:pt x="2210" y="8112"/>
                    </a:cubicBezTo>
                    <a:cubicBezTo>
                      <a:pt x="2552" y="8558"/>
                      <a:pt x="2998" y="8911"/>
                      <a:pt x="3548" y="9181"/>
                    </a:cubicBezTo>
                    <a:cubicBezTo>
                      <a:pt x="4077" y="9450"/>
                      <a:pt x="4668" y="9616"/>
                      <a:pt x="5311" y="9679"/>
                    </a:cubicBezTo>
                    <a:cubicBezTo>
                      <a:pt x="5477" y="9699"/>
                      <a:pt x="5643" y="9709"/>
                      <a:pt x="5809" y="9709"/>
                    </a:cubicBezTo>
                    <a:cubicBezTo>
                      <a:pt x="6245" y="9709"/>
                      <a:pt x="6660" y="9647"/>
                      <a:pt x="7054" y="9533"/>
                    </a:cubicBezTo>
                    <a:cubicBezTo>
                      <a:pt x="7583" y="9367"/>
                      <a:pt x="8081" y="9087"/>
                      <a:pt x="8485" y="8704"/>
                    </a:cubicBezTo>
                    <a:cubicBezTo>
                      <a:pt x="8683" y="8517"/>
                      <a:pt x="8859" y="8299"/>
                      <a:pt x="9025" y="8050"/>
                    </a:cubicBezTo>
                    <a:cubicBezTo>
                      <a:pt x="9181" y="7811"/>
                      <a:pt x="9315" y="7542"/>
                      <a:pt x="9430" y="7241"/>
                    </a:cubicBezTo>
                    <a:cubicBezTo>
                      <a:pt x="9585" y="6836"/>
                      <a:pt x="9689" y="6390"/>
                      <a:pt x="9772" y="5788"/>
                    </a:cubicBezTo>
                    <a:cubicBezTo>
                      <a:pt x="9845" y="5239"/>
                      <a:pt x="9865" y="4689"/>
                      <a:pt x="9845" y="4129"/>
                    </a:cubicBezTo>
                    <a:cubicBezTo>
                      <a:pt x="9824" y="3506"/>
                      <a:pt x="9741" y="2957"/>
                      <a:pt x="9596" y="2448"/>
                    </a:cubicBezTo>
                    <a:cubicBezTo>
                      <a:pt x="9440" y="1899"/>
                      <a:pt x="9211" y="1432"/>
                      <a:pt x="8921" y="1079"/>
                    </a:cubicBezTo>
                    <a:cubicBezTo>
                      <a:pt x="8838" y="965"/>
                      <a:pt x="8745" y="871"/>
                      <a:pt x="8641" y="789"/>
                    </a:cubicBezTo>
                    <a:cubicBezTo>
                      <a:pt x="8662" y="726"/>
                      <a:pt x="8631" y="675"/>
                      <a:pt x="8568" y="654"/>
                    </a:cubicBezTo>
                    <a:cubicBezTo>
                      <a:pt x="8382" y="592"/>
                      <a:pt x="8185" y="530"/>
                      <a:pt x="7967" y="447"/>
                    </a:cubicBezTo>
                    <a:lnTo>
                      <a:pt x="7832" y="394"/>
                    </a:lnTo>
                    <a:cubicBezTo>
                      <a:pt x="7718" y="353"/>
                      <a:pt x="7593" y="301"/>
                      <a:pt x="7469" y="270"/>
                    </a:cubicBezTo>
                    <a:cubicBezTo>
                      <a:pt x="7189" y="177"/>
                      <a:pt x="6867" y="104"/>
                      <a:pt x="6504" y="62"/>
                    </a:cubicBezTo>
                    <a:cubicBezTo>
                      <a:pt x="6224" y="21"/>
                      <a:pt x="5934" y="0"/>
                      <a:pt x="5633" y="0"/>
                    </a:cubicBezTo>
                    <a:close/>
                  </a:path>
                </a:pathLst>
              </a:custGeom>
              <a:solidFill>
                <a:srgbClr val="FAA8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51"/>
              <p:cNvSpPr/>
              <p:nvPr/>
            </p:nvSpPr>
            <p:spPr>
              <a:xfrm>
                <a:off x="2629931" y="2146512"/>
                <a:ext cx="536442" cy="304051"/>
              </a:xfrm>
              <a:custGeom>
                <a:avLst/>
                <a:gdLst/>
                <a:ahLst/>
                <a:cxnLst/>
                <a:rect l="l" t="t" r="r" b="b"/>
                <a:pathLst>
                  <a:path w="8227" h="4663" extrusionOk="0">
                    <a:moveTo>
                      <a:pt x="4150" y="0"/>
                    </a:moveTo>
                    <a:cubicBezTo>
                      <a:pt x="3756" y="0"/>
                      <a:pt x="3351" y="32"/>
                      <a:pt x="2957" y="104"/>
                    </a:cubicBezTo>
                    <a:cubicBezTo>
                      <a:pt x="2625" y="166"/>
                      <a:pt x="2304" y="249"/>
                      <a:pt x="2003" y="364"/>
                    </a:cubicBezTo>
                    <a:cubicBezTo>
                      <a:pt x="1671" y="498"/>
                      <a:pt x="1391" y="643"/>
                      <a:pt x="1152" y="820"/>
                    </a:cubicBezTo>
                    <a:cubicBezTo>
                      <a:pt x="893" y="1007"/>
                      <a:pt x="686" y="1235"/>
                      <a:pt x="509" y="1494"/>
                    </a:cubicBezTo>
                    <a:cubicBezTo>
                      <a:pt x="354" y="1722"/>
                      <a:pt x="239" y="1982"/>
                      <a:pt x="156" y="2282"/>
                    </a:cubicBezTo>
                    <a:cubicBezTo>
                      <a:pt x="73" y="2593"/>
                      <a:pt x="42" y="2946"/>
                      <a:pt x="52" y="3320"/>
                    </a:cubicBezTo>
                    <a:cubicBezTo>
                      <a:pt x="63" y="3568"/>
                      <a:pt x="94" y="3849"/>
                      <a:pt x="156" y="4129"/>
                    </a:cubicBezTo>
                    <a:cubicBezTo>
                      <a:pt x="115" y="4087"/>
                      <a:pt x="63" y="4046"/>
                      <a:pt x="1" y="4015"/>
                    </a:cubicBezTo>
                    <a:lnTo>
                      <a:pt x="1" y="4015"/>
                    </a:lnTo>
                    <a:cubicBezTo>
                      <a:pt x="63" y="4149"/>
                      <a:pt x="135" y="4274"/>
                      <a:pt x="218" y="4388"/>
                    </a:cubicBezTo>
                    <a:lnTo>
                      <a:pt x="218" y="4378"/>
                    </a:lnTo>
                    <a:cubicBezTo>
                      <a:pt x="260" y="4440"/>
                      <a:pt x="322" y="4502"/>
                      <a:pt x="384" y="4554"/>
                    </a:cubicBezTo>
                    <a:cubicBezTo>
                      <a:pt x="426" y="4585"/>
                      <a:pt x="457" y="4606"/>
                      <a:pt x="509" y="4627"/>
                    </a:cubicBezTo>
                    <a:cubicBezTo>
                      <a:pt x="540" y="4647"/>
                      <a:pt x="582" y="4658"/>
                      <a:pt x="613" y="4658"/>
                    </a:cubicBezTo>
                    <a:lnTo>
                      <a:pt x="623" y="4658"/>
                    </a:lnTo>
                    <a:cubicBezTo>
                      <a:pt x="634" y="4661"/>
                      <a:pt x="645" y="4663"/>
                      <a:pt x="657" y="4663"/>
                    </a:cubicBezTo>
                    <a:cubicBezTo>
                      <a:pt x="682" y="4663"/>
                      <a:pt x="709" y="4658"/>
                      <a:pt x="737" y="4658"/>
                    </a:cubicBezTo>
                    <a:lnTo>
                      <a:pt x="727" y="4658"/>
                    </a:lnTo>
                    <a:cubicBezTo>
                      <a:pt x="769" y="4647"/>
                      <a:pt x="810" y="4637"/>
                      <a:pt x="861" y="4617"/>
                    </a:cubicBezTo>
                    <a:lnTo>
                      <a:pt x="861" y="4617"/>
                    </a:lnTo>
                    <a:lnTo>
                      <a:pt x="852" y="4627"/>
                    </a:lnTo>
                    <a:cubicBezTo>
                      <a:pt x="914" y="4596"/>
                      <a:pt x="976" y="4564"/>
                      <a:pt x="1027" y="4513"/>
                    </a:cubicBezTo>
                    <a:cubicBezTo>
                      <a:pt x="1059" y="4492"/>
                      <a:pt x="1090" y="4471"/>
                      <a:pt x="1121" y="4440"/>
                    </a:cubicBezTo>
                    <a:cubicBezTo>
                      <a:pt x="1163" y="4398"/>
                      <a:pt x="1204" y="4347"/>
                      <a:pt x="1246" y="4295"/>
                    </a:cubicBezTo>
                    <a:cubicBezTo>
                      <a:pt x="1287" y="4243"/>
                      <a:pt x="1329" y="4191"/>
                      <a:pt x="1359" y="4129"/>
                    </a:cubicBezTo>
                    <a:cubicBezTo>
                      <a:pt x="1391" y="4066"/>
                      <a:pt x="1422" y="4004"/>
                      <a:pt x="1453" y="3953"/>
                    </a:cubicBezTo>
                    <a:lnTo>
                      <a:pt x="1442" y="3953"/>
                    </a:lnTo>
                    <a:cubicBezTo>
                      <a:pt x="1567" y="3662"/>
                      <a:pt x="1629" y="3340"/>
                      <a:pt x="1671" y="3019"/>
                    </a:cubicBezTo>
                    <a:lnTo>
                      <a:pt x="1671" y="3029"/>
                    </a:lnTo>
                    <a:cubicBezTo>
                      <a:pt x="1702" y="2832"/>
                      <a:pt x="1723" y="2635"/>
                      <a:pt x="1744" y="2438"/>
                    </a:cubicBezTo>
                    <a:lnTo>
                      <a:pt x="1744" y="2417"/>
                    </a:lnTo>
                    <a:lnTo>
                      <a:pt x="1744" y="2407"/>
                    </a:lnTo>
                    <a:lnTo>
                      <a:pt x="1744" y="2397"/>
                    </a:lnTo>
                    <a:cubicBezTo>
                      <a:pt x="1754" y="2376"/>
                      <a:pt x="1764" y="2365"/>
                      <a:pt x="1774" y="2365"/>
                    </a:cubicBezTo>
                    <a:lnTo>
                      <a:pt x="1785" y="2365"/>
                    </a:lnTo>
                    <a:cubicBezTo>
                      <a:pt x="1785" y="2355"/>
                      <a:pt x="1785" y="2355"/>
                      <a:pt x="1795" y="2344"/>
                    </a:cubicBezTo>
                    <a:cubicBezTo>
                      <a:pt x="1800" y="2339"/>
                      <a:pt x="1808" y="2337"/>
                      <a:pt x="1816" y="2337"/>
                    </a:cubicBezTo>
                    <a:cubicBezTo>
                      <a:pt x="1824" y="2337"/>
                      <a:pt x="1832" y="2339"/>
                      <a:pt x="1837" y="2344"/>
                    </a:cubicBezTo>
                    <a:lnTo>
                      <a:pt x="1920" y="2427"/>
                    </a:lnTo>
                    <a:cubicBezTo>
                      <a:pt x="1940" y="2448"/>
                      <a:pt x="1961" y="2459"/>
                      <a:pt x="1982" y="2480"/>
                    </a:cubicBezTo>
                    <a:cubicBezTo>
                      <a:pt x="2076" y="2552"/>
                      <a:pt x="2179" y="2614"/>
                      <a:pt x="2283" y="2666"/>
                    </a:cubicBezTo>
                    <a:cubicBezTo>
                      <a:pt x="2397" y="2729"/>
                      <a:pt x="2511" y="2780"/>
                      <a:pt x="2625" y="2832"/>
                    </a:cubicBezTo>
                    <a:lnTo>
                      <a:pt x="2625" y="2822"/>
                    </a:lnTo>
                    <a:cubicBezTo>
                      <a:pt x="2781" y="2895"/>
                      <a:pt x="2947" y="2957"/>
                      <a:pt x="3113" y="2998"/>
                    </a:cubicBezTo>
                    <a:cubicBezTo>
                      <a:pt x="3289" y="3050"/>
                      <a:pt x="3455" y="3081"/>
                      <a:pt x="3631" y="3102"/>
                    </a:cubicBezTo>
                    <a:cubicBezTo>
                      <a:pt x="3774" y="3119"/>
                      <a:pt x="3917" y="3136"/>
                      <a:pt x="4066" y="3136"/>
                    </a:cubicBezTo>
                    <a:cubicBezTo>
                      <a:pt x="4101" y="3136"/>
                      <a:pt x="4136" y="3135"/>
                      <a:pt x="4171" y="3133"/>
                    </a:cubicBezTo>
                    <a:cubicBezTo>
                      <a:pt x="4264" y="3133"/>
                      <a:pt x="4358" y="3133"/>
                      <a:pt x="4451" y="3123"/>
                    </a:cubicBezTo>
                    <a:cubicBezTo>
                      <a:pt x="4513" y="3112"/>
                      <a:pt x="4575" y="3102"/>
                      <a:pt x="4637" y="3102"/>
                    </a:cubicBezTo>
                    <a:lnTo>
                      <a:pt x="4627" y="3102"/>
                    </a:lnTo>
                    <a:cubicBezTo>
                      <a:pt x="4856" y="3071"/>
                      <a:pt x="5084" y="3029"/>
                      <a:pt x="5301" y="2967"/>
                    </a:cubicBezTo>
                    <a:cubicBezTo>
                      <a:pt x="5540" y="2905"/>
                      <a:pt x="5768" y="2832"/>
                      <a:pt x="5997" y="2739"/>
                    </a:cubicBezTo>
                    <a:cubicBezTo>
                      <a:pt x="6246" y="2625"/>
                      <a:pt x="6484" y="2500"/>
                      <a:pt x="6691" y="2335"/>
                    </a:cubicBezTo>
                    <a:cubicBezTo>
                      <a:pt x="6816" y="2252"/>
                      <a:pt x="6919" y="2148"/>
                      <a:pt x="7013" y="2023"/>
                    </a:cubicBezTo>
                    <a:lnTo>
                      <a:pt x="7023" y="2023"/>
                    </a:lnTo>
                    <a:cubicBezTo>
                      <a:pt x="7044" y="1982"/>
                      <a:pt x="7075" y="1940"/>
                      <a:pt x="7106" y="1899"/>
                    </a:cubicBezTo>
                    <a:cubicBezTo>
                      <a:pt x="7106" y="1888"/>
                      <a:pt x="7117" y="1888"/>
                      <a:pt x="7127" y="1888"/>
                    </a:cubicBezTo>
                    <a:lnTo>
                      <a:pt x="7148" y="1888"/>
                    </a:lnTo>
                    <a:cubicBezTo>
                      <a:pt x="7158" y="1888"/>
                      <a:pt x="7158" y="1899"/>
                      <a:pt x="7158" y="1909"/>
                    </a:cubicBezTo>
                    <a:lnTo>
                      <a:pt x="7251" y="1940"/>
                    </a:lnTo>
                    <a:cubicBezTo>
                      <a:pt x="7283" y="1950"/>
                      <a:pt x="7314" y="1971"/>
                      <a:pt x="7345" y="1992"/>
                    </a:cubicBezTo>
                    <a:cubicBezTo>
                      <a:pt x="7417" y="2033"/>
                      <a:pt x="7479" y="2096"/>
                      <a:pt x="7553" y="2158"/>
                    </a:cubicBezTo>
                    <a:cubicBezTo>
                      <a:pt x="7615" y="2210"/>
                      <a:pt x="7677" y="2272"/>
                      <a:pt x="7739" y="2335"/>
                    </a:cubicBezTo>
                    <a:cubicBezTo>
                      <a:pt x="7801" y="2397"/>
                      <a:pt x="7864" y="2459"/>
                      <a:pt x="7915" y="2521"/>
                    </a:cubicBezTo>
                    <a:cubicBezTo>
                      <a:pt x="8030" y="2635"/>
                      <a:pt x="8133" y="2759"/>
                      <a:pt x="8226" y="2884"/>
                    </a:cubicBezTo>
                    <a:cubicBezTo>
                      <a:pt x="8196" y="2739"/>
                      <a:pt x="8154" y="2593"/>
                      <a:pt x="8113" y="2448"/>
                    </a:cubicBezTo>
                    <a:cubicBezTo>
                      <a:pt x="7967" y="1899"/>
                      <a:pt x="7739" y="1432"/>
                      <a:pt x="7438" y="1069"/>
                    </a:cubicBezTo>
                    <a:cubicBezTo>
                      <a:pt x="7355" y="965"/>
                      <a:pt x="7262" y="871"/>
                      <a:pt x="7158" y="779"/>
                    </a:cubicBezTo>
                    <a:cubicBezTo>
                      <a:pt x="7168" y="758"/>
                      <a:pt x="7168" y="726"/>
                      <a:pt x="7148" y="706"/>
                    </a:cubicBezTo>
                    <a:cubicBezTo>
                      <a:pt x="7138" y="685"/>
                      <a:pt x="7117" y="664"/>
                      <a:pt x="7096" y="654"/>
                    </a:cubicBezTo>
                    <a:cubicBezTo>
                      <a:pt x="6909" y="602"/>
                      <a:pt x="6712" y="530"/>
                      <a:pt x="6484" y="447"/>
                    </a:cubicBezTo>
                    <a:lnTo>
                      <a:pt x="6349" y="394"/>
                    </a:lnTo>
                    <a:cubicBezTo>
                      <a:pt x="6235" y="353"/>
                      <a:pt x="6110" y="301"/>
                      <a:pt x="5986" y="260"/>
                    </a:cubicBezTo>
                    <a:cubicBezTo>
                      <a:pt x="5695" y="177"/>
                      <a:pt x="5384" y="104"/>
                      <a:pt x="5021" y="52"/>
                    </a:cubicBezTo>
                    <a:cubicBezTo>
                      <a:pt x="4741" y="21"/>
                      <a:pt x="4451" y="0"/>
                      <a:pt x="4150" y="0"/>
                    </a:cubicBezTo>
                    <a:close/>
                  </a:path>
                </a:pathLst>
              </a:custGeom>
              <a:solidFill>
                <a:srgbClr val="EC9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51"/>
              <p:cNvSpPr/>
              <p:nvPr/>
            </p:nvSpPr>
            <p:spPr>
              <a:xfrm>
                <a:off x="2533883" y="2485388"/>
                <a:ext cx="341609" cy="292249"/>
              </a:xfrm>
              <a:custGeom>
                <a:avLst/>
                <a:gdLst/>
                <a:ahLst/>
                <a:cxnLst/>
                <a:rect l="l" t="t" r="r" b="b"/>
                <a:pathLst>
                  <a:path w="5239" h="4482" extrusionOk="0">
                    <a:moveTo>
                      <a:pt x="1" y="0"/>
                    </a:moveTo>
                    <a:lnTo>
                      <a:pt x="1" y="0"/>
                    </a:lnTo>
                    <a:cubicBezTo>
                      <a:pt x="11" y="93"/>
                      <a:pt x="32" y="176"/>
                      <a:pt x="52" y="270"/>
                    </a:cubicBezTo>
                    <a:cubicBezTo>
                      <a:pt x="94" y="415"/>
                      <a:pt x="156" y="550"/>
                      <a:pt x="239" y="674"/>
                    </a:cubicBezTo>
                    <a:cubicBezTo>
                      <a:pt x="374" y="882"/>
                      <a:pt x="571" y="1059"/>
                      <a:pt x="810" y="1183"/>
                    </a:cubicBezTo>
                    <a:cubicBezTo>
                      <a:pt x="1018" y="1297"/>
                      <a:pt x="1276" y="1370"/>
                      <a:pt x="1557" y="1400"/>
                    </a:cubicBezTo>
                    <a:cubicBezTo>
                      <a:pt x="1578" y="1504"/>
                      <a:pt x="1598" y="1619"/>
                      <a:pt x="1629" y="1732"/>
                    </a:cubicBezTo>
                    <a:cubicBezTo>
                      <a:pt x="1661" y="1878"/>
                      <a:pt x="1712" y="2023"/>
                      <a:pt x="1764" y="2168"/>
                    </a:cubicBezTo>
                    <a:cubicBezTo>
                      <a:pt x="1878" y="2438"/>
                      <a:pt x="2023" y="2687"/>
                      <a:pt x="2200" y="2915"/>
                    </a:cubicBezTo>
                    <a:cubicBezTo>
                      <a:pt x="2532" y="3361"/>
                      <a:pt x="2988" y="3724"/>
                      <a:pt x="3538" y="3994"/>
                    </a:cubicBezTo>
                    <a:cubicBezTo>
                      <a:pt x="4045" y="4242"/>
                      <a:pt x="4614" y="4408"/>
                      <a:pt x="5235" y="4481"/>
                    </a:cubicBezTo>
                    <a:lnTo>
                      <a:pt x="5235" y="4481"/>
                    </a:lnTo>
                    <a:cubicBezTo>
                      <a:pt x="5226" y="4479"/>
                      <a:pt x="5217" y="4471"/>
                      <a:pt x="5208" y="4471"/>
                    </a:cubicBezTo>
                    <a:cubicBezTo>
                      <a:pt x="4959" y="4419"/>
                      <a:pt x="4720" y="4357"/>
                      <a:pt x="4492" y="4263"/>
                    </a:cubicBezTo>
                    <a:cubicBezTo>
                      <a:pt x="4254" y="4180"/>
                      <a:pt x="4026" y="4067"/>
                      <a:pt x="3807" y="3942"/>
                    </a:cubicBezTo>
                    <a:cubicBezTo>
                      <a:pt x="3549" y="3786"/>
                      <a:pt x="3300" y="3610"/>
                      <a:pt x="3071" y="3403"/>
                    </a:cubicBezTo>
                    <a:cubicBezTo>
                      <a:pt x="2843" y="3205"/>
                      <a:pt x="2646" y="2977"/>
                      <a:pt x="2470" y="2728"/>
                    </a:cubicBezTo>
                    <a:cubicBezTo>
                      <a:pt x="2293" y="2479"/>
                      <a:pt x="2138" y="2220"/>
                      <a:pt x="2023" y="1940"/>
                    </a:cubicBezTo>
                    <a:cubicBezTo>
                      <a:pt x="1961" y="1795"/>
                      <a:pt x="1920" y="1649"/>
                      <a:pt x="1878" y="1494"/>
                    </a:cubicBezTo>
                    <a:cubicBezTo>
                      <a:pt x="1837" y="1359"/>
                      <a:pt x="1806" y="1214"/>
                      <a:pt x="1785" y="1079"/>
                    </a:cubicBezTo>
                    <a:cubicBezTo>
                      <a:pt x="1745" y="1083"/>
                      <a:pt x="1706" y="1085"/>
                      <a:pt x="1666" y="1085"/>
                    </a:cubicBezTo>
                    <a:cubicBezTo>
                      <a:pt x="1478" y="1085"/>
                      <a:pt x="1291" y="1046"/>
                      <a:pt x="1110" y="986"/>
                    </a:cubicBezTo>
                    <a:cubicBezTo>
                      <a:pt x="986" y="944"/>
                      <a:pt x="872" y="893"/>
                      <a:pt x="769" y="820"/>
                    </a:cubicBezTo>
                    <a:cubicBezTo>
                      <a:pt x="665" y="757"/>
                      <a:pt x="561" y="695"/>
                      <a:pt x="467" y="612"/>
                    </a:cubicBezTo>
                    <a:cubicBezTo>
                      <a:pt x="291" y="457"/>
                      <a:pt x="125" y="270"/>
                      <a:pt x="22" y="52"/>
                    </a:cubicBezTo>
                    <a:cubicBezTo>
                      <a:pt x="22" y="42"/>
                      <a:pt x="11" y="21"/>
                      <a:pt x="1" y="0"/>
                    </a:cubicBezTo>
                    <a:close/>
                    <a:moveTo>
                      <a:pt x="5235" y="4481"/>
                    </a:moveTo>
                    <a:cubicBezTo>
                      <a:pt x="5237" y="4481"/>
                      <a:pt x="5238" y="4482"/>
                      <a:pt x="5239" y="4482"/>
                    </a:cubicBezTo>
                    <a:cubicBezTo>
                      <a:pt x="5238" y="4482"/>
                      <a:pt x="5237" y="4481"/>
                      <a:pt x="5235" y="4481"/>
                    </a:cubicBezTo>
                    <a:close/>
                  </a:path>
                </a:pathLst>
              </a:custGeom>
              <a:solidFill>
                <a:srgbClr val="EC9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51"/>
              <p:cNvSpPr/>
              <p:nvPr/>
            </p:nvSpPr>
            <p:spPr>
              <a:xfrm>
                <a:off x="2696898" y="2440722"/>
                <a:ext cx="782" cy="65"/>
              </a:xfrm>
              <a:custGeom>
                <a:avLst/>
                <a:gdLst/>
                <a:ahLst/>
                <a:cxnLst/>
                <a:rect l="l" t="t" r="r" b="b"/>
                <a:pathLst>
                  <a:path w="12" h="1" extrusionOk="0">
                    <a:moveTo>
                      <a:pt x="0" y="1"/>
                    </a:moveTo>
                    <a:lnTo>
                      <a:pt x="11" y="1"/>
                    </a:lnTo>
                    <a:close/>
                  </a:path>
                </a:pathLst>
              </a:custGeom>
              <a:solidFill>
                <a:srgbClr val="EC9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51"/>
              <p:cNvSpPr/>
              <p:nvPr/>
            </p:nvSpPr>
            <p:spPr>
              <a:xfrm>
                <a:off x="2696898" y="2440722"/>
                <a:ext cx="65" cy="65"/>
              </a:xfrm>
              <a:custGeom>
                <a:avLst/>
                <a:gdLst/>
                <a:ahLst/>
                <a:cxnLst/>
                <a:rect l="l" t="t" r="r" b="b"/>
                <a:pathLst>
                  <a:path w="1" h="1" extrusionOk="0">
                    <a:moveTo>
                      <a:pt x="0" y="1"/>
                    </a:moveTo>
                    <a:close/>
                  </a:path>
                </a:pathLst>
              </a:custGeom>
              <a:solidFill>
                <a:srgbClr val="EC9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51"/>
              <p:cNvSpPr/>
              <p:nvPr/>
            </p:nvSpPr>
            <p:spPr>
              <a:xfrm>
                <a:off x="3020906" y="2325046"/>
                <a:ext cx="65" cy="65"/>
              </a:xfrm>
              <a:custGeom>
                <a:avLst/>
                <a:gdLst/>
                <a:ahLst/>
                <a:cxnLst/>
                <a:rect l="l" t="t" r="r" b="b"/>
                <a:pathLst>
                  <a:path w="1" h="1" extrusionOk="0">
                    <a:moveTo>
                      <a:pt x="1" y="1"/>
                    </a:moveTo>
                    <a:close/>
                  </a:path>
                </a:pathLst>
              </a:custGeom>
              <a:solidFill>
                <a:srgbClr val="EC9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51"/>
              <p:cNvSpPr/>
              <p:nvPr/>
            </p:nvSpPr>
            <p:spPr>
              <a:xfrm>
                <a:off x="2585330" y="2430550"/>
                <a:ext cx="35863" cy="108110"/>
              </a:xfrm>
              <a:custGeom>
                <a:avLst/>
                <a:gdLst/>
                <a:ahLst/>
                <a:cxnLst/>
                <a:rect l="l" t="t" r="r" b="b"/>
                <a:pathLst>
                  <a:path w="550" h="1658" extrusionOk="0">
                    <a:moveTo>
                      <a:pt x="238" y="1"/>
                    </a:moveTo>
                    <a:cubicBezTo>
                      <a:pt x="229" y="1"/>
                      <a:pt x="208" y="12"/>
                      <a:pt x="197" y="22"/>
                    </a:cubicBezTo>
                    <a:cubicBezTo>
                      <a:pt x="176" y="53"/>
                      <a:pt x="155" y="74"/>
                      <a:pt x="135" y="105"/>
                    </a:cubicBezTo>
                    <a:cubicBezTo>
                      <a:pt x="114" y="136"/>
                      <a:pt x="93" y="167"/>
                      <a:pt x="83" y="198"/>
                    </a:cubicBezTo>
                    <a:cubicBezTo>
                      <a:pt x="52" y="271"/>
                      <a:pt x="31" y="333"/>
                      <a:pt x="21" y="406"/>
                    </a:cubicBezTo>
                    <a:cubicBezTo>
                      <a:pt x="0" y="561"/>
                      <a:pt x="10" y="717"/>
                      <a:pt x="52" y="862"/>
                    </a:cubicBezTo>
                    <a:cubicBezTo>
                      <a:pt x="83" y="1007"/>
                      <a:pt x="146" y="1153"/>
                      <a:pt x="218" y="1287"/>
                    </a:cubicBezTo>
                    <a:cubicBezTo>
                      <a:pt x="280" y="1412"/>
                      <a:pt x="363" y="1536"/>
                      <a:pt x="467" y="1640"/>
                    </a:cubicBezTo>
                    <a:cubicBezTo>
                      <a:pt x="473" y="1652"/>
                      <a:pt x="486" y="1657"/>
                      <a:pt x="500" y="1657"/>
                    </a:cubicBezTo>
                    <a:cubicBezTo>
                      <a:pt x="510" y="1657"/>
                      <a:pt x="520" y="1655"/>
                      <a:pt x="529" y="1651"/>
                    </a:cubicBezTo>
                    <a:cubicBezTo>
                      <a:pt x="550" y="1630"/>
                      <a:pt x="550" y="1598"/>
                      <a:pt x="529" y="1578"/>
                    </a:cubicBezTo>
                    <a:cubicBezTo>
                      <a:pt x="508" y="1557"/>
                      <a:pt x="487" y="1526"/>
                      <a:pt x="467" y="1495"/>
                    </a:cubicBezTo>
                    <a:cubicBezTo>
                      <a:pt x="384" y="1381"/>
                      <a:pt x="321" y="1256"/>
                      <a:pt x="270" y="1121"/>
                    </a:cubicBezTo>
                    <a:cubicBezTo>
                      <a:pt x="238" y="1049"/>
                      <a:pt x="218" y="976"/>
                      <a:pt x="197" y="904"/>
                    </a:cubicBezTo>
                    <a:cubicBezTo>
                      <a:pt x="176" y="831"/>
                      <a:pt x="166" y="758"/>
                      <a:pt x="166" y="685"/>
                    </a:cubicBezTo>
                    <a:lnTo>
                      <a:pt x="166" y="706"/>
                    </a:lnTo>
                    <a:cubicBezTo>
                      <a:pt x="155" y="602"/>
                      <a:pt x="155" y="510"/>
                      <a:pt x="176" y="416"/>
                    </a:cubicBezTo>
                    <a:lnTo>
                      <a:pt x="176" y="416"/>
                    </a:lnTo>
                    <a:lnTo>
                      <a:pt x="166" y="437"/>
                    </a:lnTo>
                    <a:cubicBezTo>
                      <a:pt x="187" y="364"/>
                      <a:pt x="208" y="291"/>
                      <a:pt x="238" y="229"/>
                    </a:cubicBezTo>
                    <a:cubicBezTo>
                      <a:pt x="249" y="188"/>
                      <a:pt x="280" y="146"/>
                      <a:pt x="301" y="105"/>
                    </a:cubicBezTo>
                    <a:cubicBezTo>
                      <a:pt x="311" y="84"/>
                      <a:pt x="311" y="53"/>
                      <a:pt x="291" y="32"/>
                    </a:cubicBezTo>
                    <a:cubicBezTo>
                      <a:pt x="280" y="12"/>
                      <a:pt x="259" y="1"/>
                      <a:pt x="238" y="1"/>
                    </a:cubicBezTo>
                    <a:close/>
                  </a:path>
                </a:pathLst>
              </a:custGeom>
              <a:solidFill>
                <a:srgbClr val="CA87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51"/>
              <p:cNvSpPr/>
              <p:nvPr/>
            </p:nvSpPr>
            <p:spPr>
              <a:xfrm>
                <a:off x="2553510" y="2427224"/>
                <a:ext cx="52164" cy="20800"/>
              </a:xfrm>
              <a:custGeom>
                <a:avLst/>
                <a:gdLst/>
                <a:ahLst/>
                <a:cxnLst/>
                <a:rect l="l" t="t" r="r" b="b"/>
                <a:pathLst>
                  <a:path w="800" h="319" extrusionOk="0">
                    <a:moveTo>
                      <a:pt x="488" y="0"/>
                    </a:moveTo>
                    <a:cubicBezTo>
                      <a:pt x="447" y="0"/>
                      <a:pt x="405" y="10"/>
                      <a:pt x="364" y="21"/>
                    </a:cubicBezTo>
                    <a:cubicBezTo>
                      <a:pt x="291" y="31"/>
                      <a:pt x="219" y="73"/>
                      <a:pt x="166" y="114"/>
                    </a:cubicBezTo>
                    <a:cubicBezTo>
                      <a:pt x="136" y="135"/>
                      <a:pt x="115" y="156"/>
                      <a:pt x="83" y="176"/>
                    </a:cubicBezTo>
                    <a:cubicBezTo>
                      <a:pt x="53" y="208"/>
                      <a:pt x="32" y="239"/>
                      <a:pt x="11" y="270"/>
                    </a:cubicBezTo>
                    <a:cubicBezTo>
                      <a:pt x="0" y="280"/>
                      <a:pt x="0" y="301"/>
                      <a:pt x="21" y="312"/>
                    </a:cubicBezTo>
                    <a:cubicBezTo>
                      <a:pt x="26" y="316"/>
                      <a:pt x="32" y="318"/>
                      <a:pt x="38" y="318"/>
                    </a:cubicBezTo>
                    <a:cubicBezTo>
                      <a:pt x="47" y="318"/>
                      <a:pt x="57" y="313"/>
                      <a:pt x="63" y="301"/>
                    </a:cubicBezTo>
                    <a:lnTo>
                      <a:pt x="83" y="280"/>
                    </a:lnTo>
                    <a:cubicBezTo>
                      <a:pt x="104" y="249"/>
                      <a:pt x="125" y="229"/>
                      <a:pt x="156" y="208"/>
                    </a:cubicBezTo>
                    <a:cubicBezTo>
                      <a:pt x="187" y="187"/>
                      <a:pt x="208" y="176"/>
                      <a:pt x="239" y="166"/>
                    </a:cubicBezTo>
                    <a:cubicBezTo>
                      <a:pt x="281" y="146"/>
                      <a:pt x="322" y="135"/>
                      <a:pt x="364" y="135"/>
                    </a:cubicBezTo>
                    <a:cubicBezTo>
                      <a:pt x="385" y="130"/>
                      <a:pt x="405" y="127"/>
                      <a:pt x="426" y="127"/>
                    </a:cubicBezTo>
                    <a:cubicBezTo>
                      <a:pt x="447" y="127"/>
                      <a:pt x="468" y="130"/>
                      <a:pt x="488" y="135"/>
                    </a:cubicBezTo>
                    <a:cubicBezTo>
                      <a:pt x="540" y="146"/>
                      <a:pt x="581" y="156"/>
                      <a:pt x="623" y="176"/>
                    </a:cubicBezTo>
                    <a:cubicBezTo>
                      <a:pt x="654" y="197"/>
                      <a:pt x="675" y="208"/>
                      <a:pt x="706" y="218"/>
                    </a:cubicBezTo>
                    <a:cubicBezTo>
                      <a:pt x="714" y="221"/>
                      <a:pt x="722" y="222"/>
                      <a:pt x="729" y="222"/>
                    </a:cubicBezTo>
                    <a:cubicBezTo>
                      <a:pt x="752" y="222"/>
                      <a:pt x="773" y="210"/>
                      <a:pt x="789" y="187"/>
                    </a:cubicBezTo>
                    <a:cubicBezTo>
                      <a:pt x="799" y="166"/>
                      <a:pt x="799" y="125"/>
                      <a:pt x="779" y="104"/>
                    </a:cubicBezTo>
                    <a:cubicBezTo>
                      <a:pt x="768" y="93"/>
                      <a:pt x="747" y="83"/>
                      <a:pt x="737" y="73"/>
                    </a:cubicBezTo>
                    <a:cubicBezTo>
                      <a:pt x="726" y="52"/>
                      <a:pt x="706" y="52"/>
                      <a:pt x="685" y="42"/>
                    </a:cubicBezTo>
                    <a:cubicBezTo>
                      <a:pt x="654" y="21"/>
                      <a:pt x="623" y="21"/>
                      <a:pt x="581" y="10"/>
                    </a:cubicBezTo>
                    <a:cubicBezTo>
                      <a:pt x="551" y="0"/>
                      <a:pt x="519" y="0"/>
                      <a:pt x="488" y="0"/>
                    </a:cubicBezTo>
                    <a:close/>
                  </a:path>
                </a:pathLst>
              </a:custGeom>
              <a:solidFill>
                <a:srgbClr val="CA87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51"/>
              <p:cNvSpPr/>
              <p:nvPr/>
            </p:nvSpPr>
            <p:spPr>
              <a:xfrm>
                <a:off x="2603523" y="2099173"/>
                <a:ext cx="574391" cy="351781"/>
              </a:xfrm>
              <a:custGeom>
                <a:avLst/>
                <a:gdLst/>
                <a:ahLst/>
                <a:cxnLst/>
                <a:rect l="l" t="t" r="r" b="b"/>
                <a:pathLst>
                  <a:path w="8809" h="5395" extrusionOk="0">
                    <a:moveTo>
                      <a:pt x="4534" y="0"/>
                    </a:moveTo>
                    <a:cubicBezTo>
                      <a:pt x="4306" y="0"/>
                      <a:pt x="4078" y="11"/>
                      <a:pt x="3850" y="42"/>
                    </a:cubicBezTo>
                    <a:cubicBezTo>
                      <a:pt x="3373" y="94"/>
                      <a:pt x="2905" y="208"/>
                      <a:pt x="2470" y="384"/>
                    </a:cubicBezTo>
                    <a:cubicBezTo>
                      <a:pt x="2024" y="550"/>
                      <a:pt x="1630" y="788"/>
                      <a:pt x="1287" y="1058"/>
                    </a:cubicBezTo>
                    <a:cubicBezTo>
                      <a:pt x="925" y="1349"/>
                      <a:pt x="634" y="1691"/>
                      <a:pt x="416" y="2075"/>
                    </a:cubicBezTo>
                    <a:cubicBezTo>
                      <a:pt x="198" y="2469"/>
                      <a:pt x="63" y="2915"/>
                      <a:pt x="22" y="3392"/>
                    </a:cubicBezTo>
                    <a:cubicBezTo>
                      <a:pt x="1" y="3641"/>
                      <a:pt x="1" y="3900"/>
                      <a:pt x="32" y="4170"/>
                    </a:cubicBezTo>
                    <a:cubicBezTo>
                      <a:pt x="53" y="4336"/>
                      <a:pt x="95" y="4492"/>
                      <a:pt x="136" y="4647"/>
                    </a:cubicBezTo>
                    <a:cubicBezTo>
                      <a:pt x="178" y="4792"/>
                      <a:pt x="240" y="4917"/>
                      <a:pt x="312" y="5041"/>
                    </a:cubicBezTo>
                    <a:cubicBezTo>
                      <a:pt x="374" y="5145"/>
                      <a:pt x="447" y="5228"/>
                      <a:pt x="530" y="5290"/>
                    </a:cubicBezTo>
                    <a:cubicBezTo>
                      <a:pt x="572" y="5322"/>
                      <a:pt x="613" y="5343"/>
                      <a:pt x="655" y="5363"/>
                    </a:cubicBezTo>
                    <a:cubicBezTo>
                      <a:pt x="706" y="5384"/>
                      <a:pt x="759" y="5394"/>
                      <a:pt x="821" y="5394"/>
                    </a:cubicBezTo>
                    <a:cubicBezTo>
                      <a:pt x="862" y="5394"/>
                      <a:pt x="914" y="5384"/>
                      <a:pt x="955" y="5363"/>
                    </a:cubicBezTo>
                    <a:cubicBezTo>
                      <a:pt x="1008" y="5343"/>
                      <a:pt x="1059" y="5322"/>
                      <a:pt x="1111" y="5280"/>
                    </a:cubicBezTo>
                    <a:cubicBezTo>
                      <a:pt x="1236" y="5177"/>
                      <a:pt x="1329" y="5041"/>
                      <a:pt x="1391" y="4938"/>
                    </a:cubicBezTo>
                    <a:cubicBezTo>
                      <a:pt x="1453" y="4824"/>
                      <a:pt x="1505" y="4709"/>
                      <a:pt x="1547" y="4626"/>
                    </a:cubicBezTo>
                    <a:cubicBezTo>
                      <a:pt x="1588" y="4513"/>
                      <a:pt x="1630" y="4398"/>
                      <a:pt x="1671" y="4264"/>
                    </a:cubicBezTo>
                    <a:cubicBezTo>
                      <a:pt x="1744" y="4046"/>
                      <a:pt x="1785" y="3817"/>
                      <a:pt x="1817" y="3558"/>
                    </a:cubicBezTo>
                    <a:cubicBezTo>
                      <a:pt x="1868" y="3185"/>
                      <a:pt x="1879" y="2791"/>
                      <a:pt x="1847" y="2355"/>
                    </a:cubicBezTo>
                    <a:lnTo>
                      <a:pt x="1847" y="2355"/>
                    </a:lnTo>
                    <a:lnTo>
                      <a:pt x="1900" y="2407"/>
                    </a:lnTo>
                    <a:cubicBezTo>
                      <a:pt x="1972" y="2490"/>
                      <a:pt x="2066" y="2563"/>
                      <a:pt x="2179" y="2646"/>
                    </a:cubicBezTo>
                    <a:cubicBezTo>
                      <a:pt x="2377" y="2791"/>
                      <a:pt x="2594" y="2915"/>
                      <a:pt x="2854" y="3019"/>
                    </a:cubicBezTo>
                    <a:cubicBezTo>
                      <a:pt x="3352" y="3236"/>
                      <a:pt x="3891" y="3361"/>
                      <a:pt x="4482" y="3392"/>
                    </a:cubicBezTo>
                    <a:cubicBezTo>
                      <a:pt x="4565" y="3392"/>
                      <a:pt x="4648" y="3402"/>
                      <a:pt x="4742" y="3402"/>
                    </a:cubicBezTo>
                    <a:cubicBezTo>
                      <a:pt x="4929" y="3402"/>
                      <a:pt x="5115" y="3392"/>
                      <a:pt x="5302" y="3361"/>
                    </a:cubicBezTo>
                    <a:cubicBezTo>
                      <a:pt x="5582" y="3330"/>
                      <a:pt x="5841" y="3268"/>
                      <a:pt x="6080" y="3195"/>
                    </a:cubicBezTo>
                    <a:cubicBezTo>
                      <a:pt x="6329" y="3102"/>
                      <a:pt x="6547" y="2987"/>
                      <a:pt x="6743" y="2863"/>
                    </a:cubicBezTo>
                    <a:cubicBezTo>
                      <a:pt x="6847" y="2780"/>
                      <a:pt x="6951" y="2697"/>
                      <a:pt x="7055" y="2593"/>
                    </a:cubicBezTo>
                    <a:cubicBezTo>
                      <a:pt x="7107" y="2542"/>
                      <a:pt x="7158" y="2480"/>
                      <a:pt x="7211" y="2407"/>
                    </a:cubicBezTo>
                    <a:cubicBezTo>
                      <a:pt x="7252" y="2355"/>
                      <a:pt x="7294" y="2282"/>
                      <a:pt x="7335" y="2189"/>
                    </a:cubicBezTo>
                    <a:cubicBezTo>
                      <a:pt x="7335" y="2168"/>
                      <a:pt x="7345" y="2158"/>
                      <a:pt x="7345" y="2137"/>
                    </a:cubicBezTo>
                    <a:cubicBezTo>
                      <a:pt x="7428" y="2189"/>
                      <a:pt x="7511" y="2231"/>
                      <a:pt x="7594" y="2293"/>
                    </a:cubicBezTo>
                    <a:cubicBezTo>
                      <a:pt x="7812" y="2427"/>
                      <a:pt x="7999" y="2593"/>
                      <a:pt x="8165" y="2791"/>
                    </a:cubicBezTo>
                    <a:cubicBezTo>
                      <a:pt x="8320" y="2957"/>
                      <a:pt x="8455" y="3143"/>
                      <a:pt x="8611" y="3392"/>
                    </a:cubicBezTo>
                    <a:cubicBezTo>
                      <a:pt x="8621" y="3413"/>
                      <a:pt x="8652" y="3434"/>
                      <a:pt x="8694" y="3434"/>
                    </a:cubicBezTo>
                    <a:cubicBezTo>
                      <a:pt x="8714" y="3434"/>
                      <a:pt x="8735" y="3423"/>
                      <a:pt x="8746" y="3413"/>
                    </a:cubicBezTo>
                    <a:cubicBezTo>
                      <a:pt x="8797" y="3382"/>
                      <a:pt x="8808" y="3330"/>
                      <a:pt x="8777" y="3278"/>
                    </a:cubicBezTo>
                    <a:cubicBezTo>
                      <a:pt x="8797" y="3247"/>
                      <a:pt x="8808" y="3216"/>
                      <a:pt x="8797" y="3195"/>
                    </a:cubicBezTo>
                    <a:cubicBezTo>
                      <a:pt x="8746" y="2842"/>
                      <a:pt x="8652" y="2521"/>
                      <a:pt x="8528" y="2231"/>
                    </a:cubicBezTo>
                    <a:cubicBezTo>
                      <a:pt x="8393" y="1919"/>
                      <a:pt x="8227" y="1639"/>
                      <a:pt x="8009" y="1390"/>
                    </a:cubicBezTo>
                    <a:cubicBezTo>
                      <a:pt x="7905" y="1266"/>
                      <a:pt x="7792" y="1141"/>
                      <a:pt x="7656" y="1037"/>
                    </a:cubicBezTo>
                    <a:cubicBezTo>
                      <a:pt x="7553" y="944"/>
                      <a:pt x="7428" y="851"/>
                      <a:pt x="7283" y="758"/>
                    </a:cubicBezTo>
                    <a:cubicBezTo>
                      <a:pt x="7096" y="633"/>
                      <a:pt x="6889" y="519"/>
                      <a:pt x="6671" y="426"/>
                    </a:cubicBezTo>
                    <a:cubicBezTo>
                      <a:pt x="6246" y="239"/>
                      <a:pt x="5779" y="115"/>
                      <a:pt x="5291" y="52"/>
                    </a:cubicBezTo>
                    <a:cubicBezTo>
                      <a:pt x="5042" y="11"/>
                      <a:pt x="4793" y="0"/>
                      <a:pt x="45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51"/>
              <p:cNvSpPr/>
              <p:nvPr/>
            </p:nvSpPr>
            <p:spPr>
              <a:xfrm>
                <a:off x="2717894" y="2202655"/>
                <a:ext cx="361888" cy="82810"/>
              </a:xfrm>
              <a:custGeom>
                <a:avLst/>
                <a:gdLst/>
                <a:ahLst/>
                <a:cxnLst/>
                <a:rect l="l" t="t" r="r" b="b"/>
                <a:pathLst>
                  <a:path w="5550" h="1270" extrusionOk="0">
                    <a:moveTo>
                      <a:pt x="4250" y="931"/>
                    </a:moveTo>
                    <a:cubicBezTo>
                      <a:pt x="4249" y="933"/>
                      <a:pt x="4246" y="934"/>
                      <a:pt x="4243" y="934"/>
                    </a:cubicBezTo>
                    <a:cubicBezTo>
                      <a:pt x="4243" y="934"/>
                      <a:pt x="4247" y="934"/>
                      <a:pt x="4250" y="931"/>
                    </a:cubicBezTo>
                    <a:close/>
                    <a:moveTo>
                      <a:pt x="5498" y="1"/>
                    </a:moveTo>
                    <a:cubicBezTo>
                      <a:pt x="5487" y="1"/>
                      <a:pt x="5477" y="10"/>
                      <a:pt x="5467" y="21"/>
                    </a:cubicBezTo>
                    <a:cubicBezTo>
                      <a:pt x="5446" y="73"/>
                      <a:pt x="5415" y="135"/>
                      <a:pt x="5384" y="187"/>
                    </a:cubicBezTo>
                    <a:cubicBezTo>
                      <a:pt x="5321" y="291"/>
                      <a:pt x="5238" y="384"/>
                      <a:pt x="5155" y="467"/>
                    </a:cubicBezTo>
                    <a:cubicBezTo>
                      <a:pt x="5042" y="571"/>
                      <a:pt x="4917" y="654"/>
                      <a:pt x="4793" y="727"/>
                    </a:cubicBezTo>
                    <a:cubicBezTo>
                      <a:pt x="4627" y="810"/>
                      <a:pt x="4440" y="882"/>
                      <a:pt x="4263" y="923"/>
                    </a:cubicBezTo>
                    <a:lnTo>
                      <a:pt x="4253" y="923"/>
                    </a:lnTo>
                    <a:cubicBezTo>
                      <a:pt x="3998" y="987"/>
                      <a:pt x="3743" y="1019"/>
                      <a:pt x="3488" y="1019"/>
                    </a:cubicBezTo>
                    <a:cubicBezTo>
                      <a:pt x="3453" y="1019"/>
                      <a:pt x="3418" y="1018"/>
                      <a:pt x="3382" y="1017"/>
                    </a:cubicBezTo>
                    <a:lnTo>
                      <a:pt x="3371" y="1017"/>
                    </a:lnTo>
                    <a:cubicBezTo>
                      <a:pt x="3237" y="1017"/>
                      <a:pt x="3112" y="1006"/>
                      <a:pt x="2977" y="996"/>
                    </a:cubicBezTo>
                    <a:cubicBezTo>
                      <a:pt x="2843" y="976"/>
                      <a:pt x="2697" y="965"/>
                      <a:pt x="2562" y="934"/>
                    </a:cubicBezTo>
                    <a:cubicBezTo>
                      <a:pt x="2417" y="913"/>
                      <a:pt x="2282" y="882"/>
                      <a:pt x="2147" y="851"/>
                    </a:cubicBezTo>
                    <a:cubicBezTo>
                      <a:pt x="2013" y="820"/>
                      <a:pt x="1868" y="789"/>
                      <a:pt x="1732" y="747"/>
                    </a:cubicBezTo>
                    <a:lnTo>
                      <a:pt x="1732" y="747"/>
                    </a:lnTo>
                    <a:cubicBezTo>
                      <a:pt x="1733" y="748"/>
                      <a:pt x="1733" y="748"/>
                      <a:pt x="1734" y="749"/>
                    </a:cubicBezTo>
                    <a:lnTo>
                      <a:pt x="1734" y="749"/>
                    </a:lnTo>
                    <a:cubicBezTo>
                      <a:pt x="1308" y="625"/>
                      <a:pt x="883" y="451"/>
                      <a:pt x="498" y="218"/>
                    </a:cubicBezTo>
                    <a:cubicBezTo>
                      <a:pt x="457" y="187"/>
                      <a:pt x="415" y="167"/>
                      <a:pt x="374" y="135"/>
                    </a:cubicBezTo>
                    <a:lnTo>
                      <a:pt x="312" y="104"/>
                    </a:lnTo>
                    <a:cubicBezTo>
                      <a:pt x="291" y="84"/>
                      <a:pt x="270" y="63"/>
                      <a:pt x="249" y="52"/>
                    </a:cubicBezTo>
                    <a:cubicBezTo>
                      <a:pt x="222" y="30"/>
                      <a:pt x="190" y="19"/>
                      <a:pt x="158" y="19"/>
                    </a:cubicBezTo>
                    <a:cubicBezTo>
                      <a:pt x="116" y="19"/>
                      <a:pt x="75" y="37"/>
                      <a:pt x="52" y="73"/>
                    </a:cubicBezTo>
                    <a:cubicBezTo>
                      <a:pt x="0" y="135"/>
                      <a:pt x="10" y="218"/>
                      <a:pt x="73" y="270"/>
                    </a:cubicBezTo>
                    <a:cubicBezTo>
                      <a:pt x="83" y="280"/>
                      <a:pt x="104" y="291"/>
                      <a:pt x="114" y="312"/>
                    </a:cubicBezTo>
                    <a:cubicBezTo>
                      <a:pt x="135" y="322"/>
                      <a:pt x="146" y="332"/>
                      <a:pt x="156" y="353"/>
                    </a:cubicBezTo>
                    <a:cubicBezTo>
                      <a:pt x="197" y="384"/>
                      <a:pt x="229" y="405"/>
                      <a:pt x="270" y="436"/>
                    </a:cubicBezTo>
                    <a:cubicBezTo>
                      <a:pt x="353" y="498"/>
                      <a:pt x="446" y="550"/>
                      <a:pt x="540" y="612"/>
                    </a:cubicBezTo>
                    <a:cubicBezTo>
                      <a:pt x="736" y="716"/>
                      <a:pt x="934" y="810"/>
                      <a:pt x="1131" y="882"/>
                    </a:cubicBezTo>
                    <a:cubicBezTo>
                      <a:pt x="1370" y="976"/>
                      <a:pt x="1608" y="1048"/>
                      <a:pt x="1847" y="1110"/>
                    </a:cubicBezTo>
                    <a:cubicBezTo>
                      <a:pt x="2096" y="1172"/>
                      <a:pt x="2345" y="1214"/>
                      <a:pt x="2594" y="1245"/>
                    </a:cubicBezTo>
                    <a:cubicBezTo>
                      <a:pt x="2776" y="1261"/>
                      <a:pt x="2964" y="1270"/>
                      <a:pt x="3154" y="1270"/>
                    </a:cubicBezTo>
                    <a:cubicBezTo>
                      <a:pt x="3223" y="1270"/>
                      <a:pt x="3292" y="1269"/>
                      <a:pt x="3361" y="1266"/>
                    </a:cubicBezTo>
                    <a:cubicBezTo>
                      <a:pt x="3599" y="1255"/>
                      <a:pt x="3828" y="1225"/>
                      <a:pt x="4067" y="1172"/>
                    </a:cubicBezTo>
                    <a:cubicBezTo>
                      <a:pt x="4284" y="1121"/>
                      <a:pt x="4502" y="1048"/>
                      <a:pt x="4710" y="944"/>
                    </a:cubicBezTo>
                    <a:cubicBezTo>
                      <a:pt x="4803" y="893"/>
                      <a:pt x="4897" y="840"/>
                      <a:pt x="4979" y="778"/>
                    </a:cubicBezTo>
                    <a:cubicBezTo>
                      <a:pt x="5062" y="706"/>
                      <a:pt x="5145" y="633"/>
                      <a:pt x="5208" y="561"/>
                    </a:cubicBezTo>
                    <a:cubicBezTo>
                      <a:pt x="5342" y="405"/>
                      <a:pt x="5457" y="239"/>
                      <a:pt x="5540" y="52"/>
                    </a:cubicBezTo>
                    <a:cubicBezTo>
                      <a:pt x="5550" y="21"/>
                      <a:pt x="5529" y="1"/>
                      <a:pt x="5498" y="1"/>
                    </a:cubicBezTo>
                    <a:close/>
                  </a:path>
                </a:pathLst>
              </a:custGeom>
              <a:solidFill>
                <a:srgbClr val="EBC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51"/>
              <p:cNvSpPr/>
              <p:nvPr/>
            </p:nvSpPr>
            <p:spPr>
              <a:xfrm>
                <a:off x="2836960" y="2180289"/>
                <a:ext cx="206309" cy="41340"/>
              </a:xfrm>
              <a:custGeom>
                <a:avLst/>
                <a:gdLst/>
                <a:ahLst/>
                <a:cxnLst/>
                <a:rect l="l" t="t" r="r" b="b"/>
                <a:pathLst>
                  <a:path w="3164" h="634" extrusionOk="0">
                    <a:moveTo>
                      <a:pt x="3091" y="1"/>
                    </a:moveTo>
                    <a:cubicBezTo>
                      <a:pt x="3018" y="63"/>
                      <a:pt x="2935" y="105"/>
                      <a:pt x="2852" y="157"/>
                    </a:cubicBezTo>
                    <a:cubicBezTo>
                      <a:pt x="2666" y="261"/>
                      <a:pt x="2469" y="333"/>
                      <a:pt x="2251" y="385"/>
                    </a:cubicBezTo>
                    <a:lnTo>
                      <a:pt x="2261" y="385"/>
                    </a:lnTo>
                    <a:lnTo>
                      <a:pt x="2251" y="395"/>
                    </a:lnTo>
                    <a:cubicBezTo>
                      <a:pt x="2022" y="447"/>
                      <a:pt x="1784" y="478"/>
                      <a:pt x="1545" y="478"/>
                    </a:cubicBezTo>
                    <a:cubicBezTo>
                      <a:pt x="1411" y="468"/>
                      <a:pt x="1276" y="457"/>
                      <a:pt x="1141" y="436"/>
                    </a:cubicBezTo>
                    <a:cubicBezTo>
                      <a:pt x="996" y="416"/>
                      <a:pt x="861" y="385"/>
                      <a:pt x="726" y="344"/>
                    </a:cubicBezTo>
                    <a:cubicBezTo>
                      <a:pt x="632" y="323"/>
                      <a:pt x="539" y="291"/>
                      <a:pt x="456" y="250"/>
                    </a:cubicBezTo>
                    <a:cubicBezTo>
                      <a:pt x="353" y="208"/>
                      <a:pt x="259" y="167"/>
                      <a:pt x="166" y="115"/>
                    </a:cubicBezTo>
                    <a:cubicBezTo>
                      <a:pt x="155" y="111"/>
                      <a:pt x="143" y="109"/>
                      <a:pt x="131" y="109"/>
                    </a:cubicBezTo>
                    <a:cubicBezTo>
                      <a:pt x="88" y="109"/>
                      <a:pt x="45" y="137"/>
                      <a:pt x="21" y="178"/>
                    </a:cubicBezTo>
                    <a:cubicBezTo>
                      <a:pt x="0" y="229"/>
                      <a:pt x="31" y="291"/>
                      <a:pt x="83" y="323"/>
                    </a:cubicBezTo>
                    <a:cubicBezTo>
                      <a:pt x="321" y="447"/>
                      <a:pt x="581" y="530"/>
                      <a:pt x="851" y="582"/>
                    </a:cubicBezTo>
                    <a:cubicBezTo>
                      <a:pt x="975" y="602"/>
                      <a:pt x="1110" y="623"/>
                      <a:pt x="1234" y="634"/>
                    </a:cubicBezTo>
                    <a:cubicBezTo>
                      <a:pt x="1369" y="634"/>
                      <a:pt x="1515" y="634"/>
                      <a:pt x="1649" y="623"/>
                    </a:cubicBezTo>
                    <a:cubicBezTo>
                      <a:pt x="1773" y="613"/>
                      <a:pt x="1909" y="592"/>
                      <a:pt x="2033" y="572"/>
                    </a:cubicBezTo>
                    <a:cubicBezTo>
                      <a:pt x="2168" y="540"/>
                      <a:pt x="2292" y="499"/>
                      <a:pt x="2427" y="457"/>
                    </a:cubicBezTo>
                    <a:cubicBezTo>
                      <a:pt x="2552" y="416"/>
                      <a:pt x="2676" y="353"/>
                      <a:pt x="2801" y="291"/>
                    </a:cubicBezTo>
                    <a:cubicBezTo>
                      <a:pt x="2925" y="229"/>
                      <a:pt x="3039" y="157"/>
                      <a:pt x="3143" y="74"/>
                    </a:cubicBezTo>
                    <a:cubicBezTo>
                      <a:pt x="3163" y="63"/>
                      <a:pt x="3163" y="32"/>
                      <a:pt x="3153" y="12"/>
                    </a:cubicBezTo>
                    <a:cubicBezTo>
                      <a:pt x="3143" y="1"/>
                      <a:pt x="3133" y="1"/>
                      <a:pt x="3122" y="1"/>
                    </a:cubicBezTo>
                    <a:close/>
                  </a:path>
                </a:pathLst>
              </a:custGeom>
              <a:solidFill>
                <a:srgbClr val="EBC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51"/>
              <p:cNvSpPr/>
              <p:nvPr/>
            </p:nvSpPr>
            <p:spPr>
              <a:xfrm>
                <a:off x="3112911" y="2222216"/>
                <a:ext cx="89983" cy="116456"/>
              </a:xfrm>
              <a:custGeom>
                <a:avLst/>
                <a:gdLst/>
                <a:ahLst/>
                <a:cxnLst/>
                <a:rect l="l" t="t" r="r" b="b"/>
                <a:pathLst>
                  <a:path w="1380" h="1786" extrusionOk="0">
                    <a:moveTo>
                      <a:pt x="415" y="316"/>
                    </a:moveTo>
                    <a:cubicBezTo>
                      <a:pt x="415" y="323"/>
                      <a:pt x="416" y="323"/>
                      <a:pt x="425" y="323"/>
                    </a:cubicBezTo>
                    <a:cubicBezTo>
                      <a:pt x="422" y="321"/>
                      <a:pt x="419" y="318"/>
                      <a:pt x="415" y="316"/>
                    </a:cubicBezTo>
                    <a:close/>
                    <a:moveTo>
                      <a:pt x="52" y="1"/>
                    </a:moveTo>
                    <a:cubicBezTo>
                      <a:pt x="31" y="1"/>
                      <a:pt x="10" y="22"/>
                      <a:pt x="10" y="32"/>
                    </a:cubicBezTo>
                    <a:cubicBezTo>
                      <a:pt x="0" y="63"/>
                      <a:pt x="21" y="84"/>
                      <a:pt x="42" y="95"/>
                    </a:cubicBezTo>
                    <a:cubicBezTo>
                      <a:pt x="52" y="105"/>
                      <a:pt x="63" y="105"/>
                      <a:pt x="63" y="105"/>
                    </a:cubicBezTo>
                    <a:cubicBezTo>
                      <a:pt x="193" y="165"/>
                      <a:pt x="305" y="236"/>
                      <a:pt x="415" y="316"/>
                    </a:cubicBezTo>
                    <a:lnTo>
                      <a:pt x="415" y="316"/>
                    </a:lnTo>
                    <a:cubicBezTo>
                      <a:pt x="415" y="315"/>
                      <a:pt x="415" y="313"/>
                      <a:pt x="415" y="312"/>
                    </a:cubicBezTo>
                    <a:lnTo>
                      <a:pt x="415" y="312"/>
                    </a:lnTo>
                    <a:cubicBezTo>
                      <a:pt x="550" y="427"/>
                      <a:pt x="674" y="551"/>
                      <a:pt x="778" y="686"/>
                    </a:cubicBezTo>
                    <a:cubicBezTo>
                      <a:pt x="872" y="810"/>
                      <a:pt x="944" y="935"/>
                      <a:pt x="1006" y="1080"/>
                    </a:cubicBezTo>
                    <a:lnTo>
                      <a:pt x="996" y="1059"/>
                    </a:lnTo>
                    <a:lnTo>
                      <a:pt x="996" y="1059"/>
                    </a:lnTo>
                    <a:cubicBezTo>
                      <a:pt x="1058" y="1204"/>
                      <a:pt x="1110" y="1370"/>
                      <a:pt x="1131" y="1526"/>
                    </a:cubicBezTo>
                    <a:cubicBezTo>
                      <a:pt x="1131" y="1568"/>
                      <a:pt x="1141" y="1619"/>
                      <a:pt x="1141" y="1661"/>
                    </a:cubicBezTo>
                    <a:cubicBezTo>
                      <a:pt x="1141" y="1734"/>
                      <a:pt x="1193" y="1785"/>
                      <a:pt x="1255" y="1785"/>
                    </a:cubicBezTo>
                    <a:cubicBezTo>
                      <a:pt x="1328" y="1785"/>
                      <a:pt x="1379" y="1734"/>
                      <a:pt x="1379" y="1661"/>
                    </a:cubicBezTo>
                    <a:cubicBezTo>
                      <a:pt x="1379" y="1568"/>
                      <a:pt x="1370" y="1474"/>
                      <a:pt x="1349" y="1381"/>
                    </a:cubicBezTo>
                    <a:cubicBezTo>
                      <a:pt x="1328" y="1287"/>
                      <a:pt x="1296" y="1204"/>
                      <a:pt x="1255" y="1121"/>
                    </a:cubicBezTo>
                    <a:cubicBezTo>
                      <a:pt x="1224" y="1028"/>
                      <a:pt x="1172" y="955"/>
                      <a:pt x="1121" y="872"/>
                    </a:cubicBezTo>
                    <a:cubicBezTo>
                      <a:pt x="1068" y="789"/>
                      <a:pt x="1006" y="717"/>
                      <a:pt x="944" y="644"/>
                    </a:cubicBezTo>
                    <a:cubicBezTo>
                      <a:pt x="819" y="499"/>
                      <a:pt x="685" y="364"/>
                      <a:pt x="529" y="261"/>
                    </a:cubicBezTo>
                    <a:cubicBezTo>
                      <a:pt x="394" y="146"/>
                      <a:pt x="238" y="63"/>
                      <a:pt x="72" y="1"/>
                    </a:cubicBezTo>
                    <a:close/>
                  </a:path>
                </a:pathLst>
              </a:custGeom>
              <a:solidFill>
                <a:srgbClr val="EBC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51"/>
              <p:cNvSpPr/>
              <p:nvPr/>
            </p:nvSpPr>
            <p:spPr>
              <a:xfrm>
                <a:off x="2655688" y="2247321"/>
                <a:ext cx="48056" cy="177879"/>
              </a:xfrm>
              <a:custGeom>
                <a:avLst/>
                <a:gdLst/>
                <a:ahLst/>
                <a:cxnLst/>
                <a:rect l="l" t="t" r="r" b="b"/>
                <a:pathLst>
                  <a:path w="737" h="2728" extrusionOk="0">
                    <a:moveTo>
                      <a:pt x="104" y="2386"/>
                    </a:moveTo>
                    <a:cubicBezTo>
                      <a:pt x="93" y="2396"/>
                      <a:pt x="93" y="2407"/>
                      <a:pt x="83" y="2407"/>
                    </a:cubicBezTo>
                    <a:lnTo>
                      <a:pt x="93" y="2407"/>
                    </a:lnTo>
                    <a:cubicBezTo>
                      <a:pt x="93" y="2396"/>
                      <a:pt x="104" y="2396"/>
                      <a:pt x="104" y="2386"/>
                    </a:cubicBezTo>
                    <a:close/>
                    <a:moveTo>
                      <a:pt x="602" y="0"/>
                    </a:moveTo>
                    <a:cubicBezTo>
                      <a:pt x="570" y="0"/>
                      <a:pt x="549" y="31"/>
                      <a:pt x="549" y="52"/>
                    </a:cubicBezTo>
                    <a:cubicBezTo>
                      <a:pt x="570" y="238"/>
                      <a:pt x="581" y="425"/>
                      <a:pt x="591" y="612"/>
                    </a:cubicBezTo>
                    <a:cubicBezTo>
                      <a:pt x="591" y="809"/>
                      <a:pt x="591" y="1006"/>
                      <a:pt x="560" y="1203"/>
                    </a:cubicBezTo>
                    <a:cubicBezTo>
                      <a:pt x="549" y="1317"/>
                      <a:pt x="529" y="1432"/>
                      <a:pt x="498" y="1545"/>
                    </a:cubicBezTo>
                    <a:cubicBezTo>
                      <a:pt x="477" y="1670"/>
                      <a:pt x="436" y="1794"/>
                      <a:pt x="383" y="1909"/>
                    </a:cubicBezTo>
                    <a:cubicBezTo>
                      <a:pt x="311" y="2085"/>
                      <a:pt x="208" y="2251"/>
                      <a:pt x="93" y="2407"/>
                    </a:cubicBezTo>
                    <a:cubicBezTo>
                      <a:pt x="93" y="2407"/>
                      <a:pt x="83" y="2407"/>
                      <a:pt x="83" y="2417"/>
                    </a:cubicBezTo>
                    <a:cubicBezTo>
                      <a:pt x="72" y="2437"/>
                      <a:pt x="52" y="2448"/>
                      <a:pt x="42" y="2469"/>
                    </a:cubicBezTo>
                    <a:cubicBezTo>
                      <a:pt x="31" y="2479"/>
                      <a:pt x="21" y="2490"/>
                      <a:pt x="21" y="2500"/>
                    </a:cubicBezTo>
                    <a:cubicBezTo>
                      <a:pt x="0" y="2520"/>
                      <a:pt x="0" y="2552"/>
                      <a:pt x="0" y="2573"/>
                    </a:cubicBezTo>
                    <a:cubicBezTo>
                      <a:pt x="0" y="2614"/>
                      <a:pt x="10" y="2656"/>
                      <a:pt x="42" y="2676"/>
                    </a:cubicBezTo>
                    <a:cubicBezTo>
                      <a:pt x="62" y="2707"/>
                      <a:pt x="104" y="2728"/>
                      <a:pt x="145" y="2728"/>
                    </a:cubicBezTo>
                    <a:cubicBezTo>
                      <a:pt x="176" y="2728"/>
                      <a:pt x="218" y="2707"/>
                      <a:pt x="249" y="2676"/>
                    </a:cubicBezTo>
                    <a:cubicBezTo>
                      <a:pt x="549" y="2334"/>
                      <a:pt x="674" y="1867"/>
                      <a:pt x="715" y="1411"/>
                    </a:cubicBezTo>
                    <a:cubicBezTo>
                      <a:pt x="726" y="1307"/>
                      <a:pt x="726" y="1193"/>
                      <a:pt x="736" y="1089"/>
                    </a:cubicBezTo>
                    <a:cubicBezTo>
                      <a:pt x="736" y="975"/>
                      <a:pt x="726" y="851"/>
                      <a:pt x="715" y="736"/>
                    </a:cubicBezTo>
                    <a:cubicBezTo>
                      <a:pt x="705" y="508"/>
                      <a:pt x="674" y="280"/>
                      <a:pt x="643" y="52"/>
                    </a:cubicBezTo>
                    <a:cubicBezTo>
                      <a:pt x="643" y="31"/>
                      <a:pt x="632" y="0"/>
                      <a:pt x="602" y="0"/>
                    </a:cubicBezTo>
                    <a:close/>
                  </a:path>
                </a:pathLst>
              </a:custGeom>
              <a:solidFill>
                <a:srgbClr val="EBC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51"/>
              <p:cNvSpPr/>
              <p:nvPr/>
            </p:nvSpPr>
            <p:spPr>
              <a:xfrm>
                <a:off x="3923877" y="2475216"/>
                <a:ext cx="250974" cy="165816"/>
              </a:xfrm>
              <a:custGeom>
                <a:avLst/>
                <a:gdLst/>
                <a:ahLst/>
                <a:cxnLst/>
                <a:rect l="l" t="t" r="r" b="b"/>
                <a:pathLst>
                  <a:path w="3849" h="2543" extrusionOk="0">
                    <a:moveTo>
                      <a:pt x="2801" y="0"/>
                    </a:moveTo>
                    <a:cubicBezTo>
                      <a:pt x="2718" y="0"/>
                      <a:pt x="2635" y="0"/>
                      <a:pt x="2531" y="21"/>
                    </a:cubicBezTo>
                    <a:cubicBezTo>
                      <a:pt x="2314" y="53"/>
                      <a:pt x="2086" y="136"/>
                      <a:pt x="1867" y="239"/>
                    </a:cubicBezTo>
                    <a:cubicBezTo>
                      <a:pt x="1743" y="312"/>
                      <a:pt x="1618" y="395"/>
                      <a:pt x="1505" y="498"/>
                    </a:cubicBezTo>
                    <a:cubicBezTo>
                      <a:pt x="1390" y="602"/>
                      <a:pt x="1297" y="717"/>
                      <a:pt x="1245" y="830"/>
                    </a:cubicBezTo>
                    <a:cubicBezTo>
                      <a:pt x="1183" y="955"/>
                      <a:pt x="1152" y="1090"/>
                      <a:pt x="1162" y="1215"/>
                    </a:cubicBezTo>
                    <a:cubicBezTo>
                      <a:pt x="1173" y="1349"/>
                      <a:pt x="1224" y="1484"/>
                      <a:pt x="1318" y="1609"/>
                    </a:cubicBezTo>
                    <a:cubicBezTo>
                      <a:pt x="1152" y="1660"/>
                      <a:pt x="986" y="1733"/>
                      <a:pt x="799" y="1826"/>
                    </a:cubicBezTo>
                    <a:cubicBezTo>
                      <a:pt x="550" y="1971"/>
                      <a:pt x="291" y="2148"/>
                      <a:pt x="32" y="2366"/>
                    </a:cubicBezTo>
                    <a:cubicBezTo>
                      <a:pt x="11" y="2386"/>
                      <a:pt x="0" y="2418"/>
                      <a:pt x="11" y="2439"/>
                    </a:cubicBezTo>
                    <a:cubicBezTo>
                      <a:pt x="11" y="2469"/>
                      <a:pt x="21" y="2490"/>
                      <a:pt x="42" y="2511"/>
                    </a:cubicBezTo>
                    <a:cubicBezTo>
                      <a:pt x="62" y="2531"/>
                      <a:pt x="83" y="2542"/>
                      <a:pt x="104" y="2542"/>
                    </a:cubicBezTo>
                    <a:cubicBezTo>
                      <a:pt x="145" y="2542"/>
                      <a:pt x="166" y="2531"/>
                      <a:pt x="187" y="2511"/>
                    </a:cubicBezTo>
                    <a:lnTo>
                      <a:pt x="208" y="2490"/>
                    </a:lnTo>
                    <a:lnTo>
                      <a:pt x="228" y="2469"/>
                    </a:lnTo>
                    <a:cubicBezTo>
                      <a:pt x="498" y="2241"/>
                      <a:pt x="789" y="2065"/>
                      <a:pt x="1079" y="1920"/>
                    </a:cubicBezTo>
                    <a:cubicBezTo>
                      <a:pt x="1307" y="1816"/>
                      <a:pt x="1525" y="1743"/>
                      <a:pt x="1743" y="1702"/>
                    </a:cubicBezTo>
                    <a:cubicBezTo>
                      <a:pt x="1837" y="1681"/>
                      <a:pt x="1909" y="1671"/>
                      <a:pt x="1992" y="1671"/>
                    </a:cubicBezTo>
                    <a:lnTo>
                      <a:pt x="2086" y="1660"/>
                    </a:lnTo>
                    <a:cubicBezTo>
                      <a:pt x="2169" y="1650"/>
                      <a:pt x="2241" y="1639"/>
                      <a:pt x="2324" y="1639"/>
                    </a:cubicBezTo>
                    <a:cubicBezTo>
                      <a:pt x="2542" y="1609"/>
                      <a:pt x="2739" y="1577"/>
                      <a:pt x="2925" y="1526"/>
                    </a:cubicBezTo>
                    <a:cubicBezTo>
                      <a:pt x="3154" y="1473"/>
                      <a:pt x="3330" y="1411"/>
                      <a:pt x="3485" y="1328"/>
                    </a:cubicBezTo>
                    <a:cubicBezTo>
                      <a:pt x="3568" y="1277"/>
                      <a:pt x="3642" y="1224"/>
                      <a:pt x="3693" y="1173"/>
                    </a:cubicBezTo>
                    <a:cubicBezTo>
                      <a:pt x="3755" y="1111"/>
                      <a:pt x="3797" y="1038"/>
                      <a:pt x="3828" y="955"/>
                    </a:cubicBezTo>
                    <a:cubicBezTo>
                      <a:pt x="3849" y="883"/>
                      <a:pt x="3849" y="800"/>
                      <a:pt x="3828" y="706"/>
                    </a:cubicBezTo>
                    <a:cubicBezTo>
                      <a:pt x="3817" y="654"/>
                      <a:pt x="3797" y="613"/>
                      <a:pt x="3776" y="571"/>
                    </a:cubicBezTo>
                    <a:cubicBezTo>
                      <a:pt x="3755" y="530"/>
                      <a:pt x="3734" y="478"/>
                      <a:pt x="3693" y="436"/>
                    </a:cubicBezTo>
                    <a:cubicBezTo>
                      <a:pt x="3621" y="322"/>
                      <a:pt x="3538" y="249"/>
                      <a:pt x="3465" y="187"/>
                    </a:cubicBezTo>
                    <a:cubicBezTo>
                      <a:pt x="3382" y="125"/>
                      <a:pt x="3289" y="83"/>
                      <a:pt x="3174" y="53"/>
                    </a:cubicBezTo>
                    <a:cubicBezTo>
                      <a:pt x="3081" y="21"/>
                      <a:pt x="2988" y="0"/>
                      <a:pt x="2863" y="0"/>
                    </a:cubicBezTo>
                    <a:close/>
                  </a:path>
                </a:pathLst>
              </a:custGeom>
              <a:solidFill>
                <a:srgbClr val="EC9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51"/>
              <p:cNvSpPr/>
              <p:nvPr/>
            </p:nvSpPr>
            <p:spPr>
              <a:xfrm>
                <a:off x="3993517" y="2471173"/>
                <a:ext cx="190855" cy="717907"/>
              </a:xfrm>
              <a:custGeom>
                <a:avLst/>
                <a:gdLst/>
                <a:ahLst/>
                <a:cxnLst/>
                <a:rect l="l" t="t" r="r" b="b"/>
                <a:pathLst>
                  <a:path w="2927" h="11010" extrusionOk="0">
                    <a:moveTo>
                      <a:pt x="2739" y="0"/>
                    </a:moveTo>
                    <a:cubicBezTo>
                      <a:pt x="2708" y="11"/>
                      <a:pt x="2677" y="21"/>
                      <a:pt x="2656" y="53"/>
                    </a:cubicBezTo>
                    <a:cubicBezTo>
                      <a:pt x="2636" y="83"/>
                      <a:pt x="2636" y="115"/>
                      <a:pt x="2636" y="156"/>
                    </a:cubicBezTo>
                    <a:cubicBezTo>
                      <a:pt x="2646" y="177"/>
                      <a:pt x="2646" y="208"/>
                      <a:pt x="2646" y="228"/>
                    </a:cubicBezTo>
                    <a:cubicBezTo>
                      <a:pt x="2666" y="509"/>
                      <a:pt x="2646" y="789"/>
                      <a:pt x="2594" y="1058"/>
                    </a:cubicBezTo>
                    <a:cubicBezTo>
                      <a:pt x="2511" y="1422"/>
                      <a:pt x="2376" y="1774"/>
                      <a:pt x="2210" y="2106"/>
                    </a:cubicBezTo>
                    <a:cubicBezTo>
                      <a:pt x="1920" y="2667"/>
                      <a:pt x="1557" y="3174"/>
                      <a:pt x="1214" y="3693"/>
                    </a:cubicBezTo>
                    <a:cubicBezTo>
                      <a:pt x="1038" y="3953"/>
                      <a:pt x="872" y="4222"/>
                      <a:pt x="716" y="4492"/>
                    </a:cubicBezTo>
                    <a:cubicBezTo>
                      <a:pt x="550" y="4783"/>
                      <a:pt x="416" y="5083"/>
                      <a:pt x="301" y="5394"/>
                    </a:cubicBezTo>
                    <a:cubicBezTo>
                      <a:pt x="177" y="5726"/>
                      <a:pt x="94" y="6079"/>
                      <a:pt x="42" y="6422"/>
                    </a:cubicBezTo>
                    <a:cubicBezTo>
                      <a:pt x="1" y="6722"/>
                      <a:pt x="1" y="7023"/>
                      <a:pt x="32" y="7324"/>
                    </a:cubicBezTo>
                    <a:cubicBezTo>
                      <a:pt x="94" y="7874"/>
                      <a:pt x="322" y="8382"/>
                      <a:pt x="623" y="8838"/>
                    </a:cubicBezTo>
                    <a:cubicBezTo>
                      <a:pt x="852" y="9202"/>
                      <a:pt x="1131" y="9543"/>
                      <a:pt x="1412" y="9865"/>
                    </a:cubicBezTo>
                    <a:cubicBezTo>
                      <a:pt x="1733" y="10239"/>
                      <a:pt x="2065" y="10592"/>
                      <a:pt x="2376" y="10965"/>
                    </a:cubicBezTo>
                    <a:cubicBezTo>
                      <a:pt x="2405" y="10993"/>
                      <a:pt x="2443" y="11009"/>
                      <a:pt x="2480" y="11009"/>
                    </a:cubicBezTo>
                    <a:cubicBezTo>
                      <a:pt x="2510" y="11009"/>
                      <a:pt x="2540" y="10998"/>
                      <a:pt x="2563" y="10975"/>
                    </a:cubicBezTo>
                    <a:cubicBezTo>
                      <a:pt x="2625" y="10933"/>
                      <a:pt x="2625" y="10850"/>
                      <a:pt x="2583" y="10788"/>
                    </a:cubicBezTo>
                    <a:cubicBezTo>
                      <a:pt x="2013" y="10124"/>
                      <a:pt x="1380" y="9502"/>
                      <a:pt x="893" y="8776"/>
                    </a:cubicBezTo>
                    <a:cubicBezTo>
                      <a:pt x="706" y="8496"/>
                      <a:pt x="550" y="8206"/>
                      <a:pt x="437" y="7895"/>
                    </a:cubicBezTo>
                    <a:cubicBezTo>
                      <a:pt x="354" y="7635"/>
                      <a:pt x="291" y="7365"/>
                      <a:pt x="281" y="7095"/>
                    </a:cubicBezTo>
                    <a:cubicBezTo>
                      <a:pt x="260" y="6784"/>
                      <a:pt x="291" y="6484"/>
                      <a:pt x="354" y="6183"/>
                    </a:cubicBezTo>
                    <a:cubicBezTo>
                      <a:pt x="447" y="5726"/>
                      <a:pt x="613" y="5281"/>
                      <a:pt x="820" y="4855"/>
                    </a:cubicBezTo>
                    <a:lnTo>
                      <a:pt x="820" y="4855"/>
                    </a:lnTo>
                    <a:cubicBezTo>
                      <a:pt x="820" y="4866"/>
                      <a:pt x="810" y="4876"/>
                      <a:pt x="810" y="4886"/>
                    </a:cubicBezTo>
                    <a:cubicBezTo>
                      <a:pt x="1380" y="3766"/>
                      <a:pt x="2272" y="2832"/>
                      <a:pt x="2698" y="1639"/>
                    </a:cubicBezTo>
                    <a:cubicBezTo>
                      <a:pt x="2791" y="1401"/>
                      <a:pt x="2843" y="1152"/>
                      <a:pt x="2885" y="903"/>
                    </a:cubicBezTo>
                    <a:cubicBezTo>
                      <a:pt x="2926" y="643"/>
                      <a:pt x="2926" y="374"/>
                      <a:pt x="2905" y="104"/>
                    </a:cubicBezTo>
                    <a:cubicBezTo>
                      <a:pt x="2895" y="73"/>
                      <a:pt x="2874" y="42"/>
                      <a:pt x="2843" y="21"/>
                    </a:cubicBezTo>
                    <a:cubicBezTo>
                      <a:pt x="2822" y="0"/>
                      <a:pt x="2791" y="0"/>
                      <a:pt x="27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51"/>
              <p:cNvSpPr/>
              <p:nvPr/>
            </p:nvSpPr>
            <p:spPr>
              <a:xfrm>
                <a:off x="4121386" y="2208067"/>
                <a:ext cx="188768" cy="336197"/>
              </a:xfrm>
              <a:custGeom>
                <a:avLst/>
                <a:gdLst/>
                <a:ahLst/>
                <a:cxnLst/>
                <a:rect l="l" t="t" r="r" b="b"/>
                <a:pathLst>
                  <a:path w="2895" h="5156" extrusionOk="0">
                    <a:moveTo>
                      <a:pt x="633" y="1919"/>
                    </a:moveTo>
                    <a:cubicBezTo>
                      <a:pt x="705" y="1919"/>
                      <a:pt x="778" y="1930"/>
                      <a:pt x="861" y="1940"/>
                    </a:cubicBezTo>
                    <a:cubicBezTo>
                      <a:pt x="954" y="1961"/>
                      <a:pt x="1048" y="1992"/>
                      <a:pt x="1131" y="2034"/>
                    </a:cubicBezTo>
                    <a:cubicBezTo>
                      <a:pt x="1193" y="2064"/>
                      <a:pt x="1245" y="2096"/>
                      <a:pt x="1286" y="2137"/>
                    </a:cubicBezTo>
                    <a:cubicBezTo>
                      <a:pt x="1359" y="2200"/>
                      <a:pt x="1411" y="2272"/>
                      <a:pt x="1473" y="2345"/>
                    </a:cubicBezTo>
                    <a:cubicBezTo>
                      <a:pt x="1515" y="2417"/>
                      <a:pt x="1556" y="2490"/>
                      <a:pt x="1588" y="2573"/>
                    </a:cubicBezTo>
                    <a:lnTo>
                      <a:pt x="1432" y="2635"/>
                    </a:lnTo>
                    <a:cubicBezTo>
                      <a:pt x="1286" y="2687"/>
                      <a:pt x="1131" y="2718"/>
                      <a:pt x="975" y="2739"/>
                    </a:cubicBezTo>
                    <a:cubicBezTo>
                      <a:pt x="861" y="2739"/>
                      <a:pt x="758" y="2739"/>
                      <a:pt x="643" y="2718"/>
                    </a:cubicBezTo>
                    <a:cubicBezTo>
                      <a:pt x="592" y="2707"/>
                      <a:pt x="539" y="2687"/>
                      <a:pt x="488" y="2666"/>
                    </a:cubicBezTo>
                    <a:lnTo>
                      <a:pt x="394" y="2604"/>
                    </a:lnTo>
                    <a:cubicBezTo>
                      <a:pt x="374" y="2583"/>
                      <a:pt x="353" y="2562"/>
                      <a:pt x="332" y="2532"/>
                    </a:cubicBezTo>
                    <a:cubicBezTo>
                      <a:pt x="322" y="2511"/>
                      <a:pt x="301" y="2479"/>
                      <a:pt x="291" y="2449"/>
                    </a:cubicBezTo>
                    <a:cubicBezTo>
                      <a:pt x="281" y="2396"/>
                      <a:pt x="270" y="2355"/>
                      <a:pt x="270" y="2303"/>
                    </a:cubicBezTo>
                    <a:cubicBezTo>
                      <a:pt x="270" y="2262"/>
                      <a:pt x="270" y="2220"/>
                      <a:pt x="281" y="2168"/>
                    </a:cubicBezTo>
                    <a:cubicBezTo>
                      <a:pt x="281" y="2147"/>
                      <a:pt x="291" y="2127"/>
                      <a:pt x="301" y="2096"/>
                    </a:cubicBezTo>
                    <a:cubicBezTo>
                      <a:pt x="311" y="2075"/>
                      <a:pt x="322" y="2054"/>
                      <a:pt x="343" y="2034"/>
                    </a:cubicBezTo>
                    <a:cubicBezTo>
                      <a:pt x="353" y="2023"/>
                      <a:pt x="374" y="2002"/>
                      <a:pt x="394" y="1992"/>
                    </a:cubicBezTo>
                    <a:cubicBezTo>
                      <a:pt x="426" y="1971"/>
                      <a:pt x="447" y="1961"/>
                      <a:pt x="477" y="1951"/>
                    </a:cubicBezTo>
                    <a:lnTo>
                      <a:pt x="633" y="1919"/>
                    </a:lnTo>
                    <a:close/>
                    <a:moveTo>
                      <a:pt x="1332" y="4358"/>
                    </a:moveTo>
                    <a:cubicBezTo>
                      <a:pt x="1330" y="4360"/>
                      <a:pt x="1328" y="4363"/>
                      <a:pt x="1328" y="4367"/>
                    </a:cubicBezTo>
                    <a:cubicBezTo>
                      <a:pt x="1329" y="4364"/>
                      <a:pt x="1331" y="4361"/>
                      <a:pt x="1332" y="4358"/>
                    </a:cubicBezTo>
                    <a:close/>
                    <a:moveTo>
                      <a:pt x="2646" y="1"/>
                    </a:moveTo>
                    <a:cubicBezTo>
                      <a:pt x="2573" y="21"/>
                      <a:pt x="2521" y="93"/>
                      <a:pt x="2542" y="166"/>
                    </a:cubicBezTo>
                    <a:cubicBezTo>
                      <a:pt x="2573" y="301"/>
                      <a:pt x="2593" y="446"/>
                      <a:pt x="2604" y="591"/>
                    </a:cubicBezTo>
                    <a:cubicBezTo>
                      <a:pt x="2614" y="820"/>
                      <a:pt x="2593" y="1048"/>
                      <a:pt x="2552" y="1266"/>
                    </a:cubicBezTo>
                    <a:cubicBezTo>
                      <a:pt x="2510" y="1453"/>
                      <a:pt x="2459" y="1619"/>
                      <a:pt x="2376" y="1795"/>
                    </a:cubicBezTo>
                    <a:cubicBezTo>
                      <a:pt x="2303" y="1930"/>
                      <a:pt x="2210" y="2064"/>
                      <a:pt x="2106" y="2179"/>
                    </a:cubicBezTo>
                    <a:cubicBezTo>
                      <a:pt x="2023" y="2272"/>
                      <a:pt x="1920" y="2366"/>
                      <a:pt x="1816" y="2438"/>
                    </a:cubicBezTo>
                    <a:cubicBezTo>
                      <a:pt x="1743" y="2262"/>
                      <a:pt x="1629" y="2096"/>
                      <a:pt x="1484" y="1961"/>
                    </a:cubicBezTo>
                    <a:cubicBezTo>
                      <a:pt x="1318" y="1805"/>
                      <a:pt x="1100" y="1712"/>
                      <a:pt x="882" y="1670"/>
                    </a:cubicBezTo>
                    <a:cubicBezTo>
                      <a:pt x="816" y="1664"/>
                      <a:pt x="749" y="1658"/>
                      <a:pt x="683" y="1658"/>
                    </a:cubicBezTo>
                    <a:cubicBezTo>
                      <a:pt x="635" y="1658"/>
                      <a:pt x="587" y="1661"/>
                      <a:pt x="539" y="1670"/>
                    </a:cubicBezTo>
                    <a:cubicBezTo>
                      <a:pt x="447" y="1681"/>
                      <a:pt x="343" y="1712"/>
                      <a:pt x="260" y="1764"/>
                    </a:cubicBezTo>
                    <a:cubicBezTo>
                      <a:pt x="239" y="1785"/>
                      <a:pt x="208" y="1795"/>
                      <a:pt x="187" y="1815"/>
                    </a:cubicBezTo>
                    <a:lnTo>
                      <a:pt x="125" y="1878"/>
                    </a:lnTo>
                    <a:cubicBezTo>
                      <a:pt x="94" y="1919"/>
                      <a:pt x="62" y="1971"/>
                      <a:pt x="42" y="2023"/>
                    </a:cubicBezTo>
                    <a:cubicBezTo>
                      <a:pt x="21" y="2075"/>
                      <a:pt x="11" y="2137"/>
                      <a:pt x="0" y="2200"/>
                    </a:cubicBezTo>
                    <a:cubicBezTo>
                      <a:pt x="0" y="2272"/>
                      <a:pt x="0" y="2345"/>
                      <a:pt x="11" y="2417"/>
                    </a:cubicBezTo>
                    <a:cubicBezTo>
                      <a:pt x="32" y="2532"/>
                      <a:pt x="83" y="2656"/>
                      <a:pt x="166" y="2749"/>
                    </a:cubicBezTo>
                    <a:cubicBezTo>
                      <a:pt x="239" y="2832"/>
                      <a:pt x="343" y="2894"/>
                      <a:pt x="447" y="2936"/>
                    </a:cubicBezTo>
                    <a:cubicBezTo>
                      <a:pt x="560" y="2977"/>
                      <a:pt x="675" y="2998"/>
                      <a:pt x="799" y="2998"/>
                    </a:cubicBezTo>
                    <a:cubicBezTo>
                      <a:pt x="830" y="3001"/>
                      <a:pt x="861" y="3002"/>
                      <a:pt x="893" y="3002"/>
                    </a:cubicBezTo>
                    <a:cubicBezTo>
                      <a:pt x="980" y="3002"/>
                      <a:pt x="1071" y="2992"/>
                      <a:pt x="1162" y="2977"/>
                    </a:cubicBezTo>
                    <a:cubicBezTo>
                      <a:pt x="1328" y="2946"/>
                      <a:pt x="1494" y="2905"/>
                      <a:pt x="1650" y="2832"/>
                    </a:cubicBezTo>
                    <a:cubicBezTo>
                      <a:pt x="1660" y="2884"/>
                      <a:pt x="1660" y="2926"/>
                      <a:pt x="1671" y="2977"/>
                    </a:cubicBezTo>
                    <a:cubicBezTo>
                      <a:pt x="1681" y="3164"/>
                      <a:pt x="1660" y="3361"/>
                      <a:pt x="1618" y="3548"/>
                    </a:cubicBezTo>
                    <a:cubicBezTo>
                      <a:pt x="1557" y="3835"/>
                      <a:pt x="1455" y="4102"/>
                      <a:pt x="1332" y="4358"/>
                    </a:cubicBezTo>
                    <a:lnTo>
                      <a:pt x="1332" y="4358"/>
                    </a:lnTo>
                    <a:cubicBezTo>
                      <a:pt x="1333" y="4358"/>
                      <a:pt x="1333" y="4357"/>
                      <a:pt x="1333" y="4357"/>
                    </a:cubicBezTo>
                    <a:lnTo>
                      <a:pt x="1333" y="4357"/>
                    </a:lnTo>
                    <a:cubicBezTo>
                      <a:pt x="1230" y="4561"/>
                      <a:pt x="1097" y="4765"/>
                      <a:pt x="954" y="4948"/>
                    </a:cubicBezTo>
                    <a:cubicBezTo>
                      <a:pt x="903" y="5000"/>
                      <a:pt x="934" y="5093"/>
                      <a:pt x="986" y="5135"/>
                    </a:cubicBezTo>
                    <a:cubicBezTo>
                      <a:pt x="1017" y="5156"/>
                      <a:pt x="1048" y="5156"/>
                      <a:pt x="1090" y="5156"/>
                    </a:cubicBezTo>
                    <a:cubicBezTo>
                      <a:pt x="1120" y="5146"/>
                      <a:pt x="1152" y="5125"/>
                      <a:pt x="1173" y="5093"/>
                    </a:cubicBezTo>
                    <a:cubicBezTo>
                      <a:pt x="1349" y="4886"/>
                      <a:pt x="1484" y="4648"/>
                      <a:pt x="1608" y="4399"/>
                    </a:cubicBezTo>
                    <a:cubicBezTo>
                      <a:pt x="1733" y="4129"/>
                      <a:pt x="1837" y="3839"/>
                      <a:pt x="1888" y="3548"/>
                    </a:cubicBezTo>
                    <a:cubicBezTo>
                      <a:pt x="1940" y="3268"/>
                      <a:pt x="1950" y="2977"/>
                      <a:pt x="1899" y="2698"/>
                    </a:cubicBezTo>
                    <a:cubicBezTo>
                      <a:pt x="2137" y="2552"/>
                      <a:pt x="2334" y="2355"/>
                      <a:pt x="2490" y="2117"/>
                    </a:cubicBezTo>
                    <a:cubicBezTo>
                      <a:pt x="2573" y="1992"/>
                      <a:pt x="2635" y="1857"/>
                      <a:pt x="2697" y="1722"/>
                    </a:cubicBezTo>
                    <a:cubicBezTo>
                      <a:pt x="2749" y="1577"/>
                      <a:pt x="2791" y="1432"/>
                      <a:pt x="2822" y="1287"/>
                    </a:cubicBezTo>
                    <a:cubicBezTo>
                      <a:pt x="2895" y="893"/>
                      <a:pt x="2884" y="488"/>
                      <a:pt x="2801" y="104"/>
                    </a:cubicBezTo>
                    <a:cubicBezTo>
                      <a:pt x="2780" y="42"/>
                      <a:pt x="2729" y="1"/>
                      <a:pt x="26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51"/>
              <p:cNvSpPr/>
              <p:nvPr/>
            </p:nvSpPr>
            <p:spPr>
              <a:xfrm>
                <a:off x="3910314" y="3137448"/>
                <a:ext cx="398468" cy="354128"/>
              </a:xfrm>
              <a:custGeom>
                <a:avLst/>
                <a:gdLst/>
                <a:ahLst/>
                <a:cxnLst/>
                <a:rect l="l" t="t" r="r" b="b"/>
                <a:pathLst>
                  <a:path w="6111" h="5431" extrusionOk="0">
                    <a:moveTo>
                      <a:pt x="3055" y="0"/>
                    </a:moveTo>
                    <a:cubicBezTo>
                      <a:pt x="2455" y="0"/>
                      <a:pt x="1851" y="200"/>
                      <a:pt x="1349" y="612"/>
                    </a:cubicBezTo>
                    <a:cubicBezTo>
                      <a:pt x="187" y="1556"/>
                      <a:pt x="1" y="3267"/>
                      <a:pt x="955" y="4429"/>
                    </a:cubicBezTo>
                    <a:cubicBezTo>
                      <a:pt x="1491" y="5088"/>
                      <a:pt x="2274" y="5430"/>
                      <a:pt x="3063" y="5430"/>
                    </a:cubicBezTo>
                    <a:cubicBezTo>
                      <a:pt x="3665" y="5430"/>
                      <a:pt x="4270" y="5232"/>
                      <a:pt x="4772" y="4823"/>
                    </a:cubicBezTo>
                    <a:cubicBezTo>
                      <a:pt x="5934" y="3880"/>
                      <a:pt x="6111" y="2168"/>
                      <a:pt x="5166" y="1006"/>
                    </a:cubicBezTo>
                    <a:cubicBezTo>
                      <a:pt x="4630" y="346"/>
                      <a:pt x="3846" y="0"/>
                      <a:pt x="30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51"/>
              <p:cNvSpPr/>
              <p:nvPr/>
            </p:nvSpPr>
            <p:spPr>
              <a:xfrm>
                <a:off x="3944156" y="3146903"/>
                <a:ext cx="173184" cy="201875"/>
              </a:xfrm>
              <a:custGeom>
                <a:avLst/>
                <a:gdLst/>
                <a:ahLst/>
                <a:cxnLst/>
                <a:rect l="l" t="t" r="r" b="b"/>
                <a:pathLst>
                  <a:path w="2656" h="3096" extrusionOk="0">
                    <a:moveTo>
                      <a:pt x="2584" y="0"/>
                    </a:moveTo>
                    <a:cubicBezTo>
                      <a:pt x="2563" y="0"/>
                      <a:pt x="2542" y="21"/>
                      <a:pt x="2531" y="52"/>
                    </a:cubicBezTo>
                    <a:lnTo>
                      <a:pt x="2531" y="63"/>
                    </a:lnTo>
                    <a:cubicBezTo>
                      <a:pt x="2459" y="332"/>
                      <a:pt x="2345" y="581"/>
                      <a:pt x="2210" y="809"/>
                    </a:cubicBezTo>
                    <a:lnTo>
                      <a:pt x="2210" y="799"/>
                    </a:lnTo>
                    <a:cubicBezTo>
                      <a:pt x="1992" y="1183"/>
                      <a:pt x="1702" y="1536"/>
                      <a:pt x="1380" y="1847"/>
                    </a:cubicBezTo>
                    <a:cubicBezTo>
                      <a:pt x="1173" y="2043"/>
                      <a:pt x="965" y="2230"/>
                      <a:pt x="737" y="2407"/>
                    </a:cubicBezTo>
                    <a:cubicBezTo>
                      <a:pt x="623" y="2490"/>
                      <a:pt x="509" y="2562"/>
                      <a:pt x="405" y="2645"/>
                    </a:cubicBezTo>
                    <a:cubicBezTo>
                      <a:pt x="343" y="2687"/>
                      <a:pt x="291" y="2718"/>
                      <a:pt x="239" y="2760"/>
                    </a:cubicBezTo>
                    <a:cubicBezTo>
                      <a:pt x="177" y="2801"/>
                      <a:pt x="115" y="2843"/>
                      <a:pt x="63" y="2884"/>
                    </a:cubicBezTo>
                    <a:cubicBezTo>
                      <a:pt x="0" y="2915"/>
                      <a:pt x="0" y="2998"/>
                      <a:pt x="32" y="3050"/>
                    </a:cubicBezTo>
                    <a:cubicBezTo>
                      <a:pt x="53" y="3071"/>
                      <a:pt x="83" y="3092"/>
                      <a:pt x="115" y="3092"/>
                    </a:cubicBezTo>
                    <a:cubicBezTo>
                      <a:pt x="123" y="3094"/>
                      <a:pt x="131" y="3095"/>
                      <a:pt x="138" y="3095"/>
                    </a:cubicBezTo>
                    <a:cubicBezTo>
                      <a:pt x="157" y="3095"/>
                      <a:pt x="175" y="3086"/>
                      <a:pt x="198" y="3071"/>
                    </a:cubicBezTo>
                    <a:cubicBezTo>
                      <a:pt x="260" y="3029"/>
                      <a:pt x="322" y="2998"/>
                      <a:pt x="385" y="2956"/>
                    </a:cubicBezTo>
                    <a:cubicBezTo>
                      <a:pt x="447" y="2915"/>
                      <a:pt x="519" y="2863"/>
                      <a:pt x="581" y="2822"/>
                    </a:cubicBezTo>
                    <a:cubicBezTo>
                      <a:pt x="716" y="2718"/>
                      <a:pt x="841" y="2614"/>
                      <a:pt x="965" y="2500"/>
                    </a:cubicBezTo>
                    <a:cubicBezTo>
                      <a:pt x="1235" y="2282"/>
                      <a:pt x="1473" y="2033"/>
                      <a:pt x="1702" y="1774"/>
                    </a:cubicBezTo>
                    <a:cubicBezTo>
                      <a:pt x="1816" y="1649"/>
                      <a:pt x="1909" y="1515"/>
                      <a:pt x="2013" y="1380"/>
                    </a:cubicBezTo>
                    <a:cubicBezTo>
                      <a:pt x="2106" y="1245"/>
                      <a:pt x="2199" y="1100"/>
                      <a:pt x="2282" y="955"/>
                    </a:cubicBezTo>
                    <a:cubicBezTo>
                      <a:pt x="2365" y="809"/>
                      <a:pt x="2438" y="664"/>
                      <a:pt x="2501" y="519"/>
                    </a:cubicBezTo>
                    <a:cubicBezTo>
                      <a:pt x="2563" y="363"/>
                      <a:pt x="2604" y="218"/>
                      <a:pt x="2646" y="63"/>
                    </a:cubicBezTo>
                    <a:cubicBezTo>
                      <a:pt x="2656" y="31"/>
                      <a:pt x="2625" y="0"/>
                      <a:pt x="25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51"/>
              <p:cNvSpPr/>
              <p:nvPr/>
            </p:nvSpPr>
            <p:spPr>
              <a:xfrm>
                <a:off x="3964435" y="3163139"/>
                <a:ext cx="201614" cy="222153"/>
              </a:xfrm>
              <a:custGeom>
                <a:avLst/>
                <a:gdLst/>
                <a:ahLst/>
                <a:cxnLst/>
                <a:rect l="l" t="t" r="r" b="b"/>
                <a:pathLst>
                  <a:path w="3092" h="3407" extrusionOk="0">
                    <a:moveTo>
                      <a:pt x="3040" y="0"/>
                    </a:moveTo>
                    <a:cubicBezTo>
                      <a:pt x="3020" y="0"/>
                      <a:pt x="2999" y="10"/>
                      <a:pt x="2999" y="31"/>
                    </a:cubicBezTo>
                    <a:cubicBezTo>
                      <a:pt x="2999" y="42"/>
                      <a:pt x="2988" y="42"/>
                      <a:pt x="2988" y="52"/>
                    </a:cubicBezTo>
                    <a:lnTo>
                      <a:pt x="2988" y="42"/>
                    </a:lnTo>
                    <a:cubicBezTo>
                      <a:pt x="2905" y="342"/>
                      <a:pt x="2781" y="633"/>
                      <a:pt x="2625" y="902"/>
                    </a:cubicBezTo>
                    <a:cubicBezTo>
                      <a:pt x="2389" y="1313"/>
                      <a:pt x="2092" y="1684"/>
                      <a:pt x="1764" y="2013"/>
                    </a:cubicBezTo>
                    <a:lnTo>
                      <a:pt x="1764" y="2013"/>
                    </a:lnTo>
                    <a:cubicBezTo>
                      <a:pt x="1567" y="2200"/>
                      <a:pt x="1360" y="2386"/>
                      <a:pt x="1142" y="2552"/>
                    </a:cubicBezTo>
                    <a:cubicBezTo>
                      <a:pt x="934" y="2707"/>
                      <a:pt x="706" y="2863"/>
                      <a:pt x="478" y="2988"/>
                    </a:cubicBezTo>
                    <a:lnTo>
                      <a:pt x="488" y="2988"/>
                    </a:lnTo>
                    <a:cubicBezTo>
                      <a:pt x="426" y="3029"/>
                      <a:pt x="353" y="3060"/>
                      <a:pt x="291" y="3091"/>
                    </a:cubicBezTo>
                    <a:cubicBezTo>
                      <a:pt x="219" y="3133"/>
                      <a:pt x="157" y="3164"/>
                      <a:pt x="84" y="3195"/>
                    </a:cubicBezTo>
                    <a:cubicBezTo>
                      <a:pt x="21" y="3216"/>
                      <a:pt x="1" y="3278"/>
                      <a:pt x="21" y="3340"/>
                    </a:cubicBezTo>
                    <a:cubicBezTo>
                      <a:pt x="32" y="3361"/>
                      <a:pt x="53" y="3382"/>
                      <a:pt x="84" y="3392"/>
                    </a:cubicBezTo>
                    <a:cubicBezTo>
                      <a:pt x="98" y="3400"/>
                      <a:pt x="118" y="3407"/>
                      <a:pt x="140" y="3407"/>
                    </a:cubicBezTo>
                    <a:cubicBezTo>
                      <a:pt x="149" y="3407"/>
                      <a:pt x="158" y="3406"/>
                      <a:pt x="167" y="3403"/>
                    </a:cubicBezTo>
                    <a:cubicBezTo>
                      <a:pt x="229" y="3361"/>
                      <a:pt x="302" y="3320"/>
                      <a:pt x="374" y="3288"/>
                    </a:cubicBezTo>
                    <a:cubicBezTo>
                      <a:pt x="447" y="3247"/>
                      <a:pt x="530" y="3195"/>
                      <a:pt x="602" y="3154"/>
                    </a:cubicBezTo>
                    <a:cubicBezTo>
                      <a:pt x="747" y="3060"/>
                      <a:pt x="893" y="2967"/>
                      <a:pt x="1028" y="2863"/>
                    </a:cubicBezTo>
                    <a:cubicBezTo>
                      <a:pt x="1173" y="2749"/>
                      <a:pt x="1308" y="2635"/>
                      <a:pt x="1443" y="2521"/>
                    </a:cubicBezTo>
                    <a:cubicBezTo>
                      <a:pt x="1577" y="2396"/>
                      <a:pt x="1702" y="2272"/>
                      <a:pt x="1826" y="2137"/>
                    </a:cubicBezTo>
                    <a:cubicBezTo>
                      <a:pt x="2075" y="1877"/>
                      <a:pt x="2303" y="1598"/>
                      <a:pt x="2501" y="1287"/>
                    </a:cubicBezTo>
                    <a:cubicBezTo>
                      <a:pt x="2605" y="1151"/>
                      <a:pt x="2688" y="996"/>
                      <a:pt x="2771" y="840"/>
                    </a:cubicBezTo>
                    <a:cubicBezTo>
                      <a:pt x="2843" y="695"/>
                      <a:pt x="2916" y="540"/>
                      <a:pt x="2978" y="374"/>
                    </a:cubicBezTo>
                    <a:cubicBezTo>
                      <a:pt x="3020" y="270"/>
                      <a:pt x="3050" y="155"/>
                      <a:pt x="3082" y="42"/>
                    </a:cubicBezTo>
                    <a:cubicBezTo>
                      <a:pt x="3092" y="21"/>
                      <a:pt x="3061" y="0"/>
                      <a:pt x="3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51"/>
              <p:cNvSpPr/>
              <p:nvPr/>
            </p:nvSpPr>
            <p:spPr>
              <a:xfrm>
                <a:off x="4120734" y="3259188"/>
                <a:ext cx="105567" cy="175923"/>
              </a:xfrm>
              <a:custGeom>
                <a:avLst/>
                <a:gdLst/>
                <a:ahLst/>
                <a:cxnLst/>
                <a:rect l="l" t="t" r="r" b="b"/>
                <a:pathLst>
                  <a:path w="1619" h="2698" extrusionOk="0">
                    <a:moveTo>
                      <a:pt x="52" y="0"/>
                    </a:moveTo>
                    <a:cubicBezTo>
                      <a:pt x="42" y="0"/>
                      <a:pt x="21" y="10"/>
                      <a:pt x="10" y="21"/>
                    </a:cubicBezTo>
                    <a:cubicBezTo>
                      <a:pt x="0" y="42"/>
                      <a:pt x="10" y="72"/>
                      <a:pt x="31" y="83"/>
                    </a:cubicBezTo>
                    <a:cubicBezTo>
                      <a:pt x="72" y="104"/>
                      <a:pt x="114" y="135"/>
                      <a:pt x="155" y="155"/>
                    </a:cubicBezTo>
                    <a:cubicBezTo>
                      <a:pt x="301" y="259"/>
                      <a:pt x="425" y="384"/>
                      <a:pt x="540" y="519"/>
                    </a:cubicBezTo>
                    <a:lnTo>
                      <a:pt x="540" y="508"/>
                    </a:lnTo>
                    <a:cubicBezTo>
                      <a:pt x="726" y="736"/>
                      <a:pt x="871" y="985"/>
                      <a:pt x="996" y="1255"/>
                    </a:cubicBezTo>
                    <a:cubicBezTo>
                      <a:pt x="1037" y="1349"/>
                      <a:pt x="1079" y="1442"/>
                      <a:pt x="1120" y="1545"/>
                    </a:cubicBezTo>
                    <a:cubicBezTo>
                      <a:pt x="1162" y="1649"/>
                      <a:pt x="1193" y="1753"/>
                      <a:pt x="1224" y="1867"/>
                    </a:cubicBezTo>
                    <a:cubicBezTo>
                      <a:pt x="1276" y="2064"/>
                      <a:pt x="1328" y="2262"/>
                      <a:pt x="1369" y="2469"/>
                    </a:cubicBezTo>
                    <a:lnTo>
                      <a:pt x="1369" y="2458"/>
                    </a:lnTo>
                    <a:cubicBezTo>
                      <a:pt x="1369" y="2500"/>
                      <a:pt x="1379" y="2541"/>
                      <a:pt x="1390" y="2594"/>
                    </a:cubicBezTo>
                    <a:lnTo>
                      <a:pt x="1390" y="2614"/>
                    </a:lnTo>
                    <a:cubicBezTo>
                      <a:pt x="1400" y="2635"/>
                      <a:pt x="1411" y="2656"/>
                      <a:pt x="1421" y="2666"/>
                    </a:cubicBezTo>
                    <a:cubicBezTo>
                      <a:pt x="1442" y="2686"/>
                      <a:pt x="1473" y="2697"/>
                      <a:pt x="1504" y="2697"/>
                    </a:cubicBezTo>
                    <a:cubicBezTo>
                      <a:pt x="1535" y="2697"/>
                      <a:pt x="1566" y="2686"/>
                      <a:pt x="1587" y="2656"/>
                    </a:cubicBezTo>
                    <a:cubicBezTo>
                      <a:pt x="1608" y="2645"/>
                      <a:pt x="1618" y="2603"/>
                      <a:pt x="1618" y="2583"/>
                    </a:cubicBezTo>
                    <a:cubicBezTo>
                      <a:pt x="1577" y="2334"/>
                      <a:pt x="1515" y="2096"/>
                      <a:pt x="1421" y="1857"/>
                    </a:cubicBezTo>
                    <a:cubicBezTo>
                      <a:pt x="1379" y="1732"/>
                      <a:pt x="1328" y="1608"/>
                      <a:pt x="1266" y="1494"/>
                    </a:cubicBezTo>
                    <a:cubicBezTo>
                      <a:pt x="1213" y="1359"/>
                      <a:pt x="1151" y="1234"/>
                      <a:pt x="1079" y="1110"/>
                    </a:cubicBezTo>
                    <a:cubicBezTo>
                      <a:pt x="954" y="882"/>
                      <a:pt x="809" y="664"/>
                      <a:pt x="632" y="467"/>
                    </a:cubicBezTo>
                    <a:cubicBezTo>
                      <a:pt x="477" y="280"/>
                      <a:pt x="291" y="125"/>
                      <a:pt x="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51"/>
              <p:cNvSpPr/>
              <p:nvPr/>
            </p:nvSpPr>
            <p:spPr>
              <a:xfrm>
                <a:off x="4147077" y="3225346"/>
                <a:ext cx="114370" cy="164382"/>
              </a:xfrm>
              <a:custGeom>
                <a:avLst/>
                <a:gdLst/>
                <a:ahLst/>
                <a:cxnLst/>
                <a:rect l="l" t="t" r="r" b="b"/>
                <a:pathLst>
                  <a:path w="1754" h="2521" extrusionOk="0">
                    <a:moveTo>
                      <a:pt x="53" y="1"/>
                    </a:moveTo>
                    <a:cubicBezTo>
                      <a:pt x="42" y="1"/>
                      <a:pt x="21" y="11"/>
                      <a:pt x="11" y="21"/>
                    </a:cubicBezTo>
                    <a:cubicBezTo>
                      <a:pt x="0" y="52"/>
                      <a:pt x="11" y="73"/>
                      <a:pt x="32" y="84"/>
                    </a:cubicBezTo>
                    <a:cubicBezTo>
                      <a:pt x="53" y="94"/>
                      <a:pt x="62" y="114"/>
                      <a:pt x="83" y="125"/>
                    </a:cubicBezTo>
                    <a:cubicBezTo>
                      <a:pt x="83" y="123"/>
                      <a:pt x="83" y="122"/>
                      <a:pt x="83" y="121"/>
                    </a:cubicBezTo>
                    <a:lnTo>
                      <a:pt x="83" y="121"/>
                    </a:lnTo>
                    <a:cubicBezTo>
                      <a:pt x="328" y="296"/>
                      <a:pt x="542" y="501"/>
                      <a:pt x="737" y="727"/>
                    </a:cubicBezTo>
                    <a:cubicBezTo>
                      <a:pt x="830" y="840"/>
                      <a:pt x="924" y="976"/>
                      <a:pt x="1007" y="1100"/>
                    </a:cubicBezTo>
                    <a:cubicBezTo>
                      <a:pt x="1048" y="1162"/>
                      <a:pt x="1090" y="1235"/>
                      <a:pt x="1131" y="1297"/>
                    </a:cubicBezTo>
                    <a:cubicBezTo>
                      <a:pt x="1162" y="1370"/>
                      <a:pt x="1204" y="1432"/>
                      <a:pt x="1235" y="1504"/>
                    </a:cubicBezTo>
                    <a:cubicBezTo>
                      <a:pt x="1307" y="1650"/>
                      <a:pt x="1360" y="1806"/>
                      <a:pt x="1411" y="1961"/>
                    </a:cubicBezTo>
                    <a:cubicBezTo>
                      <a:pt x="1463" y="2117"/>
                      <a:pt x="1505" y="2283"/>
                      <a:pt x="1546" y="2449"/>
                    </a:cubicBezTo>
                    <a:cubicBezTo>
                      <a:pt x="1556" y="2490"/>
                      <a:pt x="1608" y="2521"/>
                      <a:pt x="1650" y="2521"/>
                    </a:cubicBezTo>
                    <a:cubicBezTo>
                      <a:pt x="1681" y="2521"/>
                      <a:pt x="1701" y="2500"/>
                      <a:pt x="1722" y="2479"/>
                    </a:cubicBezTo>
                    <a:cubicBezTo>
                      <a:pt x="1743" y="2469"/>
                      <a:pt x="1754" y="2438"/>
                      <a:pt x="1754" y="2407"/>
                    </a:cubicBezTo>
                    <a:cubicBezTo>
                      <a:pt x="1733" y="2283"/>
                      <a:pt x="1712" y="2158"/>
                      <a:pt x="1671" y="2034"/>
                    </a:cubicBezTo>
                    <a:cubicBezTo>
                      <a:pt x="1629" y="1919"/>
                      <a:pt x="1588" y="1795"/>
                      <a:pt x="1535" y="1681"/>
                    </a:cubicBezTo>
                    <a:cubicBezTo>
                      <a:pt x="1443" y="1453"/>
                      <a:pt x="1307" y="1235"/>
                      <a:pt x="1162" y="1027"/>
                    </a:cubicBezTo>
                    <a:cubicBezTo>
                      <a:pt x="1090" y="934"/>
                      <a:pt x="1007" y="830"/>
                      <a:pt x="924" y="737"/>
                    </a:cubicBezTo>
                    <a:cubicBezTo>
                      <a:pt x="841" y="644"/>
                      <a:pt x="758" y="561"/>
                      <a:pt x="664" y="467"/>
                    </a:cubicBezTo>
                    <a:cubicBezTo>
                      <a:pt x="581" y="384"/>
                      <a:pt x="488" y="301"/>
                      <a:pt x="384" y="229"/>
                    </a:cubicBezTo>
                    <a:cubicBezTo>
                      <a:pt x="291" y="146"/>
                      <a:pt x="187" y="73"/>
                      <a:pt x="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51"/>
              <p:cNvSpPr/>
              <p:nvPr/>
            </p:nvSpPr>
            <p:spPr>
              <a:xfrm>
                <a:off x="4173485" y="3182701"/>
                <a:ext cx="105567" cy="153623"/>
              </a:xfrm>
              <a:custGeom>
                <a:avLst/>
                <a:gdLst/>
                <a:ahLst/>
                <a:cxnLst/>
                <a:rect l="l" t="t" r="r" b="b"/>
                <a:pathLst>
                  <a:path w="1619" h="2356" extrusionOk="0">
                    <a:moveTo>
                      <a:pt x="42" y="1"/>
                    </a:moveTo>
                    <a:cubicBezTo>
                      <a:pt x="31" y="1"/>
                      <a:pt x="10" y="11"/>
                      <a:pt x="10" y="21"/>
                    </a:cubicBezTo>
                    <a:cubicBezTo>
                      <a:pt x="0" y="42"/>
                      <a:pt x="10" y="63"/>
                      <a:pt x="21" y="74"/>
                    </a:cubicBezTo>
                    <a:cubicBezTo>
                      <a:pt x="42" y="84"/>
                      <a:pt x="72" y="104"/>
                      <a:pt x="93" y="115"/>
                    </a:cubicBezTo>
                    <a:cubicBezTo>
                      <a:pt x="287" y="268"/>
                      <a:pt x="471" y="430"/>
                      <a:pt x="634" y="623"/>
                    </a:cubicBezTo>
                    <a:lnTo>
                      <a:pt x="634" y="623"/>
                    </a:lnTo>
                    <a:cubicBezTo>
                      <a:pt x="634" y="623"/>
                      <a:pt x="633" y="623"/>
                      <a:pt x="633" y="623"/>
                    </a:cubicBezTo>
                    <a:cubicBezTo>
                      <a:pt x="726" y="727"/>
                      <a:pt x="799" y="831"/>
                      <a:pt x="872" y="945"/>
                    </a:cubicBezTo>
                    <a:cubicBezTo>
                      <a:pt x="902" y="1007"/>
                      <a:pt x="944" y="1059"/>
                      <a:pt x="975" y="1121"/>
                    </a:cubicBezTo>
                    <a:cubicBezTo>
                      <a:pt x="1006" y="1173"/>
                      <a:pt x="1038" y="1236"/>
                      <a:pt x="1058" y="1298"/>
                    </a:cubicBezTo>
                    <a:lnTo>
                      <a:pt x="1058" y="1287"/>
                    </a:lnTo>
                    <a:cubicBezTo>
                      <a:pt x="1089" y="1360"/>
                      <a:pt x="1130" y="1443"/>
                      <a:pt x="1151" y="1515"/>
                    </a:cubicBezTo>
                    <a:cubicBezTo>
                      <a:pt x="1183" y="1598"/>
                      <a:pt x="1213" y="1681"/>
                      <a:pt x="1234" y="1764"/>
                    </a:cubicBezTo>
                    <a:cubicBezTo>
                      <a:pt x="1296" y="1930"/>
                      <a:pt x="1328" y="2107"/>
                      <a:pt x="1379" y="2273"/>
                    </a:cubicBezTo>
                    <a:cubicBezTo>
                      <a:pt x="1390" y="2324"/>
                      <a:pt x="1442" y="2356"/>
                      <a:pt x="1494" y="2356"/>
                    </a:cubicBezTo>
                    <a:cubicBezTo>
                      <a:pt x="1525" y="2356"/>
                      <a:pt x="1556" y="2345"/>
                      <a:pt x="1577" y="2314"/>
                    </a:cubicBezTo>
                    <a:cubicBezTo>
                      <a:pt x="1598" y="2294"/>
                      <a:pt x="1618" y="2262"/>
                      <a:pt x="1608" y="2231"/>
                    </a:cubicBezTo>
                    <a:cubicBezTo>
                      <a:pt x="1577" y="2003"/>
                      <a:pt x="1504" y="1775"/>
                      <a:pt x="1400" y="1567"/>
                    </a:cubicBezTo>
                    <a:cubicBezTo>
                      <a:pt x="1349" y="1453"/>
                      <a:pt x="1296" y="1360"/>
                      <a:pt x="1234" y="1256"/>
                    </a:cubicBezTo>
                    <a:cubicBezTo>
                      <a:pt x="1183" y="1153"/>
                      <a:pt x="1110" y="1049"/>
                      <a:pt x="1047" y="955"/>
                    </a:cubicBezTo>
                    <a:cubicBezTo>
                      <a:pt x="985" y="862"/>
                      <a:pt x="902" y="779"/>
                      <a:pt x="830" y="696"/>
                    </a:cubicBezTo>
                    <a:cubicBezTo>
                      <a:pt x="757" y="602"/>
                      <a:pt x="685" y="519"/>
                      <a:pt x="602" y="447"/>
                    </a:cubicBezTo>
                    <a:cubicBezTo>
                      <a:pt x="519" y="364"/>
                      <a:pt x="436" y="291"/>
                      <a:pt x="342" y="219"/>
                    </a:cubicBezTo>
                    <a:cubicBezTo>
                      <a:pt x="249" y="136"/>
                      <a:pt x="155" y="74"/>
                      <a:pt x="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51"/>
              <p:cNvSpPr/>
              <p:nvPr/>
            </p:nvSpPr>
            <p:spPr>
              <a:xfrm>
                <a:off x="4025338" y="3372125"/>
                <a:ext cx="167772" cy="87962"/>
              </a:xfrm>
              <a:custGeom>
                <a:avLst/>
                <a:gdLst/>
                <a:ahLst/>
                <a:cxnLst/>
                <a:rect l="l" t="t" r="r" b="b"/>
                <a:pathLst>
                  <a:path w="2573" h="1349" extrusionOk="0">
                    <a:moveTo>
                      <a:pt x="2521" y="0"/>
                    </a:moveTo>
                    <a:cubicBezTo>
                      <a:pt x="2510" y="0"/>
                      <a:pt x="2500" y="0"/>
                      <a:pt x="2500" y="11"/>
                    </a:cubicBezTo>
                    <a:cubicBezTo>
                      <a:pt x="2397" y="94"/>
                      <a:pt x="2303" y="177"/>
                      <a:pt x="2199" y="260"/>
                    </a:cubicBezTo>
                    <a:lnTo>
                      <a:pt x="2189" y="260"/>
                    </a:lnTo>
                    <a:cubicBezTo>
                      <a:pt x="2075" y="343"/>
                      <a:pt x="1950" y="426"/>
                      <a:pt x="1826" y="498"/>
                    </a:cubicBezTo>
                    <a:cubicBezTo>
                      <a:pt x="1701" y="571"/>
                      <a:pt x="1577" y="633"/>
                      <a:pt x="1442" y="696"/>
                    </a:cubicBezTo>
                    <a:lnTo>
                      <a:pt x="1432" y="696"/>
                    </a:lnTo>
                    <a:cubicBezTo>
                      <a:pt x="1380" y="716"/>
                      <a:pt x="1318" y="747"/>
                      <a:pt x="1266" y="768"/>
                    </a:cubicBezTo>
                    <a:cubicBezTo>
                      <a:pt x="1090" y="841"/>
                      <a:pt x="903" y="903"/>
                      <a:pt x="716" y="954"/>
                    </a:cubicBezTo>
                    <a:cubicBezTo>
                      <a:pt x="622" y="986"/>
                      <a:pt x="519" y="1007"/>
                      <a:pt x="415" y="1027"/>
                    </a:cubicBezTo>
                    <a:cubicBezTo>
                      <a:pt x="311" y="1058"/>
                      <a:pt x="218" y="1079"/>
                      <a:pt x="115" y="1100"/>
                    </a:cubicBezTo>
                    <a:cubicBezTo>
                      <a:pt x="42" y="1110"/>
                      <a:pt x="0" y="1183"/>
                      <a:pt x="21" y="1256"/>
                    </a:cubicBezTo>
                    <a:cubicBezTo>
                      <a:pt x="32" y="1286"/>
                      <a:pt x="52" y="1318"/>
                      <a:pt x="83" y="1328"/>
                    </a:cubicBezTo>
                    <a:cubicBezTo>
                      <a:pt x="115" y="1349"/>
                      <a:pt x="135" y="1349"/>
                      <a:pt x="177" y="1349"/>
                    </a:cubicBezTo>
                    <a:cubicBezTo>
                      <a:pt x="394" y="1318"/>
                      <a:pt x="613" y="1245"/>
                      <a:pt x="820" y="1173"/>
                    </a:cubicBezTo>
                    <a:cubicBezTo>
                      <a:pt x="924" y="1131"/>
                      <a:pt x="1027" y="1090"/>
                      <a:pt x="1131" y="1037"/>
                    </a:cubicBezTo>
                    <a:cubicBezTo>
                      <a:pt x="1245" y="996"/>
                      <a:pt x="1349" y="934"/>
                      <a:pt x="1452" y="871"/>
                    </a:cubicBezTo>
                    <a:cubicBezTo>
                      <a:pt x="1494" y="851"/>
                      <a:pt x="1535" y="820"/>
                      <a:pt x="1588" y="789"/>
                    </a:cubicBezTo>
                    <a:cubicBezTo>
                      <a:pt x="1629" y="758"/>
                      <a:pt x="1681" y="737"/>
                      <a:pt x="1733" y="696"/>
                    </a:cubicBezTo>
                    <a:cubicBezTo>
                      <a:pt x="1837" y="633"/>
                      <a:pt x="1929" y="571"/>
                      <a:pt x="2033" y="498"/>
                    </a:cubicBezTo>
                    <a:cubicBezTo>
                      <a:pt x="2210" y="364"/>
                      <a:pt x="2386" y="218"/>
                      <a:pt x="2552" y="62"/>
                    </a:cubicBezTo>
                    <a:cubicBezTo>
                      <a:pt x="2573" y="52"/>
                      <a:pt x="2573" y="21"/>
                      <a:pt x="2552" y="11"/>
                    </a:cubicBezTo>
                    <a:cubicBezTo>
                      <a:pt x="2542" y="0"/>
                      <a:pt x="2531" y="0"/>
                      <a:pt x="2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51"/>
              <p:cNvSpPr/>
              <p:nvPr/>
            </p:nvSpPr>
            <p:spPr>
              <a:xfrm>
                <a:off x="4088261" y="3422138"/>
                <a:ext cx="117760" cy="56272"/>
              </a:xfrm>
              <a:custGeom>
                <a:avLst/>
                <a:gdLst/>
                <a:ahLst/>
                <a:cxnLst/>
                <a:rect l="l" t="t" r="r" b="b"/>
                <a:pathLst>
                  <a:path w="1806" h="863" extrusionOk="0">
                    <a:moveTo>
                      <a:pt x="1774" y="1"/>
                    </a:moveTo>
                    <a:cubicBezTo>
                      <a:pt x="1764" y="1"/>
                      <a:pt x="1753" y="1"/>
                      <a:pt x="1743" y="12"/>
                    </a:cubicBezTo>
                    <a:cubicBezTo>
                      <a:pt x="1732" y="22"/>
                      <a:pt x="1711" y="32"/>
                      <a:pt x="1691" y="53"/>
                    </a:cubicBezTo>
                    <a:lnTo>
                      <a:pt x="1701" y="42"/>
                    </a:lnTo>
                    <a:lnTo>
                      <a:pt x="1701" y="42"/>
                    </a:lnTo>
                    <a:cubicBezTo>
                      <a:pt x="1577" y="136"/>
                      <a:pt x="1462" y="208"/>
                      <a:pt x="1328" y="281"/>
                    </a:cubicBezTo>
                    <a:cubicBezTo>
                      <a:pt x="1203" y="353"/>
                      <a:pt x="1068" y="416"/>
                      <a:pt x="934" y="468"/>
                    </a:cubicBezTo>
                    <a:lnTo>
                      <a:pt x="923" y="478"/>
                    </a:lnTo>
                    <a:lnTo>
                      <a:pt x="934" y="478"/>
                    </a:lnTo>
                    <a:cubicBezTo>
                      <a:pt x="861" y="499"/>
                      <a:pt x="789" y="519"/>
                      <a:pt x="716" y="551"/>
                    </a:cubicBezTo>
                    <a:cubicBezTo>
                      <a:pt x="653" y="572"/>
                      <a:pt x="581" y="582"/>
                      <a:pt x="498" y="602"/>
                    </a:cubicBezTo>
                    <a:cubicBezTo>
                      <a:pt x="436" y="623"/>
                      <a:pt x="363" y="634"/>
                      <a:pt x="291" y="644"/>
                    </a:cubicBezTo>
                    <a:lnTo>
                      <a:pt x="72" y="675"/>
                    </a:lnTo>
                    <a:cubicBezTo>
                      <a:pt x="52" y="675"/>
                      <a:pt x="42" y="685"/>
                      <a:pt x="31" y="696"/>
                    </a:cubicBezTo>
                    <a:cubicBezTo>
                      <a:pt x="10" y="717"/>
                      <a:pt x="0" y="738"/>
                      <a:pt x="0" y="758"/>
                    </a:cubicBezTo>
                    <a:cubicBezTo>
                      <a:pt x="0" y="789"/>
                      <a:pt x="10" y="810"/>
                      <a:pt x="31" y="831"/>
                    </a:cubicBezTo>
                    <a:cubicBezTo>
                      <a:pt x="42" y="841"/>
                      <a:pt x="72" y="862"/>
                      <a:pt x="93" y="862"/>
                    </a:cubicBezTo>
                    <a:cubicBezTo>
                      <a:pt x="249" y="841"/>
                      <a:pt x="394" y="810"/>
                      <a:pt x="540" y="758"/>
                    </a:cubicBezTo>
                    <a:cubicBezTo>
                      <a:pt x="623" y="738"/>
                      <a:pt x="695" y="706"/>
                      <a:pt x="768" y="675"/>
                    </a:cubicBezTo>
                    <a:cubicBezTo>
                      <a:pt x="851" y="644"/>
                      <a:pt x="923" y="602"/>
                      <a:pt x="996" y="572"/>
                    </a:cubicBezTo>
                    <a:cubicBezTo>
                      <a:pt x="1141" y="499"/>
                      <a:pt x="1276" y="416"/>
                      <a:pt x="1411" y="333"/>
                    </a:cubicBezTo>
                    <a:cubicBezTo>
                      <a:pt x="1545" y="250"/>
                      <a:pt x="1670" y="157"/>
                      <a:pt x="1794" y="53"/>
                    </a:cubicBezTo>
                    <a:cubicBezTo>
                      <a:pt x="1805" y="42"/>
                      <a:pt x="1805" y="22"/>
                      <a:pt x="1794" y="12"/>
                    </a:cubicBezTo>
                    <a:cubicBezTo>
                      <a:pt x="1784" y="1"/>
                      <a:pt x="1774" y="1"/>
                      <a:pt x="1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6" name="Google Shape;1626;p51"/>
              <p:cNvSpPr/>
              <p:nvPr/>
            </p:nvSpPr>
            <p:spPr>
              <a:xfrm>
                <a:off x="4080110" y="3298377"/>
                <a:ext cx="46752" cy="113978"/>
              </a:xfrm>
              <a:custGeom>
                <a:avLst/>
                <a:gdLst/>
                <a:ahLst/>
                <a:cxnLst/>
                <a:rect l="l" t="t" r="r" b="b"/>
                <a:pathLst>
                  <a:path w="717" h="1748" extrusionOk="0">
                    <a:moveTo>
                      <a:pt x="114" y="1"/>
                    </a:moveTo>
                    <a:cubicBezTo>
                      <a:pt x="52" y="1"/>
                      <a:pt x="1" y="63"/>
                      <a:pt x="21" y="125"/>
                    </a:cubicBezTo>
                    <a:lnTo>
                      <a:pt x="114" y="530"/>
                    </a:lnTo>
                    <a:cubicBezTo>
                      <a:pt x="156" y="665"/>
                      <a:pt x="197" y="799"/>
                      <a:pt x="250" y="934"/>
                    </a:cubicBezTo>
                    <a:cubicBezTo>
                      <a:pt x="353" y="1214"/>
                      <a:pt x="478" y="1463"/>
                      <a:pt x="623" y="1723"/>
                    </a:cubicBezTo>
                    <a:cubicBezTo>
                      <a:pt x="630" y="1738"/>
                      <a:pt x="649" y="1747"/>
                      <a:pt x="667" y="1747"/>
                    </a:cubicBezTo>
                    <a:cubicBezTo>
                      <a:pt x="674" y="1747"/>
                      <a:pt x="680" y="1746"/>
                      <a:pt x="685" y="1744"/>
                    </a:cubicBezTo>
                    <a:cubicBezTo>
                      <a:pt x="706" y="1733"/>
                      <a:pt x="716" y="1702"/>
                      <a:pt x="706" y="1671"/>
                    </a:cubicBezTo>
                    <a:cubicBezTo>
                      <a:pt x="602" y="1495"/>
                      <a:pt x="519" y="1308"/>
                      <a:pt x="446" y="1121"/>
                    </a:cubicBezTo>
                    <a:cubicBezTo>
                      <a:pt x="395" y="976"/>
                      <a:pt x="353" y="820"/>
                      <a:pt x="312" y="675"/>
                    </a:cubicBezTo>
                    <a:cubicBezTo>
                      <a:pt x="270" y="520"/>
                      <a:pt x="239" y="354"/>
                      <a:pt x="218" y="198"/>
                    </a:cubicBezTo>
                    <a:lnTo>
                      <a:pt x="218" y="105"/>
                    </a:lnTo>
                    <a:cubicBezTo>
                      <a:pt x="208" y="73"/>
                      <a:pt x="208" y="52"/>
                      <a:pt x="187" y="32"/>
                    </a:cubicBezTo>
                    <a:cubicBezTo>
                      <a:pt x="167" y="11"/>
                      <a:pt x="146" y="1"/>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51"/>
              <p:cNvSpPr/>
              <p:nvPr/>
            </p:nvSpPr>
            <p:spPr>
              <a:xfrm>
                <a:off x="4036814" y="3340370"/>
                <a:ext cx="41340" cy="92004"/>
              </a:xfrm>
              <a:custGeom>
                <a:avLst/>
                <a:gdLst/>
                <a:ahLst/>
                <a:cxnLst/>
                <a:rect l="l" t="t" r="r" b="b"/>
                <a:pathLst>
                  <a:path w="634" h="1411" extrusionOk="0">
                    <a:moveTo>
                      <a:pt x="381" y="832"/>
                    </a:moveTo>
                    <a:lnTo>
                      <a:pt x="381" y="832"/>
                    </a:lnTo>
                    <a:cubicBezTo>
                      <a:pt x="382" y="835"/>
                      <a:pt x="383" y="837"/>
                      <a:pt x="384" y="840"/>
                    </a:cubicBezTo>
                    <a:cubicBezTo>
                      <a:pt x="384" y="836"/>
                      <a:pt x="383" y="834"/>
                      <a:pt x="381" y="832"/>
                    </a:cubicBezTo>
                    <a:close/>
                    <a:moveTo>
                      <a:pt x="105" y="0"/>
                    </a:moveTo>
                    <a:cubicBezTo>
                      <a:pt x="94" y="0"/>
                      <a:pt x="94" y="0"/>
                      <a:pt x="84" y="10"/>
                    </a:cubicBezTo>
                    <a:cubicBezTo>
                      <a:pt x="32" y="21"/>
                      <a:pt x="1" y="72"/>
                      <a:pt x="11" y="125"/>
                    </a:cubicBezTo>
                    <a:cubicBezTo>
                      <a:pt x="52" y="342"/>
                      <a:pt x="115" y="560"/>
                      <a:pt x="198" y="768"/>
                    </a:cubicBezTo>
                    <a:cubicBezTo>
                      <a:pt x="239" y="871"/>
                      <a:pt x="291" y="964"/>
                      <a:pt x="343" y="1068"/>
                    </a:cubicBezTo>
                    <a:cubicBezTo>
                      <a:pt x="395" y="1172"/>
                      <a:pt x="457" y="1276"/>
                      <a:pt x="520" y="1379"/>
                    </a:cubicBezTo>
                    <a:cubicBezTo>
                      <a:pt x="533" y="1400"/>
                      <a:pt x="550" y="1411"/>
                      <a:pt x="567" y="1411"/>
                    </a:cubicBezTo>
                    <a:cubicBezTo>
                      <a:pt x="576" y="1411"/>
                      <a:pt x="584" y="1407"/>
                      <a:pt x="592" y="1400"/>
                    </a:cubicBezTo>
                    <a:cubicBezTo>
                      <a:pt x="623" y="1390"/>
                      <a:pt x="633" y="1358"/>
                      <a:pt x="612" y="1328"/>
                    </a:cubicBezTo>
                    <a:cubicBezTo>
                      <a:pt x="521" y="1175"/>
                      <a:pt x="449" y="1002"/>
                      <a:pt x="378" y="829"/>
                    </a:cubicBezTo>
                    <a:lnTo>
                      <a:pt x="378" y="829"/>
                    </a:lnTo>
                    <a:cubicBezTo>
                      <a:pt x="379" y="830"/>
                      <a:pt x="380" y="831"/>
                      <a:pt x="381" y="832"/>
                    </a:cubicBezTo>
                    <a:lnTo>
                      <a:pt x="381" y="832"/>
                    </a:lnTo>
                    <a:cubicBezTo>
                      <a:pt x="341" y="721"/>
                      <a:pt x="301" y="599"/>
                      <a:pt x="271" y="487"/>
                    </a:cubicBezTo>
                    <a:cubicBezTo>
                      <a:pt x="239" y="353"/>
                      <a:pt x="218" y="217"/>
                      <a:pt x="198" y="83"/>
                    </a:cubicBezTo>
                    <a:cubicBezTo>
                      <a:pt x="198" y="51"/>
                      <a:pt x="177" y="31"/>
                      <a:pt x="156" y="21"/>
                    </a:cubicBezTo>
                    <a:cubicBezTo>
                      <a:pt x="135" y="10"/>
                      <a:pt x="125"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51"/>
              <p:cNvSpPr/>
              <p:nvPr/>
            </p:nvSpPr>
            <p:spPr>
              <a:xfrm>
                <a:off x="3984062" y="3202328"/>
                <a:ext cx="28495" cy="93439"/>
              </a:xfrm>
              <a:custGeom>
                <a:avLst/>
                <a:gdLst/>
                <a:ahLst/>
                <a:cxnLst/>
                <a:rect l="l" t="t" r="r" b="b"/>
                <a:pathLst>
                  <a:path w="437" h="1433" extrusionOk="0">
                    <a:moveTo>
                      <a:pt x="52" y="1"/>
                    </a:moveTo>
                    <a:cubicBezTo>
                      <a:pt x="31" y="1"/>
                      <a:pt x="11" y="22"/>
                      <a:pt x="11" y="32"/>
                    </a:cubicBezTo>
                    <a:cubicBezTo>
                      <a:pt x="11" y="156"/>
                      <a:pt x="1" y="271"/>
                      <a:pt x="1" y="395"/>
                    </a:cubicBezTo>
                    <a:cubicBezTo>
                      <a:pt x="1" y="509"/>
                      <a:pt x="11" y="623"/>
                      <a:pt x="31" y="727"/>
                    </a:cubicBezTo>
                    <a:cubicBezTo>
                      <a:pt x="42" y="841"/>
                      <a:pt x="73" y="955"/>
                      <a:pt x="114" y="1059"/>
                    </a:cubicBezTo>
                    <a:cubicBezTo>
                      <a:pt x="156" y="1173"/>
                      <a:pt x="197" y="1287"/>
                      <a:pt x="270" y="1391"/>
                    </a:cubicBezTo>
                    <a:cubicBezTo>
                      <a:pt x="280" y="1412"/>
                      <a:pt x="291" y="1422"/>
                      <a:pt x="312" y="1432"/>
                    </a:cubicBezTo>
                    <a:cubicBezTo>
                      <a:pt x="333" y="1432"/>
                      <a:pt x="363" y="1432"/>
                      <a:pt x="384" y="1422"/>
                    </a:cubicBezTo>
                    <a:cubicBezTo>
                      <a:pt x="426" y="1401"/>
                      <a:pt x="436" y="1349"/>
                      <a:pt x="416" y="1308"/>
                    </a:cubicBezTo>
                    <a:cubicBezTo>
                      <a:pt x="343" y="1173"/>
                      <a:pt x="270" y="1048"/>
                      <a:pt x="218" y="903"/>
                    </a:cubicBezTo>
                    <a:lnTo>
                      <a:pt x="218" y="914"/>
                    </a:lnTo>
                    <a:cubicBezTo>
                      <a:pt x="156" y="737"/>
                      <a:pt x="114" y="561"/>
                      <a:pt x="94" y="374"/>
                    </a:cubicBezTo>
                    <a:lnTo>
                      <a:pt x="94" y="364"/>
                    </a:lnTo>
                    <a:cubicBezTo>
                      <a:pt x="84" y="260"/>
                      <a:pt x="84" y="146"/>
                      <a:pt x="84" y="42"/>
                    </a:cubicBezTo>
                    <a:cubicBezTo>
                      <a:pt x="84" y="22"/>
                      <a:pt x="73" y="1"/>
                      <a:pt x="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51"/>
              <p:cNvSpPr/>
              <p:nvPr/>
            </p:nvSpPr>
            <p:spPr>
              <a:xfrm>
                <a:off x="4011775" y="3174616"/>
                <a:ext cx="27125" cy="97742"/>
              </a:xfrm>
              <a:custGeom>
                <a:avLst/>
                <a:gdLst/>
                <a:ahLst/>
                <a:cxnLst/>
                <a:rect l="l" t="t" r="r" b="b"/>
                <a:pathLst>
                  <a:path w="416" h="1499" extrusionOk="0">
                    <a:moveTo>
                      <a:pt x="104" y="0"/>
                    </a:moveTo>
                    <a:cubicBezTo>
                      <a:pt x="63" y="0"/>
                      <a:pt x="32" y="32"/>
                      <a:pt x="32" y="73"/>
                    </a:cubicBezTo>
                    <a:cubicBezTo>
                      <a:pt x="21" y="187"/>
                      <a:pt x="11" y="311"/>
                      <a:pt x="11" y="426"/>
                    </a:cubicBezTo>
                    <a:cubicBezTo>
                      <a:pt x="1" y="540"/>
                      <a:pt x="11" y="654"/>
                      <a:pt x="21" y="768"/>
                    </a:cubicBezTo>
                    <a:cubicBezTo>
                      <a:pt x="32" y="892"/>
                      <a:pt x="53" y="1007"/>
                      <a:pt x="84" y="1111"/>
                    </a:cubicBezTo>
                    <a:cubicBezTo>
                      <a:pt x="115" y="1224"/>
                      <a:pt x="157" y="1339"/>
                      <a:pt x="219" y="1442"/>
                    </a:cubicBezTo>
                    <a:cubicBezTo>
                      <a:pt x="240" y="1478"/>
                      <a:pt x="275" y="1498"/>
                      <a:pt x="312" y="1498"/>
                    </a:cubicBezTo>
                    <a:cubicBezTo>
                      <a:pt x="330" y="1498"/>
                      <a:pt x="347" y="1494"/>
                      <a:pt x="364" y="1484"/>
                    </a:cubicBezTo>
                    <a:cubicBezTo>
                      <a:pt x="385" y="1473"/>
                      <a:pt x="406" y="1452"/>
                      <a:pt x="406" y="1422"/>
                    </a:cubicBezTo>
                    <a:cubicBezTo>
                      <a:pt x="416" y="1401"/>
                      <a:pt x="416" y="1369"/>
                      <a:pt x="406" y="1349"/>
                    </a:cubicBezTo>
                    <a:cubicBezTo>
                      <a:pt x="364" y="1266"/>
                      <a:pt x="333" y="1194"/>
                      <a:pt x="302" y="1111"/>
                    </a:cubicBezTo>
                    <a:cubicBezTo>
                      <a:pt x="229" y="934"/>
                      <a:pt x="187" y="747"/>
                      <a:pt x="167" y="560"/>
                    </a:cubicBezTo>
                    <a:lnTo>
                      <a:pt x="167" y="550"/>
                    </a:lnTo>
                    <a:cubicBezTo>
                      <a:pt x="157" y="394"/>
                      <a:pt x="157" y="239"/>
                      <a:pt x="177" y="73"/>
                    </a:cubicBezTo>
                    <a:cubicBezTo>
                      <a:pt x="177" y="42"/>
                      <a:pt x="146" y="0"/>
                      <a:pt x="1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51"/>
              <p:cNvSpPr/>
              <p:nvPr/>
            </p:nvSpPr>
            <p:spPr>
              <a:xfrm>
                <a:off x="4077437" y="2473846"/>
                <a:ext cx="168425" cy="165099"/>
              </a:xfrm>
              <a:custGeom>
                <a:avLst/>
                <a:gdLst/>
                <a:ahLst/>
                <a:cxnLst/>
                <a:rect l="l" t="t" r="r" b="b"/>
                <a:pathLst>
                  <a:path w="2583" h="2532" extrusionOk="0">
                    <a:moveTo>
                      <a:pt x="1151" y="1"/>
                    </a:moveTo>
                    <a:cubicBezTo>
                      <a:pt x="1006" y="21"/>
                      <a:pt x="882" y="84"/>
                      <a:pt x="778" y="177"/>
                    </a:cubicBezTo>
                    <a:cubicBezTo>
                      <a:pt x="726" y="229"/>
                      <a:pt x="695" y="302"/>
                      <a:pt x="674" y="374"/>
                    </a:cubicBezTo>
                    <a:cubicBezTo>
                      <a:pt x="664" y="406"/>
                      <a:pt x="664" y="426"/>
                      <a:pt x="664" y="457"/>
                    </a:cubicBezTo>
                    <a:cubicBezTo>
                      <a:pt x="623" y="457"/>
                      <a:pt x="591" y="468"/>
                      <a:pt x="560" y="478"/>
                    </a:cubicBezTo>
                    <a:lnTo>
                      <a:pt x="560" y="489"/>
                    </a:lnTo>
                    <a:lnTo>
                      <a:pt x="560" y="499"/>
                    </a:lnTo>
                    <a:cubicBezTo>
                      <a:pt x="570" y="499"/>
                      <a:pt x="570" y="509"/>
                      <a:pt x="581" y="509"/>
                    </a:cubicBezTo>
                    <a:lnTo>
                      <a:pt x="591" y="519"/>
                    </a:lnTo>
                    <a:lnTo>
                      <a:pt x="602" y="530"/>
                    </a:lnTo>
                    <a:lnTo>
                      <a:pt x="612" y="540"/>
                    </a:lnTo>
                    <a:lnTo>
                      <a:pt x="612" y="561"/>
                    </a:lnTo>
                    <a:lnTo>
                      <a:pt x="612" y="572"/>
                    </a:lnTo>
                    <a:cubicBezTo>
                      <a:pt x="591" y="613"/>
                      <a:pt x="560" y="644"/>
                      <a:pt x="540" y="685"/>
                    </a:cubicBezTo>
                    <a:cubicBezTo>
                      <a:pt x="540" y="748"/>
                      <a:pt x="529" y="821"/>
                      <a:pt x="467" y="841"/>
                    </a:cubicBezTo>
                    <a:cubicBezTo>
                      <a:pt x="457" y="841"/>
                      <a:pt x="436" y="851"/>
                      <a:pt x="425" y="851"/>
                    </a:cubicBezTo>
                    <a:cubicBezTo>
                      <a:pt x="425" y="851"/>
                      <a:pt x="415" y="862"/>
                      <a:pt x="404" y="862"/>
                    </a:cubicBezTo>
                    <a:cubicBezTo>
                      <a:pt x="363" y="872"/>
                      <a:pt x="321" y="883"/>
                      <a:pt x="270" y="904"/>
                    </a:cubicBezTo>
                    <a:cubicBezTo>
                      <a:pt x="259" y="904"/>
                      <a:pt x="249" y="904"/>
                      <a:pt x="238" y="914"/>
                    </a:cubicBezTo>
                    <a:cubicBezTo>
                      <a:pt x="218" y="924"/>
                      <a:pt x="208" y="934"/>
                      <a:pt x="187" y="945"/>
                    </a:cubicBezTo>
                    <a:lnTo>
                      <a:pt x="187" y="955"/>
                    </a:lnTo>
                    <a:lnTo>
                      <a:pt x="176" y="955"/>
                    </a:lnTo>
                    <a:cubicBezTo>
                      <a:pt x="166" y="966"/>
                      <a:pt x="155" y="976"/>
                      <a:pt x="145" y="997"/>
                    </a:cubicBezTo>
                    <a:cubicBezTo>
                      <a:pt x="114" y="1017"/>
                      <a:pt x="104" y="1038"/>
                      <a:pt x="83" y="1070"/>
                    </a:cubicBezTo>
                    <a:cubicBezTo>
                      <a:pt x="62" y="1100"/>
                      <a:pt x="42" y="1132"/>
                      <a:pt x="31" y="1163"/>
                    </a:cubicBezTo>
                    <a:cubicBezTo>
                      <a:pt x="21" y="1173"/>
                      <a:pt x="21" y="1183"/>
                      <a:pt x="21" y="1194"/>
                    </a:cubicBezTo>
                    <a:cubicBezTo>
                      <a:pt x="10" y="1236"/>
                      <a:pt x="10" y="1287"/>
                      <a:pt x="0" y="1328"/>
                    </a:cubicBezTo>
                    <a:lnTo>
                      <a:pt x="0" y="1630"/>
                    </a:lnTo>
                    <a:cubicBezTo>
                      <a:pt x="42" y="1713"/>
                      <a:pt x="93" y="1806"/>
                      <a:pt x="166" y="1889"/>
                    </a:cubicBezTo>
                    <a:cubicBezTo>
                      <a:pt x="270" y="2034"/>
                      <a:pt x="394" y="2169"/>
                      <a:pt x="540" y="2273"/>
                    </a:cubicBezTo>
                    <a:cubicBezTo>
                      <a:pt x="643" y="2366"/>
                      <a:pt x="747" y="2418"/>
                      <a:pt x="840" y="2460"/>
                    </a:cubicBezTo>
                    <a:cubicBezTo>
                      <a:pt x="955" y="2511"/>
                      <a:pt x="1048" y="2532"/>
                      <a:pt x="1151" y="2532"/>
                    </a:cubicBezTo>
                    <a:cubicBezTo>
                      <a:pt x="1204" y="2532"/>
                      <a:pt x="1255" y="2522"/>
                      <a:pt x="1296" y="2511"/>
                    </a:cubicBezTo>
                    <a:cubicBezTo>
                      <a:pt x="1349" y="2490"/>
                      <a:pt x="1400" y="2470"/>
                      <a:pt x="1452" y="2428"/>
                    </a:cubicBezTo>
                    <a:cubicBezTo>
                      <a:pt x="1515" y="2366"/>
                      <a:pt x="1577" y="2294"/>
                      <a:pt x="1618" y="2190"/>
                    </a:cubicBezTo>
                    <a:cubicBezTo>
                      <a:pt x="1691" y="2190"/>
                      <a:pt x="1774" y="2169"/>
                      <a:pt x="1857" y="2128"/>
                    </a:cubicBezTo>
                    <a:cubicBezTo>
                      <a:pt x="1898" y="2107"/>
                      <a:pt x="1940" y="2086"/>
                      <a:pt x="1981" y="2045"/>
                    </a:cubicBezTo>
                    <a:cubicBezTo>
                      <a:pt x="2023" y="2024"/>
                      <a:pt x="2054" y="1982"/>
                      <a:pt x="2085" y="1930"/>
                    </a:cubicBezTo>
                    <a:cubicBezTo>
                      <a:pt x="2106" y="1899"/>
                      <a:pt x="2126" y="1858"/>
                      <a:pt x="2137" y="1816"/>
                    </a:cubicBezTo>
                    <a:cubicBezTo>
                      <a:pt x="2147" y="1785"/>
                      <a:pt x="2158" y="1733"/>
                      <a:pt x="2147" y="1681"/>
                    </a:cubicBezTo>
                    <a:cubicBezTo>
                      <a:pt x="2147" y="1630"/>
                      <a:pt x="2126" y="1588"/>
                      <a:pt x="2116" y="1547"/>
                    </a:cubicBezTo>
                    <a:lnTo>
                      <a:pt x="2116" y="1547"/>
                    </a:lnTo>
                    <a:cubicBezTo>
                      <a:pt x="2147" y="1557"/>
                      <a:pt x="2179" y="1567"/>
                      <a:pt x="2209" y="1567"/>
                    </a:cubicBezTo>
                    <a:lnTo>
                      <a:pt x="2241" y="1567"/>
                    </a:lnTo>
                    <a:cubicBezTo>
                      <a:pt x="2282" y="1557"/>
                      <a:pt x="2324" y="1547"/>
                      <a:pt x="2375" y="1536"/>
                    </a:cubicBezTo>
                    <a:cubicBezTo>
                      <a:pt x="2437" y="1505"/>
                      <a:pt x="2500" y="1453"/>
                      <a:pt x="2531" y="1381"/>
                    </a:cubicBezTo>
                    <a:cubicBezTo>
                      <a:pt x="2573" y="1298"/>
                      <a:pt x="2583" y="1204"/>
                      <a:pt x="2573" y="1080"/>
                    </a:cubicBezTo>
                    <a:cubicBezTo>
                      <a:pt x="2573" y="1017"/>
                      <a:pt x="2562" y="966"/>
                      <a:pt x="2552" y="924"/>
                    </a:cubicBezTo>
                    <a:cubicBezTo>
                      <a:pt x="2531" y="872"/>
                      <a:pt x="2511" y="821"/>
                      <a:pt x="2479" y="758"/>
                    </a:cubicBezTo>
                    <a:cubicBezTo>
                      <a:pt x="2417" y="665"/>
                      <a:pt x="2345" y="561"/>
                      <a:pt x="2230" y="468"/>
                    </a:cubicBezTo>
                    <a:cubicBezTo>
                      <a:pt x="2126" y="374"/>
                      <a:pt x="2013" y="291"/>
                      <a:pt x="1888" y="219"/>
                    </a:cubicBezTo>
                    <a:cubicBezTo>
                      <a:pt x="1774" y="146"/>
                      <a:pt x="1639" y="94"/>
                      <a:pt x="1515" y="53"/>
                    </a:cubicBezTo>
                    <a:cubicBezTo>
                      <a:pt x="1400" y="21"/>
                      <a:pt x="1307" y="1"/>
                      <a:pt x="1213" y="1"/>
                    </a:cubicBezTo>
                    <a:close/>
                  </a:path>
                </a:pathLst>
              </a:custGeom>
              <a:solidFill>
                <a:srgbClr val="FAA8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51"/>
              <p:cNvSpPr/>
              <p:nvPr/>
            </p:nvSpPr>
            <p:spPr>
              <a:xfrm>
                <a:off x="4089565" y="2536118"/>
                <a:ext cx="65" cy="65"/>
              </a:xfrm>
              <a:custGeom>
                <a:avLst/>
                <a:gdLst/>
                <a:ahLst/>
                <a:cxnLst/>
                <a:rect l="l" t="t" r="r" b="b"/>
                <a:pathLst>
                  <a:path w="1" h="1" extrusionOk="0">
                    <a:moveTo>
                      <a:pt x="1" y="0"/>
                    </a:moveTo>
                    <a:close/>
                  </a:path>
                </a:pathLst>
              </a:custGeom>
              <a:solidFill>
                <a:srgbClr val="FAA8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51"/>
              <p:cNvSpPr/>
              <p:nvPr/>
            </p:nvSpPr>
            <p:spPr>
              <a:xfrm>
                <a:off x="4156532" y="2510362"/>
                <a:ext cx="61619" cy="68400"/>
              </a:xfrm>
              <a:custGeom>
                <a:avLst/>
                <a:gdLst/>
                <a:ahLst/>
                <a:cxnLst/>
                <a:rect l="l" t="t" r="r" b="b"/>
                <a:pathLst>
                  <a:path w="945" h="1049" extrusionOk="0">
                    <a:moveTo>
                      <a:pt x="42" y="1"/>
                    </a:moveTo>
                    <a:cubicBezTo>
                      <a:pt x="21" y="1"/>
                      <a:pt x="0" y="12"/>
                      <a:pt x="0" y="32"/>
                    </a:cubicBezTo>
                    <a:cubicBezTo>
                      <a:pt x="11" y="136"/>
                      <a:pt x="32" y="250"/>
                      <a:pt x="74" y="344"/>
                    </a:cubicBezTo>
                    <a:cubicBezTo>
                      <a:pt x="125" y="468"/>
                      <a:pt x="187" y="582"/>
                      <a:pt x="270" y="676"/>
                    </a:cubicBezTo>
                    <a:cubicBezTo>
                      <a:pt x="302" y="727"/>
                      <a:pt x="343" y="779"/>
                      <a:pt x="395" y="821"/>
                    </a:cubicBezTo>
                    <a:cubicBezTo>
                      <a:pt x="436" y="862"/>
                      <a:pt x="488" y="904"/>
                      <a:pt x="540" y="934"/>
                    </a:cubicBezTo>
                    <a:cubicBezTo>
                      <a:pt x="581" y="966"/>
                      <a:pt x="644" y="997"/>
                      <a:pt x="696" y="1017"/>
                    </a:cubicBezTo>
                    <a:cubicBezTo>
                      <a:pt x="747" y="1038"/>
                      <a:pt x="810" y="1049"/>
                      <a:pt x="872" y="1049"/>
                    </a:cubicBezTo>
                    <a:cubicBezTo>
                      <a:pt x="903" y="1049"/>
                      <a:pt x="924" y="1028"/>
                      <a:pt x="934" y="997"/>
                    </a:cubicBezTo>
                    <a:cubicBezTo>
                      <a:pt x="945" y="966"/>
                      <a:pt x="924" y="924"/>
                      <a:pt x="893" y="914"/>
                    </a:cubicBezTo>
                    <a:lnTo>
                      <a:pt x="800" y="883"/>
                    </a:lnTo>
                    <a:cubicBezTo>
                      <a:pt x="706" y="841"/>
                      <a:pt x="602" y="779"/>
                      <a:pt x="519" y="717"/>
                    </a:cubicBezTo>
                    <a:cubicBezTo>
                      <a:pt x="468" y="676"/>
                      <a:pt x="415" y="634"/>
                      <a:pt x="374" y="593"/>
                    </a:cubicBezTo>
                    <a:cubicBezTo>
                      <a:pt x="332" y="551"/>
                      <a:pt x="291" y="510"/>
                      <a:pt x="260" y="468"/>
                    </a:cubicBezTo>
                    <a:cubicBezTo>
                      <a:pt x="229" y="427"/>
                      <a:pt x="208" y="395"/>
                      <a:pt x="187" y="364"/>
                    </a:cubicBezTo>
                    <a:cubicBezTo>
                      <a:pt x="156" y="323"/>
                      <a:pt x="136" y="281"/>
                      <a:pt x="125" y="229"/>
                    </a:cubicBezTo>
                    <a:lnTo>
                      <a:pt x="125" y="240"/>
                    </a:lnTo>
                    <a:cubicBezTo>
                      <a:pt x="104" y="188"/>
                      <a:pt x="83" y="136"/>
                      <a:pt x="83" y="84"/>
                    </a:cubicBezTo>
                    <a:lnTo>
                      <a:pt x="83" y="95"/>
                    </a:lnTo>
                    <a:cubicBezTo>
                      <a:pt x="74" y="74"/>
                      <a:pt x="74" y="53"/>
                      <a:pt x="74" y="32"/>
                    </a:cubicBezTo>
                    <a:cubicBezTo>
                      <a:pt x="74" y="12"/>
                      <a:pt x="63" y="1"/>
                      <a:pt x="42" y="1"/>
                    </a:cubicBezTo>
                    <a:close/>
                  </a:path>
                </a:pathLst>
              </a:custGeom>
              <a:solidFill>
                <a:srgbClr val="DC9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51"/>
              <p:cNvSpPr/>
              <p:nvPr/>
            </p:nvSpPr>
            <p:spPr>
              <a:xfrm>
                <a:off x="4108540" y="2508406"/>
                <a:ext cx="79159" cy="110262"/>
              </a:xfrm>
              <a:custGeom>
                <a:avLst/>
                <a:gdLst/>
                <a:ahLst/>
                <a:cxnLst/>
                <a:rect l="l" t="t" r="r" b="b"/>
                <a:pathLst>
                  <a:path w="1214" h="1691" extrusionOk="0">
                    <a:moveTo>
                      <a:pt x="218" y="0"/>
                    </a:moveTo>
                    <a:cubicBezTo>
                      <a:pt x="208" y="0"/>
                      <a:pt x="197" y="10"/>
                      <a:pt x="187" y="21"/>
                    </a:cubicBezTo>
                    <a:cubicBezTo>
                      <a:pt x="156" y="52"/>
                      <a:pt x="125" y="83"/>
                      <a:pt x="104" y="114"/>
                    </a:cubicBezTo>
                    <a:cubicBezTo>
                      <a:pt x="83" y="135"/>
                      <a:pt x="73" y="155"/>
                      <a:pt x="63" y="176"/>
                    </a:cubicBezTo>
                    <a:cubicBezTo>
                      <a:pt x="63" y="218"/>
                      <a:pt x="52" y="259"/>
                      <a:pt x="21" y="291"/>
                    </a:cubicBezTo>
                    <a:cubicBezTo>
                      <a:pt x="0" y="353"/>
                      <a:pt x="0" y="425"/>
                      <a:pt x="10" y="487"/>
                    </a:cubicBezTo>
                    <a:cubicBezTo>
                      <a:pt x="10" y="581"/>
                      <a:pt x="42" y="674"/>
                      <a:pt x="73" y="757"/>
                    </a:cubicBezTo>
                    <a:cubicBezTo>
                      <a:pt x="104" y="861"/>
                      <a:pt x="156" y="954"/>
                      <a:pt x="218" y="1047"/>
                    </a:cubicBezTo>
                    <a:cubicBezTo>
                      <a:pt x="332" y="1224"/>
                      <a:pt x="488" y="1379"/>
                      <a:pt x="653" y="1504"/>
                    </a:cubicBezTo>
                    <a:cubicBezTo>
                      <a:pt x="727" y="1566"/>
                      <a:pt x="810" y="1608"/>
                      <a:pt x="892" y="1649"/>
                    </a:cubicBezTo>
                    <a:lnTo>
                      <a:pt x="1017" y="1681"/>
                    </a:lnTo>
                    <a:cubicBezTo>
                      <a:pt x="1038" y="1691"/>
                      <a:pt x="1058" y="1691"/>
                      <a:pt x="1079" y="1691"/>
                    </a:cubicBezTo>
                    <a:lnTo>
                      <a:pt x="1151" y="1691"/>
                    </a:lnTo>
                    <a:cubicBezTo>
                      <a:pt x="1183" y="1691"/>
                      <a:pt x="1214" y="1670"/>
                      <a:pt x="1214" y="1639"/>
                    </a:cubicBezTo>
                    <a:cubicBezTo>
                      <a:pt x="1214" y="1603"/>
                      <a:pt x="1191" y="1575"/>
                      <a:pt x="1164" y="1575"/>
                    </a:cubicBezTo>
                    <a:cubicBezTo>
                      <a:pt x="1160" y="1575"/>
                      <a:pt x="1156" y="1575"/>
                      <a:pt x="1151" y="1577"/>
                    </a:cubicBezTo>
                    <a:cubicBezTo>
                      <a:pt x="1121" y="1577"/>
                      <a:pt x="1089" y="1566"/>
                      <a:pt x="1058" y="1566"/>
                    </a:cubicBezTo>
                    <a:cubicBezTo>
                      <a:pt x="1006" y="1556"/>
                      <a:pt x="955" y="1545"/>
                      <a:pt x="902" y="1525"/>
                    </a:cubicBezTo>
                    <a:lnTo>
                      <a:pt x="923" y="1525"/>
                    </a:lnTo>
                    <a:cubicBezTo>
                      <a:pt x="830" y="1494"/>
                      <a:pt x="747" y="1442"/>
                      <a:pt x="674" y="1379"/>
                    </a:cubicBezTo>
                    <a:lnTo>
                      <a:pt x="664" y="1379"/>
                    </a:lnTo>
                    <a:cubicBezTo>
                      <a:pt x="561" y="1286"/>
                      <a:pt x="467" y="1193"/>
                      <a:pt x="374" y="1089"/>
                    </a:cubicBezTo>
                    <a:lnTo>
                      <a:pt x="374" y="1079"/>
                    </a:lnTo>
                    <a:cubicBezTo>
                      <a:pt x="301" y="975"/>
                      <a:pt x="229" y="871"/>
                      <a:pt x="176" y="757"/>
                    </a:cubicBezTo>
                    <a:lnTo>
                      <a:pt x="176" y="747"/>
                    </a:lnTo>
                    <a:cubicBezTo>
                      <a:pt x="146" y="674"/>
                      <a:pt x="125" y="602"/>
                      <a:pt x="114" y="529"/>
                    </a:cubicBezTo>
                    <a:cubicBezTo>
                      <a:pt x="104" y="477"/>
                      <a:pt x="104" y="415"/>
                      <a:pt x="114" y="363"/>
                    </a:cubicBezTo>
                    <a:cubicBezTo>
                      <a:pt x="114" y="321"/>
                      <a:pt x="125" y="291"/>
                      <a:pt x="135" y="249"/>
                    </a:cubicBezTo>
                    <a:lnTo>
                      <a:pt x="146" y="249"/>
                    </a:lnTo>
                    <a:cubicBezTo>
                      <a:pt x="156" y="218"/>
                      <a:pt x="176" y="187"/>
                      <a:pt x="197" y="155"/>
                    </a:cubicBezTo>
                    <a:lnTo>
                      <a:pt x="259" y="93"/>
                    </a:lnTo>
                    <a:cubicBezTo>
                      <a:pt x="280" y="72"/>
                      <a:pt x="280" y="42"/>
                      <a:pt x="259" y="21"/>
                    </a:cubicBezTo>
                    <a:cubicBezTo>
                      <a:pt x="249" y="10"/>
                      <a:pt x="239" y="0"/>
                      <a:pt x="218" y="0"/>
                    </a:cubicBezTo>
                    <a:close/>
                  </a:path>
                </a:pathLst>
              </a:custGeom>
              <a:solidFill>
                <a:srgbClr val="DC9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51"/>
              <p:cNvSpPr/>
              <p:nvPr/>
            </p:nvSpPr>
            <p:spPr>
              <a:xfrm>
                <a:off x="4117278" y="2524642"/>
                <a:ext cx="65" cy="65"/>
              </a:xfrm>
              <a:custGeom>
                <a:avLst/>
                <a:gdLst/>
                <a:ahLst/>
                <a:cxnLst/>
                <a:rect l="l" t="t" r="r" b="b"/>
                <a:pathLst>
                  <a:path w="1" h="1" extrusionOk="0">
                    <a:moveTo>
                      <a:pt x="1" y="0"/>
                    </a:moveTo>
                    <a:close/>
                  </a:path>
                </a:pathLst>
              </a:custGeom>
              <a:solidFill>
                <a:srgbClr val="DC9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51"/>
              <p:cNvSpPr/>
              <p:nvPr/>
            </p:nvSpPr>
            <p:spPr>
              <a:xfrm>
                <a:off x="4152489" y="2598325"/>
                <a:ext cx="65" cy="65"/>
              </a:xfrm>
              <a:custGeom>
                <a:avLst/>
                <a:gdLst/>
                <a:ahLst/>
                <a:cxnLst/>
                <a:rect l="l" t="t" r="r" b="b"/>
                <a:pathLst>
                  <a:path w="1" h="1" extrusionOk="0">
                    <a:moveTo>
                      <a:pt x="0" y="0"/>
                    </a:moveTo>
                    <a:lnTo>
                      <a:pt x="0" y="0"/>
                    </a:lnTo>
                    <a:close/>
                  </a:path>
                </a:pathLst>
              </a:custGeom>
              <a:solidFill>
                <a:srgbClr val="DC9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51"/>
              <p:cNvSpPr/>
              <p:nvPr/>
            </p:nvSpPr>
            <p:spPr>
              <a:xfrm>
                <a:off x="4152489" y="2598325"/>
                <a:ext cx="65" cy="65"/>
              </a:xfrm>
              <a:custGeom>
                <a:avLst/>
                <a:gdLst/>
                <a:ahLst/>
                <a:cxnLst/>
                <a:rect l="l" t="t" r="r" b="b"/>
                <a:pathLst>
                  <a:path w="1" h="1" extrusionOk="0">
                    <a:moveTo>
                      <a:pt x="0" y="0"/>
                    </a:moveTo>
                    <a:close/>
                  </a:path>
                </a:pathLst>
              </a:custGeom>
              <a:solidFill>
                <a:srgbClr val="DC9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51"/>
              <p:cNvSpPr/>
              <p:nvPr/>
            </p:nvSpPr>
            <p:spPr>
              <a:xfrm>
                <a:off x="4152489" y="2598325"/>
                <a:ext cx="65" cy="65"/>
              </a:xfrm>
              <a:custGeom>
                <a:avLst/>
                <a:gdLst/>
                <a:ahLst/>
                <a:cxnLst/>
                <a:rect l="l" t="t" r="r" b="b"/>
                <a:pathLst>
                  <a:path w="1" h="1" extrusionOk="0">
                    <a:moveTo>
                      <a:pt x="0" y="0"/>
                    </a:moveTo>
                    <a:close/>
                  </a:path>
                </a:pathLst>
              </a:custGeom>
              <a:solidFill>
                <a:srgbClr val="DC9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51"/>
              <p:cNvSpPr/>
              <p:nvPr/>
            </p:nvSpPr>
            <p:spPr>
              <a:xfrm>
                <a:off x="4077437" y="2529337"/>
                <a:ext cx="109610" cy="112870"/>
              </a:xfrm>
              <a:custGeom>
                <a:avLst/>
                <a:gdLst/>
                <a:ahLst/>
                <a:cxnLst/>
                <a:rect l="l" t="t" r="r" b="b"/>
                <a:pathLst>
                  <a:path w="1681" h="1731" extrusionOk="0">
                    <a:moveTo>
                      <a:pt x="577" y="1370"/>
                    </a:moveTo>
                    <a:lnTo>
                      <a:pt x="577" y="1370"/>
                    </a:lnTo>
                    <a:cubicBezTo>
                      <a:pt x="581" y="1373"/>
                      <a:pt x="586" y="1377"/>
                      <a:pt x="591" y="1380"/>
                    </a:cubicBezTo>
                    <a:cubicBezTo>
                      <a:pt x="584" y="1372"/>
                      <a:pt x="582" y="1370"/>
                      <a:pt x="577" y="1370"/>
                    </a:cubicBezTo>
                    <a:close/>
                    <a:moveTo>
                      <a:pt x="425" y="0"/>
                    </a:moveTo>
                    <a:cubicBezTo>
                      <a:pt x="425" y="0"/>
                      <a:pt x="415" y="11"/>
                      <a:pt x="404" y="11"/>
                    </a:cubicBezTo>
                    <a:cubicBezTo>
                      <a:pt x="363" y="21"/>
                      <a:pt x="321" y="32"/>
                      <a:pt x="270" y="53"/>
                    </a:cubicBezTo>
                    <a:cubicBezTo>
                      <a:pt x="259" y="53"/>
                      <a:pt x="249" y="53"/>
                      <a:pt x="238" y="63"/>
                    </a:cubicBezTo>
                    <a:cubicBezTo>
                      <a:pt x="218" y="73"/>
                      <a:pt x="208" y="83"/>
                      <a:pt x="187" y="94"/>
                    </a:cubicBezTo>
                    <a:lnTo>
                      <a:pt x="187" y="104"/>
                    </a:lnTo>
                    <a:cubicBezTo>
                      <a:pt x="166" y="115"/>
                      <a:pt x="155" y="125"/>
                      <a:pt x="145" y="136"/>
                    </a:cubicBezTo>
                    <a:cubicBezTo>
                      <a:pt x="125" y="166"/>
                      <a:pt x="104" y="187"/>
                      <a:pt x="83" y="219"/>
                    </a:cubicBezTo>
                    <a:cubicBezTo>
                      <a:pt x="62" y="249"/>
                      <a:pt x="42" y="281"/>
                      <a:pt x="31" y="312"/>
                    </a:cubicBezTo>
                    <a:lnTo>
                      <a:pt x="21" y="322"/>
                    </a:lnTo>
                    <a:lnTo>
                      <a:pt x="21" y="343"/>
                    </a:lnTo>
                    <a:cubicBezTo>
                      <a:pt x="10" y="385"/>
                      <a:pt x="10" y="436"/>
                      <a:pt x="0" y="477"/>
                    </a:cubicBezTo>
                    <a:lnTo>
                      <a:pt x="0" y="696"/>
                    </a:lnTo>
                    <a:lnTo>
                      <a:pt x="0" y="706"/>
                    </a:lnTo>
                    <a:cubicBezTo>
                      <a:pt x="10" y="768"/>
                      <a:pt x="31" y="830"/>
                      <a:pt x="52" y="892"/>
                    </a:cubicBezTo>
                    <a:cubicBezTo>
                      <a:pt x="93" y="975"/>
                      <a:pt x="135" y="1058"/>
                      <a:pt x="187" y="1131"/>
                    </a:cubicBezTo>
                    <a:cubicBezTo>
                      <a:pt x="280" y="1266"/>
                      <a:pt x="404" y="1380"/>
                      <a:pt x="529" y="1484"/>
                    </a:cubicBezTo>
                    <a:cubicBezTo>
                      <a:pt x="653" y="1567"/>
                      <a:pt x="789" y="1639"/>
                      <a:pt x="934" y="1692"/>
                    </a:cubicBezTo>
                    <a:cubicBezTo>
                      <a:pt x="1015" y="1717"/>
                      <a:pt x="1097" y="1730"/>
                      <a:pt x="1178" y="1730"/>
                    </a:cubicBezTo>
                    <a:cubicBezTo>
                      <a:pt x="1232" y="1730"/>
                      <a:pt x="1285" y="1724"/>
                      <a:pt x="1338" y="1712"/>
                    </a:cubicBezTo>
                    <a:cubicBezTo>
                      <a:pt x="1400" y="1692"/>
                      <a:pt x="1462" y="1660"/>
                      <a:pt x="1515" y="1619"/>
                    </a:cubicBezTo>
                    <a:cubicBezTo>
                      <a:pt x="1577" y="1567"/>
                      <a:pt x="1628" y="1494"/>
                      <a:pt x="1670" y="1422"/>
                    </a:cubicBezTo>
                    <a:cubicBezTo>
                      <a:pt x="1681" y="1401"/>
                      <a:pt x="1681" y="1390"/>
                      <a:pt x="1681" y="1370"/>
                    </a:cubicBezTo>
                    <a:cubicBezTo>
                      <a:pt x="1670" y="1349"/>
                      <a:pt x="1660" y="1328"/>
                      <a:pt x="1639" y="1318"/>
                    </a:cubicBezTo>
                    <a:cubicBezTo>
                      <a:pt x="1634" y="1313"/>
                      <a:pt x="1626" y="1310"/>
                      <a:pt x="1617" y="1310"/>
                    </a:cubicBezTo>
                    <a:cubicBezTo>
                      <a:pt x="1608" y="1310"/>
                      <a:pt x="1597" y="1313"/>
                      <a:pt x="1587" y="1318"/>
                    </a:cubicBezTo>
                    <a:cubicBezTo>
                      <a:pt x="1566" y="1318"/>
                      <a:pt x="1556" y="1328"/>
                      <a:pt x="1545" y="1349"/>
                    </a:cubicBezTo>
                    <a:lnTo>
                      <a:pt x="1515" y="1380"/>
                    </a:lnTo>
                    <a:cubicBezTo>
                      <a:pt x="1483" y="1422"/>
                      <a:pt x="1442" y="1463"/>
                      <a:pt x="1400" y="1505"/>
                    </a:cubicBezTo>
                    <a:cubicBezTo>
                      <a:pt x="1369" y="1526"/>
                      <a:pt x="1338" y="1546"/>
                      <a:pt x="1296" y="1556"/>
                    </a:cubicBezTo>
                    <a:cubicBezTo>
                      <a:pt x="1266" y="1577"/>
                      <a:pt x="1234" y="1577"/>
                      <a:pt x="1193" y="1588"/>
                    </a:cubicBezTo>
                    <a:lnTo>
                      <a:pt x="1048" y="1588"/>
                    </a:lnTo>
                    <a:cubicBezTo>
                      <a:pt x="975" y="1577"/>
                      <a:pt x="902" y="1556"/>
                      <a:pt x="840" y="1526"/>
                    </a:cubicBezTo>
                    <a:cubicBezTo>
                      <a:pt x="747" y="1484"/>
                      <a:pt x="653" y="1432"/>
                      <a:pt x="570" y="1370"/>
                    </a:cubicBezTo>
                    <a:cubicBezTo>
                      <a:pt x="573" y="1370"/>
                      <a:pt x="575" y="1370"/>
                      <a:pt x="577" y="1370"/>
                    </a:cubicBezTo>
                    <a:lnTo>
                      <a:pt x="577" y="1370"/>
                    </a:lnTo>
                    <a:cubicBezTo>
                      <a:pt x="473" y="1292"/>
                      <a:pt x="386" y="1204"/>
                      <a:pt x="308" y="1100"/>
                    </a:cubicBezTo>
                    <a:lnTo>
                      <a:pt x="308" y="1100"/>
                    </a:lnTo>
                    <a:cubicBezTo>
                      <a:pt x="309" y="1100"/>
                      <a:pt x="310" y="1100"/>
                      <a:pt x="311" y="1100"/>
                    </a:cubicBezTo>
                    <a:cubicBezTo>
                      <a:pt x="249" y="1028"/>
                      <a:pt x="197" y="945"/>
                      <a:pt x="166" y="862"/>
                    </a:cubicBezTo>
                    <a:lnTo>
                      <a:pt x="166" y="851"/>
                    </a:lnTo>
                    <a:cubicBezTo>
                      <a:pt x="135" y="789"/>
                      <a:pt x="125" y="726"/>
                      <a:pt x="114" y="664"/>
                    </a:cubicBezTo>
                    <a:cubicBezTo>
                      <a:pt x="104" y="602"/>
                      <a:pt x="104" y="530"/>
                      <a:pt x="104" y="457"/>
                    </a:cubicBezTo>
                    <a:cubicBezTo>
                      <a:pt x="114" y="405"/>
                      <a:pt x="125" y="353"/>
                      <a:pt x="145" y="312"/>
                    </a:cubicBezTo>
                    <a:cubicBezTo>
                      <a:pt x="166" y="270"/>
                      <a:pt x="176" y="239"/>
                      <a:pt x="208" y="219"/>
                    </a:cubicBezTo>
                    <a:cubicBezTo>
                      <a:pt x="218" y="198"/>
                      <a:pt x="238" y="177"/>
                      <a:pt x="249" y="166"/>
                    </a:cubicBezTo>
                    <a:cubicBezTo>
                      <a:pt x="270" y="146"/>
                      <a:pt x="291" y="136"/>
                      <a:pt x="311" y="125"/>
                    </a:cubicBezTo>
                    <a:cubicBezTo>
                      <a:pt x="332" y="115"/>
                      <a:pt x="353" y="115"/>
                      <a:pt x="384" y="104"/>
                    </a:cubicBezTo>
                    <a:lnTo>
                      <a:pt x="487" y="104"/>
                    </a:lnTo>
                    <a:cubicBezTo>
                      <a:pt x="492" y="106"/>
                      <a:pt x="496" y="106"/>
                      <a:pt x="500" y="106"/>
                    </a:cubicBezTo>
                    <a:cubicBezTo>
                      <a:pt x="524" y="106"/>
                      <a:pt x="540" y="79"/>
                      <a:pt x="540" y="53"/>
                    </a:cubicBezTo>
                    <a:cubicBezTo>
                      <a:pt x="540" y="42"/>
                      <a:pt x="540" y="21"/>
                      <a:pt x="529" y="11"/>
                    </a:cubicBezTo>
                    <a:cubicBezTo>
                      <a:pt x="519" y="0"/>
                      <a:pt x="498" y="0"/>
                      <a:pt x="487" y="0"/>
                    </a:cubicBezTo>
                    <a:close/>
                  </a:path>
                </a:pathLst>
              </a:custGeom>
              <a:solidFill>
                <a:srgbClr val="DC9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51"/>
              <p:cNvSpPr/>
              <p:nvPr/>
            </p:nvSpPr>
            <p:spPr>
              <a:xfrm>
                <a:off x="3209612" y="2433288"/>
                <a:ext cx="998354" cy="645334"/>
              </a:xfrm>
              <a:custGeom>
                <a:avLst/>
                <a:gdLst/>
                <a:ahLst/>
                <a:cxnLst/>
                <a:rect l="l" t="t" r="r" b="b"/>
                <a:pathLst>
                  <a:path w="15311" h="9897" extrusionOk="0">
                    <a:moveTo>
                      <a:pt x="13734" y="0"/>
                    </a:moveTo>
                    <a:cubicBezTo>
                      <a:pt x="13423" y="0"/>
                      <a:pt x="13091" y="42"/>
                      <a:pt x="12738" y="115"/>
                    </a:cubicBezTo>
                    <a:cubicBezTo>
                      <a:pt x="12365" y="208"/>
                      <a:pt x="11961" y="343"/>
                      <a:pt x="11514" y="551"/>
                    </a:cubicBezTo>
                    <a:cubicBezTo>
                      <a:pt x="11079" y="737"/>
                      <a:pt x="10674" y="965"/>
                      <a:pt x="10322" y="1152"/>
                    </a:cubicBezTo>
                    <a:lnTo>
                      <a:pt x="9730" y="1494"/>
                    </a:lnTo>
                    <a:cubicBezTo>
                      <a:pt x="9554" y="1598"/>
                      <a:pt x="9367" y="1702"/>
                      <a:pt x="9181" y="1805"/>
                    </a:cubicBezTo>
                    <a:cubicBezTo>
                      <a:pt x="8963" y="1930"/>
                      <a:pt x="8797" y="2023"/>
                      <a:pt x="8631" y="2106"/>
                    </a:cubicBezTo>
                    <a:cubicBezTo>
                      <a:pt x="8506" y="2169"/>
                      <a:pt x="8372" y="2241"/>
                      <a:pt x="8247" y="2303"/>
                    </a:cubicBezTo>
                    <a:lnTo>
                      <a:pt x="7998" y="2428"/>
                    </a:lnTo>
                    <a:lnTo>
                      <a:pt x="7718" y="2573"/>
                    </a:lnTo>
                    <a:cubicBezTo>
                      <a:pt x="6961" y="2957"/>
                      <a:pt x="6173" y="3361"/>
                      <a:pt x="5384" y="3735"/>
                    </a:cubicBezTo>
                    <a:cubicBezTo>
                      <a:pt x="4398" y="4202"/>
                      <a:pt x="3559" y="4564"/>
                      <a:pt x="2739" y="4866"/>
                    </a:cubicBezTo>
                    <a:lnTo>
                      <a:pt x="2770" y="4855"/>
                    </a:lnTo>
                    <a:lnTo>
                      <a:pt x="2770" y="4855"/>
                    </a:lnTo>
                    <a:cubicBezTo>
                      <a:pt x="2189" y="5062"/>
                      <a:pt x="1639" y="5239"/>
                      <a:pt x="1100" y="5384"/>
                    </a:cubicBezTo>
                    <a:cubicBezTo>
                      <a:pt x="1090" y="5384"/>
                      <a:pt x="1079" y="5374"/>
                      <a:pt x="1058" y="5374"/>
                    </a:cubicBezTo>
                    <a:cubicBezTo>
                      <a:pt x="1038" y="5374"/>
                      <a:pt x="1007" y="5384"/>
                      <a:pt x="996" y="5405"/>
                    </a:cubicBezTo>
                    <a:cubicBezTo>
                      <a:pt x="986" y="5405"/>
                      <a:pt x="975" y="5415"/>
                      <a:pt x="965" y="5426"/>
                    </a:cubicBezTo>
                    <a:cubicBezTo>
                      <a:pt x="664" y="5498"/>
                      <a:pt x="374" y="5571"/>
                      <a:pt x="83" y="5623"/>
                    </a:cubicBezTo>
                    <a:cubicBezTo>
                      <a:pt x="62" y="5633"/>
                      <a:pt x="42" y="5643"/>
                      <a:pt x="21" y="5664"/>
                    </a:cubicBezTo>
                    <a:cubicBezTo>
                      <a:pt x="11" y="5696"/>
                      <a:pt x="0" y="5716"/>
                      <a:pt x="11" y="5747"/>
                    </a:cubicBezTo>
                    <a:cubicBezTo>
                      <a:pt x="21" y="5789"/>
                      <a:pt x="62" y="5820"/>
                      <a:pt x="104" y="5820"/>
                    </a:cubicBezTo>
                    <a:lnTo>
                      <a:pt x="125" y="5820"/>
                    </a:lnTo>
                    <a:cubicBezTo>
                      <a:pt x="322" y="5779"/>
                      <a:pt x="530" y="5737"/>
                      <a:pt x="737" y="5685"/>
                    </a:cubicBezTo>
                    <a:lnTo>
                      <a:pt x="737" y="5685"/>
                    </a:lnTo>
                    <a:cubicBezTo>
                      <a:pt x="218" y="6380"/>
                      <a:pt x="156" y="7407"/>
                      <a:pt x="560" y="8268"/>
                    </a:cubicBezTo>
                    <a:cubicBezTo>
                      <a:pt x="675" y="8486"/>
                      <a:pt x="809" y="8683"/>
                      <a:pt x="975" y="8849"/>
                    </a:cubicBezTo>
                    <a:cubicBezTo>
                      <a:pt x="1121" y="8994"/>
                      <a:pt x="1286" y="9119"/>
                      <a:pt x="1463" y="9212"/>
                    </a:cubicBezTo>
                    <a:cubicBezTo>
                      <a:pt x="1224" y="9305"/>
                      <a:pt x="975" y="9409"/>
                      <a:pt x="716" y="9513"/>
                    </a:cubicBezTo>
                    <a:cubicBezTo>
                      <a:pt x="550" y="9585"/>
                      <a:pt x="394" y="9647"/>
                      <a:pt x="228" y="9710"/>
                    </a:cubicBezTo>
                    <a:cubicBezTo>
                      <a:pt x="208" y="9720"/>
                      <a:pt x="187" y="9741"/>
                      <a:pt x="177" y="9772"/>
                    </a:cubicBezTo>
                    <a:cubicBezTo>
                      <a:pt x="166" y="9793"/>
                      <a:pt x="177" y="9824"/>
                      <a:pt x="187" y="9845"/>
                    </a:cubicBezTo>
                    <a:cubicBezTo>
                      <a:pt x="198" y="9866"/>
                      <a:pt x="218" y="9886"/>
                      <a:pt x="239" y="9896"/>
                    </a:cubicBezTo>
                    <a:lnTo>
                      <a:pt x="270" y="9896"/>
                    </a:lnTo>
                    <a:cubicBezTo>
                      <a:pt x="291" y="9896"/>
                      <a:pt x="301" y="9896"/>
                      <a:pt x="322" y="9886"/>
                    </a:cubicBezTo>
                    <a:cubicBezTo>
                      <a:pt x="1837" y="9305"/>
                      <a:pt x="3361" y="8600"/>
                      <a:pt x="4834" y="7791"/>
                    </a:cubicBezTo>
                    <a:cubicBezTo>
                      <a:pt x="5477" y="7427"/>
                      <a:pt x="6152" y="7033"/>
                      <a:pt x="6899" y="6588"/>
                    </a:cubicBezTo>
                    <a:cubicBezTo>
                      <a:pt x="7583" y="6162"/>
                      <a:pt x="8247" y="5726"/>
                      <a:pt x="8859" y="5311"/>
                    </a:cubicBezTo>
                    <a:cubicBezTo>
                      <a:pt x="10270" y="4336"/>
                      <a:pt x="11463" y="3372"/>
                      <a:pt x="12500" y="2355"/>
                    </a:cubicBezTo>
                    <a:cubicBezTo>
                      <a:pt x="12894" y="1961"/>
                      <a:pt x="13289" y="1556"/>
                      <a:pt x="13641" y="1141"/>
                    </a:cubicBezTo>
                    <a:cubicBezTo>
                      <a:pt x="13724" y="1194"/>
                      <a:pt x="13796" y="1224"/>
                      <a:pt x="13879" y="1256"/>
                    </a:cubicBezTo>
                    <a:cubicBezTo>
                      <a:pt x="14004" y="1297"/>
                      <a:pt x="14139" y="1318"/>
                      <a:pt x="14284" y="1328"/>
                    </a:cubicBezTo>
                    <a:lnTo>
                      <a:pt x="14347" y="1328"/>
                    </a:lnTo>
                    <a:cubicBezTo>
                      <a:pt x="14564" y="1328"/>
                      <a:pt x="14782" y="1277"/>
                      <a:pt x="14969" y="1173"/>
                    </a:cubicBezTo>
                    <a:cubicBezTo>
                      <a:pt x="15052" y="1121"/>
                      <a:pt x="15135" y="1058"/>
                      <a:pt x="15197" y="986"/>
                    </a:cubicBezTo>
                    <a:cubicBezTo>
                      <a:pt x="15218" y="955"/>
                      <a:pt x="15239" y="913"/>
                      <a:pt x="15259" y="882"/>
                    </a:cubicBezTo>
                    <a:cubicBezTo>
                      <a:pt x="15269" y="862"/>
                      <a:pt x="15280" y="841"/>
                      <a:pt x="15280" y="820"/>
                    </a:cubicBezTo>
                    <a:cubicBezTo>
                      <a:pt x="15290" y="799"/>
                      <a:pt x="15301" y="768"/>
                      <a:pt x="15301" y="747"/>
                    </a:cubicBezTo>
                    <a:cubicBezTo>
                      <a:pt x="15311" y="664"/>
                      <a:pt x="15301" y="581"/>
                      <a:pt x="15249" y="498"/>
                    </a:cubicBezTo>
                    <a:cubicBezTo>
                      <a:pt x="15207" y="415"/>
                      <a:pt x="15124" y="343"/>
                      <a:pt x="15020" y="270"/>
                    </a:cubicBezTo>
                    <a:cubicBezTo>
                      <a:pt x="14917" y="208"/>
                      <a:pt x="14782" y="156"/>
                      <a:pt x="14605" y="104"/>
                    </a:cubicBezTo>
                    <a:cubicBezTo>
                      <a:pt x="14430" y="53"/>
                      <a:pt x="14232" y="21"/>
                      <a:pt x="14004" y="11"/>
                    </a:cubicBezTo>
                    <a:cubicBezTo>
                      <a:pt x="13911" y="0"/>
                      <a:pt x="13817" y="0"/>
                      <a:pt x="13734" y="0"/>
                    </a:cubicBezTo>
                    <a:close/>
                  </a:path>
                </a:pathLst>
              </a:custGeom>
              <a:solidFill>
                <a:srgbClr val="FAA8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51"/>
              <p:cNvSpPr/>
              <p:nvPr/>
            </p:nvSpPr>
            <p:spPr>
              <a:xfrm>
                <a:off x="4093673" y="2485388"/>
                <a:ext cx="717" cy="65"/>
              </a:xfrm>
              <a:custGeom>
                <a:avLst/>
                <a:gdLst/>
                <a:ahLst/>
                <a:cxnLst/>
                <a:rect l="l" t="t" r="r" b="b"/>
                <a:pathLst>
                  <a:path w="11" h="1" extrusionOk="0">
                    <a:moveTo>
                      <a:pt x="0" y="0"/>
                    </a:moveTo>
                    <a:lnTo>
                      <a:pt x="10" y="0"/>
                    </a:lnTo>
                    <a:close/>
                  </a:path>
                </a:pathLst>
              </a:custGeom>
              <a:solidFill>
                <a:srgbClr val="EC9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51"/>
              <p:cNvSpPr/>
              <p:nvPr/>
            </p:nvSpPr>
            <p:spPr>
              <a:xfrm>
                <a:off x="3220436" y="2485388"/>
                <a:ext cx="977423" cy="593235"/>
              </a:xfrm>
              <a:custGeom>
                <a:avLst/>
                <a:gdLst/>
                <a:ahLst/>
                <a:cxnLst/>
                <a:rect l="l" t="t" r="r" b="b"/>
                <a:pathLst>
                  <a:path w="14990" h="9098" extrusionOk="0">
                    <a:moveTo>
                      <a:pt x="13392" y="0"/>
                    </a:moveTo>
                    <a:cubicBezTo>
                      <a:pt x="13361" y="10"/>
                      <a:pt x="13330" y="10"/>
                      <a:pt x="13298" y="21"/>
                    </a:cubicBezTo>
                    <a:cubicBezTo>
                      <a:pt x="13226" y="42"/>
                      <a:pt x="13164" y="83"/>
                      <a:pt x="13102" y="125"/>
                    </a:cubicBezTo>
                    <a:cubicBezTo>
                      <a:pt x="12977" y="208"/>
                      <a:pt x="12863" y="301"/>
                      <a:pt x="12749" y="395"/>
                    </a:cubicBezTo>
                    <a:cubicBezTo>
                      <a:pt x="12604" y="540"/>
                      <a:pt x="12459" y="685"/>
                      <a:pt x="12323" y="830"/>
                    </a:cubicBezTo>
                    <a:cubicBezTo>
                      <a:pt x="12189" y="976"/>
                      <a:pt x="12054" y="1121"/>
                      <a:pt x="11919" y="1255"/>
                    </a:cubicBezTo>
                    <a:cubicBezTo>
                      <a:pt x="11867" y="1317"/>
                      <a:pt x="11805" y="1370"/>
                      <a:pt x="11742" y="1432"/>
                    </a:cubicBezTo>
                    <a:cubicBezTo>
                      <a:pt x="11670" y="1494"/>
                      <a:pt x="11597" y="1566"/>
                      <a:pt x="11525" y="1629"/>
                    </a:cubicBezTo>
                    <a:cubicBezTo>
                      <a:pt x="11328" y="1805"/>
                      <a:pt x="11120" y="1971"/>
                      <a:pt x="10913" y="2137"/>
                    </a:cubicBezTo>
                    <a:cubicBezTo>
                      <a:pt x="10083" y="2822"/>
                      <a:pt x="9222" y="3475"/>
                      <a:pt x="8330" y="4077"/>
                    </a:cubicBezTo>
                    <a:cubicBezTo>
                      <a:pt x="7427" y="4678"/>
                      <a:pt x="6494" y="5249"/>
                      <a:pt x="5539" y="5768"/>
                    </a:cubicBezTo>
                    <a:cubicBezTo>
                      <a:pt x="4575" y="6297"/>
                      <a:pt x="3589" y="6774"/>
                      <a:pt x="2583" y="7199"/>
                    </a:cubicBezTo>
                    <a:cubicBezTo>
                      <a:pt x="1961" y="7469"/>
                      <a:pt x="1328" y="7707"/>
                      <a:pt x="696" y="7925"/>
                    </a:cubicBezTo>
                    <a:cubicBezTo>
                      <a:pt x="726" y="7977"/>
                      <a:pt x="768" y="8018"/>
                      <a:pt x="809" y="8060"/>
                    </a:cubicBezTo>
                    <a:cubicBezTo>
                      <a:pt x="955" y="8195"/>
                      <a:pt x="1120" y="8320"/>
                      <a:pt x="1297" y="8413"/>
                    </a:cubicBezTo>
                    <a:lnTo>
                      <a:pt x="1111" y="8486"/>
                    </a:lnTo>
                    <a:cubicBezTo>
                      <a:pt x="924" y="8558"/>
                      <a:pt x="737" y="8641"/>
                      <a:pt x="550" y="8714"/>
                    </a:cubicBezTo>
                    <a:cubicBezTo>
                      <a:pt x="384" y="8776"/>
                      <a:pt x="228" y="8848"/>
                      <a:pt x="62" y="8911"/>
                    </a:cubicBezTo>
                    <a:cubicBezTo>
                      <a:pt x="32" y="8921"/>
                      <a:pt x="21" y="8942"/>
                      <a:pt x="11" y="8963"/>
                    </a:cubicBezTo>
                    <a:cubicBezTo>
                      <a:pt x="0" y="8994"/>
                      <a:pt x="0" y="9025"/>
                      <a:pt x="21" y="9046"/>
                    </a:cubicBezTo>
                    <a:cubicBezTo>
                      <a:pt x="32" y="9067"/>
                      <a:pt x="52" y="9087"/>
                      <a:pt x="73" y="9097"/>
                    </a:cubicBezTo>
                    <a:lnTo>
                      <a:pt x="104" y="9097"/>
                    </a:lnTo>
                    <a:cubicBezTo>
                      <a:pt x="125" y="9097"/>
                      <a:pt x="135" y="9097"/>
                      <a:pt x="156" y="9087"/>
                    </a:cubicBezTo>
                    <a:cubicBezTo>
                      <a:pt x="1671" y="8506"/>
                      <a:pt x="3195" y="7801"/>
                      <a:pt x="4668" y="6992"/>
                    </a:cubicBezTo>
                    <a:cubicBezTo>
                      <a:pt x="5311" y="6639"/>
                      <a:pt x="5986" y="6245"/>
                      <a:pt x="6733" y="5789"/>
                    </a:cubicBezTo>
                    <a:cubicBezTo>
                      <a:pt x="7427" y="5363"/>
                      <a:pt x="8091" y="4927"/>
                      <a:pt x="8693" y="4512"/>
                    </a:cubicBezTo>
                    <a:cubicBezTo>
                      <a:pt x="10104" y="3537"/>
                      <a:pt x="11297" y="2573"/>
                      <a:pt x="12334" y="1556"/>
                    </a:cubicBezTo>
                    <a:cubicBezTo>
                      <a:pt x="12738" y="1162"/>
                      <a:pt x="13123" y="757"/>
                      <a:pt x="13475" y="353"/>
                    </a:cubicBezTo>
                    <a:cubicBezTo>
                      <a:pt x="13547" y="395"/>
                      <a:pt x="13630" y="425"/>
                      <a:pt x="13713" y="457"/>
                    </a:cubicBezTo>
                    <a:cubicBezTo>
                      <a:pt x="13838" y="498"/>
                      <a:pt x="13973" y="529"/>
                      <a:pt x="14118" y="529"/>
                    </a:cubicBezTo>
                    <a:lnTo>
                      <a:pt x="14181" y="529"/>
                    </a:lnTo>
                    <a:cubicBezTo>
                      <a:pt x="14398" y="529"/>
                      <a:pt x="14616" y="478"/>
                      <a:pt x="14803" y="374"/>
                    </a:cubicBezTo>
                    <a:cubicBezTo>
                      <a:pt x="14875" y="332"/>
                      <a:pt x="14937" y="291"/>
                      <a:pt x="14990" y="229"/>
                    </a:cubicBezTo>
                    <a:lnTo>
                      <a:pt x="14990" y="229"/>
                    </a:lnTo>
                    <a:cubicBezTo>
                      <a:pt x="14907" y="259"/>
                      <a:pt x="14824" y="280"/>
                      <a:pt x="14741" y="291"/>
                    </a:cubicBezTo>
                    <a:cubicBezTo>
                      <a:pt x="14647" y="301"/>
                      <a:pt x="14564" y="312"/>
                      <a:pt x="14471" y="312"/>
                    </a:cubicBezTo>
                    <a:cubicBezTo>
                      <a:pt x="14430" y="312"/>
                      <a:pt x="14388" y="301"/>
                      <a:pt x="14336" y="301"/>
                    </a:cubicBezTo>
                    <a:cubicBezTo>
                      <a:pt x="14294" y="301"/>
                      <a:pt x="14253" y="301"/>
                      <a:pt x="14201" y="291"/>
                    </a:cubicBezTo>
                    <a:cubicBezTo>
                      <a:pt x="14149" y="280"/>
                      <a:pt x="14087" y="259"/>
                      <a:pt x="14035" y="239"/>
                    </a:cubicBezTo>
                    <a:cubicBezTo>
                      <a:pt x="13962" y="218"/>
                      <a:pt x="13890" y="187"/>
                      <a:pt x="13828" y="156"/>
                    </a:cubicBezTo>
                    <a:cubicBezTo>
                      <a:pt x="13755" y="125"/>
                      <a:pt x="13693" y="93"/>
                      <a:pt x="13620" y="63"/>
                    </a:cubicBezTo>
                    <a:cubicBezTo>
                      <a:pt x="13568" y="42"/>
                      <a:pt x="13517" y="21"/>
                      <a:pt x="13454" y="10"/>
                    </a:cubicBezTo>
                    <a:cubicBezTo>
                      <a:pt x="13434" y="10"/>
                      <a:pt x="13413" y="0"/>
                      <a:pt x="13392" y="0"/>
                    </a:cubicBezTo>
                    <a:close/>
                  </a:path>
                </a:pathLst>
              </a:custGeom>
              <a:solidFill>
                <a:srgbClr val="EC9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51"/>
              <p:cNvSpPr/>
              <p:nvPr/>
            </p:nvSpPr>
            <p:spPr>
              <a:xfrm>
                <a:off x="2916055" y="2745756"/>
                <a:ext cx="418029" cy="410661"/>
              </a:xfrm>
              <a:custGeom>
                <a:avLst/>
                <a:gdLst/>
                <a:ahLst/>
                <a:cxnLst/>
                <a:rect l="l" t="t" r="r" b="b"/>
                <a:pathLst>
                  <a:path w="6411" h="6298" extrusionOk="0">
                    <a:moveTo>
                      <a:pt x="5145" y="1"/>
                    </a:moveTo>
                    <a:cubicBezTo>
                      <a:pt x="5125" y="11"/>
                      <a:pt x="5104" y="11"/>
                      <a:pt x="5094" y="32"/>
                    </a:cubicBezTo>
                    <a:cubicBezTo>
                      <a:pt x="4389" y="395"/>
                      <a:pt x="3808" y="706"/>
                      <a:pt x="3185" y="987"/>
                    </a:cubicBezTo>
                    <a:cubicBezTo>
                      <a:pt x="2480" y="1308"/>
                      <a:pt x="1837" y="1547"/>
                      <a:pt x="1224" y="1713"/>
                    </a:cubicBezTo>
                    <a:lnTo>
                      <a:pt x="1235" y="1713"/>
                    </a:lnTo>
                    <a:cubicBezTo>
                      <a:pt x="882" y="1806"/>
                      <a:pt x="530" y="1879"/>
                      <a:pt x="187" y="1930"/>
                    </a:cubicBezTo>
                    <a:cubicBezTo>
                      <a:pt x="166" y="1941"/>
                      <a:pt x="136" y="1951"/>
                      <a:pt x="115" y="1962"/>
                    </a:cubicBezTo>
                    <a:cubicBezTo>
                      <a:pt x="73" y="1972"/>
                      <a:pt x="42" y="1982"/>
                      <a:pt x="11" y="2003"/>
                    </a:cubicBezTo>
                    <a:cubicBezTo>
                      <a:pt x="0" y="2024"/>
                      <a:pt x="0" y="2045"/>
                      <a:pt x="0" y="2065"/>
                    </a:cubicBezTo>
                    <a:cubicBezTo>
                      <a:pt x="0" y="2075"/>
                      <a:pt x="0" y="2086"/>
                      <a:pt x="11" y="2086"/>
                    </a:cubicBezTo>
                    <a:cubicBezTo>
                      <a:pt x="0" y="2107"/>
                      <a:pt x="0" y="2138"/>
                      <a:pt x="0" y="2158"/>
                    </a:cubicBezTo>
                    <a:cubicBezTo>
                      <a:pt x="42" y="2283"/>
                      <a:pt x="83" y="2418"/>
                      <a:pt x="125" y="2543"/>
                    </a:cubicBezTo>
                    <a:cubicBezTo>
                      <a:pt x="198" y="2812"/>
                      <a:pt x="291" y="3092"/>
                      <a:pt x="374" y="3372"/>
                    </a:cubicBezTo>
                    <a:cubicBezTo>
                      <a:pt x="498" y="3735"/>
                      <a:pt x="633" y="4088"/>
                      <a:pt x="779" y="4410"/>
                    </a:cubicBezTo>
                    <a:cubicBezTo>
                      <a:pt x="986" y="4866"/>
                      <a:pt x="1287" y="5447"/>
                      <a:pt x="1764" y="5841"/>
                    </a:cubicBezTo>
                    <a:cubicBezTo>
                      <a:pt x="1867" y="5934"/>
                      <a:pt x="1992" y="6007"/>
                      <a:pt x="2116" y="6079"/>
                    </a:cubicBezTo>
                    <a:cubicBezTo>
                      <a:pt x="2231" y="6142"/>
                      <a:pt x="2355" y="6194"/>
                      <a:pt x="2511" y="6235"/>
                    </a:cubicBezTo>
                    <a:cubicBezTo>
                      <a:pt x="2646" y="6266"/>
                      <a:pt x="2791" y="6287"/>
                      <a:pt x="2957" y="6298"/>
                    </a:cubicBezTo>
                    <a:lnTo>
                      <a:pt x="3040" y="6298"/>
                    </a:lnTo>
                    <a:cubicBezTo>
                      <a:pt x="3185" y="6298"/>
                      <a:pt x="3330" y="6287"/>
                      <a:pt x="3486" y="6266"/>
                    </a:cubicBezTo>
                    <a:cubicBezTo>
                      <a:pt x="3880" y="6215"/>
                      <a:pt x="4274" y="6142"/>
                      <a:pt x="4658" y="6028"/>
                    </a:cubicBezTo>
                    <a:cubicBezTo>
                      <a:pt x="5042" y="5924"/>
                      <a:pt x="5426" y="5789"/>
                      <a:pt x="5779" y="5613"/>
                    </a:cubicBezTo>
                    <a:cubicBezTo>
                      <a:pt x="5830" y="5592"/>
                      <a:pt x="5892" y="5561"/>
                      <a:pt x="5944" y="5530"/>
                    </a:cubicBezTo>
                    <a:cubicBezTo>
                      <a:pt x="5965" y="5519"/>
                      <a:pt x="5986" y="5509"/>
                      <a:pt x="5996" y="5488"/>
                    </a:cubicBezTo>
                    <a:cubicBezTo>
                      <a:pt x="6007" y="5478"/>
                      <a:pt x="6027" y="5468"/>
                      <a:pt x="6037" y="5447"/>
                    </a:cubicBezTo>
                    <a:cubicBezTo>
                      <a:pt x="6193" y="5063"/>
                      <a:pt x="6307" y="4669"/>
                      <a:pt x="6359" y="4264"/>
                    </a:cubicBezTo>
                    <a:cubicBezTo>
                      <a:pt x="6401" y="3974"/>
                      <a:pt x="6411" y="3652"/>
                      <a:pt x="6401" y="3248"/>
                    </a:cubicBezTo>
                    <a:cubicBezTo>
                      <a:pt x="6369" y="2563"/>
                      <a:pt x="6245" y="1920"/>
                      <a:pt x="6037" y="1349"/>
                    </a:cubicBezTo>
                    <a:cubicBezTo>
                      <a:pt x="5954" y="1090"/>
                      <a:pt x="5841" y="851"/>
                      <a:pt x="5705" y="623"/>
                    </a:cubicBezTo>
                    <a:cubicBezTo>
                      <a:pt x="5571" y="406"/>
                      <a:pt x="5405" y="198"/>
                      <a:pt x="5218" y="21"/>
                    </a:cubicBezTo>
                    <a:cubicBezTo>
                      <a:pt x="5208" y="11"/>
                      <a:pt x="5177" y="1"/>
                      <a:pt x="51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51"/>
              <p:cNvSpPr/>
              <p:nvPr/>
            </p:nvSpPr>
            <p:spPr>
              <a:xfrm>
                <a:off x="2941094" y="2967652"/>
                <a:ext cx="374798" cy="189421"/>
              </a:xfrm>
              <a:custGeom>
                <a:avLst/>
                <a:gdLst/>
                <a:ahLst/>
                <a:cxnLst/>
                <a:rect l="l" t="t" r="r" b="b"/>
                <a:pathLst>
                  <a:path w="5748" h="2905" extrusionOk="0">
                    <a:moveTo>
                      <a:pt x="1" y="0"/>
                    </a:moveTo>
                    <a:cubicBezTo>
                      <a:pt x="125" y="353"/>
                      <a:pt x="249" y="695"/>
                      <a:pt x="395" y="1007"/>
                    </a:cubicBezTo>
                    <a:cubicBezTo>
                      <a:pt x="602" y="1463"/>
                      <a:pt x="903" y="2044"/>
                      <a:pt x="1380" y="2448"/>
                    </a:cubicBezTo>
                    <a:cubicBezTo>
                      <a:pt x="1483" y="2531"/>
                      <a:pt x="1608" y="2614"/>
                      <a:pt x="1732" y="2676"/>
                    </a:cubicBezTo>
                    <a:cubicBezTo>
                      <a:pt x="1847" y="2739"/>
                      <a:pt x="1981" y="2791"/>
                      <a:pt x="2127" y="2832"/>
                    </a:cubicBezTo>
                    <a:cubicBezTo>
                      <a:pt x="2262" y="2874"/>
                      <a:pt x="2407" y="2895"/>
                      <a:pt x="2573" y="2895"/>
                    </a:cubicBezTo>
                    <a:cubicBezTo>
                      <a:pt x="2604" y="2905"/>
                      <a:pt x="2624" y="2905"/>
                      <a:pt x="2656" y="2905"/>
                    </a:cubicBezTo>
                    <a:cubicBezTo>
                      <a:pt x="2801" y="2905"/>
                      <a:pt x="2956" y="2884"/>
                      <a:pt x="3102" y="2863"/>
                    </a:cubicBezTo>
                    <a:cubicBezTo>
                      <a:pt x="3496" y="2812"/>
                      <a:pt x="3890" y="2739"/>
                      <a:pt x="4274" y="2625"/>
                    </a:cubicBezTo>
                    <a:cubicBezTo>
                      <a:pt x="4658" y="2521"/>
                      <a:pt x="5042" y="2386"/>
                      <a:pt x="5395" y="2210"/>
                    </a:cubicBezTo>
                    <a:cubicBezTo>
                      <a:pt x="5446" y="2189"/>
                      <a:pt x="5508" y="2158"/>
                      <a:pt x="5560" y="2127"/>
                    </a:cubicBezTo>
                    <a:cubicBezTo>
                      <a:pt x="5581" y="2116"/>
                      <a:pt x="5602" y="2106"/>
                      <a:pt x="5612" y="2085"/>
                    </a:cubicBezTo>
                    <a:cubicBezTo>
                      <a:pt x="5633" y="2075"/>
                      <a:pt x="5643" y="2065"/>
                      <a:pt x="5653" y="2044"/>
                    </a:cubicBezTo>
                    <a:cubicBezTo>
                      <a:pt x="5685" y="1961"/>
                      <a:pt x="5716" y="1888"/>
                      <a:pt x="5747" y="1805"/>
                    </a:cubicBezTo>
                    <a:lnTo>
                      <a:pt x="5747" y="1805"/>
                    </a:lnTo>
                    <a:cubicBezTo>
                      <a:pt x="5643" y="1837"/>
                      <a:pt x="5550" y="1846"/>
                      <a:pt x="5446" y="1867"/>
                    </a:cubicBezTo>
                    <a:cubicBezTo>
                      <a:pt x="5049" y="1938"/>
                      <a:pt x="4640" y="1972"/>
                      <a:pt x="4232" y="1972"/>
                    </a:cubicBezTo>
                    <a:cubicBezTo>
                      <a:pt x="4097" y="1972"/>
                      <a:pt x="3962" y="1969"/>
                      <a:pt x="3828" y="1961"/>
                    </a:cubicBezTo>
                    <a:cubicBezTo>
                      <a:pt x="3288" y="1919"/>
                      <a:pt x="2760" y="1816"/>
                      <a:pt x="2251" y="1629"/>
                    </a:cubicBezTo>
                    <a:cubicBezTo>
                      <a:pt x="1764" y="1452"/>
                      <a:pt x="1287" y="1203"/>
                      <a:pt x="872" y="882"/>
                    </a:cubicBezTo>
                    <a:cubicBezTo>
                      <a:pt x="654" y="716"/>
                      <a:pt x="457" y="539"/>
                      <a:pt x="280" y="343"/>
                    </a:cubicBezTo>
                    <a:cubicBezTo>
                      <a:pt x="197" y="239"/>
                      <a:pt x="104" y="135"/>
                      <a:pt x="21" y="32"/>
                    </a:cubicBezTo>
                    <a:cubicBezTo>
                      <a:pt x="21" y="21"/>
                      <a:pt x="10" y="11"/>
                      <a:pt x="1" y="0"/>
                    </a:cubicBezTo>
                    <a:close/>
                  </a:path>
                </a:pathLst>
              </a:custGeom>
              <a:solidFill>
                <a:srgbClr val="9BAB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51"/>
              <p:cNvSpPr/>
              <p:nvPr/>
            </p:nvSpPr>
            <p:spPr>
              <a:xfrm>
                <a:off x="2397929" y="2856019"/>
                <a:ext cx="792110" cy="1330508"/>
              </a:xfrm>
              <a:custGeom>
                <a:avLst/>
                <a:gdLst/>
                <a:ahLst/>
                <a:cxnLst/>
                <a:rect l="l" t="t" r="r" b="b"/>
                <a:pathLst>
                  <a:path w="12148" h="20405" extrusionOk="0">
                    <a:moveTo>
                      <a:pt x="4544" y="1"/>
                    </a:moveTo>
                    <a:cubicBezTo>
                      <a:pt x="4502" y="1"/>
                      <a:pt x="4461" y="11"/>
                      <a:pt x="4430" y="11"/>
                    </a:cubicBezTo>
                    <a:cubicBezTo>
                      <a:pt x="4046" y="281"/>
                      <a:pt x="3704" y="603"/>
                      <a:pt x="3361" y="1007"/>
                    </a:cubicBezTo>
                    <a:cubicBezTo>
                      <a:pt x="3050" y="1370"/>
                      <a:pt x="2760" y="1785"/>
                      <a:pt x="2459" y="2283"/>
                    </a:cubicBezTo>
                    <a:cubicBezTo>
                      <a:pt x="1888" y="3237"/>
                      <a:pt x="1453" y="4264"/>
                      <a:pt x="1132" y="5042"/>
                    </a:cubicBezTo>
                    <a:cubicBezTo>
                      <a:pt x="613" y="6328"/>
                      <a:pt x="281" y="7511"/>
                      <a:pt x="136" y="8641"/>
                    </a:cubicBezTo>
                    <a:cubicBezTo>
                      <a:pt x="74" y="9056"/>
                      <a:pt x="53" y="9482"/>
                      <a:pt x="32" y="9907"/>
                    </a:cubicBezTo>
                    <a:cubicBezTo>
                      <a:pt x="21" y="10259"/>
                      <a:pt x="11" y="10623"/>
                      <a:pt x="11" y="10965"/>
                    </a:cubicBezTo>
                    <a:cubicBezTo>
                      <a:pt x="1" y="11774"/>
                      <a:pt x="32" y="12562"/>
                      <a:pt x="94" y="13288"/>
                    </a:cubicBezTo>
                    <a:cubicBezTo>
                      <a:pt x="177" y="14150"/>
                      <a:pt x="302" y="14927"/>
                      <a:pt x="489" y="15653"/>
                    </a:cubicBezTo>
                    <a:cubicBezTo>
                      <a:pt x="685" y="16453"/>
                      <a:pt x="966" y="17168"/>
                      <a:pt x="1308" y="17790"/>
                    </a:cubicBezTo>
                    <a:cubicBezTo>
                      <a:pt x="1671" y="18454"/>
                      <a:pt x="2127" y="19014"/>
                      <a:pt x="2667" y="19429"/>
                    </a:cubicBezTo>
                    <a:cubicBezTo>
                      <a:pt x="2947" y="19657"/>
                      <a:pt x="3258" y="19844"/>
                      <a:pt x="3590" y="19989"/>
                    </a:cubicBezTo>
                    <a:cubicBezTo>
                      <a:pt x="3932" y="20145"/>
                      <a:pt x="4295" y="20259"/>
                      <a:pt x="4668" y="20321"/>
                    </a:cubicBezTo>
                    <a:cubicBezTo>
                      <a:pt x="4970" y="20374"/>
                      <a:pt x="5302" y="20404"/>
                      <a:pt x="5685" y="20404"/>
                    </a:cubicBezTo>
                    <a:lnTo>
                      <a:pt x="5800" y="20404"/>
                    </a:lnTo>
                    <a:cubicBezTo>
                      <a:pt x="6204" y="20394"/>
                      <a:pt x="6629" y="20363"/>
                      <a:pt x="7107" y="20291"/>
                    </a:cubicBezTo>
                    <a:cubicBezTo>
                      <a:pt x="8029" y="20155"/>
                      <a:pt x="8921" y="19906"/>
                      <a:pt x="9751" y="19544"/>
                    </a:cubicBezTo>
                    <a:cubicBezTo>
                      <a:pt x="10166" y="19367"/>
                      <a:pt x="10550" y="19160"/>
                      <a:pt x="10882" y="18942"/>
                    </a:cubicBezTo>
                    <a:cubicBezTo>
                      <a:pt x="11224" y="18703"/>
                      <a:pt x="11505" y="18465"/>
                      <a:pt x="11733" y="18205"/>
                    </a:cubicBezTo>
                    <a:cubicBezTo>
                      <a:pt x="11795" y="18122"/>
                      <a:pt x="11857" y="18050"/>
                      <a:pt x="11899" y="17967"/>
                    </a:cubicBezTo>
                    <a:cubicBezTo>
                      <a:pt x="11950" y="17884"/>
                      <a:pt x="11992" y="17790"/>
                      <a:pt x="12033" y="17677"/>
                    </a:cubicBezTo>
                    <a:cubicBezTo>
                      <a:pt x="12096" y="17490"/>
                      <a:pt x="12127" y="17282"/>
                      <a:pt x="12137" y="17033"/>
                    </a:cubicBezTo>
                    <a:cubicBezTo>
                      <a:pt x="12148" y="16774"/>
                      <a:pt x="12116" y="16515"/>
                      <a:pt x="12096" y="16328"/>
                    </a:cubicBezTo>
                    <a:cubicBezTo>
                      <a:pt x="12054" y="16058"/>
                      <a:pt x="12003" y="15809"/>
                      <a:pt x="11961" y="15591"/>
                    </a:cubicBezTo>
                    <a:cubicBezTo>
                      <a:pt x="11920" y="15415"/>
                      <a:pt x="11878" y="15249"/>
                      <a:pt x="11826" y="15073"/>
                    </a:cubicBezTo>
                    <a:cubicBezTo>
                      <a:pt x="11764" y="14803"/>
                      <a:pt x="11691" y="14512"/>
                      <a:pt x="11639" y="14233"/>
                    </a:cubicBezTo>
                    <a:cubicBezTo>
                      <a:pt x="11618" y="14118"/>
                      <a:pt x="11598" y="14005"/>
                      <a:pt x="11588" y="13890"/>
                    </a:cubicBezTo>
                    <a:cubicBezTo>
                      <a:pt x="11577" y="13807"/>
                      <a:pt x="11567" y="13724"/>
                      <a:pt x="11556" y="13652"/>
                    </a:cubicBezTo>
                    <a:cubicBezTo>
                      <a:pt x="11546" y="13610"/>
                      <a:pt x="11546" y="13569"/>
                      <a:pt x="11535" y="13527"/>
                    </a:cubicBezTo>
                    <a:cubicBezTo>
                      <a:pt x="11535" y="13507"/>
                      <a:pt x="11535" y="13496"/>
                      <a:pt x="11525" y="13475"/>
                    </a:cubicBezTo>
                    <a:cubicBezTo>
                      <a:pt x="11525" y="13424"/>
                      <a:pt x="11515" y="13371"/>
                      <a:pt x="11505" y="13309"/>
                    </a:cubicBezTo>
                    <a:cubicBezTo>
                      <a:pt x="11307" y="11826"/>
                      <a:pt x="11183" y="10508"/>
                      <a:pt x="11120" y="9284"/>
                    </a:cubicBezTo>
                    <a:cubicBezTo>
                      <a:pt x="11079" y="8590"/>
                      <a:pt x="11069" y="7915"/>
                      <a:pt x="11069" y="7262"/>
                    </a:cubicBezTo>
                    <a:cubicBezTo>
                      <a:pt x="11079" y="6930"/>
                      <a:pt x="11079" y="6587"/>
                      <a:pt x="11100" y="6255"/>
                    </a:cubicBezTo>
                    <a:cubicBezTo>
                      <a:pt x="11100" y="6121"/>
                      <a:pt x="11111" y="5976"/>
                      <a:pt x="11120" y="5851"/>
                    </a:cubicBezTo>
                    <a:cubicBezTo>
                      <a:pt x="11120" y="5706"/>
                      <a:pt x="11131" y="5561"/>
                      <a:pt x="11141" y="5416"/>
                    </a:cubicBezTo>
                    <a:cubicBezTo>
                      <a:pt x="11162" y="4865"/>
                      <a:pt x="11152" y="4399"/>
                      <a:pt x="11111" y="3973"/>
                    </a:cubicBezTo>
                    <a:cubicBezTo>
                      <a:pt x="11058" y="3455"/>
                      <a:pt x="10965" y="3009"/>
                      <a:pt x="10820" y="2604"/>
                    </a:cubicBezTo>
                    <a:cubicBezTo>
                      <a:pt x="10747" y="2387"/>
                      <a:pt x="10654" y="2179"/>
                      <a:pt x="10540" y="1982"/>
                    </a:cubicBezTo>
                    <a:cubicBezTo>
                      <a:pt x="10436" y="1795"/>
                      <a:pt x="10301" y="1598"/>
                      <a:pt x="10145" y="1422"/>
                    </a:cubicBezTo>
                    <a:cubicBezTo>
                      <a:pt x="10000" y="1246"/>
                      <a:pt x="9813" y="1080"/>
                      <a:pt x="9617" y="924"/>
                    </a:cubicBezTo>
                    <a:cubicBezTo>
                      <a:pt x="9389" y="737"/>
                      <a:pt x="9150" y="592"/>
                      <a:pt x="8911" y="488"/>
                    </a:cubicBezTo>
                    <a:cubicBezTo>
                      <a:pt x="8776" y="426"/>
                      <a:pt x="8631" y="374"/>
                      <a:pt x="8486" y="333"/>
                    </a:cubicBezTo>
                    <a:cubicBezTo>
                      <a:pt x="8351" y="301"/>
                      <a:pt x="8206" y="281"/>
                      <a:pt x="8040" y="281"/>
                    </a:cubicBezTo>
                    <a:cubicBezTo>
                      <a:pt x="8019" y="281"/>
                      <a:pt x="7988" y="291"/>
                      <a:pt x="7978" y="312"/>
                    </a:cubicBezTo>
                    <a:cubicBezTo>
                      <a:pt x="7926" y="312"/>
                      <a:pt x="7884" y="354"/>
                      <a:pt x="7884" y="416"/>
                    </a:cubicBezTo>
                    <a:cubicBezTo>
                      <a:pt x="7884" y="467"/>
                      <a:pt x="7874" y="520"/>
                      <a:pt x="7863" y="561"/>
                    </a:cubicBezTo>
                    <a:cubicBezTo>
                      <a:pt x="7843" y="727"/>
                      <a:pt x="7801" y="882"/>
                      <a:pt x="7750" y="1027"/>
                    </a:cubicBezTo>
                    <a:cubicBezTo>
                      <a:pt x="7687" y="1163"/>
                      <a:pt x="7604" y="1308"/>
                      <a:pt x="7501" y="1442"/>
                    </a:cubicBezTo>
                    <a:cubicBezTo>
                      <a:pt x="7407" y="1567"/>
                      <a:pt x="7314" y="1661"/>
                      <a:pt x="7210" y="1744"/>
                    </a:cubicBezTo>
                    <a:cubicBezTo>
                      <a:pt x="7127" y="1806"/>
                      <a:pt x="7033" y="1857"/>
                      <a:pt x="6941" y="1899"/>
                    </a:cubicBezTo>
                    <a:cubicBezTo>
                      <a:pt x="6868" y="1930"/>
                      <a:pt x="6775" y="1951"/>
                      <a:pt x="6692" y="1961"/>
                    </a:cubicBezTo>
                    <a:cubicBezTo>
                      <a:pt x="6639" y="1972"/>
                      <a:pt x="6588" y="1972"/>
                      <a:pt x="6546" y="1972"/>
                    </a:cubicBezTo>
                    <a:cubicBezTo>
                      <a:pt x="6494" y="1972"/>
                      <a:pt x="6443" y="1972"/>
                      <a:pt x="6390" y="1961"/>
                    </a:cubicBezTo>
                    <a:cubicBezTo>
                      <a:pt x="6277" y="1951"/>
                      <a:pt x="6152" y="1910"/>
                      <a:pt x="6038" y="1868"/>
                    </a:cubicBezTo>
                    <a:cubicBezTo>
                      <a:pt x="5892" y="1806"/>
                      <a:pt x="5737" y="1712"/>
                      <a:pt x="5592" y="1598"/>
                    </a:cubicBezTo>
                    <a:cubicBezTo>
                      <a:pt x="5415" y="1463"/>
                      <a:pt x="5249" y="1297"/>
                      <a:pt x="5094" y="1100"/>
                    </a:cubicBezTo>
                    <a:cubicBezTo>
                      <a:pt x="4938" y="893"/>
                      <a:pt x="4804" y="665"/>
                      <a:pt x="4710" y="437"/>
                    </a:cubicBezTo>
                    <a:lnTo>
                      <a:pt x="4710" y="447"/>
                    </a:lnTo>
                    <a:cubicBezTo>
                      <a:pt x="4668" y="333"/>
                      <a:pt x="4627" y="208"/>
                      <a:pt x="4596" y="84"/>
                    </a:cubicBezTo>
                    <a:lnTo>
                      <a:pt x="4585" y="73"/>
                    </a:lnTo>
                    <a:cubicBezTo>
                      <a:pt x="4585" y="63"/>
                      <a:pt x="4585" y="52"/>
                      <a:pt x="4575" y="32"/>
                    </a:cubicBezTo>
                    <a:lnTo>
                      <a:pt x="4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51"/>
              <p:cNvSpPr/>
              <p:nvPr/>
            </p:nvSpPr>
            <p:spPr>
              <a:xfrm>
                <a:off x="2397929" y="2876363"/>
                <a:ext cx="583780" cy="1310164"/>
              </a:xfrm>
              <a:custGeom>
                <a:avLst/>
                <a:gdLst/>
                <a:ahLst/>
                <a:cxnLst/>
                <a:rect l="l" t="t" r="r" b="b"/>
                <a:pathLst>
                  <a:path w="8953" h="20093" extrusionOk="0">
                    <a:moveTo>
                      <a:pt x="4046" y="0"/>
                    </a:moveTo>
                    <a:cubicBezTo>
                      <a:pt x="3808" y="197"/>
                      <a:pt x="3580" y="425"/>
                      <a:pt x="3361" y="695"/>
                    </a:cubicBezTo>
                    <a:cubicBezTo>
                      <a:pt x="3050" y="1058"/>
                      <a:pt x="2760" y="1473"/>
                      <a:pt x="2459" y="1971"/>
                    </a:cubicBezTo>
                    <a:cubicBezTo>
                      <a:pt x="1888" y="2925"/>
                      <a:pt x="1443" y="3942"/>
                      <a:pt x="1132" y="4730"/>
                    </a:cubicBezTo>
                    <a:cubicBezTo>
                      <a:pt x="602" y="6016"/>
                      <a:pt x="281" y="7188"/>
                      <a:pt x="125" y="8329"/>
                    </a:cubicBezTo>
                    <a:cubicBezTo>
                      <a:pt x="74" y="8744"/>
                      <a:pt x="53" y="9170"/>
                      <a:pt x="32" y="9595"/>
                    </a:cubicBezTo>
                    <a:cubicBezTo>
                      <a:pt x="21" y="9958"/>
                      <a:pt x="11" y="10311"/>
                      <a:pt x="1" y="10653"/>
                    </a:cubicBezTo>
                    <a:cubicBezTo>
                      <a:pt x="1" y="11462"/>
                      <a:pt x="32" y="12250"/>
                      <a:pt x="94" y="12976"/>
                    </a:cubicBezTo>
                    <a:cubicBezTo>
                      <a:pt x="177" y="13848"/>
                      <a:pt x="302" y="14615"/>
                      <a:pt x="489" y="15341"/>
                    </a:cubicBezTo>
                    <a:cubicBezTo>
                      <a:pt x="685" y="16141"/>
                      <a:pt x="966" y="16856"/>
                      <a:pt x="1298" y="17478"/>
                    </a:cubicBezTo>
                    <a:cubicBezTo>
                      <a:pt x="1671" y="18153"/>
                      <a:pt x="2127" y="18702"/>
                      <a:pt x="2667" y="19117"/>
                    </a:cubicBezTo>
                    <a:cubicBezTo>
                      <a:pt x="2947" y="19345"/>
                      <a:pt x="3258" y="19532"/>
                      <a:pt x="3590" y="19677"/>
                    </a:cubicBezTo>
                    <a:cubicBezTo>
                      <a:pt x="3932" y="19833"/>
                      <a:pt x="4295" y="19947"/>
                      <a:pt x="4668" y="20009"/>
                    </a:cubicBezTo>
                    <a:cubicBezTo>
                      <a:pt x="4970" y="20072"/>
                      <a:pt x="5312" y="20092"/>
                      <a:pt x="5685" y="20092"/>
                    </a:cubicBezTo>
                    <a:lnTo>
                      <a:pt x="5800" y="20092"/>
                    </a:lnTo>
                    <a:cubicBezTo>
                      <a:pt x="6204" y="20092"/>
                      <a:pt x="6629" y="20051"/>
                      <a:pt x="7107" y="19979"/>
                    </a:cubicBezTo>
                    <a:cubicBezTo>
                      <a:pt x="7739" y="19885"/>
                      <a:pt x="8361" y="19740"/>
                      <a:pt x="8953" y="19543"/>
                    </a:cubicBezTo>
                    <a:lnTo>
                      <a:pt x="8932" y="19543"/>
                    </a:lnTo>
                    <a:cubicBezTo>
                      <a:pt x="8662" y="19522"/>
                      <a:pt x="8393" y="19491"/>
                      <a:pt x="8133" y="19449"/>
                    </a:cubicBezTo>
                    <a:cubicBezTo>
                      <a:pt x="7667" y="19377"/>
                      <a:pt x="7220" y="19253"/>
                      <a:pt x="6775" y="19097"/>
                    </a:cubicBezTo>
                    <a:cubicBezTo>
                      <a:pt x="6349" y="18941"/>
                      <a:pt x="5924" y="18744"/>
                      <a:pt x="5530" y="18516"/>
                    </a:cubicBezTo>
                    <a:cubicBezTo>
                      <a:pt x="4731" y="18049"/>
                      <a:pt x="4015" y="17458"/>
                      <a:pt x="3414" y="16752"/>
                    </a:cubicBezTo>
                    <a:cubicBezTo>
                      <a:pt x="3123" y="16400"/>
                      <a:pt x="2854" y="16026"/>
                      <a:pt x="2625" y="15632"/>
                    </a:cubicBezTo>
                    <a:cubicBezTo>
                      <a:pt x="2397" y="15238"/>
                      <a:pt x="2200" y="14823"/>
                      <a:pt x="2044" y="14398"/>
                    </a:cubicBezTo>
                    <a:cubicBezTo>
                      <a:pt x="1888" y="13962"/>
                      <a:pt x="1775" y="13516"/>
                      <a:pt x="1702" y="13059"/>
                    </a:cubicBezTo>
                    <a:cubicBezTo>
                      <a:pt x="1671" y="12831"/>
                      <a:pt x="1650" y="12593"/>
                      <a:pt x="1639" y="12354"/>
                    </a:cubicBezTo>
                    <a:cubicBezTo>
                      <a:pt x="1630" y="12084"/>
                      <a:pt x="1639" y="11815"/>
                      <a:pt x="1650" y="11545"/>
                    </a:cubicBezTo>
                    <a:cubicBezTo>
                      <a:pt x="1681" y="10933"/>
                      <a:pt x="1764" y="10321"/>
                      <a:pt x="1878" y="9719"/>
                    </a:cubicBezTo>
                    <a:cubicBezTo>
                      <a:pt x="1992" y="9108"/>
                      <a:pt x="2137" y="8495"/>
                      <a:pt x="2314" y="7894"/>
                    </a:cubicBezTo>
                    <a:cubicBezTo>
                      <a:pt x="2490" y="7292"/>
                      <a:pt x="2677" y="6701"/>
                      <a:pt x="2884" y="6120"/>
                    </a:cubicBezTo>
                    <a:cubicBezTo>
                      <a:pt x="3050" y="5664"/>
                      <a:pt x="3227" y="5207"/>
                      <a:pt x="3393" y="4761"/>
                    </a:cubicBezTo>
                    <a:cubicBezTo>
                      <a:pt x="3569" y="4263"/>
                      <a:pt x="3746" y="3776"/>
                      <a:pt x="3891" y="3267"/>
                    </a:cubicBezTo>
                    <a:cubicBezTo>
                      <a:pt x="4025" y="2769"/>
                      <a:pt x="4140" y="2261"/>
                      <a:pt x="4191" y="1743"/>
                    </a:cubicBezTo>
                    <a:cubicBezTo>
                      <a:pt x="4212" y="1535"/>
                      <a:pt x="4223" y="1317"/>
                      <a:pt x="4223" y="1110"/>
                    </a:cubicBezTo>
                    <a:cubicBezTo>
                      <a:pt x="4212" y="1006"/>
                      <a:pt x="4212" y="892"/>
                      <a:pt x="4202" y="788"/>
                    </a:cubicBezTo>
                    <a:cubicBezTo>
                      <a:pt x="4191" y="695"/>
                      <a:pt x="4181" y="591"/>
                      <a:pt x="4161" y="498"/>
                    </a:cubicBezTo>
                    <a:cubicBezTo>
                      <a:pt x="4140" y="353"/>
                      <a:pt x="4108" y="208"/>
                      <a:pt x="4057" y="62"/>
                    </a:cubicBezTo>
                    <a:cubicBezTo>
                      <a:pt x="4057" y="42"/>
                      <a:pt x="4046" y="21"/>
                      <a:pt x="4046" y="0"/>
                    </a:cubicBezTo>
                    <a:close/>
                  </a:path>
                </a:pathLst>
              </a:custGeom>
              <a:solidFill>
                <a:srgbClr val="9BAB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51"/>
              <p:cNvSpPr/>
              <p:nvPr/>
            </p:nvSpPr>
            <p:spPr>
              <a:xfrm>
                <a:off x="2263344" y="4252080"/>
                <a:ext cx="357193" cy="217915"/>
              </a:xfrm>
              <a:custGeom>
                <a:avLst/>
                <a:gdLst/>
                <a:ahLst/>
                <a:cxnLst/>
                <a:rect l="l" t="t" r="r" b="b"/>
                <a:pathLst>
                  <a:path w="5478" h="3342" extrusionOk="0">
                    <a:moveTo>
                      <a:pt x="4513" y="1"/>
                    </a:moveTo>
                    <a:cubicBezTo>
                      <a:pt x="4450" y="11"/>
                      <a:pt x="4378" y="22"/>
                      <a:pt x="4305" y="42"/>
                    </a:cubicBezTo>
                    <a:cubicBezTo>
                      <a:pt x="4274" y="52"/>
                      <a:pt x="4254" y="63"/>
                      <a:pt x="4243" y="84"/>
                    </a:cubicBezTo>
                    <a:cubicBezTo>
                      <a:pt x="4233" y="84"/>
                      <a:pt x="4233" y="94"/>
                      <a:pt x="4233" y="94"/>
                    </a:cubicBezTo>
                    <a:cubicBezTo>
                      <a:pt x="4088" y="146"/>
                      <a:pt x="3942" y="188"/>
                      <a:pt x="3797" y="229"/>
                    </a:cubicBezTo>
                    <a:cubicBezTo>
                      <a:pt x="3703" y="250"/>
                      <a:pt x="3611" y="281"/>
                      <a:pt x="3528" y="301"/>
                    </a:cubicBezTo>
                    <a:cubicBezTo>
                      <a:pt x="3071" y="447"/>
                      <a:pt x="2687" y="561"/>
                      <a:pt x="2334" y="686"/>
                    </a:cubicBezTo>
                    <a:cubicBezTo>
                      <a:pt x="1868" y="852"/>
                      <a:pt x="1494" y="1007"/>
                      <a:pt x="1163" y="1173"/>
                    </a:cubicBezTo>
                    <a:cubicBezTo>
                      <a:pt x="986" y="1266"/>
                      <a:pt x="810" y="1359"/>
                      <a:pt x="665" y="1463"/>
                    </a:cubicBezTo>
                    <a:cubicBezTo>
                      <a:pt x="509" y="1567"/>
                      <a:pt x="395" y="1661"/>
                      <a:pt x="291" y="1764"/>
                    </a:cubicBezTo>
                    <a:cubicBezTo>
                      <a:pt x="177" y="1889"/>
                      <a:pt x="104" y="2003"/>
                      <a:pt x="52" y="2117"/>
                    </a:cubicBezTo>
                    <a:cubicBezTo>
                      <a:pt x="11" y="2242"/>
                      <a:pt x="1" y="2376"/>
                      <a:pt x="31" y="2500"/>
                    </a:cubicBezTo>
                    <a:cubicBezTo>
                      <a:pt x="63" y="2636"/>
                      <a:pt x="135" y="2760"/>
                      <a:pt x="250" y="2895"/>
                    </a:cubicBezTo>
                    <a:cubicBezTo>
                      <a:pt x="312" y="2957"/>
                      <a:pt x="395" y="3030"/>
                      <a:pt x="467" y="3081"/>
                    </a:cubicBezTo>
                    <a:cubicBezTo>
                      <a:pt x="550" y="3134"/>
                      <a:pt x="633" y="3175"/>
                      <a:pt x="748" y="3217"/>
                    </a:cubicBezTo>
                    <a:cubicBezTo>
                      <a:pt x="841" y="3247"/>
                      <a:pt x="944" y="3268"/>
                      <a:pt x="1069" y="3300"/>
                    </a:cubicBezTo>
                    <a:cubicBezTo>
                      <a:pt x="1172" y="3310"/>
                      <a:pt x="1287" y="3330"/>
                      <a:pt x="1421" y="3330"/>
                    </a:cubicBezTo>
                    <a:cubicBezTo>
                      <a:pt x="1484" y="3341"/>
                      <a:pt x="1546" y="3341"/>
                      <a:pt x="1608" y="3341"/>
                    </a:cubicBezTo>
                    <a:cubicBezTo>
                      <a:pt x="1795" y="3341"/>
                      <a:pt x="1992" y="3330"/>
                      <a:pt x="2221" y="3300"/>
                    </a:cubicBezTo>
                    <a:cubicBezTo>
                      <a:pt x="2728" y="3237"/>
                      <a:pt x="3268" y="3113"/>
                      <a:pt x="3828" y="2915"/>
                    </a:cubicBezTo>
                    <a:cubicBezTo>
                      <a:pt x="4067" y="2832"/>
                      <a:pt x="4284" y="2749"/>
                      <a:pt x="4482" y="2656"/>
                    </a:cubicBezTo>
                    <a:cubicBezTo>
                      <a:pt x="4575" y="2604"/>
                      <a:pt x="4658" y="2563"/>
                      <a:pt x="4731" y="2521"/>
                    </a:cubicBezTo>
                    <a:cubicBezTo>
                      <a:pt x="4814" y="2470"/>
                      <a:pt x="4886" y="2417"/>
                      <a:pt x="4959" y="2366"/>
                    </a:cubicBezTo>
                    <a:cubicBezTo>
                      <a:pt x="5104" y="2242"/>
                      <a:pt x="5218" y="2076"/>
                      <a:pt x="5312" y="1868"/>
                    </a:cubicBezTo>
                    <a:cubicBezTo>
                      <a:pt x="5395" y="1681"/>
                      <a:pt x="5446" y="1474"/>
                      <a:pt x="5467" y="1256"/>
                    </a:cubicBezTo>
                    <a:cubicBezTo>
                      <a:pt x="5478" y="1080"/>
                      <a:pt x="5467" y="903"/>
                      <a:pt x="5436" y="748"/>
                    </a:cubicBezTo>
                    <a:cubicBezTo>
                      <a:pt x="5395" y="571"/>
                      <a:pt x="5332" y="426"/>
                      <a:pt x="5239" y="301"/>
                    </a:cubicBezTo>
                    <a:cubicBezTo>
                      <a:pt x="5146" y="177"/>
                      <a:pt x="5011" y="84"/>
                      <a:pt x="4855" y="32"/>
                    </a:cubicBezTo>
                    <a:cubicBezTo>
                      <a:pt x="4782" y="11"/>
                      <a:pt x="4699" y="1"/>
                      <a:pt x="46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51"/>
              <p:cNvSpPr/>
              <p:nvPr/>
            </p:nvSpPr>
            <p:spPr>
              <a:xfrm>
                <a:off x="2263344" y="4333914"/>
                <a:ext cx="110327" cy="136083"/>
              </a:xfrm>
              <a:custGeom>
                <a:avLst/>
                <a:gdLst/>
                <a:ahLst/>
                <a:cxnLst/>
                <a:rect l="l" t="t" r="r" b="b"/>
                <a:pathLst>
                  <a:path w="1692" h="2087" extrusionOk="0">
                    <a:moveTo>
                      <a:pt x="1007" y="1"/>
                    </a:moveTo>
                    <a:cubicBezTo>
                      <a:pt x="882" y="74"/>
                      <a:pt x="768" y="136"/>
                      <a:pt x="665" y="208"/>
                    </a:cubicBezTo>
                    <a:cubicBezTo>
                      <a:pt x="509" y="312"/>
                      <a:pt x="384" y="406"/>
                      <a:pt x="291" y="509"/>
                    </a:cubicBezTo>
                    <a:cubicBezTo>
                      <a:pt x="177" y="634"/>
                      <a:pt x="104" y="748"/>
                      <a:pt x="52" y="862"/>
                    </a:cubicBezTo>
                    <a:cubicBezTo>
                      <a:pt x="11" y="987"/>
                      <a:pt x="1" y="1121"/>
                      <a:pt x="31" y="1245"/>
                    </a:cubicBezTo>
                    <a:cubicBezTo>
                      <a:pt x="63" y="1381"/>
                      <a:pt x="135" y="1515"/>
                      <a:pt x="250" y="1640"/>
                    </a:cubicBezTo>
                    <a:cubicBezTo>
                      <a:pt x="312" y="1713"/>
                      <a:pt x="384" y="1775"/>
                      <a:pt x="467" y="1826"/>
                    </a:cubicBezTo>
                    <a:cubicBezTo>
                      <a:pt x="550" y="1879"/>
                      <a:pt x="633" y="1920"/>
                      <a:pt x="748" y="1962"/>
                    </a:cubicBezTo>
                    <a:cubicBezTo>
                      <a:pt x="841" y="1992"/>
                      <a:pt x="944" y="2024"/>
                      <a:pt x="1069" y="2045"/>
                    </a:cubicBezTo>
                    <a:cubicBezTo>
                      <a:pt x="1172" y="2065"/>
                      <a:pt x="1287" y="2075"/>
                      <a:pt x="1421" y="2086"/>
                    </a:cubicBezTo>
                    <a:lnTo>
                      <a:pt x="1587" y="2086"/>
                    </a:lnTo>
                    <a:cubicBezTo>
                      <a:pt x="1619" y="1982"/>
                      <a:pt x="1640" y="1868"/>
                      <a:pt x="1660" y="1754"/>
                    </a:cubicBezTo>
                    <a:cubicBezTo>
                      <a:pt x="1691" y="1536"/>
                      <a:pt x="1691" y="1318"/>
                      <a:pt x="1660" y="1111"/>
                    </a:cubicBezTo>
                    <a:cubicBezTo>
                      <a:pt x="1640" y="945"/>
                      <a:pt x="1598" y="779"/>
                      <a:pt x="1536" y="623"/>
                    </a:cubicBezTo>
                    <a:cubicBezTo>
                      <a:pt x="1484" y="509"/>
                      <a:pt x="1421" y="406"/>
                      <a:pt x="1349" y="302"/>
                    </a:cubicBezTo>
                    <a:cubicBezTo>
                      <a:pt x="1287" y="229"/>
                      <a:pt x="1214" y="157"/>
                      <a:pt x="1142" y="94"/>
                    </a:cubicBezTo>
                    <a:cubicBezTo>
                      <a:pt x="1100" y="63"/>
                      <a:pt x="1048" y="32"/>
                      <a:pt x="10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51"/>
              <p:cNvSpPr/>
              <p:nvPr/>
            </p:nvSpPr>
            <p:spPr>
              <a:xfrm>
                <a:off x="2351306" y="4353541"/>
                <a:ext cx="65" cy="65"/>
              </a:xfrm>
              <a:custGeom>
                <a:avLst/>
                <a:gdLst/>
                <a:ahLst/>
                <a:cxnLst/>
                <a:rect l="l" t="t" r="r" b="b"/>
                <a:pathLst>
                  <a:path w="1" h="1" extrusionOk="0">
                    <a:moveTo>
                      <a:pt x="0" y="1"/>
                    </a:moveTo>
                    <a:close/>
                  </a:path>
                </a:pathLst>
              </a:custGeom>
              <a:solidFill>
                <a:srgbClr val="3B5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51"/>
              <p:cNvSpPr/>
              <p:nvPr/>
            </p:nvSpPr>
            <p:spPr>
              <a:xfrm>
                <a:off x="2543403" y="3706241"/>
                <a:ext cx="1292559" cy="705518"/>
              </a:xfrm>
              <a:custGeom>
                <a:avLst/>
                <a:gdLst/>
                <a:ahLst/>
                <a:cxnLst/>
                <a:rect l="l" t="t" r="r" b="b"/>
                <a:pathLst>
                  <a:path w="19823" h="10820" extrusionOk="0">
                    <a:moveTo>
                      <a:pt x="16441" y="0"/>
                    </a:moveTo>
                    <a:cubicBezTo>
                      <a:pt x="16254" y="0"/>
                      <a:pt x="16058" y="11"/>
                      <a:pt x="15850" y="42"/>
                    </a:cubicBezTo>
                    <a:cubicBezTo>
                      <a:pt x="15383" y="104"/>
                      <a:pt x="14885" y="239"/>
                      <a:pt x="14294" y="478"/>
                    </a:cubicBezTo>
                    <a:cubicBezTo>
                      <a:pt x="13765" y="685"/>
                      <a:pt x="13246" y="955"/>
                      <a:pt x="12810" y="1194"/>
                    </a:cubicBezTo>
                    <a:cubicBezTo>
                      <a:pt x="11701" y="1785"/>
                      <a:pt x="10664" y="2459"/>
                      <a:pt x="9689" y="3112"/>
                    </a:cubicBezTo>
                    <a:lnTo>
                      <a:pt x="9159" y="3465"/>
                    </a:lnTo>
                    <a:cubicBezTo>
                      <a:pt x="8827" y="3683"/>
                      <a:pt x="8495" y="3912"/>
                      <a:pt x="8153" y="4129"/>
                    </a:cubicBezTo>
                    <a:lnTo>
                      <a:pt x="7997" y="4233"/>
                    </a:lnTo>
                    <a:cubicBezTo>
                      <a:pt x="7977" y="4243"/>
                      <a:pt x="7967" y="4253"/>
                      <a:pt x="7956" y="4264"/>
                    </a:cubicBezTo>
                    <a:lnTo>
                      <a:pt x="7935" y="4274"/>
                    </a:lnTo>
                    <a:lnTo>
                      <a:pt x="7748" y="4399"/>
                    </a:lnTo>
                    <a:cubicBezTo>
                      <a:pt x="7614" y="4482"/>
                      <a:pt x="7479" y="4575"/>
                      <a:pt x="7344" y="4658"/>
                    </a:cubicBezTo>
                    <a:cubicBezTo>
                      <a:pt x="6390" y="5260"/>
                      <a:pt x="5321" y="5872"/>
                      <a:pt x="4066" y="6505"/>
                    </a:cubicBezTo>
                    <a:cubicBezTo>
                      <a:pt x="2915" y="7106"/>
                      <a:pt x="1628" y="7708"/>
                      <a:pt x="145" y="8361"/>
                    </a:cubicBezTo>
                    <a:cubicBezTo>
                      <a:pt x="104" y="8382"/>
                      <a:pt x="83" y="8413"/>
                      <a:pt x="83" y="8455"/>
                    </a:cubicBezTo>
                    <a:cubicBezTo>
                      <a:pt x="0" y="8828"/>
                      <a:pt x="21" y="9243"/>
                      <a:pt x="135" y="9689"/>
                    </a:cubicBezTo>
                    <a:cubicBezTo>
                      <a:pt x="249" y="10135"/>
                      <a:pt x="457" y="10509"/>
                      <a:pt x="726" y="10788"/>
                    </a:cubicBezTo>
                    <a:cubicBezTo>
                      <a:pt x="736" y="10799"/>
                      <a:pt x="757" y="10809"/>
                      <a:pt x="768" y="10809"/>
                    </a:cubicBezTo>
                    <a:cubicBezTo>
                      <a:pt x="789" y="10809"/>
                      <a:pt x="798" y="10820"/>
                      <a:pt x="809" y="10820"/>
                    </a:cubicBezTo>
                    <a:cubicBezTo>
                      <a:pt x="809" y="10820"/>
                      <a:pt x="819" y="10820"/>
                      <a:pt x="819" y="10809"/>
                    </a:cubicBezTo>
                    <a:cubicBezTo>
                      <a:pt x="1296" y="10737"/>
                      <a:pt x="1764" y="10664"/>
                      <a:pt x="2230" y="10581"/>
                    </a:cubicBezTo>
                    <a:lnTo>
                      <a:pt x="2375" y="10560"/>
                    </a:lnTo>
                    <a:lnTo>
                      <a:pt x="2531" y="10539"/>
                    </a:lnTo>
                    <a:lnTo>
                      <a:pt x="2541" y="10539"/>
                    </a:lnTo>
                    <a:lnTo>
                      <a:pt x="2552" y="10530"/>
                    </a:lnTo>
                    <a:cubicBezTo>
                      <a:pt x="4512" y="10218"/>
                      <a:pt x="6545" y="9896"/>
                      <a:pt x="8506" y="9409"/>
                    </a:cubicBezTo>
                    <a:cubicBezTo>
                      <a:pt x="9678" y="9119"/>
                      <a:pt x="10860" y="8755"/>
                      <a:pt x="12022" y="8351"/>
                    </a:cubicBezTo>
                    <a:cubicBezTo>
                      <a:pt x="13184" y="7936"/>
                      <a:pt x="14315" y="7459"/>
                      <a:pt x="15362" y="6950"/>
                    </a:cubicBezTo>
                    <a:cubicBezTo>
                      <a:pt x="16109" y="6577"/>
                      <a:pt x="16991" y="6131"/>
                      <a:pt x="17810" y="5571"/>
                    </a:cubicBezTo>
                    <a:cubicBezTo>
                      <a:pt x="18257" y="5270"/>
                      <a:pt x="18630" y="4970"/>
                      <a:pt x="18931" y="4658"/>
                    </a:cubicBezTo>
                    <a:cubicBezTo>
                      <a:pt x="19087" y="4502"/>
                      <a:pt x="19232" y="4326"/>
                      <a:pt x="19366" y="4150"/>
                    </a:cubicBezTo>
                    <a:cubicBezTo>
                      <a:pt x="19511" y="3953"/>
                      <a:pt x="19626" y="3755"/>
                      <a:pt x="19698" y="3559"/>
                    </a:cubicBezTo>
                    <a:cubicBezTo>
                      <a:pt x="19781" y="3341"/>
                      <a:pt x="19823" y="3092"/>
                      <a:pt x="19813" y="2833"/>
                    </a:cubicBezTo>
                    <a:cubicBezTo>
                      <a:pt x="19802" y="2614"/>
                      <a:pt x="19760" y="2386"/>
                      <a:pt x="19667" y="2137"/>
                    </a:cubicBezTo>
                    <a:cubicBezTo>
                      <a:pt x="19584" y="1930"/>
                      <a:pt x="19470" y="1712"/>
                      <a:pt x="19304" y="1484"/>
                    </a:cubicBezTo>
                    <a:cubicBezTo>
                      <a:pt x="19159" y="1287"/>
                      <a:pt x="18993" y="1100"/>
                      <a:pt x="18785" y="913"/>
                    </a:cubicBezTo>
                    <a:cubicBezTo>
                      <a:pt x="18381" y="540"/>
                      <a:pt x="17893" y="270"/>
                      <a:pt x="17395" y="125"/>
                    </a:cubicBezTo>
                    <a:cubicBezTo>
                      <a:pt x="17105" y="42"/>
                      <a:pt x="16784" y="0"/>
                      <a:pt x="164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51"/>
              <p:cNvSpPr/>
              <p:nvPr/>
            </p:nvSpPr>
            <p:spPr>
              <a:xfrm>
                <a:off x="3134560" y="4235192"/>
                <a:ext cx="430875" cy="205005"/>
              </a:xfrm>
              <a:custGeom>
                <a:avLst/>
                <a:gdLst/>
                <a:ahLst/>
                <a:cxnLst/>
                <a:rect l="l" t="t" r="r" b="b"/>
                <a:pathLst>
                  <a:path w="6608" h="3144" extrusionOk="0">
                    <a:moveTo>
                      <a:pt x="2209" y="0"/>
                    </a:moveTo>
                    <a:cubicBezTo>
                      <a:pt x="1774" y="11"/>
                      <a:pt x="1390" y="42"/>
                      <a:pt x="1027" y="125"/>
                    </a:cubicBezTo>
                    <a:cubicBezTo>
                      <a:pt x="840" y="166"/>
                      <a:pt x="685" y="218"/>
                      <a:pt x="550" y="281"/>
                    </a:cubicBezTo>
                    <a:cubicBezTo>
                      <a:pt x="394" y="353"/>
                      <a:pt x="270" y="436"/>
                      <a:pt x="176" y="530"/>
                    </a:cubicBezTo>
                    <a:cubicBezTo>
                      <a:pt x="104" y="613"/>
                      <a:pt x="52" y="716"/>
                      <a:pt x="21" y="820"/>
                    </a:cubicBezTo>
                    <a:cubicBezTo>
                      <a:pt x="0" y="924"/>
                      <a:pt x="10" y="1048"/>
                      <a:pt x="52" y="1173"/>
                    </a:cubicBezTo>
                    <a:cubicBezTo>
                      <a:pt x="72" y="1245"/>
                      <a:pt x="104" y="1307"/>
                      <a:pt x="135" y="1359"/>
                    </a:cubicBezTo>
                    <a:cubicBezTo>
                      <a:pt x="166" y="1422"/>
                      <a:pt x="208" y="1494"/>
                      <a:pt x="270" y="1567"/>
                    </a:cubicBezTo>
                    <a:cubicBezTo>
                      <a:pt x="321" y="1629"/>
                      <a:pt x="404" y="1733"/>
                      <a:pt x="498" y="1816"/>
                    </a:cubicBezTo>
                    <a:cubicBezTo>
                      <a:pt x="612" y="1899"/>
                      <a:pt x="747" y="1961"/>
                      <a:pt x="892" y="1982"/>
                    </a:cubicBezTo>
                    <a:lnTo>
                      <a:pt x="913" y="1982"/>
                    </a:lnTo>
                    <a:cubicBezTo>
                      <a:pt x="923" y="1982"/>
                      <a:pt x="944" y="1982"/>
                      <a:pt x="955" y="1971"/>
                    </a:cubicBezTo>
                    <a:cubicBezTo>
                      <a:pt x="1224" y="2044"/>
                      <a:pt x="1525" y="2127"/>
                      <a:pt x="1877" y="2252"/>
                    </a:cubicBezTo>
                    <a:cubicBezTo>
                      <a:pt x="2033" y="2303"/>
                      <a:pt x="2199" y="2365"/>
                      <a:pt x="2354" y="2418"/>
                    </a:cubicBezTo>
                    <a:cubicBezTo>
                      <a:pt x="2935" y="2614"/>
                      <a:pt x="3527" y="2822"/>
                      <a:pt x="4139" y="2957"/>
                    </a:cubicBezTo>
                    <a:cubicBezTo>
                      <a:pt x="4647" y="3071"/>
                      <a:pt x="5062" y="3133"/>
                      <a:pt x="5456" y="3144"/>
                    </a:cubicBezTo>
                    <a:lnTo>
                      <a:pt x="5549" y="3144"/>
                    </a:lnTo>
                    <a:cubicBezTo>
                      <a:pt x="5788" y="3144"/>
                      <a:pt x="5985" y="3112"/>
                      <a:pt x="6151" y="3061"/>
                    </a:cubicBezTo>
                    <a:cubicBezTo>
                      <a:pt x="6255" y="3029"/>
                      <a:pt x="6338" y="2978"/>
                      <a:pt x="6411" y="2925"/>
                    </a:cubicBezTo>
                    <a:cubicBezTo>
                      <a:pt x="6462" y="2884"/>
                      <a:pt x="6535" y="2812"/>
                      <a:pt x="6577" y="2718"/>
                    </a:cubicBezTo>
                    <a:cubicBezTo>
                      <a:pt x="6597" y="2656"/>
                      <a:pt x="6607" y="2583"/>
                      <a:pt x="6597" y="2521"/>
                    </a:cubicBezTo>
                    <a:cubicBezTo>
                      <a:pt x="6587" y="2438"/>
                      <a:pt x="6556" y="2365"/>
                      <a:pt x="6524" y="2314"/>
                    </a:cubicBezTo>
                    <a:cubicBezTo>
                      <a:pt x="6483" y="2241"/>
                      <a:pt x="6432" y="2169"/>
                      <a:pt x="6390" y="2116"/>
                    </a:cubicBezTo>
                    <a:cubicBezTo>
                      <a:pt x="6338" y="2044"/>
                      <a:pt x="6275" y="1982"/>
                      <a:pt x="6203" y="1899"/>
                    </a:cubicBezTo>
                    <a:cubicBezTo>
                      <a:pt x="6068" y="1764"/>
                      <a:pt x="5913" y="1629"/>
                      <a:pt x="5705" y="1463"/>
                    </a:cubicBezTo>
                    <a:cubicBezTo>
                      <a:pt x="5529" y="1318"/>
                      <a:pt x="5332" y="1183"/>
                      <a:pt x="5114" y="1028"/>
                    </a:cubicBezTo>
                    <a:cubicBezTo>
                      <a:pt x="4720" y="758"/>
                      <a:pt x="4357" y="540"/>
                      <a:pt x="3993" y="343"/>
                    </a:cubicBezTo>
                    <a:lnTo>
                      <a:pt x="3983" y="343"/>
                    </a:lnTo>
                    <a:cubicBezTo>
                      <a:pt x="3880" y="281"/>
                      <a:pt x="3776" y="228"/>
                      <a:pt x="3672" y="177"/>
                    </a:cubicBezTo>
                    <a:cubicBezTo>
                      <a:pt x="3537" y="135"/>
                      <a:pt x="3403" y="104"/>
                      <a:pt x="3299" y="83"/>
                    </a:cubicBezTo>
                    <a:cubicBezTo>
                      <a:pt x="3154" y="62"/>
                      <a:pt x="2988" y="42"/>
                      <a:pt x="2801" y="21"/>
                    </a:cubicBezTo>
                    <a:cubicBezTo>
                      <a:pt x="2614" y="11"/>
                      <a:pt x="2428" y="0"/>
                      <a:pt x="22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51"/>
              <p:cNvSpPr/>
              <p:nvPr/>
            </p:nvSpPr>
            <p:spPr>
              <a:xfrm>
                <a:off x="3166315" y="4342717"/>
                <a:ext cx="125194" cy="44209"/>
              </a:xfrm>
              <a:custGeom>
                <a:avLst/>
                <a:gdLst/>
                <a:ahLst/>
                <a:cxnLst/>
                <a:rect l="l" t="t" r="r" b="b"/>
                <a:pathLst>
                  <a:path w="1920" h="678" extrusionOk="0">
                    <a:moveTo>
                      <a:pt x="115" y="1"/>
                    </a:moveTo>
                    <a:cubicBezTo>
                      <a:pt x="73" y="1"/>
                      <a:pt x="32" y="22"/>
                      <a:pt x="21" y="73"/>
                    </a:cubicBezTo>
                    <a:cubicBezTo>
                      <a:pt x="0" y="115"/>
                      <a:pt x="32" y="177"/>
                      <a:pt x="83" y="198"/>
                    </a:cubicBezTo>
                    <a:cubicBezTo>
                      <a:pt x="654" y="333"/>
                      <a:pt x="1224" y="499"/>
                      <a:pt x="1785" y="675"/>
                    </a:cubicBezTo>
                    <a:cubicBezTo>
                      <a:pt x="1793" y="677"/>
                      <a:pt x="1802" y="678"/>
                      <a:pt x="1811" y="678"/>
                    </a:cubicBezTo>
                    <a:cubicBezTo>
                      <a:pt x="1853" y="678"/>
                      <a:pt x="1892" y="656"/>
                      <a:pt x="1909" y="613"/>
                    </a:cubicBezTo>
                    <a:cubicBezTo>
                      <a:pt x="1920" y="561"/>
                      <a:pt x="1899" y="499"/>
                      <a:pt x="1847" y="488"/>
                    </a:cubicBezTo>
                    <a:cubicBezTo>
                      <a:pt x="1277" y="312"/>
                      <a:pt x="716" y="146"/>
                      <a:pt x="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51"/>
              <p:cNvSpPr/>
              <p:nvPr/>
            </p:nvSpPr>
            <p:spPr>
              <a:xfrm>
                <a:off x="3159534" y="4346825"/>
                <a:ext cx="138756" cy="42383"/>
              </a:xfrm>
              <a:custGeom>
                <a:avLst/>
                <a:gdLst/>
                <a:ahLst/>
                <a:cxnLst/>
                <a:rect l="l" t="t" r="r" b="b"/>
                <a:pathLst>
                  <a:path w="2128" h="650" extrusionOk="0">
                    <a:moveTo>
                      <a:pt x="94" y="0"/>
                    </a:moveTo>
                    <a:cubicBezTo>
                      <a:pt x="84" y="0"/>
                      <a:pt x="74" y="0"/>
                      <a:pt x="53" y="10"/>
                    </a:cubicBezTo>
                    <a:cubicBezTo>
                      <a:pt x="32" y="21"/>
                      <a:pt x="11" y="42"/>
                      <a:pt x="11" y="72"/>
                    </a:cubicBezTo>
                    <a:cubicBezTo>
                      <a:pt x="1" y="93"/>
                      <a:pt x="1" y="125"/>
                      <a:pt x="11" y="145"/>
                    </a:cubicBezTo>
                    <a:cubicBezTo>
                      <a:pt x="21" y="166"/>
                      <a:pt x="42" y="187"/>
                      <a:pt x="74" y="197"/>
                    </a:cubicBezTo>
                    <a:cubicBezTo>
                      <a:pt x="717" y="332"/>
                      <a:pt x="1349" y="487"/>
                      <a:pt x="1982" y="643"/>
                    </a:cubicBezTo>
                    <a:cubicBezTo>
                      <a:pt x="1993" y="648"/>
                      <a:pt x="2005" y="650"/>
                      <a:pt x="2016" y="650"/>
                    </a:cubicBezTo>
                    <a:cubicBezTo>
                      <a:pt x="2058" y="650"/>
                      <a:pt x="2098" y="622"/>
                      <a:pt x="2107" y="581"/>
                    </a:cubicBezTo>
                    <a:cubicBezTo>
                      <a:pt x="2127" y="529"/>
                      <a:pt x="2096" y="467"/>
                      <a:pt x="2045" y="457"/>
                    </a:cubicBezTo>
                    <a:cubicBezTo>
                      <a:pt x="1411" y="301"/>
                      <a:pt x="768" y="145"/>
                      <a:pt x="136" y="10"/>
                    </a:cubicBezTo>
                    <a:cubicBezTo>
                      <a:pt x="115" y="0"/>
                      <a:pt x="104" y="0"/>
                      <a:pt x="94" y="0"/>
                    </a:cubicBezTo>
                    <a:close/>
                  </a:path>
                </a:pathLst>
              </a:custGeom>
              <a:solidFill>
                <a:srgbClr val="5CA7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51"/>
              <p:cNvSpPr/>
              <p:nvPr/>
            </p:nvSpPr>
            <p:spPr>
              <a:xfrm>
                <a:off x="3162924" y="4344738"/>
                <a:ext cx="192811" cy="63444"/>
              </a:xfrm>
              <a:custGeom>
                <a:avLst/>
                <a:gdLst/>
                <a:ahLst/>
                <a:cxnLst/>
                <a:rect l="l" t="t" r="r" b="b"/>
                <a:pathLst>
                  <a:path w="2957" h="973" extrusionOk="0">
                    <a:moveTo>
                      <a:pt x="115" y="1"/>
                    </a:moveTo>
                    <a:cubicBezTo>
                      <a:pt x="73" y="1"/>
                      <a:pt x="32" y="32"/>
                      <a:pt x="22" y="74"/>
                    </a:cubicBezTo>
                    <a:cubicBezTo>
                      <a:pt x="1" y="125"/>
                      <a:pt x="32" y="187"/>
                      <a:pt x="84" y="198"/>
                    </a:cubicBezTo>
                    <a:cubicBezTo>
                      <a:pt x="986" y="478"/>
                      <a:pt x="1910" y="706"/>
                      <a:pt x="2812" y="966"/>
                    </a:cubicBezTo>
                    <a:cubicBezTo>
                      <a:pt x="2823" y="970"/>
                      <a:pt x="2834" y="972"/>
                      <a:pt x="2846" y="972"/>
                    </a:cubicBezTo>
                    <a:cubicBezTo>
                      <a:pt x="2888" y="972"/>
                      <a:pt x="2928" y="944"/>
                      <a:pt x="2936" y="903"/>
                    </a:cubicBezTo>
                    <a:cubicBezTo>
                      <a:pt x="2957" y="851"/>
                      <a:pt x="2926" y="789"/>
                      <a:pt x="2874" y="779"/>
                    </a:cubicBezTo>
                    <a:cubicBezTo>
                      <a:pt x="1961" y="519"/>
                      <a:pt x="1048" y="281"/>
                      <a:pt x="146" y="11"/>
                    </a:cubicBezTo>
                    <a:cubicBezTo>
                      <a:pt x="135" y="11"/>
                      <a:pt x="125" y="1"/>
                      <a:pt x="115" y="1"/>
                    </a:cubicBezTo>
                    <a:close/>
                  </a:path>
                </a:pathLst>
              </a:custGeom>
              <a:solidFill>
                <a:srgbClr val="5CA7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51"/>
              <p:cNvSpPr/>
              <p:nvPr/>
            </p:nvSpPr>
            <p:spPr>
              <a:xfrm>
                <a:off x="3179813" y="4351520"/>
                <a:ext cx="184791" cy="62988"/>
              </a:xfrm>
              <a:custGeom>
                <a:avLst/>
                <a:gdLst/>
                <a:ahLst/>
                <a:cxnLst/>
                <a:rect l="l" t="t" r="r" b="b"/>
                <a:pathLst>
                  <a:path w="2834" h="966" extrusionOk="0">
                    <a:moveTo>
                      <a:pt x="115" y="0"/>
                    </a:moveTo>
                    <a:cubicBezTo>
                      <a:pt x="74" y="0"/>
                      <a:pt x="32" y="32"/>
                      <a:pt x="22" y="73"/>
                    </a:cubicBezTo>
                    <a:cubicBezTo>
                      <a:pt x="1" y="125"/>
                      <a:pt x="32" y="177"/>
                      <a:pt x="84" y="198"/>
                    </a:cubicBezTo>
                    <a:cubicBezTo>
                      <a:pt x="934" y="530"/>
                      <a:pt x="1816" y="758"/>
                      <a:pt x="2698" y="965"/>
                    </a:cubicBezTo>
                    <a:cubicBezTo>
                      <a:pt x="2719" y="965"/>
                      <a:pt x="2750" y="965"/>
                      <a:pt x="2771" y="955"/>
                    </a:cubicBezTo>
                    <a:cubicBezTo>
                      <a:pt x="2792" y="945"/>
                      <a:pt x="2812" y="924"/>
                      <a:pt x="2822" y="892"/>
                    </a:cubicBezTo>
                    <a:cubicBezTo>
                      <a:pt x="2833" y="851"/>
                      <a:pt x="2812" y="789"/>
                      <a:pt x="2760" y="768"/>
                    </a:cubicBezTo>
                    <a:cubicBezTo>
                      <a:pt x="1868" y="571"/>
                      <a:pt x="997" y="343"/>
                      <a:pt x="146" y="11"/>
                    </a:cubicBezTo>
                    <a:cubicBezTo>
                      <a:pt x="136" y="0"/>
                      <a:pt x="125" y="0"/>
                      <a:pt x="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51"/>
              <p:cNvSpPr/>
              <p:nvPr/>
            </p:nvSpPr>
            <p:spPr>
              <a:xfrm>
                <a:off x="3177856" y="4352237"/>
                <a:ext cx="213742" cy="66835"/>
              </a:xfrm>
              <a:custGeom>
                <a:avLst/>
                <a:gdLst/>
                <a:ahLst/>
                <a:cxnLst/>
                <a:rect l="l" t="t" r="r" b="b"/>
                <a:pathLst>
                  <a:path w="3278" h="1025" extrusionOk="0">
                    <a:moveTo>
                      <a:pt x="114" y="0"/>
                    </a:moveTo>
                    <a:cubicBezTo>
                      <a:pt x="72" y="0"/>
                      <a:pt x="31" y="21"/>
                      <a:pt x="21" y="72"/>
                    </a:cubicBezTo>
                    <a:cubicBezTo>
                      <a:pt x="0" y="114"/>
                      <a:pt x="31" y="176"/>
                      <a:pt x="83" y="197"/>
                    </a:cubicBezTo>
                    <a:cubicBezTo>
                      <a:pt x="1100" y="477"/>
                      <a:pt x="2105" y="819"/>
                      <a:pt x="3143" y="1017"/>
                    </a:cubicBezTo>
                    <a:cubicBezTo>
                      <a:pt x="3153" y="1022"/>
                      <a:pt x="3163" y="1024"/>
                      <a:pt x="3175" y="1024"/>
                    </a:cubicBezTo>
                    <a:cubicBezTo>
                      <a:pt x="3187" y="1024"/>
                      <a:pt x="3200" y="1022"/>
                      <a:pt x="3216" y="1017"/>
                    </a:cubicBezTo>
                    <a:cubicBezTo>
                      <a:pt x="3236" y="1006"/>
                      <a:pt x="3257" y="985"/>
                      <a:pt x="3267" y="954"/>
                    </a:cubicBezTo>
                    <a:cubicBezTo>
                      <a:pt x="3278" y="934"/>
                      <a:pt x="3267" y="902"/>
                      <a:pt x="3257" y="881"/>
                    </a:cubicBezTo>
                    <a:cubicBezTo>
                      <a:pt x="3246" y="861"/>
                      <a:pt x="3226" y="840"/>
                      <a:pt x="3205" y="830"/>
                    </a:cubicBezTo>
                    <a:cubicBezTo>
                      <a:pt x="2168" y="623"/>
                      <a:pt x="1162" y="291"/>
                      <a:pt x="145" y="0"/>
                    </a:cubicBezTo>
                    <a:close/>
                  </a:path>
                </a:pathLst>
              </a:custGeom>
              <a:solidFill>
                <a:srgbClr val="5CA7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51"/>
              <p:cNvSpPr/>
              <p:nvPr/>
            </p:nvSpPr>
            <p:spPr>
              <a:xfrm>
                <a:off x="3160251" y="4346825"/>
                <a:ext cx="128584" cy="41731"/>
              </a:xfrm>
              <a:custGeom>
                <a:avLst/>
                <a:gdLst/>
                <a:ahLst/>
                <a:cxnLst/>
                <a:rect l="l" t="t" r="r" b="b"/>
                <a:pathLst>
                  <a:path w="1972" h="640" extrusionOk="0">
                    <a:moveTo>
                      <a:pt x="114" y="0"/>
                    </a:moveTo>
                    <a:cubicBezTo>
                      <a:pt x="93" y="0"/>
                      <a:pt x="83" y="10"/>
                      <a:pt x="73" y="10"/>
                    </a:cubicBezTo>
                    <a:cubicBezTo>
                      <a:pt x="42" y="31"/>
                      <a:pt x="31" y="52"/>
                      <a:pt x="21" y="72"/>
                    </a:cubicBezTo>
                    <a:cubicBezTo>
                      <a:pt x="0" y="125"/>
                      <a:pt x="31" y="187"/>
                      <a:pt x="83" y="197"/>
                    </a:cubicBezTo>
                    <a:cubicBezTo>
                      <a:pt x="674" y="332"/>
                      <a:pt x="1255" y="498"/>
                      <a:pt x="1836" y="632"/>
                    </a:cubicBezTo>
                    <a:cubicBezTo>
                      <a:pt x="1847" y="637"/>
                      <a:pt x="1858" y="639"/>
                      <a:pt x="1869" y="639"/>
                    </a:cubicBezTo>
                    <a:cubicBezTo>
                      <a:pt x="1909" y="639"/>
                      <a:pt x="1944" y="611"/>
                      <a:pt x="1960" y="570"/>
                    </a:cubicBezTo>
                    <a:cubicBezTo>
                      <a:pt x="1971" y="519"/>
                      <a:pt x="1951" y="457"/>
                      <a:pt x="1898" y="446"/>
                    </a:cubicBezTo>
                    <a:cubicBezTo>
                      <a:pt x="1307" y="311"/>
                      <a:pt x="736" y="135"/>
                      <a:pt x="146" y="10"/>
                    </a:cubicBezTo>
                    <a:cubicBezTo>
                      <a:pt x="135" y="10"/>
                      <a:pt x="125" y="0"/>
                      <a:pt x="114" y="0"/>
                    </a:cubicBezTo>
                    <a:close/>
                  </a:path>
                </a:pathLst>
              </a:custGeom>
              <a:solidFill>
                <a:srgbClr val="5CA7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51"/>
              <p:cNvSpPr/>
              <p:nvPr/>
            </p:nvSpPr>
            <p:spPr>
              <a:xfrm>
                <a:off x="3151448" y="4347477"/>
                <a:ext cx="122520" cy="37884"/>
              </a:xfrm>
              <a:custGeom>
                <a:avLst/>
                <a:gdLst/>
                <a:ahLst/>
                <a:cxnLst/>
                <a:rect l="l" t="t" r="r" b="b"/>
                <a:pathLst>
                  <a:path w="1879" h="581" extrusionOk="0">
                    <a:moveTo>
                      <a:pt x="115" y="0"/>
                    </a:moveTo>
                    <a:cubicBezTo>
                      <a:pt x="94" y="0"/>
                      <a:pt x="83" y="0"/>
                      <a:pt x="73" y="11"/>
                    </a:cubicBezTo>
                    <a:cubicBezTo>
                      <a:pt x="42" y="21"/>
                      <a:pt x="32" y="42"/>
                      <a:pt x="21" y="73"/>
                    </a:cubicBezTo>
                    <a:cubicBezTo>
                      <a:pt x="0" y="115"/>
                      <a:pt x="32" y="177"/>
                      <a:pt x="83" y="198"/>
                    </a:cubicBezTo>
                    <a:cubicBezTo>
                      <a:pt x="633" y="322"/>
                      <a:pt x="1193" y="457"/>
                      <a:pt x="1743" y="581"/>
                    </a:cubicBezTo>
                    <a:cubicBezTo>
                      <a:pt x="1774" y="581"/>
                      <a:pt x="1795" y="581"/>
                      <a:pt x="1826" y="571"/>
                    </a:cubicBezTo>
                    <a:cubicBezTo>
                      <a:pt x="1847" y="560"/>
                      <a:pt x="1867" y="540"/>
                      <a:pt x="1867" y="519"/>
                    </a:cubicBezTo>
                    <a:cubicBezTo>
                      <a:pt x="1878" y="488"/>
                      <a:pt x="1878" y="467"/>
                      <a:pt x="1867" y="436"/>
                    </a:cubicBezTo>
                    <a:cubicBezTo>
                      <a:pt x="1857" y="415"/>
                      <a:pt x="1837" y="394"/>
                      <a:pt x="1805" y="394"/>
                    </a:cubicBezTo>
                    <a:cubicBezTo>
                      <a:pt x="1245" y="270"/>
                      <a:pt x="696" y="135"/>
                      <a:pt x="145" y="0"/>
                    </a:cubicBezTo>
                    <a:close/>
                  </a:path>
                </a:pathLst>
              </a:custGeom>
              <a:solidFill>
                <a:srgbClr val="5CA7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51"/>
              <p:cNvSpPr/>
              <p:nvPr/>
            </p:nvSpPr>
            <p:spPr>
              <a:xfrm>
                <a:off x="3141276" y="4345455"/>
                <a:ext cx="145472" cy="42448"/>
              </a:xfrm>
              <a:custGeom>
                <a:avLst/>
                <a:gdLst/>
                <a:ahLst/>
                <a:cxnLst/>
                <a:rect l="l" t="t" r="r" b="b"/>
                <a:pathLst>
                  <a:path w="2231" h="651" extrusionOk="0">
                    <a:moveTo>
                      <a:pt x="115" y="0"/>
                    </a:moveTo>
                    <a:cubicBezTo>
                      <a:pt x="73" y="0"/>
                      <a:pt x="32" y="31"/>
                      <a:pt x="11" y="73"/>
                    </a:cubicBezTo>
                    <a:cubicBezTo>
                      <a:pt x="1" y="125"/>
                      <a:pt x="32" y="187"/>
                      <a:pt x="84" y="197"/>
                    </a:cubicBezTo>
                    <a:cubicBezTo>
                      <a:pt x="748" y="374"/>
                      <a:pt x="1422" y="498"/>
                      <a:pt x="2096" y="644"/>
                    </a:cubicBezTo>
                    <a:cubicBezTo>
                      <a:pt x="2107" y="649"/>
                      <a:pt x="2117" y="651"/>
                      <a:pt x="2129" y="651"/>
                    </a:cubicBezTo>
                    <a:cubicBezTo>
                      <a:pt x="2140" y="651"/>
                      <a:pt x="2153" y="649"/>
                      <a:pt x="2169" y="644"/>
                    </a:cubicBezTo>
                    <a:cubicBezTo>
                      <a:pt x="2189" y="623"/>
                      <a:pt x="2210" y="602"/>
                      <a:pt x="2221" y="581"/>
                    </a:cubicBezTo>
                    <a:cubicBezTo>
                      <a:pt x="2231" y="529"/>
                      <a:pt x="2200" y="467"/>
                      <a:pt x="2148" y="457"/>
                    </a:cubicBezTo>
                    <a:cubicBezTo>
                      <a:pt x="1484" y="301"/>
                      <a:pt x="799" y="187"/>
                      <a:pt x="135" y="10"/>
                    </a:cubicBezTo>
                    <a:cubicBezTo>
                      <a:pt x="135" y="0"/>
                      <a:pt x="125" y="0"/>
                      <a:pt x="115" y="0"/>
                    </a:cubicBezTo>
                    <a:close/>
                  </a:path>
                </a:pathLst>
              </a:custGeom>
              <a:solidFill>
                <a:srgbClr val="5CA7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51"/>
              <p:cNvSpPr/>
              <p:nvPr/>
            </p:nvSpPr>
            <p:spPr>
              <a:xfrm>
                <a:off x="3141276" y="4346107"/>
                <a:ext cx="202331" cy="56728"/>
              </a:xfrm>
              <a:custGeom>
                <a:avLst/>
                <a:gdLst/>
                <a:ahLst/>
                <a:cxnLst/>
                <a:rect l="l" t="t" r="r" b="b"/>
                <a:pathLst>
                  <a:path w="3103" h="870" extrusionOk="0">
                    <a:moveTo>
                      <a:pt x="94" y="0"/>
                    </a:moveTo>
                    <a:cubicBezTo>
                      <a:pt x="84" y="0"/>
                      <a:pt x="63" y="11"/>
                      <a:pt x="52" y="11"/>
                    </a:cubicBezTo>
                    <a:cubicBezTo>
                      <a:pt x="32" y="21"/>
                      <a:pt x="11" y="53"/>
                      <a:pt x="1" y="73"/>
                    </a:cubicBezTo>
                    <a:cubicBezTo>
                      <a:pt x="1" y="94"/>
                      <a:pt x="1" y="125"/>
                      <a:pt x="11" y="146"/>
                    </a:cubicBezTo>
                    <a:cubicBezTo>
                      <a:pt x="22" y="166"/>
                      <a:pt x="42" y="198"/>
                      <a:pt x="63" y="198"/>
                    </a:cubicBezTo>
                    <a:cubicBezTo>
                      <a:pt x="1038" y="385"/>
                      <a:pt x="1993" y="654"/>
                      <a:pt x="2957" y="862"/>
                    </a:cubicBezTo>
                    <a:cubicBezTo>
                      <a:pt x="2973" y="867"/>
                      <a:pt x="2986" y="869"/>
                      <a:pt x="2999" y="869"/>
                    </a:cubicBezTo>
                    <a:cubicBezTo>
                      <a:pt x="3012" y="869"/>
                      <a:pt x="3024" y="867"/>
                      <a:pt x="3040" y="862"/>
                    </a:cubicBezTo>
                    <a:cubicBezTo>
                      <a:pt x="3061" y="851"/>
                      <a:pt x="3081" y="830"/>
                      <a:pt x="3081" y="800"/>
                    </a:cubicBezTo>
                    <a:cubicBezTo>
                      <a:pt x="3102" y="758"/>
                      <a:pt x="3071" y="685"/>
                      <a:pt x="3019" y="675"/>
                    </a:cubicBezTo>
                    <a:cubicBezTo>
                      <a:pt x="2055" y="468"/>
                      <a:pt x="1100" y="187"/>
                      <a:pt x="125" y="11"/>
                    </a:cubicBezTo>
                    <a:cubicBezTo>
                      <a:pt x="115" y="0"/>
                      <a:pt x="105" y="0"/>
                      <a:pt x="94" y="0"/>
                    </a:cubicBezTo>
                    <a:close/>
                  </a:path>
                </a:pathLst>
              </a:custGeom>
              <a:solidFill>
                <a:srgbClr val="5CA7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51"/>
              <p:cNvSpPr/>
              <p:nvPr/>
            </p:nvSpPr>
            <p:spPr>
              <a:xfrm>
                <a:off x="3173096" y="4352889"/>
                <a:ext cx="228674" cy="69183"/>
              </a:xfrm>
              <a:custGeom>
                <a:avLst/>
                <a:gdLst/>
                <a:ahLst/>
                <a:cxnLst/>
                <a:rect l="l" t="t" r="r" b="b"/>
                <a:pathLst>
                  <a:path w="3507" h="1061" extrusionOk="0">
                    <a:moveTo>
                      <a:pt x="104" y="0"/>
                    </a:moveTo>
                    <a:cubicBezTo>
                      <a:pt x="94" y="0"/>
                      <a:pt x="73" y="0"/>
                      <a:pt x="62" y="11"/>
                    </a:cubicBezTo>
                    <a:cubicBezTo>
                      <a:pt x="42" y="21"/>
                      <a:pt x="21" y="42"/>
                      <a:pt x="11" y="62"/>
                    </a:cubicBezTo>
                    <a:cubicBezTo>
                      <a:pt x="0" y="115"/>
                      <a:pt x="21" y="177"/>
                      <a:pt x="73" y="187"/>
                    </a:cubicBezTo>
                    <a:cubicBezTo>
                      <a:pt x="1183" y="447"/>
                      <a:pt x="2282" y="726"/>
                      <a:pt x="3361" y="1058"/>
                    </a:cubicBezTo>
                    <a:cubicBezTo>
                      <a:pt x="3370" y="1060"/>
                      <a:pt x="3379" y="1061"/>
                      <a:pt x="3388" y="1061"/>
                    </a:cubicBezTo>
                    <a:cubicBezTo>
                      <a:pt x="3433" y="1061"/>
                      <a:pt x="3477" y="1038"/>
                      <a:pt x="3485" y="986"/>
                    </a:cubicBezTo>
                    <a:cubicBezTo>
                      <a:pt x="3506" y="944"/>
                      <a:pt x="3475" y="882"/>
                      <a:pt x="3423" y="861"/>
                    </a:cubicBezTo>
                    <a:cubicBezTo>
                      <a:pt x="2334" y="539"/>
                      <a:pt x="1235" y="260"/>
                      <a:pt x="135" y="0"/>
                    </a:cubicBezTo>
                    <a:close/>
                  </a:path>
                </a:pathLst>
              </a:custGeom>
              <a:solidFill>
                <a:srgbClr val="5CA7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51"/>
              <p:cNvSpPr/>
              <p:nvPr/>
            </p:nvSpPr>
            <p:spPr>
              <a:xfrm>
                <a:off x="3201461" y="4355562"/>
                <a:ext cx="192876" cy="64097"/>
              </a:xfrm>
              <a:custGeom>
                <a:avLst/>
                <a:gdLst/>
                <a:ahLst/>
                <a:cxnLst/>
                <a:rect l="l" t="t" r="r" b="b"/>
                <a:pathLst>
                  <a:path w="2958" h="983" extrusionOk="0">
                    <a:moveTo>
                      <a:pt x="104" y="1"/>
                    </a:moveTo>
                    <a:cubicBezTo>
                      <a:pt x="63" y="1"/>
                      <a:pt x="21" y="32"/>
                      <a:pt x="12" y="74"/>
                    </a:cubicBezTo>
                    <a:cubicBezTo>
                      <a:pt x="1" y="104"/>
                      <a:pt x="1" y="125"/>
                      <a:pt x="12" y="146"/>
                    </a:cubicBezTo>
                    <a:cubicBezTo>
                      <a:pt x="21" y="177"/>
                      <a:pt x="42" y="187"/>
                      <a:pt x="74" y="198"/>
                    </a:cubicBezTo>
                    <a:cubicBezTo>
                      <a:pt x="955" y="561"/>
                      <a:pt x="1889" y="768"/>
                      <a:pt x="2812" y="976"/>
                    </a:cubicBezTo>
                    <a:cubicBezTo>
                      <a:pt x="2825" y="980"/>
                      <a:pt x="2836" y="983"/>
                      <a:pt x="2847" y="983"/>
                    </a:cubicBezTo>
                    <a:cubicBezTo>
                      <a:pt x="2862" y="983"/>
                      <a:pt x="2877" y="978"/>
                      <a:pt x="2895" y="966"/>
                    </a:cubicBezTo>
                    <a:cubicBezTo>
                      <a:pt x="2916" y="955"/>
                      <a:pt x="2937" y="934"/>
                      <a:pt x="2947" y="913"/>
                    </a:cubicBezTo>
                    <a:cubicBezTo>
                      <a:pt x="2957" y="862"/>
                      <a:pt x="2926" y="800"/>
                      <a:pt x="2874" y="789"/>
                    </a:cubicBezTo>
                    <a:cubicBezTo>
                      <a:pt x="1951" y="581"/>
                      <a:pt x="1017" y="374"/>
                      <a:pt x="136" y="11"/>
                    </a:cubicBezTo>
                    <a:cubicBezTo>
                      <a:pt x="125" y="11"/>
                      <a:pt x="115" y="1"/>
                      <a:pt x="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51"/>
              <p:cNvSpPr/>
              <p:nvPr/>
            </p:nvSpPr>
            <p:spPr>
              <a:xfrm>
                <a:off x="3175770" y="4268969"/>
                <a:ext cx="404532" cy="191572"/>
              </a:xfrm>
              <a:custGeom>
                <a:avLst/>
                <a:gdLst/>
                <a:ahLst/>
                <a:cxnLst/>
                <a:rect l="l" t="t" r="r" b="b"/>
                <a:pathLst>
                  <a:path w="6204" h="2938" extrusionOk="0">
                    <a:moveTo>
                      <a:pt x="3527" y="1"/>
                    </a:moveTo>
                    <a:cubicBezTo>
                      <a:pt x="3486" y="1"/>
                      <a:pt x="3444" y="32"/>
                      <a:pt x="3434" y="74"/>
                    </a:cubicBezTo>
                    <a:cubicBezTo>
                      <a:pt x="3424" y="95"/>
                      <a:pt x="3424" y="125"/>
                      <a:pt x="3434" y="146"/>
                    </a:cubicBezTo>
                    <a:cubicBezTo>
                      <a:pt x="3455" y="167"/>
                      <a:pt x="3476" y="188"/>
                      <a:pt x="3497" y="198"/>
                    </a:cubicBezTo>
                    <a:cubicBezTo>
                      <a:pt x="3600" y="240"/>
                      <a:pt x="3704" y="281"/>
                      <a:pt x="3797" y="333"/>
                    </a:cubicBezTo>
                    <a:cubicBezTo>
                      <a:pt x="4316" y="582"/>
                      <a:pt x="4834" y="883"/>
                      <a:pt x="5270" y="1256"/>
                    </a:cubicBezTo>
                    <a:cubicBezTo>
                      <a:pt x="5447" y="1412"/>
                      <a:pt x="5623" y="1588"/>
                      <a:pt x="5758" y="1785"/>
                    </a:cubicBezTo>
                    <a:cubicBezTo>
                      <a:pt x="5830" y="1900"/>
                      <a:pt x="5892" y="2024"/>
                      <a:pt x="5945" y="2148"/>
                    </a:cubicBezTo>
                    <a:cubicBezTo>
                      <a:pt x="5975" y="2221"/>
                      <a:pt x="5986" y="2304"/>
                      <a:pt x="5996" y="2377"/>
                    </a:cubicBezTo>
                    <a:lnTo>
                      <a:pt x="5996" y="2501"/>
                    </a:lnTo>
                    <a:cubicBezTo>
                      <a:pt x="5986" y="2522"/>
                      <a:pt x="5975" y="2553"/>
                      <a:pt x="5965" y="2573"/>
                    </a:cubicBezTo>
                    <a:cubicBezTo>
                      <a:pt x="5965" y="2594"/>
                      <a:pt x="5955" y="2615"/>
                      <a:pt x="5934" y="2626"/>
                    </a:cubicBezTo>
                    <a:cubicBezTo>
                      <a:pt x="5924" y="2646"/>
                      <a:pt x="5903" y="2656"/>
                      <a:pt x="5882" y="2677"/>
                    </a:cubicBezTo>
                    <a:cubicBezTo>
                      <a:pt x="5862" y="2688"/>
                      <a:pt x="5830" y="2698"/>
                      <a:pt x="5809" y="2709"/>
                    </a:cubicBezTo>
                    <a:cubicBezTo>
                      <a:pt x="5758" y="2719"/>
                      <a:pt x="5717" y="2729"/>
                      <a:pt x="5664" y="2739"/>
                    </a:cubicBezTo>
                    <a:cubicBezTo>
                      <a:pt x="5641" y="2741"/>
                      <a:pt x="5618" y="2742"/>
                      <a:pt x="5594" y="2742"/>
                    </a:cubicBezTo>
                    <a:cubicBezTo>
                      <a:pt x="5449" y="2742"/>
                      <a:pt x="5299" y="2716"/>
                      <a:pt x="5156" y="2698"/>
                    </a:cubicBezTo>
                    <a:cubicBezTo>
                      <a:pt x="4804" y="2626"/>
                      <a:pt x="4461" y="2522"/>
                      <a:pt x="4119" y="2407"/>
                    </a:cubicBezTo>
                    <a:cubicBezTo>
                      <a:pt x="3953" y="2345"/>
                      <a:pt x="3776" y="2294"/>
                      <a:pt x="3610" y="2231"/>
                    </a:cubicBezTo>
                    <a:cubicBezTo>
                      <a:pt x="3444" y="2179"/>
                      <a:pt x="3268" y="2128"/>
                      <a:pt x="3103" y="2075"/>
                    </a:cubicBezTo>
                    <a:cubicBezTo>
                      <a:pt x="2262" y="1837"/>
                      <a:pt x="1411" y="1609"/>
                      <a:pt x="571" y="1370"/>
                    </a:cubicBezTo>
                    <a:lnTo>
                      <a:pt x="136" y="1246"/>
                    </a:lnTo>
                    <a:cubicBezTo>
                      <a:pt x="127" y="1244"/>
                      <a:pt x="119" y="1243"/>
                      <a:pt x="111" y="1243"/>
                    </a:cubicBezTo>
                    <a:cubicBezTo>
                      <a:pt x="68" y="1243"/>
                      <a:pt x="29" y="1265"/>
                      <a:pt x="11" y="1308"/>
                    </a:cubicBezTo>
                    <a:cubicBezTo>
                      <a:pt x="1" y="1360"/>
                      <a:pt x="21" y="1422"/>
                      <a:pt x="74" y="1432"/>
                    </a:cubicBezTo>
                    <a:cubicBezTo>
                      <a:pt x="924" y="1681"/>
                      <a:pt x="1764" y="1909"/>
                      <a:pt x="2615" y="2148"/>
                    </a:cubicBezTo>
                    <a:cubicBezTo>
                      <a:pt x="2812" y="2200"/>
                      <a:pt x="3020" y="2262"/>
                      <a:pt x="3216" y="2314"/>
                    </a:cubicBezTo>
                    <a:cubicBezTo>
                      <a:pt x="3382" y="2366"/>
                      <a:pt x="3548" y="2418"/>
                      <a:pt x="3704" y="2470"/>
                    </a:cubicBezTo>
                    <a:cubicBezTo>
                      <a:pt x="4057" y="2594"/>
                      <a:pt x="4410" y="2719"/>
                      <a:pt x="4762" y="2812"/>
                    </a:cubicBezTo>
                    <a:cubicBezTo>
                      <a:pt x="4938" y="2854"/>
                      <a:pt x="5115" y="2895"/>
                      <a:pt x="5291" y="2916"/>
                    </a:cubicBezTo>
                    <a:cubicBezTo>
                      <a:pt x="5387" y="2929"/>
                      <a:pt x="5482" y="2937"/>
                      <a:pt x="5580" y="2937"/>
                    </a:cubicBezTo>
                    <a:cubicBezTo>
                      <a:pt x="5641" y="2937"/>
                      <a:pt x="5704" y="2934"/>
                      <a:pt x="5768" y="2926"/>
                    </a:cubicBezTo>
                    <a:cubicBezTo>
                      <a:pt x="5882" y="2905"/>
                      <a:pt x="5996" y="2854"/>
                      <a:pt x="6079" y="2771"/>
                    </a:cubicBezTo>
                    <a:cubicBezTo>
                      <a:pt x="6121" y="2719"/>
                      <a:pt x="6141" y="2677"/>
                      <a:pt x="6162" y="2626"/>
                    </a:cubicBezTo>
                    <a:cubicBezTo>
                      <a:pt x="6183" y="2573"/>
                      <a:pt x="6194" y="2511"/>
                      <a:pt x="6194" y="2460"/>
                    </a:cubicBezTo>
                    <a:cubicBezTo>
                      <a:pt x="6204" y="2407"/>
                      <a:pt x="6194" y="2345"/>
                      <a:pt x="6183" y="2294"/>
                    </a:cubicBezTo>
                    <a:cubicBezTo>
                      <a:pt x="6173" y="2231"/>
                      <a:pt x="6162" y="2169"/>
                      <a:pt x="6141" y="2107"/>
                    </a:cubicBezTo>
                    <a:cubicBezTo>
                      <a:pt x="6090" y="1972"/>
                      <a:pt x="6028" y="1847"/>
                      <a:pt x="5955" y="1723"/>
                    </a:cubicBezTo>
                    <a:cubicBezTo>
                      <a:pt x="5779" y="1453"/>
                      <a:pt x="5551" y="1225"/>
                      <a:pt x="5302" y="1028"/>
                    </a:cubicBezTo>
                    <a:cubicBezTo>
                      <a:pt x="5042" y="810"/>
                      <a:pt x="4741" y="613"/>
                      <a:pt x="4440" y="447"/>
                    </a:cubicBezTo>
                    <a:cubicBezTo>
                      <a:pt x="4161" y="281"/>
                      <a:pt x="3859" y="136"/>
                      <a:pt x="3559" y="12"/>
                    </a:cubicBezTo>
                    <a:cubicBezTo>
                      <a:pt x="3548" y="1"/>
                      <a:pt x="3538" y="1"/>
                      <a:pt x="3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51"/>
              <p:cNvSpPr/>
              <p:nvPr/>
            </p:nvSpPr>
            <p:spPr>
              <a:xfrm>
                <a:off x="3466588" y="4396121"/>
                <a:ext cx="105632" cy="54511"/>
              </a:xfrm>
              <a:custGeom>
                <a:avLst/>
                <a:gdLst/>
                <a:ahLst/>
                <a:cxnLst/>
                <a:rect l="l" t="t" r="r" b="b"/>
                <a:pathLst>
                  <a:path w="1620" h="836" extrusionOk="0">
                    <a:moveTo>
                      <a:pt x="1370" y="1"/>
                    </a:moveTo>
                    <a:cubicBezTo>
                      <a:pt x="1340" y="1"/>
                      <a:pt x="1319" y="12"/>
                      <a:pt x="1298" y="22"/>
                    </a:cubicBezTo>
                    <a:cubicBezTo>
                      <a:pt x="1257" y="63"/>
                      <a:pt x="1257" y="125"/>
                      <a:pt x="1287" y="167"/>
                    </a:cubicBezTo>
                    <a:cubicBezTo>
                      <a:pt x="1308" y="188"/>
                      <a:pt x="1329" y="208"/>
                      <a:pt x="1340" y="229"/>
                    </a:cubicBezTo>
                    <a:cubicBezTo>
                      <a:pt x="1340" y="240"/>
                      <a:pt x="1329" y="250"/>
                      <a:pt x="1319" y="261"/>
                    </a:cubicBezTo>
                    <a:cubicBezTo>
                      <a:pt x="1308" y="281"/>
                      <a:pt x="1308" y="302"/>
                      <a:pt x="1308" y="333"/>
                    </a:cubicBezTo>
                    <a:lnTo>
                      <a:pt x="1308" y="406"/>
                    </a:lnTo>
                    <a:cubicBezTo>
                      <a:pt x="1308" y="416"/>
                      <a:pt x="1298" y="437"/>
                      <a:pt x="1298" y="447"/>
                    </a:cubicBezTo>
                    <a:cubicBezTo>
                      <a:pt x="1287" y="457"/>
                      <a:pt x="1277" y="468"/>
                      <a:pt x="1277" y="478"/>
                    </a:cubicBezTo>
                    <a:cubicBezTo>
                      <a:pt x="1257" y="489"/>
                      <a:pt x="1246" y="499"/>
                      <a:pt x="1236" y="510"/>
                    </a:cubicBezTo>
                    <a:cubicBezTo>
                      <a:pt x="1215" y="530"/>
                      <a:pt x="1194" y="540"/>
                      <a:pt x="1163" y="551"/>
                    </a:cubicBezTo>
                    <a:cubicBezTo>
                      <a:pt x="1121" y="561"/>
                      <a:pt x="1070" y="572"/>
                      <a:pt x="1028" y="582"/>
                    </a:cubicBezTo>
                    <a:cubicBezTo>
                      <a:pt x="862" y="572"/>
                      <a:pt x="706" y="561"/>
                      <a:pt x="540" y="540"/>
                    </a:cubicBezTo>
                    <a:cubicBezTo>
                      <a:pt x="535" y="539"/>
                      <a:pt x="529" y="538"/>
                      <a:pt x="524" y="538"/>
                    </a:cubicBezTo>
                    <a:cubicBezTo>
                      <a:pt x="496" y="538"/>
                      <a:pt x="466" y="556"/>
                      <a:pt x="457" y="582"/>
                    </a:cubicBezTo>
                    <a:cubicBezTo>
                      <a:pt x="385" y="561"/>
                      <a:pt x="323" y="540"/>
                      <a:pt x="271" y="520"/>
                    </a:cubicBezTo>
                    <a:cubicBezTo>
                      <a:pt x="302" y="478"/>
                      <a:pt x="302" y="416"/>
                      <a:pt x="271" y="385"/>
                    </a:cubicBezTo>
                    <a:cubicBezTo>
                      <a:pt x="250" y="359"/>
                      <a:pt x="227" y="349"/>
                      <a:pt x="203" y="349"/>
                    </a:cubicBezTo>
                    <a:cubicBezTo>
                      <a:pt x="180" y="349"/>
                      <a:pt x="157" y="359"/>
                      <a:pt x="136" y="374"/>
                    </a:cubicBezTo>
                    <a:lnTo>
                      <a:pt x="125" y="374"/>
                    </a:lnTo>
                    <a:cubicBezTo>
                      <a:pt x="105" y="385"/>
                      <a:pt x="74" y="395"/>
                      <a:pt x="53" y="416"/>
                    </a:cubicBezTo>
                    <a:cubicBezTo>
                      <a:pt x="42" y="427"/>
                      <a:pt x="33" y="437"/>
                      <a:pt x="22" y="457"/>
                    </a:cubicBezTo>
                    <a:cubicBezTo>
                      <a:pt x="12" y="478"/>
                      <a:pt x="1" y="510"/>
                      <a:pt x="1" y="530"/>
                    </a:cubicBezTo>
                    <a:cubicBezTo>
                      <a:pt x="1" y="561"/>
                      <a:pt x="22" y="603"/>
                      <a:pt x="42" y="623"/>
                    </a:cubicBezTo>
                    <a:cubicBezTo>
                      <a:pt x="250" y="759"/>
                      <a:pt x="510" y="810"/>
                      <a:pt x="748" y="831"/>
                    </a:cubicBezTo>
                    <a:cubicBezTo>
                      <a:pt x="785" y="834"/>
                      <a:pt x="822" y="835"/>
                      <a:pt x="860" y="835"/>
                    </a:cubicBezTo>
                    <a:cubicBezTo>
                      <a:pt x="951" y="835"/>
                      <a:pt x="1044" y="828"/>
                      <a:pt x="1132" y="821"/>
                    </a:cubicBezTo>
                    <a:cubicBezTo>
                      <a:pt x="1257" y="810"/>
                      <a:pt x="1370" y="779"/>
                      <a:pt x="1485" y="748"/>
                    </a:cubicBezTo>
                    <a:cubicBezTo>
                      <a:pt x="1515" y="738"/>
                      <a:pt x="1536" y="727"/>
                      <a:pt x="1547" y="696"/>
                    </a:cubicBezTo>
                    <a:cubicBezTo>
                      <a:pt x="1557" y="686"/>
                      <a:pt x="1568" y="665"/>
                      <a:pt x="1568" y="655"/>
                    </a:cubicBezTo>
                    <a:cubicBezTo>
                      <a:pt x="1588" y="634"/>
                      <a:pt x="1598" y="623"/>
                      <a:pt x="1598" y="603"/>
                    </a:cubicBezTo>
                    <a:cubicBezTo>
                      <a:pt x="1609" y="551"/>
                      <a:pt x="1619" y="499"/>
                      <a:pt x="1619" y="447"/>
                    </a:cubicBezTo>
                    <a:cubicBezTo>
                      <a:pt x="1619" y="406"/>
                      <a:pt x="1609" y="354"/>
                      <a:pt x="1598" y="312"/>
                    </a:cubicBezTo>
                    <a:cubicBezTo>
                      <a:pt x="1568" y="208"/>
                      <a:pt x="1505" y="115"/>
                      <a:pt x="1443" y="33"/>
                    </a:cubicBezTo>
                    <a:cubicBezTo>
                      <a:pt x="1422" y="12"/>
                      <a:pt x="1391"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51"/>
              <p:cNvSpPr/>
              <p:nvPr/>
            </p:nvSpPr>
            <p:spPr>
              <a:xfrm>
                <a:off x="3346218" y="4391426"/>
                <a:ext cx="151602" cy="54251"/>
              </a:xfrm>
              <a:custGeom>
                <a:avLst/>
                <a:gdLst/>
                <a:ahLst/>
                <a:cxnLst/>
                <a:rect l="l" t="t" r="r" b="b"/>
                <a:pathLst>
                  <a:path w="2325" h="832" extrusionOk="0">
                    <a:moveTo>
                      <a:pt x="270" y="73"/>
                    </a:moveTo>
                    <a:cubicBezTo>
                      <a:pt x="277" y="76"/>
                      <a:pt x="283" y="79"/>
                      <a:pt x="289" y="82"/>
                    </a:cubicBezTo>
                    <a:lnTo>
                      <a:pt x="289" y="82"/>
                    </a:lnTo>
                    <a:cubicBezTo>
                      <a:pt x="286" y="79"/>
                      <a:pt x="278" y="73"/>
                      <a:pt x="270" y="73"/>
                    </a:cubicBezTo>
                    <a:close/>
                    <a:moveTo>
                      <a:pt x="84" y="1"/>
                    </a:moveTo>
                    <a:cubicBezTo>
                      <a:pt x="53" y="11"/>
                      <a:pt x="32" y="22"/>
                      <a:pt x="21" y="42"/>
                    </a:cubicBezTo>
                    <a:cubicBezTo>
                      <a:pt x="1" y="73"/>
                      <a:pt x="1" y="94"/>
                      <a:pt x="1" y="125"/>
                    </a:cubicBezTo>
                    <a:cubicBezTo>
                      <a:pt x="11" y="146"/>
                      <a:pt x="21" y="177"/>
                      <a:pt x="42" y="187"/>
                    </a:cubicBezTo>
                    <a:cubicBezTo>
                      <a:pt x="385" y="353"/>
                      <a:pt x="737" y="499"/>
                      <a:pt x="1100" y="612"/>
                    </a:cubicBezTo>
                    <a:cubicBezTo>
                      <a:pt x="1464" y="716"/>
                      <a:pt x="1837" y="799"/>
                      <a:pt x="2210" y="831"/>
                    </a:cubicBezTo>
                    <a:cubicBezTo>
                      <a:pt x="2215" y="831"/>
                      <a:pt x="2219" y="832"/>
                      <a:pt x="2223" y="832"/>
                    </a:cubicBezTo>
                    <a:cubicBezTo>
                      <a:pt x="2270" y="832"/>
                      <a:pt x="2314" y="785"/>
                      <a:pt x="2314" y="737"/>
                    </a:cubicBezTo>
                    <a:cubicBezTo>
                      <a:pt x="2324" y="685"/>
                      <a:pt x="2273" y="644"/>
                      <a:pt x="2220" y="633"/>
                    </a:cubicBezTo>
                    <a:cubicBezTo>
                      <a:pt x="2086" y="623"/>
                      <a:pt x="1961" y="602"/>
                      <a:pt x="1826" y="582"/>
                    </a:cubicBezTo>
                    <a:cubicBezTo>
                      <a:pt x="1294" y="479"/>
                      <a:pt x="781" y="316"/>
                      <a:pt x="289" y="82"/>
                    </a:cubicBezTo>
                    <a:lnTo>
                      <a:pt x="289" y="82"/>
                    </a:lnTo>
                    <a:cubicBezTo>
                      <a:pt x="290" y="83"/>
                      <a:pt x="291" y="84"/>
                      <a:pt x="291" y="84"/>
                    </a:cubicBezTo>
                    <a:cubicBezTo>
                      <a:pt x="250" y="63"/>
                      <a:pt x="198" y="42"/>
                      <a:pt x="157" y="22"/>
                    </a:cubicBezTo>
                    <a:cubicBezTo>
                      <a:pt x="136" y="11"/>
                      <a:pt x="115" y="1"/>
                      <a:pt x="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51"/>
              <p:cNvSpPr/>
              <p:nvPr/>
            </p:nvSpPr>
            <p:spPr>
              <a:xfrm>
                <a:off x="3339437" y="4396838"/>
                <a:ext cx="152971" cy="53338"/>
              </a:xfrm>
              <a:custGeom>
                <a:avLst/>
                <a:gdLst/>
                <a:ahLst/>
                <a:cxnLst/>
                <a:rect l="l" t="t" r="r" b="b"/>
                <a:pathLst>
                  <a:path w="2346" h="818" extrusionOk="0">
                    <a:moveTo>
                      <a:pt x="105" y="1"/>
                    </a:moveTo>
                    <a:cubicBezTo>
                      <a:pt x="63" y="1"/>
                      <a:pt x="22" y="31"/>
                      <a:pt x="12" y="63"/>
                    </a:cubicBezTo>
                    <a:cubicBezTo>
                      <a:pt x="1" y="94"/>
                      <a:pt x="12" y="114"/>
                      <a:pt x="22" y="146"/>
                    </a:cubicBezTo>
                    <a:cubicBezTo>
                      <a:pt x="32" y="167"/>
                      <a:pt x="53" y="177"/>
                      <a:pt x="74" y="187"/>
                    </a:cubicBezTo>
                    <a:cubicBezTo>
                      <a:pt x="768" y="478"/>
                      <a:pt x="1485" y="675"/>
                      <a:pt x="2221" y="810"/>
                    </a:cubicBezTo>
                    <a:cubicBezTo>
                      <a:pt x="2231" y="815"/>
                      <a:pt x="2241" y="817"/>
                      <a:pt x="2253" y="817"/>
                    </a:cubicBezTo>
                    <a:cubicBezTo>
                      <a:pt x="2265" y="817"/>
                      <a:pt x="2278" y="815"/>
                      <a:pt x="2294" y="810"/>
                    </a:cubicBezTo>
                    <a:cubicBezTo>
                      <a:pt x="2314" y="789"/>
                      <a:pt x="2335" y="768"/>
                      <a:pt x="2345" y="748"/>
                    </a:cubicBezTo>
                    <a:cubicBezTo>
                      <a:pt x="2345" y="727"/>
                      <a:pt x="2345" y="695"/>
                      <a:pt x="2335" y="675"/>
                    </a:cubicBezTo>
                    <a:cubicBezTo>
                      <a:pt x="2324" y="654"/>
                      <a:pt x="2304" y="623"/>
                      <a:pt x="2273" y="623"/>
                    </a:cubicBezTo>
                    <a:cubicBezTo>
                      <a:pt x="1547" y="488"/>
                      <a:pt x="821" y="291"/>
                      <a:pt x="136" y="1"/>
                    </a:cubicBezTo>
                    <a:close/>
                  </a:path>
                </a:pathLst>
              </a:custGeom>
              <a:solidFill>
                <a:srgbClr val="5CA7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51"/>
              <p:cNvSpPr/>
              <p:nvPr/>
            </p:nvSpPr>
            <p:spPr>
              <a:xfrm>
                <a:off x="3344849" y="4396838"/>
                <a:ext cx="162426" cy="55359"/>
              </a:xfrm>
              <a:custGeom>
                <a:avLst/>
                <a:gdLst/>
                <a:ahLst/>
                <a:cxnLst/>
                <a:rect l="l" t="t" r="r" b="b"/>
                <a:pathLst>
                  <a:path w="2491" h="849" extrusionOk="0">
                    <a:moveTo>
                      <a:pt x="115" y="1"/>
                    </a:moveTo>
                    <a:cubicBezTo>
                      <a:pt x="74" y="1"/>
                      <a:pt x="32" y="31"/>
                      <a:pt x="22" y="73"/>
                    </a:cubicBezTo>
                    <a:cubicBezTo>
                      <a:pt x="1" y="125"/>
                      <a:pt x="32" y="177"/>
                      <a:pt x="84" y="197"/>
                    </a:cubicBezTo>
                    <a:cubicBezTo>
                      <a:pt x="821" y="488"/>
                      <a:pt x="1588" y="695"/>
                      <a:pt x="2356" y="841"/>
                    </a:cubicBezTo>
                    <a:cubicBezTo>
                      <a:pt x="2371" y="846"/>
                      <a:pt x="2384" y="849"/>
                      <a:pt x="2397" y="849"/>
                    </a:cubicBezTo>
                    <a:cubicBezTo>
                      <a:pt x="2410" y="849"/>
                      <a:pt x="2423" y="846"/>
                      <a:pt x="2439" y="841"/>
                    </a:cubicBezTo>
                    <a:cubicBezTo>
                      <a:pt x="2460" y="831"/>
                      <a:pt x="2480" y="810"/>
                      <a:pt x="2480" y="778"/>
                    </a:cubicBezTo>
                    <a:cubicBezTo>
                      <a:pt x="2490" y="758"/>
                      <a:pt x="2490" y="727"/>
                      <a:pt x="2480" y="706"/>
                    </a:cubicBezTo>
                    <a:cubicBezTo>
                      <a:pt x="2470" y="685"/>
                      <a:pt x="2449" y="665"/>
                      <a:pt x="2418" y="654"/>
                    </a:cubicBezTo>
                    <a:cubicBezTo>
                      <a:pt x="1640" y="509"/>
                      <a:pt x="883" y="301"/>
                      <a:pt x="146" y="11"/>
                    </a:cubicBezTo>
                    <a:cubicBezTo>
                      <a:pt x="136" y="1"/>
                      <a:pt x="125"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51"/>
              <p:cNvSpPr/>
              <p:nvPr/>
            </p:nvSpPr>
            <p:spPr>
              <a:xfrm>
                <a:off x="3375952" y="4404989"/>
                <a:ext cx="159100" cy="43361"/>
              </a:xfrm>
              <a:custGeom>
                <a:avLst/>
                <a:gdLst/>
                <a:ahLst/>
                <a:cxnLst/>
                <a:rect l="l" t="t" r="r" b="b"/>
                <a:pathLst>
                  <a:path w="2440" h="665" extrusionOk="0">
                    <a:moveTo>
                      <a:pt x="105" y="0"/>
                    </a:moveTo>
                    <a:cubicBezTo>
                      <a:pt x="63" y="0"/>
                      <a:pt x="22" y="31"/>
                      <a:pt x="12" y="72"/>
                    </a:cubicBezTo>
                    <a:cubicBezTo>
                      <a:pt x="1" y="125"/>
                      <a:pt x="33" y="176"/>
                      <a:pt x="74" y="197"/>
                    </a:cubicBezTo>
                    <a:cubicBezTo>
                      <a:pt x="437" y="342"/>
                      <a:pt x="810" y="446"/>
                      <a:pt x="1184" y="519"/>
                    </a:cubicBezTo>
                    <a:cubicBezTo>
                      <a:pt x="1557" y="602"/>
                      <a:pt x="1941" y="643"/>
                      <a:pt x="2335" y="664"/>
                    </a:cubicBezTo>
                    <a:cubicBezTo>
                      <a:pt x="2387" y="664"/>
                      <a:pt x="2428" y="623"/>
                      <a:pt x="2439" y="560"/>
                    </a:cubicBezTo>
                    <a:cubicBezTo>
                      <a:pt x="2439" y="508"/>
                      <a:pt x="2398" y="457"/>
                      <a:pt x="2345" y="457"/>
                    </a:cubicBezTo>
                    <a:cubicBezTo>
                      <a:pt x="2013" y="446"/>
                      <a:pt x="1681" y="415"/>
                      <a:pt x="1360" y="353"/>
                    </a:cubicBezTo>
                    <a:cubicBezTo>
                      <a:pt x="945" y="280"/>
                      <a:pt x="530" y="166"/>
                      <a:pt x="136" y="10"/>
                    </a:cubicBezTo>
                    <a:cubicBezTo>
                      <a:pt x="125" y="10"/>
                      <a:pt x="116" y="0"/>
                      <a:pt x="1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51"/>
              <p:cNvSpPr/>
              <p:nvPr/>
            </p:nvSpPr>
            <p:spPr>
              <a:xfrm>
                <a:off x="3482824" y="4344738"/>
                <a:ext cx="77203" cy="96895"/>
              </a:xfrm>
              <a:custGeom>
                <a:avLst/>
                <a:gdLst/>
                <a:ahLst/>
                <a:cxnLst/>
                <a:rect l="l" t="t" r="r" b="b"/>
                <a:pathLst>
                  <a:path w="1184" h="1486" extrusionOk="0">
                    <a:moveTo>
                      <a:pt x="105" y="1"/>
                    </a:moveTo>
                    <a:cubicBezTo>
                      <a:pt x="74" y="1"/>
                      <a:pt x="32" y="21"/>
                      <a:pt x="22" y="53"/>
                    </a:cubicBezTo>
                    <a:cubicBezTo>
                      <a:pt x="1" y="74"/>
                      <a:pt x="1" y="94"/>
                      <a:pt x="1" y="125"/>
                    </a:cubicBezTo>
                    <a:cubicBezTo>
                      <a:pt x="12" y="157"/>
                      <a:pt x="32" y="167"/>
                      <a:pt x="53" y="187"/>
                    </a:cubicBezTo>
                    <a:cubicBezTo>
                      <a:pt x="167" y="281"/>
                      <a:pt x="291" y="374"/>
                      <a:pt x="406" y="478"/>
                    </a:cubicBezTo>
                    <a:lnTo>
                      <a:pt x="406" y="468"/>
                    </a:lnTo>
                    <a:cubicBezTo>
                      <a:pt x="561" y="602"/>
                      <a:pt x="706" y="758"/>
                      <a:pt x="821" y="924"/>
                    </a:cubicBezTo>
                    <a:cubicBezTo>
                      <a:pt x="872" y="996"/>
                      <a:pt x="904" y="1069"/>
                      <a:pt x="934" y="1142"/>
                    </a:cubicBezTo>
                    <a:cubicBezTo>
                      <a:pt x="955" y="1194"/>
                      <a:pt x="966" y="1245"/>
                      <a:pt x="966" y="1298"/>
                    </a:cubicBezTo>
                    <a:lnTo>
                      <a:pt x="966" y="1381"/>
                    </a:lnTo>
                    <a:cubicBezTo>
                      <a:pt x="966" y="1443"/>
                      <a:pt x="1008" y="1484"/>
                      <a:pt x="1059" y="1484"/>
                    </a:cubicBezTo>
                    <a:cubicBezTo>
                      <a:pt x="1065" y="1485"/>
                      <a:pt x="1071" y="1486"/>
                      <a:pt x="1077" y="1486"/>
                    </a:cubicBezTo>
                    <a:cubicBezTo>
                      <a:pt x="1129" y="1486"/>
                      <a:pt x="1163" y="1447"/>
                      <a:pt x="1163" y="1391"/>
                    </a:cubicBezTo>
                    <a:cubicBezTo>
                      <a:pt x="1183" y="1100"/>
                      <a:pt x="1017" y="830"/>
                      <a:pt x="831" y="613"/>
                    </a:cubicBezTo>
                    <a:cubicBezTo>
                      <a:pt x="634" y="385"/>
                      <a:pt x="395" y="208"/>
                      <a:pt x="157" y="21"/>
                    </a:cubicBezTo>
                    <a:cubicBezTo>
                      <a:pt x="146" y="11"/>
                      <a:pt x="125" y="1"/>
                      <a:pt x="1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51"/>
              <p:cNvSpPr/>
              <p:nvPr/>
            </p:nvSpPr>
            <p:spPr>
              <a:xfrm>
                <a:off x="3269145" y="4235192"/>
                <a:ext cx="131258" cy="50795"/>
              </a:xfrm>
              <a:custGeom>
                <a:avLst/>
                <a:gdLst/>
                <a:ahLst/>
                <a:cxnLst/>
                <a:rect l="l" t="t" r="r" b="b"/>
                <a:pathLst>
                  <a:path w="2013" h="779" extrusionOk="0">
                    <a:moveTo>
                      <a:pt x="0" y="0"/>
                    </a:moveTo>
                    <a:lnTo>
                      <a:pt x="32" y="94"/>
                    </a:lnTo>
                    <a:cubicBezTo>
                      <a:pt x="52" y="135"/>
                      <a:pt x="83" y="187"/>
                      <a:pt x="104" y="228"/>
                    </a:cubicBezTo>
                    <a:cubicBezTo>
                      <a:pt x="156" y="311"/>
                      <a:pt x="218" y="384"/>
                      <a:pt x="290" y="457"/>
                    </a:cubicBezTo>
                    <a:cubicBezTo>
                      <a:pt x="353" y="519"/>
                      <a:pt x="436" y="571"/>
                      <a:pt x="519" y="623"/>
                    </a:cubicBezTo>
                    <a:cubicBezTo>
                      <a:pt x="602" y="675"/>
                      <a:pt x="705" y="716"/>
                      <a:pt x="809" y="737"/>
                    </a:cubicBezTo>
                    <a:lnTo>
                      <a:pt x="799" y="737"/>
                    </a:lnTo>
                    <a:cubicBezTo>
                      <a:pt x="913" y="768"/>
                      <a:pt x="1027" y="779"/>
                      <a:pt x="1141" y="779"/>
                    </a:cubicBezTo>
                    <a:cubicBezTo>
                      <a:pt x="1245" y="779"/>
                      <a:pt x="1359" y="758"/>
                      <a:pt x="1463" y="737"/>
                    </a:cubicBezTo>
                    <a:lnTo>
                      <a:pt x="1452" y="737"/>
                    </a:lnTo>
                    <a:cubicBezTo>
                      <a:pt x="1556" y="706"/>
                      <a:pt x="1650" y="664"/>
                      <a:pt x="1743" y="613"/>
                    </a:cubicBezTo>
                    <a:cubicBezTo>
                      <a:pt x="1823" y="562"/>
                      <a:pt x="1894" y="503"/>
                      <a:pt x="1963" y="434"/>
                    </a:cubicBezTo>
                    <a:lnTo>
                      <a:pt x="1963" y="434"/>
                    </a:lnTo>
                    <a:cubicBezTo>
                      <a:pt x="1962" y="434"/>
                      <a:pt x="1962" y="435"/>
                      <a:pt x="1961" y="436"/>
                    </a:cubicBezTo>
                    <a:lnTo>
                      <a:pt x="1971" y="426"/>
                    </a:lnTo>
                    <a:lnTo>
                      <a:pt x="1971" y="426"/>
                    </a:lnTo>
                    <a:cubicBezTo>
                      <a:pt x="1968" y="429"/>
                      <a:pt x="1966" y="431"/>
                      <a:pt x="1963" y="434"/>
                    </a:cubicBezTo>
                    <a:lnTo>
                      <a:pt x="1963" y="434"/>
                    </a:lnTo>
                    <a:cubicBezTo>
                      <a:pt x="1982" y="414"/>
                      <a:pt x="1992" y="394"/>
                      <a:pt x="2012" y="384"/>
                    </a:cubicBezTo>
                    <a:cubicBezTo>
                      <a:pt x="1982" y="364"/>
                      <a:pt x="1961" y="353"/>
                      <a:pt x="1940" y="343"/>
                    </a:cubicBezTo>
                    <a:lnTo>
                      <a:pt x="1919" y="332"/>
                    </a:lnTo>
                    <a:cubicBezTo>
                      <a:pt x="1826" y="281"/>
                      <a:pt x="1712" y="218"/>
                      <a:pt x="1608" y="177"/>
                    </a:cubicBezTo>
                    <a:cubicBezTo>
                      <a:pt x="1473" y="125"/>
                      <a:pt x="1339" y="104"/>
                      <a:pt x="1235" y="83"/>
                    </a:cubicBezTo>
                    <a:cubicBezTo>
                      <a:pt x="1079" y="52"/>
                      <a:pt x="924" y="32"/>
                      <a:pt x="737" y="21"/>
                    </a:cubicBezTo>
                    <a:cubicBezTo>
                      <a:pt x="550" y="11"/>
                      <a:pt x="353" y="0"/>
                      <a:pt x="1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51"/>
              <p:cNvSpPr/>
              <p:nvPr/>
            </p:nvSpPr>
            <p:spPr>
              <a:xfrm>
                <a:off x="3482824" y="4362344"/>
                <a:ext cx="97481" cy="98134"/>
              </a:xfrm>
              <a:custGeom>
                <a:avLst/>
                <a:gdLst/>
                <a:ahLst/>
                <a:cxnLst/>
                <a:rect l="l" t="t" r="r" b="b"/>
                <a:pathLst>
                  <a:path w="1495" h="1505" extrusionOk="0">
                    <a:moveTo>
                      <a:pt x="1028" y="0"/>
                    </a:moveTo>
                    <a:cubicBezTo>
                      <a:pt x="1028" y="11"/>
                      <a:pt x="1028" y="11"/>
                      <a:pt x="1017" y="11"/>
                    </a:cubicBezTo>
                    <a:cubicBezTo>
                      <a:pt x="966" y="21"/>
                      <a:pt x="914" y="42"/>
                      <a:pt x="862" y="63"/>
                    </a:cubicBezTo>
                    <a:cubicBezTo>
                      <a:pt x="821" y="94"/>
                      <a:pt x="769" y="115"/>
                      <a:pt x="717" y="146"/>
                    </a:cubicBezTo>
                    <a:cubicBezTo>
                      <a:pt x="665" y="177"/>
                      <a:pt x="603" y="219"/>
                      <a:pt x="551" y="260"/>
                    </a:cubicBezTo>
                    <a:cubicBezTo>
                      <a:pt x="499" y="302"/>
                      <a:pt x="447" y="353"/>
                      <a:pt x="406" y="405"/>
                    </a:cubicBezTo>
                    <a:lnTo>
                      <a:pt x="406" y="394"/>
                    </a:lnTo>
                    <a:cubicBezTo>
                      <a:pt x="312" y="498"/>
                      <a:pt x="229" y="602"/>
                      <a:pt x="167" y="726"/>
                    </a:cubicBezTo>
                    <a:lnTo>
                      <a:pt x="157" y="726"/>
                    </a:lnTo>
                    <a:cubicBezTo>
                      <a:pt x="136" y="779"/>
                      <a:pt x="105" y="830"/>
                      <a:pt x="84" y="882"/>
                    </a:cubicBezTo>
                    <a:cubicBezTo>
                      <a:pt x="63" y="934"/>
                      <a:pt x="53" y="975"/>
                      <a:pt x="32" y="1028"/>
                    </a:cubicBezTo>
                    <a:lnTo>
                      <a:pt x="32" y="1038"/>
                    </a:lnTo>
                    <a:cubicBezTo>
                      <a:pt x="22" y="1079"/>
                      <a:pt x="12" y="1121"/>
                      <a:pt x="12" y="1162"/>
                    </a:cubicBezTo>
                    <a:cubicBezTo>
                      <a:pt x="1" y="1214"/>
                      <a:pt x="1" y="1256"/>
                      <a:pt x="1" y="1297"/>
                    </a:cubicBezTo>
                    <a:lnTo>
                      <a:pt x="1" y="1370"/>
                    </a:lnTo>
                    <a:cubicBezTo>
                      <a:pt x="22" y="1370"/>
                      <a:pt x="42" y="1380"/>
                      <a:pt x="53" y="1380"/>
                    </a:cubicBezTo>
                    <a:cubicBezTo>
                      <a:pt x="229" y="1422"/>
                      <a:pt x="406" y="1463"/>
                      <a:pt x="582" y="1484"/>
                    </a:cubicBezTo>
                    <a:cubicBezTo>
                      <a:pt x="686" y="1505"/>
                      <a:pt x="779" y="1505"/>
                      <a:pt x="872" y="1505"/>
                    </a:cubicBezTo>
                    <a:cubicBezTo>
                      <a:pt x="934" y="1505"/>
                      <a:pt x="997" y="1505"/>
                      <a:pt x="1059" y="1494"/>
                    </a:cubicBezTo>
                    <a:cubicBezTo>
                      <a:pt x="1183" y="1473"/>
                      <a:pt x="1298" y="1422"/>
                      <a:pt x="1370" y="1339"/>
                    </a:cubicBezTo>
                    <a:cubicBezTo>
                      <a:pt x="1412" y="1297"/>
                      <a:pt x="1432" y="1245"/>
                      <a:pt x="1453" y="1194"/>
                    </a:cubicBezTo>
                    <a:cubicBezTo>
                      <a:pt x="1474" y="1152"/>
                      <a:pt x="1485" y="1100"/>
                      <a:pt x="1495" y="1028"/>
                    </a:cubicBezTo>
                    <a:cubicBezTo>
                      <a:pt x="1495" y="975"/>
                      <a:pt x="1495" y="924"/>
                      <a:pt x="1485" y="862"/>
                    </a:cubicBezTo>
                    <a:cubicBezTo>
                      <a:pt x="1474" y="799"/>
                      <a:pt x="1453" y="737"/>
                      <a:pt x="1432" y="675"/>
                    </a:cubicBezTo>
                    <a:cubicBezTo>
                      <a:pt x="1391" y="540"/>
                      <a:pt x="1329" y="415"/>
                      <a:pt x="1246" y="291"/>
                    </a:cubicBezTo>
                    <a:cubicBezTo>
                      <a:pt x="1183" y="198"/>
                      <a:pt x="1111" y="104"/>
                      <a:pt x="1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51"/>
              <p:cNvSpPr/>
              <p:nvPr/>
            </p:nvSpPr>
            <p:spPr>
              <a:xfrm>
                <a:off x="3549139" y="4362344"/>
                <a:ext cx="782" cy="782"/>
              </a:xfrm>
              <a:custGeom>
                <a:avLst/>
                <a:gdLst/>
                <a:ahLst/>
                <a:cxnLst/>
                <a:rect l="l" t="t" r="r" b="b"/>
                <a:pathLst>
                  <a:path w="12" h="12" extrusionOk="0">
                    <a:moveTo>
                      <a:pt x="0" y="11"/>
                    </a:moveTo>
                    <a:cubicBezTo>
                      <a:pt x="11" y="11"/>
                      <a:pt x="11" y="11"/>
                      <a:pt x="11" y="0"/>
                    </a:cubicBezTo>
                    <a:cubicBezTo>
                      <a:pt x="11" y="11"/>
                      <a:pt x="11" y="11"/>
                      <a:pt x="0" y="11"/>
                    </a:cubicBezTo>
                    <a:close/>
                  </a:path>
                </a:pathLst>
              </a:custGeom>
              <a:solidFill>
                <a:srgbClr val="3B5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51"/>
              <p:cNvSpPr/>
              <p:nvPr/>
            </p:nvSpPr>
            <p:spPr>
              <a:xfrm>
                <a:off x="3484911" y="4429310"/>
                <a:ext cx="65" cy="65"/>
              </a:xfrm>
              <a:custGeom>
                <a:avLst/>
                <a:gdLst/>
                <a:ahLst/>
                <a:cxnLst/>
                <a:rect l="l" t="t" r="r" b="b"/>
                <a:pathLst>
                  <a:path w="1" h="1" extrusionOk="0">
                    <a:moveTo>
                      <a:pt x="0" y="1"/>
                    </a:moveTo>
                    <a:lnTo>
                      <a:pt x="0" y="1"/>
                    </a:lnTo>
                    <a:lnTo>
                      <a:pt x="0" y="1"/>
                    </a:lnTo>
                    <a:close/>
                  </a:path>
                </a:pathLst>
              </a:custGeom>
              <a:solidFill>
                <a:srgbClr val="3B5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51"/>
              <p:cNvSpPr/>
              <p:nvPr/>
            </p:nvSpPr>
            <p:spPr>
              <a:xfrm>
                <a:off x="1994826" y="3638622"/>
                <a:ext cx="1251349" cy="733947"/>
              </a:xfrm>
              <a:custGeom>
                <a:avLst/>
                <a:gdLst/>
                <a:ahLst/>
                <a:cxnLst/>
                <a:rect l="l" t="t" r="r" b="b"/>
                <a:pathLst>
                  <a:path w="19191" h="11256" extrusionOk="0">
                    <a:moveTo>
                      <a:pt x="1940" y="0"/>
                    </a:moveTo>
                    <a:cubicBezTo>
                      <a:pt x="1795" y="0"/>
                      <a:pt x="1660" y="11"/>
                      <a:pt x="1535" y="42"/>
                    </a:cubicBezTo>
                    <a:cubicBezTo>
                      <a:pt x="1442" y="52"/>
                      <a:pt x="1349" y="83"/>
                      <a:pt x="1245" y="125"/>
                    </a:cubicBezTo>
                    <a:cubicBezTo>
                      <a:pt x="1162" y="156"/>
                      <a:pt x="1058" y="198"/>
                      <a:pt x="955" y="270"/>
                    </a:cubicBezTo>
                    <a:cubicBezTo>
                      <a:pt x="799" y="364"/>
                      <a:pt x="633" y="509"/>
                      <a:pt x="488" y="685"/>
                    </a:cubicBezTo>
                    <a:cubicBezTo>
                      <a:pt x="364" y="830"/>
                      <a:pt x="270" y="996"/>
                      <a:pt x="187" y="1173"/>
                    </a:cubicBezTo>
                    <a:cubicBezTo>
                      <a:pt x="115" y="1339"/>
                      <a:pt x="73" y="1515"/>
                      <a:pt x="42" y="1712"/>
                    </a:cubicBezTo>
                    <a:cubicBezTo>
                      <a:pt x="11" y="1878"/>
                      <a:pt x="0" y="2065"/>
                      <a:pt x="21" y="2282"/>
                    </a:cubicBezTo>
                    <a:cubicBezTo>
                      <a:pt x="32" y="2459"/>
                      <a:pt x="53" y="2656"/>
                      <a:pt x="104" y="2874"/>
                    </a:cubicBezTo>
                    <a:cubicBezTo>
                      <a:pt x="187" y="3247"/>
                      <a:pt x="332" y="3641"/>
                      <a:pt x="540" y="4066"/>
                    </a:cubicBezTo>
                    <a:cubicBezTo>
                      <a:pt x="716" y="4440"/>
                      <a:pt x="934" y="4803"/>
                      <a:pt x="1194" y="5197"/>
                    </a:cubicBezTo>
                    <a:cubicBezTo>
                      <a:pt x="1422" y="5519"/>
                      <a:pt x="1660" y="5841"/>
                      <a:pt x="1920" y="6152"/>
                    </a:cubicBezTo>
                    <a:cubicBezTo>
                      <a:pt x="2438" y="6753"/>
                      <a:pt x="3061" y="7314"/>
                      <a:pt x="3766" y="7801"/>
                    </a:cubicBezTo>
                    <a:cubicBezTo>
                      <a:pt x="4471" y="8289"/>
                      <a:pt x="5260" y="8714"/>
                      <a:pt x="6162" y="9098"/>
                    </a:cubicBezTo>
                    <a:cubicBezTo>
                      <a:pt x="6971" y="9440"/>
                      <a:pt x="7842" y="9730"/>
                      <a:pt x="8849" y="9990"/>
                    </a:cubicBezTo>
                    <a:cubicBezTo>
                      <a:pt x="9709" y="10207"/>
                      <a:pt x="10633" y="10394"/>
                      <a:pt x="11680" y="10571"/>
                    </a:cubicBezTo>
                    <a:cubicBezTo>
                      <a:pt x="12531" y="10705"/>
                      <a:pt x="13454" y="10820"/>
                      <a:pt x="14522" y="10933"/>
                    </a:cubicBezTo>
                    <a:cubicBezTo>
                      <a:pt x="15415" y="11016"/>
                      <a:pt x="16348" y="11099"/>
                      <a:pt x="17168" y="11162"/>
                    </a:cubicBezTo>
                    <a:lnTo>
                      <a:pt x="17230" y="11172"/>
                    </a:lnTo>
                    <a:cubicBezTo>
                      <a:pt x="17593" y="11203"/>
                      <a:pt x="17956" y="11224"/>
                      <a:pt x="18319" y="11255"/>
                    </a:cubicBezTo>
                    <a:cubicBezTo>
                      <a:pt x="18361" y="11255"/>
                      <a:pt x="18381" y="11255"/>
                      <a:pt x="18402" y="11235"/>
                    </a:cubicBezTo>
                    <a:lnTo>
                      <a:pt x="18413" y="11235"/>
                    </a:lnTo>
                    <a:cubicBezTo>
                      <a:pt x="18443" y="11235"/>
                      <a:pt x="18464" y="11224"/>
                      <a:pt x="18485" y="11203"/>
                    </a:cubicBezTo>
                    <a:cubicBezTo>
                      <a:pt x="18589" y="11110"/>
                      <a:pt x="18692" y="10986"/>
                      <a:pt x="18796" y="10809"/>
                    </a:cubicBezTo>
                    <a:cubicBezTo>
                      <a:pt x="18900" y="10654"/>
                      <a:pt x="18973" y="10477"/>
                      <a:pt x="19045" y="10269"/>
                    </a:cubicBezTo>
                    <a:cubicBezTo>
                      <a:pt x="19107" y="10083"/>
                      <a:pt x="19149" y="9896"/>
                      <a:pt x="19170" y="9709"/>
                    </a:cubicBezTo>
                    <a:cubicBezTo>
                      <a:pt x="19190" y="9513"/>
                      <a:pt x="19180" y="9347"/>
                      <a:pt x="19139" y="9191"/>
                    </a:cubicBezTo>
                    <a:cubicBezTo>
                      <a:pt x="19139" y="9170"/>
                      <a:pt x="19118" y="9149"/>
                      <a:pt x="19107" y="9139"/>
                    </a:cubicBezTo>
                    <a:cubicBezTo>
                      <a:pt x="19107" y="9128"/>
                      <a:pt x="19097" y="9118"/>
                      <a:pt x="19097" y="9118"/>
                    </a:cubicBezTo>
                    <a:cubicBezTo>
                      <a:pt x="19077" y="9087"/>
                      <a:pt x="19045" y="9077"/>
                      <a:pt x="19024" y="9077"/>
                    </a:cubicBezTo>
                    <a:cubicBezTo>
                      <a:pt x="18973" y="9066"/>
                      <a:pt x="18931" y="9045"/>
                      <a:pt x="18879" y="9035"/>
                    </a:cubicBezTo>
                    <a:cubicBezTo>
                      <a:pt x="18600" y="8953"/>
                      <a:pt x="18340" y="8859"/>
                      <a:pt x="18049" y="8745"/>
                    </a:cubicBezTo>
                    <a:lnTo>
                      <a:pt x="17977" y="8724"/>
                    </a:lnTo>
                    <a:lnTo>
                      <a:pt x="17925" y="8704"/>
                    </a:lnTo>
                    <a:cubicBezTo>
                      <a:pt x="17707" y="8621"/>
                      <a:pt x="17448" y="8527"/>
                      <a:pt x="17210" y="8423"/>
                    </a:cubicBezTo>
                    <a:cubicBezTo>
                      <a:pt x="16701" y="8216"/>
                      <a:pt x="16182" y="7987"/>
                      <a:pt x="15633" y="7718"/>
                    </a:cubicBezTo>
                    <a:cubicBezTo>
                      <a:pt x="14688" y="7261"/>
                      <a:pt x="13693" y="6733"/>
                      <a:pt x="12604" y="6079"/>
                    </a:cubicBezTo>
                    <a:cubicBezTo>
                      <a:pt x="11318" y="5301"/>
                      <a:pt x="10041" y="4471"/>
                      <a:pt x="8807" y="3662"/>
                    </a:cubicBezTo>
                    <a:lnTo>
                      <a:pt x="8797" y="3641"/>
                    </a:lnTo>
                    <a:lnTo>
                      <a:pt x="8724" y="3600"/>
                    </a:lnTo>
                    <a:cubicBezTo>
                      <a:pt x="8040" y="3144"/>
                      <a:pt x="7355" y="2708"/>
                      <a:pt x="6691" y="2272"/>
                    </a:cubicBezTo>
                    <a:cubicBezTo>
                      <a:pt x="6152" y="1940"/>
                      <a:pt x="5664" y="1629"/>
                      <a:pt x="5187" y="1339"/>
                    </a:cubicBezTo>
                    <a:lnTo>
                      <a:pt x="5011" y="1235"/>
                    </a:lnTo>
                    <a:cubicBezTo>
                      <a:pt x="4730" y="1069"/>
                      <a:pt x="4419" y="871"/>
                      <a:pt x="4098" y="696"/>
                    </a:cubicBezTo>
                    <a:cubicBezTo>
                      <a:pt x="3621" y="436"/>
                      <a:pt x="3206" y="260"/>
                      <a:pt x="2812" y="145"/>
                    </a:cubicBezTo>
                    <a:cubicBezTo>
                      <a:pt x="2490" y="42"/>
                      <a:pt x="2210" y="0"/>
                      <a:pt x="1940" y="0"/>
                    </a:cubicBezTo>
                    <a:close/>
                  </a:path>
                </a:pathLst>
              </a:custGeom>
              <a:solidFill>
                <a:srgbClr val="88A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51"/>
              <p:cNvSpPr/>
              <p:nvPr/>
            </p:nvSpPr>
            <p:spPr>
              <a:xfrm>
                <a:off x="2014453" y="3638622"/>
                <a:ext cx="1231722" cy="703497"/>
              </a:xfrm>
              <a:custGeom>
                <a:avLst/>
                <a:gdLst/>
                <a:ahLst/>
                <a:cxnLst/>
                <a:rect l="l" t="t" r="r" b="b"/>
                <a:pathLst>
                  <a:path w="18890" h="10789" extrusionOk="0">
                    <a:moveTo>
                      <a:pt x="1639" y="0"/>
                    </a:moveTo>
                    <a:cubicBezTo>
                      <a:pt x="1494" y="0"/>
                      <a:pt x="1359" y="11"/>
                      <a:pt x="1234" y="32"/>
                    </a:cubicBezTo>
                    <a:cubicBezTo>
                      <a:pt x="1131" y="52"/>
                      <a:pt x="1038" y="83"/>
                      <a:pt x="944" y="115"/>
                    </a:cubicBezTo>
                    <a:cubicBezTo>
                      <a:pt x="851" y="156"/>
                      <a:pt x="757" y="198"/>
                      <a:pt x="654" y="260"/>
                    </a:cubicBezTo>
                    <a:cubicBezTo>
                      <a:pt x="488" y="364"/>
                      <a:pt x="332" y="509"/>
                      <a:pt x="187" y="685"/>
                    </a:cubicBezTo>
                    <a:cubicBezTo>
                      <a:pt x="114" y="768"/>
                      <a:pt x="52" y="862"/>
                      <a:pt x="0" y="954"/>
                    </a:cubicBezTo>
                    <a:cubicBezTo>
                      <a:pt x="0" y="1007"/>
                      <a:pt x="0" y="1058"/>
                      <a:pt x="10" y="1100"/>
                    </a:cubicBezTo>
                    <a:cubicBezTo>
                      <a:pt x="31" y="1369"/>
                      <a:pt x="73" y="1639"/>
                      <a:pt x="125" y="1899"/>
                    </a:cubicBezTo>
                    <a:cubicBezTo>
                      <a:pt x="187" y="2148"/>
                      <a:pt x="249" y="2397"/>
                      <a:pt x="342" y="2635"/>
                    </a:cubicBezTo>
                    <a:cubicBezTo>
                      <a:pt x="436" y="2915"/>
                      <a:pt x="561" y="3195"/>
                      <a:pt x="695" y="3455"/>
                    </a:cubicBezTo>
                    <a:cubicBezTo>
                      <a:pt x="830" y="3714"/>
                      <a:pt x="985" y="3963"/>
                      <a:pt x="1151" y="4202"/>
                    </a:cubicBezTo>
                    <a:cubicBezTo>
                      <a:pt x="1380" y="4534"/>
                      <a:pt x="1629" y="4845"/>
                      <a:pt x="1909" y="5135"/>
                    </a:cubicBezTo>
                    <a:cubicBezTo>
                      <a:pt x="2189" y="5426"/>
                      <a:pt x="2479" y="5705"/>
                      <a:pt x="2790" y="5965"/>
                    </a:cubicBezTo>
                    <a:cubicBezTo>
                      <a:pt x="2790" y="5964"/>
                      <a:pt x="2790" y="5963"/>
                      <a:pt x="2790" y="5963"/>
                    </a:cubicBezTo>
                    <a:lnTo>
                      <a:pt x="2790" y="5963"/>
                    </a:lnTo>
                    <a:cubicBezTo>
                      <a:pt x="3794" y="6799"/>
                      <a:pt x="4942" y="7461"/>
                      <a:pt x="6121" y="8008"/>
                    </a:cubicBezTo>
                    <a:cubicBezTo>
                      <a:pt x="6421" y="8143"/>
                      <a:pt x="6732" y="8278"/>
                      <a:pt x="7033" y="8402"/>
                    </a:cubicBezTo>
                    <a:cubicBezTo>
                      <a:pt x="7801" y="8704"/>
                      <a:pt x="8569" y="8973"/>
                      <a:pt x="9357" y="9191"/>
                    </a:cubicBezTo>
                    <a:cubicBezTo>
                      <a:pt x="9720" y="9294"/>
                      <a:pt x="10093" y="9388"/>
                      <a:pt x="10456" y="9471"/>
                    </a:cubicBezTo>
                    <a:cubicBezTo>
                      <a:pt x="11079" y="9616"/>
                      <a:pt x="11701" y="9741"/>
                      <a:pt x="12334" y="9845"/>
                    </a:cubicBezTo>
                    <a:lnTo>
                      <a:pt x="12324" y="9845"/>
                    </a:lnTo>
                    <a:cubicBezTo>
                      <a:pt x="12365" y="9855"/>
                      <a:pt x="12407" y="9855"/>
                      <a:pt x="12437" y="9865"/>
                    </a:cubicBezTo>
                    <a:cubicBezTo>
                      <a:pt x="13744" y="10094"/>
                      <a:pt x="15062" y="10260"/>
                      <a:pt x="16369" y="10446"/>
                    </a:cubicBezTo>
                    <a:cubicBezTo>
                      <a:pt x="17084" y="10550"/>
                      <a:pt x="17801" y="10664"/>
                      <a:pt x="18516" y="10788"/>
                    </a:cubicBezTo>
                    <a:cubicBezTo>
                      <a:pt x="18610" y="10643"/>
                      <a:pt x="18682" y="10467"/>
                      <a:pt x="18744" y="10269"/>
                    </a:cubicBezTo>
                    <a:cubicBezTo>
                      <a:pt x="18806" y="10083"/>
                      <a:pt x="18848" y="9896"/>
                      <a:pt x="18869" y="9709"/>
                    </a:cubicBezTo>
                    <a:cubicBezTo>
                      <a:pt x="18889" y="9513"/>
                      <a:pt x="18879" y="9347"/>
                      <a:pt x="18838" y="9181"/>
                    </a:cubicBezTo>
                    <a:cubicBezTo>
                      <a:pt x="18838" y="9160"/>
                      <a:pt x="18827" y="9149"/>
                      <a:pt x="18806" y="9139"/>
                    </a:cubicBezTo>
                    <a:cubicBezTo>
                      <a:pt x="18806" y="9128"/>
                      <a:pt x="18796" y="9118"/>
                      <a:pt x="18796" y="9118"/>
                    </a:cubicBezTo>
                    <a:cubicBezTo>
                      <a:pt x="18776" y="9087"/>
                      <a:pt x="18744" y="9077"/>
                      <a:pt x="18723" y="9066"/>
                    </a:cubicBezTo>
                    <a:cubicBezTo>
                      <a:pt x="18672" y="9056"/>
                      <a:pt x="18630" y="9045"/>
                      <a:pt x="18578" y="9035"/>
                    </a:cubicBezTo>
                    <a:cubicBezTo>
                      <a:pt x="18299" y="8953"/>
                      <a:pt x="18039" y="8859"/>
                      <a:pt x="17748" y="8745"/>
                    </a:cubicBezTo>
                    <a:lnTo>
                      <a:pt x="17686" y="8724"/>
                    </a:lnTo>
                    <a:lnTo>
                      <a:pt x="17624" y="8704"/>
                    </a:lnTo>
                    <a:lnTo>
                      <a:pt x="17603" y="8693"/>
                    </a:lnTo>
                    <a:cubicBezTo>
                      <a:pt x="17386" y="8610"/>
                      <a:pt x="17147" y="8517"/>
                      <a:pt x="16909" y="8423"/>
                    </a:cubicBezTo>
                    <a:cubicBezTo>
                      <a:pt x="16390" y="8216"/>
                      <a:pt x="15881" y="7977"/>
                      <a:pt x="15332" y="7718"/>
                    </a:cubicBezTo>
                    <a:cubicBezTo>
                      <a:pt x="14387" y="7261"/>
                      <a:pt x="13402" y="6722"/>
                      <a:pt x="12303" y="6069"/>
                    </a:cubicBezTo>
                    <a:cubicBezTo>
                      <a:pt x="11006" y="5301"/>
                      <a:pt x="9740" y="4461"/>
                      <a:pt x="8516" y="3651"/>
                    </a:cubicBezTo>
                    <a:lnTo>
                      <a:pt x="8496" y="3641"/>
                    </a:lnTo>
                    <a:lnTo>
                      <a:pt x="8423" y="3600"/>
                    </a:lnTo>
                    <a:cubicBezTo>
                      <a:pt x="7707" y="3123"/>
                      <a:pt x="7054" y="2697"/>
                      <a:pt x="6390" y="2272"/>
                    </a:cubicBezTo>
                    <a:cubicBezTo>
                      <a:pt x="5861" y="1940"/>
                      <a:pt x="5374" y="1629"/>
                      <a:pt x="4886" y="1339"/>
                    </a:cubicBezTo>
                    <a:lnTo>
                      <a:pt x="4710" y="1224"/>
                    </a:lnTo>
                    <a:cubicBezTo>
                      <a:pt x="4429" y="1058"/>
                      <a:pt x="4118" y="871"/>
                      <a:pt x="3797" y="696"/>
                    </a:cubicBezTo>
                    <a:cubicBezTo>
                      <a:pt x="3320" y="436"/>
                      <a:pt x="2905" y="260"/>
                      <a:pt x="2511" y="145"/>
                    </a:cubicBezTo>
                    <a:cubicBezTo>
                      <a:pt x="2189" y="42"/>
                      <a:pt x="1909" y="0"/>
                      <a:pt x="1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51"/>
              <p:cNvSpPr/>
              <p:nvPr/>
            </p:nvSpPr>
            <p:spPr>
              <a:xfrm>
                <a:off x="2178119" y="3127928"/>
                <a:ext cx="633793" cy="985574"/>
              </a:xfrm>
              <a:custGeom>
                <a:avLst/>
                <a:gdLst/>
                <a:ahLst/>
                <a:cxnLst/>
                <a:rect l="l" t="t" r="r" b="b"/>
                <a:pathLst>
                  <a:path w="9720" h="15115" extrusionOk="0">
                    <a:moveTo>
                      <a:pt x="2532" y="1"/>
                    </a:moveTo>
                    <a:cubicBezTo>
                      <a:pt x="2376" y="11"/>
                      <a:pt x="2231" y="42"/>
                      <a:pt x="2075" y="94"/>
                    </a:cubicBezTo>
                    <a:cubicBezTo>
                      <a:pt x="2055" y="105"/>
                      <a:pt x="2023" y="115"/>
                      <a:pt x="1992" y="135"/>
                    </a:cubicBezTo>
                    <a:cubicBezTo>
                      <a:pt x="1982" y="125"/>
                      <a:pt x="1982" y="115"/>
                      <a:pt x="1972" y="105"/>
                    </a:cubicBezTo>
                    <a:cubicBezTo>
                      <a:pt x="1951" y="94"/>
                      <a:pt x="1930" y="84"/>
                      <a:pt x="1909" y="84"/>
                    </a:cubicBezTo>
                    <a:cubicBezTo>
                      <a:pt x="1878" y="84"/>
                      <a:pt x="1847" y="105"/>
                      <a:pt x="1826" y="125"/>
                    </a:cubicBezTo>
                    <a:lnTo>
                      <a:pt x="1733" y="281"/>
                    </a:lnTo>
                    <a:lnTo>
                      <a:pt x="1712" y="291"/>
                    </a:lnTo>
                    <a:lnTo>
                      <a:pt x="1681" y="322"/>
                    </a:lnTo>
                    <a:cubicBezTo>
                      <a:pt x="1650" y="343"/>
                      <a:pt x="1640" y="384"/>
                      <a:pt x="1640" y="416"/>
                    </a:cubicBezTo>
                    <a:cubicBezTo>
                      <a:pt x="893" y="1671"/>
                      <a:pt x="384" y="3040"/>
                      <a:pt x="146" y="4492"/>
                    </a:cubicBezTo>
                    <a:cubicBezTo>
                      <a:pt x="31" y="5208"/>
                      <a:pt x="1" y="5789"/>
                      <a:pt x="42" y="6338"/>
                    </a:cubicBezTo>
                    <a:lnTo>
                      <a:pt x="73" y="6619"/>
                    </a:lnTo>
                    <a:lnTo>
                      <a:pt x="73" y="6660"/>
                    </a:lnTo>
                    <a:lnTo>
                      <a:pt x="84" y="6670"/>
                    </a:lnTo>
                    <a:cubicBezTo>
                      <a:pt x="94" y="6816"/>
                      <a:pt x="125" y="6951"/>
                      <a:pt x="167" y="7117"/>
                    </a:cubicBezTo>
                    <a:cubicBezTo>
                      <a:pt x="239" y="7376"/>
                      <a:pt x="353" y="7635"/>
                      <a:pt x="509" y="7905"/>
                    </a:cubicBezTo>
                    <a:cubicBezTo>
                      <a:pt x="768" y="8362"/>
                      <a:pt x="1152" y="8786"/>
                      <a:pt x="1670" y="9201"/>
                    </a:cubicBezTo>
                    <a:cubicBezTo>
                      <a:pt x="2085" y="9544"/>
                      <a:pt x="2583" y="9855"/>
                      <a:pt x="3185" y="10166"/>
                    </a:cubicBezTo>
                    <a:cubicBezTo>
                      <a:pt x="3424" y="10291"/>
                      <a:pt x="3673" y="10405"/>
                      <a:pt x="3952" y="10529"/>
                    </a:cubicBezTo>
                    <a:cubicBezTo>
                      <a:pt x="4077" y="10581"/>
                      <a:pt x="4212" y="10633"/>
                      <a:pt x="4337" y="10695"/>
                    </a:cubicBezTo>
                    <a:cubicBezTo>
                      <a:pt x="4544" y="10778"/>
                      <a:pt x="4762" y="10872"/>
                      <a:pt x="4980" y="10976"/>
                    </a:cubicBezTo>
                    <a:cubicBezTo>
                      <a:pt x="5291" y="11110"/>
                      <a:pt x="5550" y="11245"/>
                      <a:pt x="5778" y="11380"/>
                    </a:cubicBezTo>
                    <a:cubicBezTo>
                      <a:pt x="6048" y="11546"/>
                      <a:pt x="6276" y="11712"/>
                      <a:pt x="6494" y="11888"/>
                    </a:cubicBezTo>
                    <a:cubicBezTo>
                      <a:pt x="6515" y="12023"/>
                      <a:pt x="6536" y="12137"/>
                      <a:pt x="6577" y="12262"/>
                    </a:cubicBezTo>
                    <a:cubicBezTo>
                      <a:pt x="6608" y="12366"/>
                      <a:pt x="6660" y="12479"/>
                      <a:pt x="6732" y="12604"/>
                    </a:cubicBezTo>
                    <a:cubicBezTo>
                      <a:pt x="6857" y="12811"/>
                      <a:pt x="7023" y="12988"/>
                      <a:pt x="7230" y="13122"/>
                    </a:cubicBezTo>
                    <a:lnTo>
                      <a:pt x="7262" y="13341"/>
                    </a:lnTo>
                    <a:lnTo>
                      <a:pt x="7272" y="13371"/>
                    </a:lnTo>
                    <a:cubicBezTo>
                      <a:pt x="7283" y="13434"/>
                      <a:pt x="7293" y="13507"/>
                      <a:pt x="7293" y="13579"/>
                    </a:cubicBezTo>
                    <a:lnTo>
                      <a:pt x="7313" y="13735"/>
                    </a:lnTo>
                    <a:cubicBezTo>
                      <a:pt x="7334" y="13880"/>
                      <a:pt x="7355" y="14005"/>
                      <a:pt x="7386" y="14118"/>
                    </a:cubicBezTo>
                    <a:cubicBezTo>
                      <a:pt x="7417" y="14263"/>
                      <a:pt x="7449" y="14378"/>
                      <a:pt x="7479" y="14482"/>
                    </a:cubicBezTo>
                    <a:cubicBezTo>
                      <a:pt x="7532" y="14595"/>
                      <a:pt x="7573" y="14678"/>
                      <a:pt x="7635" y="14741"/>
                    </a:cubicBezTo>
                    <a:cubicBezTo>
                      <a:pt x="7698" y="14814"/>
                      <a:pt x="7790" y="14865"/>
                      <a:pt x="7873" y="14876"/>
                    </a:cubicBezTo>
                    <a:cubicBezTo>
                      <a:pt x="7894" y="14886"/>
                      <a:pt x="7905" y="14886"/>
                      <a:pt x="7915" y="14886"/>
                    </a:cubicBezTo>
                    <a:cubicBezTo>
                      <a:pt x="7988" y="14886"/>
                      <a:pt x="8050" y="14855"/>
                      <a:pt x="8102" y="14803"/>
                    </a:cubicBezTo>
                    <a:cubicBezTo>
                      <a:pt x="8154" y="14741"/>
                      <a:pt x="8175" y="14658"/>
                      <a:pt x="8195" y="14585"/>
                    </a:cubicBezTo>
                    <a:cubicBezTo>
                      <a:pt x="8205" y="14544"/>
                      <a:pt x="8216" y="14492"/>
                      <a:pt x="8226" y="14440"/>
                    </a:cubicBezTo>
                    <a:cubicBezTo>
                      <a:pt x="8258" y="14544"/>
                      <a:pt x="8288" y="14637"/>
                      <a:pt x="8330" y="14731"/>
                    </a:cubicBezTo>
                    <a:cubicBezTo>
                      <a:pt x="8382" y="14844"/>
                      <a:pt x="8434" y="14917"/>
                      <a:pt x="8486" y="14980"/>
                    </a:cubicBezTo>
                    <a:cubicBezTo>
                      <a:pt x="8558" y="15052"/>
                      <a:pt x="8631" y="15104"/>
                      <a:pt x="8714" y="15114"/>
                    </a:cubicBezTo>
                    <a:lnTo>
                      <a:pt x="8756" y="15114"/>
                    </a:lnTo>
                    <a:cubicBezTo>
                      <a:pt x="8828" y="15114"/>
                      <a:pt x="8901" y="15093"/>
                      <a:pt x="8952" y="15042"/>
                    </a:cubicBezTo>
                    <a:cubicBezTo>
                      <a:pt x="9005" y="14990"/>
                      <a:pt x="9046" y="14927"/>
                      <a:pt x="9067" y="14824"/>
                    </a:cubicBezTo>
                    <a:cubicBezTo>
                      <a:pt x="9088" y="14761"/>
                      <a:pt x="9088" y="14699"/>
                      <a:pt x="9088" y="14658"/>
                    </a:cubicBezTo>
                    <a:cubicBezTo>
                      <a:pt x="9088" y="14585"/>
                      <a:pt x="9088" y="14512"/>
                      <a:pt x="9077" y="14429"/>
                    </a:cubicBezTo>
                    <a:cubicBezTo>
                      <a:pt x="9067" y="14305"/>
                      <a:pt x="9035" y="14170"/>
                      <a:pt x="8994" y="13994"/>
                    </a:cubicBezTo>
                    <a:lnTo>
                      <a:pt x="8984" y="13963"/>
                    </a:lnTo>
                    <a:lnTo>
                      <a:pt x="8984" y="13931"/>
                    </a:lnTo>
                    <a:lnTo>
                      <a:pt x="9005" y="13952"/>
                    </a:lnTo>
                    <a:cubicBezTo>
                      <a:pt x="9077" y="14046"/>
                      <a:pt x="9150" y="14108"/>
                      <a:pt x="9222" y="14160"/>
                    </a:cubicBezTo>
                    <a:cubicBezTo>
                      <a:pt x="9295" y="14222"/>
                      <a:pt x="9357" y="14263"/>
                      <a:pt x="9429" y="14274"/>
                    </a:cubicBezTo>
                    <a:cubicBezTo>
                      <a:pt x="9450" y="14284"/>
                      <a:pt x="9461" y="14284"/>
                      <a:pt x="9482" y="14284"/>
                    </a:cubicBezTo>
                    <a:cubicBezTo>
                      <a:pt x="9502" y="14284"/>
                      <a:pt x="9512" y="14284"/>
                      <a:pt x="9523" y="14274"/>
                    </a:cubicBezTo>
                    <a:cubicBezTo>
                      <a:pt x="9554" y="14274"/>
                      <a:pt x="9565" y="14263"/>
                      <a:pt x="9595" y="14253"/>
                    </a:cubicBezTo>
                    <a:cubicBezTo>
                      <a:pt x="9606" y="14243"/>
                      <a:pt x="9627" y="14233"/>
                      <a:pt x="9637" y="14212"/>
                    </a:cubicBezTo>
                    <a:cubicBezTo>
                      <a:pt x="9668" y="14180"/>
                      <a:pt x="9678" y="14150"/>
                      <a:pt x="9689" y="14118"/>
                    </a:cubicBezTo>
                    <a:cubicBezTo>
                      <a:pt x="9699" y="14077"/>
                      <a:pt x="9710" y="14025"/>
                      <a:pt x="9710" y="13963"/>
                    </a:cubicBezTo>
                    <a:cubicBezTo>
                      <a:pt x="9720" y="13818"/>
                      <a:pt x="9689" y="13662"/>
                      <a:pt x="9668" y="13517"/>
                    </a:cubicBezTo>
                    <a:cubicBezTo>
                      <a:pt x="9637" y="13351"/>
                      <a:pt x="9585" y="13175"/>
                      <a:pt x="9523" y="12988"/>
                    </a:cubicBezTo>
                    <a:cubicBezTo>
                      <a:pt x="9419" y="12656"/>
                      <a:pt x="9274" y="12313"/>
                      <a:pt x="9077" y="11951"/>
                    </a:cubicBezTo>
                    <a:cubicBezTo>
                      <a:pt x="8901" y="11629"/>
                      <a:pt x="8703" y="11308"/>
                      <a:pt x="8465" y="10976"/>
                    </a:cubicBezTo>
                    <a:cubicBezTo>
                      <a:pt x="8050" y="10395"/>
                      <a:pt x="7562" y="9835"/>
                      <a:pt x="6961" y="9274"/>
                    </a:cubicBezTo>
                    <a:cubicBezTo>
                      <a:pt x="5944" y="8320"/>
                      <a:pt x="4782" y="7500"/>
                      <a:pt x="3683" y="6753"/>
                    </a:cubicBezTo>
                    <a:cubicBezTo>
                      <a:pt x="3849" y="6089"/>
                      <a:pt x="4108" y="5446"/>
                      <a:pt x="4357" y="4824"/>
                    </a:cubicBezTo>
                    <a:cubicBezTo>
                      <a:pt x="4399" y="4720"/>
                      <a:pt x="4440" y="4627"/>
                      <a:pt x="4482" y="4524"/>
                    </a:cubicBezTo>
                    <a:cubicBezTo>
                      <a:pt x="4616" y="4192"/>
                      <a:pt x="4762" y="3807"/>
                      <a:pt x="4886" y="3403"/>
                    </a:cubicBezTo>
                    <a:cubicBezTo>
                      <a:pt x="4959" y="3196"/>
                      <a:pt x="5001" y="3009"/>
                      <a:pt x="5042" y="2832"/>
                    </a:cubicBezTo>
                    <a:cubicBezTo>
                      <a:pt x="5084" y="2656"/>
                      <a:pt x="5104" y="2470"/>
                      <a:pt x="5104" y="2293"/>
                    </a:cubicBezTo>
                    <a:cubicBezTo>
                      <a:pt x="5104" y="2106"/>
                      <a:pt x="5084" y="1930"/>
                      <a:pt x="5042" y="1764"/>
                    </a:cubicBezTo>
                    <a:cubicBezTo>
                      <a:pt x="5001" y="1588"/>
                      <a:pt x="4938" y="1422"/>
                      <a:pt x="4855" y="1256"/>
                    </a:cubicBezTo>
                    <a:cubicBezTo>
                      <a:pt x="4772" y="1110"/>
                      <a:pt x="4669" y="976"/>
                      <a:pt x="4554" y="841"/>
                    </a:cubicBezTo>
                    <a:cubicBezTo>
                      <a:pt x="4461" y="748"/>
                      <a:pt x="4357" y="644"/>
                      <a:pt x="4233" y="550"/>
                    </a:cubicBezTo>
                    <a:cubicBezTo>
                      <a:pt x="4005" y="374"/>
                      <a:pt x="3724" y="229"/>
                      <a:pt x="3434" y="125"/>
                    </a:cubicBezTo>
                    <a:cubicBezTo>
                      <a:pt x="3289" y="73"/>
                      <a:pt x="3133" y="42"/>
                      <a:pt x="2977" y="22"/>
                    </a:cubicBezTo>
                    <a:cubicBezTo>
                      <a:pt x="2884" y="1"/>
                      <a:pt x="2781" y="1"/>
                      <a:pt x="2677" y="1"/>
                    </a:cubicBezTo>
                    <a:close/>
                  </a:path>
                </a:pathLst>
              </a:custGeom>
              <a:solidFill>
                <a:srgbClr val="FAA8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51"/>
              <p:cNvSpPr/>
              <p:nvPr/>
            </p:nvSpPr>
            <p:spPr>
              <a:xfrm>
                <a:off x="2178119" y="3130667"/>
                <a:ext cx="511403" cy="967251"/>
              </a:xfrm>
              <a:custGeom>
                <a:avLst/>
                <a:gdLst/>
                <a:ahLst/>
                <a:cxnLst/>
                <a:rect l="l" t="t" r="r" b="b"/>
                <a:pathLst>
                  <a:path w="7843" h="14834" extrusionOk="0">
                    <a:moveTo>
                      <a:pt x="2231" y="0"/>
                    </a:moveTo>
                    <a:lnTo>
                      <a:pt x="2231" y="0"/>
                    </a:lnTo>
                    <a:cubicBezTo>
                      <a:pt x="2179" y="21"/>
                      <a:pt x="2127" y="31"/>
                      <a:pt x="2075" y="52"/>
                    </a:cubicBezTo>
                    <a:cubicBezTo>
                      <a:pt x="2044" y="63"/>
                      <a:pt x="2023" y="73"/>
                      <a:pt x="1992" y="83"/>
                    </a:cubicBezTo>
                    <a:cubicBezTo>
                      <a:pt x="1992" y="73"/>
                      <a:pt x="1982" y="73"/>
                      <a:pt x="1972" y="63"/>
                    </a:cubicBezTo>
                    <a:cubicBezTo>
                      <a:pt x="1951" y="52"/>
                      <a:pt x="1930" y="42"/>
                      <a:pt x="1909" y="42"/>
                    </a:cubicBezTo>
                    <a:cubicBezTo>
                      <a:pt x="1878" y="42"/>
                      <a:pt x="1836" y="63"/>
                      <a:pt x="1826" y="83"/>
                    </a:cubicBezTo>
                    <a:lnTo>
                      <a:pt x="1733" y="239"/>
                    </a:lnTo>
                    <a:lnTo>
                      <a:pt x="1712" y="249"/>
                    </a:lnTo>
                    <a:cubicBezTo>
                      <a:pt x="1702" y="259"/>
                      <a:pt x="1691" y="259"/>
                      <a:pt x="1681" y="270"/>
                    </a:cubicBezTo>
                    <a:cubicBezTo>
                      <a:pt x="1650" y="301"/>
                      <a:pt x="1629" y="342"/>
                      <a:pt x="1640" y="374"/>
                    </a:cubicBezTo>
                    <a:cubicBezTo>
                      <a:pt x="893" y="1629"/>
                      <a:pt x="384" y="2998"/>
                      <a:pt x="146" y="4450"/>
                    </a:cubicBezTo>
                    <a:cubicBezTo>
                      <a:pt x="31" y="5166"/>
                      <a:pt x="1" y="5747"/>
                      <a:pt x="42" y="6296"/>
                    </a:cubicBezTo>
                    <a:cubicBezTo>
                      <a:pt x="42" y="6379"/>
                      <a:pt x="52" y="6483"/>
                      <a:pt x="73" y="6577"/>
                    </a:cubicBezTo>
                    <a:lnTo>
                      <a:pt x="73" y="6618"/>
                    </a:lnTo>
                    <a:lnTo>
                      <a:pt x="73" y="6628"/>
                    </a:lnTo>
                    <a:cubicBezTo>
                      <a:pt x="94" y="6774"/>
                      <a:pt x="125" y="6919"/>
                      <a:pt x="167" y="7075"/>
                    </a:cubicBezTo>
                    <a:cubicBezTo>
                      <a:pt x="239" y="7334"/>
                      <a:pt x="353" y="7593"/>
                      <a:pt x="509" y="7863"/>
                    </a:cubicBezTo>
                    <a:cubicBezTo>
                      <a:pt x="768" y="8320"/>
                      <a:pt x="1152" y="8744"/>
                      <a:pt x="1660" y="9170"/>
                    </a:cubicBezTo>
                    <a:cubicBezTo>
                      <a:pt x="2085" y="9502"/>
                      <a:pt x="2583" y="9823"/>
                      <a:pt x="3185" y="10124"/>
                    </a:cubicBezTo>
                    <a:cubicBezTo>
                      <a:pt x="3424" y="10249"/>
                      <a:pt x="3673" y="10373"/>
                      <a:pt x="3952" y="10487"/>
                    </a:cubicBezTo>
                    <a:cubicBezTo>
                      <a:pt x="4035" y="10529"/>
                      <a:pt x="4118" y="10560"/>
                      <a:pt x="4201" y="10591"/>
                    </a:cubicBezTo>
                    <a:lnTo>
                      <a:pt x="4274" y="10622"/>
                    </a:lnTo>
                    <a:lnTo>
                      <a:pt x="4337" y="10653"/>
                    </a:lnTo>
                    <a:lnTo>
                      <a:pt x="4347" y="10653"/>
                    </a:lnTo>
                    <a:lnTo>
                      <a:pt x="4367" y="10664"/>
                    </a:lnTo>
                    <a:cubicBezTo>
                      <a:pt x="4575" y="10747"/>
                      <a:pt x="4782" y="10840"/>
                      <a:pt x="4980" y="10934"/>
                    </a:cubicBezTo>
                    <a:cubicBezTo>
                      <a:pt x="5291" y="11068"/>
                      <a:pt x="5540" y="11203"/>
                      <a:pt x="5778" y="11338"/>
                    </a:cubicBezTo>
                    <a:cubicBezTo>
                      <a:pt x="6048" y="11504"/>
                      <a:pt x="6276" y="11670"/>
                      <a:pt x="6483" y="11856"/>
                    </a:cubicBezTo>
                    <a:cubicBezTo>
                      <a:pt x="6504" y="11981"/>
                      <a:pt x="6536" y="12095"/>
                      <a:pt x="6577" y="12220"/>
                    </a:cubicBezTo>
                    <a:cubicBezTo>
                      <a:pt x="6608" y="12334"/>
                      <a:pt x="6660" y="12437"/>
                      <a:pt x="6732" y="12562"/>
                    </a:cubicBezTo>
                    <a:cubicBezTo>
                      <a:pt x="6857" y="12769"/>
                      <a:pt x="7023" y="12946"/>
                      <a:pt x="7230" y="13080"/>
                    </a:cubicBezTo>
                    <a:cubicBezTo>
                      <a:pt x="7241" y="13143"/>
                      <a:pt x="7251" y="13205"/>
                      <a:pt x="7262" y="13278"/>
                    </a:cubicBezTo>
                    <a:lnTo>
                      <a:pt x="7262" y="13329"/>
                    </a:lnTo>
                    <a:cubicBezTo>
                      <a:pt x="7272" y="13392"/>
                      <a:pt x="7283" y="13465"/>
                      <a:pt x="7293" y="13537"/>
                    </a:cubicBezTo>
                    <a:lnTo>
                      <a:pt x="7313" y="13693"/>
                    </a:lnTo>
                    <a:cubicBezTo>
                      <a:pt x="7334" y="13838"/>
                      <a:pt x="7355" y="13963"/>
                      <a:pt x="7386" y="14076"/>
                    </a:cubicBezTo>
                    <a:cubicBezTo>
                      <a:pt x="7407" y="14221"/>
                      <a:pt x="7449" y="14336"/>
                      <a:pt x="7479" y="14440"/>
                    </a:cubicBezTo>
                    <a:cubicBezTo>
                      <a:pt x="7521" y="14553"/>
                      <a:pt x="7573" y="14647"/>
                      <a:pt x="7635" y="14709"/>
                    </a:cubicBezTo>
                    <a:cubicBezTo>
                      <a:pt x="7687" y="14772"/>
                      <a:pt x="7760" y="14813"/>
                      <a:pt x="7843" y="14834"/>
                    </a:cubicBezTo>
                    <a:cubicBezTo>
                      <a:pt x="7822" y="14802"/>
                      <a:pt x="7811" y="14782"/>
                      <a:pt x="7790" y="14751"/>
                    </a:cubicBezTo>
                    <a:cubicBezTo>
                      <a:pt x="7698" y="14553"/>
                      <a:pt x="7625" y="14357"/>
                      <a:pt x="7573" y="14138"/>
                    </a:cubicBezTo>
                    <a:cubicBezTo>
                      <a:pt x="7479" y="13714"/>
                      <a:pt x="7469" y="13288"/>
                      <a:pt x="7469" y="12852"/>
                    </a:cubicBezTo>
                    <a:cubicBezTo>
                      <a:pt x="7417" y="12842"/>
                      <a:pt x="7355" y="12821"/>
                      <a:pt x="7303" y="12790"/>
                    </a:cubicBezTo>
                    <a:cubicBezTo>
                      <a:pt x="7251" y="12769"/>
                      <a:pt x="7210" y="12739"/>
                      <a:pt x="7158" y="12707"/>
                    </a:cubicBezTo>
                    <a:cubicBezTo>
                      <a:pt x="7117" y="12676"/>
                      <a:pt x="7075" y="12635"/>
                      <a:pt x="7044" y="12593"/>
                    </a:cubicBezTo>
                    <a:cubicBezTo>
                      <a:pt x="7002" y="12552"/>
                      <a:pt x="6971" y="12510"/>
                      <a:pt x="6951" y="12458"/>
                    </a:cubicBezTo>
                    <a:cubicBezTo>
                      <a:pt x="6888" y="12354"/>
                      <a:pt x="6847" y="12251"/>
                      <a:pt x="6805" y="12137"/>
                    </a:cubicBezTo>
                    <a:cubicBezTo>
                      <a:pt x="6764" y="12033"/>
                      <a:pt x="6722" y="11919"/>
                      <a:pt x="6681" y="11805"/>
                    </a:cubicBezTo>
                    <a:lnTo>
                      <a:pt x="6681" y="11815"/>
                    </a:lnTo>
                    <a:cubicBezTo>
                      <a:pt x="6649" y="11743"/>
                      <a:pt x="6608" y="11670"/>
                      <a:pt x="6566" y="11597"/>
                    </a:cubicBezTo>
                    <a:cubicBezTo>
                      <a:pt x="6536" y="11535"/>
                      <a:pt x="6494" y="11483"/>
                      <a:pt x="6453" y="11421"/>
                    </a:cubicBezTo>
                    <a:cubicBezTo>
                      <a:pt x="6391" y="11338"/>
                      <a:pt x="6328" y="11266"/>
                      <a:pt x="6255" y="11193"/>
                    </a:cubicBezTo>
                    <a:cubicBezTo>
                      <a:pt x="6183" y="11130"/>
                      <a:pt x="6110" y="11058"/>
                      <a:pt x="6027" y="11006"/>
                    </a:cubicBezTo>
                    <a:cubicBezTo>
                      <a:pt x="5851" y="10861"/>
                      <a:pt x="5664" y="10747"/>
                      <a:pt x="5467" y="10643"/>
                    </a:cubicBezTo>
                    <a:cubicBezTo>
                      <a:pt x="5259" y="10529"/>
                      <a:pt x="5042" y="10436"/>
                      <a:pt x="4824" y="10342"/>
                    </a:cubicBezTo>
                    <a:lnTo>
                      <a:pt x="4835" y="10342"/>
                    </a:lnTo>
                    <a:cubicBezTo>
                      <a:pt x="4378" y="10155"/>
                      <a:pt x="3922" y="9989"/>
                      <a:pt x="3465" y="9813"/>
                    </a:cubicBezTo>
                    <a:cubicBezTo>
                      <a:pt x="3206" y="9720"/>
                      <a:pt x="2957" y="9616"/>
                      <a:pt x="2708" y="9491"/>
                    </a:cubicBezTo>
                    <a:cubicBezTo>
                      <a:pt x="2594" y="9440"/>
                      <a:pt x="2490" y="9378"/>
                      <a:pt x="2387" y="9315"/>
                    </a:cubicBezTo>
                    <a:cubicBezTo>
                      <a:pt x="2272" y="9242"/>
                      <a:pt x="2158" y="9159"/>
                      <a:pt x="2055" y="9087"/>
                    </a:cubicBezTo>
                    <a:cubicBezTo>
                      <a:pt x="1847" y="8921"/>
                      <a:pt x="1650" y="8735"/>
                      <a:pt x="1484" y="8537"/>
                    </a:cubicBezTo>
                    <a:cubicBezTo>
                      <a:pt x="1318" y="8340"/>
                      <a:pt x="1172" y="8133"/>
                      <a:pt x="1048" y="7915"/>
                    </a:cubicBezTo>
                    <a:cubicBezTo>
                      <a:pt x="789" y="7469"/>
                      <a:pt x="623" y="6981"/>
                      <a:pt x="540" y="6483"/>
                    </a:cubicBezTo>
                    <a:cubicBezTo>
                      <a:pt x="446" y="5955"/>
                      <a:pt x="426" y="5415"/>
                      <a:pt x="457" y="4886"/>
                    </a:cubicBezTo>
                    <a:cubicBezTo>
                      <a:pt x="499" y="4336"/>
                      <a:pt x="602" y="3786"/>
                      <a:pt x="748" y="3247"/>
                    </a:cubicBezTo>
                    <a:cubicBezTo>
                      <a:pt x="893" y="2707"/>
                      <a:pt x="1080" y="2168"/>
                      <a:pt x="1308" y="1660"/>
                    </a:cubicBezTo>
                    <a:cubicBezTo>
                      <a:pt x="1536" y="1162"/>
                      <a:pt x="1785" y="685"/>
                      <a:pt x="2085" y="229"/>
                    </a:cubicBezTo>
                    <a:cubicBezTo>
                      <a:pt x="2138" y="156"/>
                      <a:pt x="2179" y="73"/>
                      <a:pt x="2231" y="0"/>
                    </a:cubicBezTo>
                    <a:close/>
                  </a:path>
                </a:pathLst>
              </a:custGeom>
              <a:solidFill>
                <a:srgbClr val="EC9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51"/>
              <p:cNvSpPr/>
              <p:nvPr/>
            </p:nvSpPr>
            <p:spPr>
              <a:xfrm>
                <a:off x="2598828" y="3875320"/>
                <a:ext cx="65" cy="65"/>
              </a:xfrm>
              <a:custGeom>
                <a:avLst/>
                <a:gdLst/>
                <a:ahLst/>
                <a:cxnLst/>
                <a:rect l="l" t="t" r="r" b="b"/>
                <a:pathLst>
                  <a:path w="1" h="1" extrusionOk="0">
                    <a:moveTo>
                      <a:pt x="1" y="1"/>
                    </a:moveTo>
                    <a:close/>
                  </a:path>
                </a:pathLst>
              </a:custGeom>
              <a:solidFill>
                <a:srgbClr val="EC9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51"/>
              <p:cNvSpPr/>
              <p:nvPr/>
            </p:nvSpPr>
            <p:spPr>
              <a:xfrm>
                <a:off x="2598828" y="3875320"/>
                <a:ext cx="65" cy="65"/>
              </a:xfrm>
              <a:custGeom>
                <a:avLst/>
                <a:gdLst/>
                <a:ahLst/>
                <a:cxnLst/>
                <a:rect l="l" t="t" r="r" b="b"/>
                <a:pathLst>
                  <a:path w="1" h="1" extrusionOk="0">
                    <a:moveTo>
                      <a:pt x="1" y="1"/>
                    </a:moveTo>
                    <a:lnTo>
                      <a:pt x="1" y="1"/>
                    </a:lnTo>
                    <a:close/>
                  </a:path>
                </a:pathLst>
              </a:custGeom>
              <a:solidFill>
                <a:srgbClr val="EC9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51"/>
              <p:cNvSpPr/>
              <p:nvPr/>
            </p:nvSpPr>
            <p:spPr>
              <a:xfrm>
                <a:off x="2698919" y="3992365"/>
                <a:ext cx="20409" cy="75833"/>
              </a:xfrm>
              <a:custGeom>
                <a:avLst/>
                <a:gdLst/>
                <a:ahLst/>
                <a:cxnLst/>
                <a:rect l="l" t="t" r="r" b="b"/>
                <a:pathLst>
                  <a:path w="313" h="1163" extrusionOk="0">
                    <a:moveTo>
                      <a:pt x="52" y="1"/>
                    </a:moveTo>
                    <a:cubicBezTo>
                      <a:pt x="22" y="11"/>
                      <a:pt x="1" y="42"/>
                      <a:pt x="11" y="73"/>
                    </a:cubicBezTo>
                    <a:cubicBezTo>
                      <a:pt x="73" y="312"/>
                      <a:pt x="125" y="540"/>
                      <a:pt x="167" y="789"/>
                    </a:cubicBezTo>
                    <a:cubicBezTo>
                      <a:pt x="177" y="893"/>
                      <a:pt x="188" y="996"/>
                      <a:pt x="188" y="1100"/>
                    </a:cubicBezTo>
                    <a:cubicBezTo>
                      <a:pt x="188" y="1131"/>
                      <a:pt x="218" y="1162"/>
                      <a:pt x="250" y="1162"/>
                    </a:cubicBezTo>
                    <a:cubicBezTo>
                      <a:pt x="281" y="1162"/>
                      <a:pt x="312" y="1131"/>
                      <a:pt x="312" y="1100"/>
                    </a:cubicBezTo>
                    <a:cubicBezTo>
                      <a:pt x="301" y="923"/>
                      <a:pt x="281" y="748"/>
                      <a:pt x="250" y="582"/>
                    </a:cubicBezTo>
                    <a:cubicBezTo>
                      <a:pt x="208" y="405"/>
                      <a:pt x="167" y="218"/>
                      <a:pt x="115" y="42"/>
                    </a:cubicBezTo>
                    <a:cubicBezTo>
                      <a:pt x="115" y="21"/>
                      <a:pt x="84" y="1"/>
                      <a:pt x="63" y="1"/>
                    </a:cubicBezTo>
                    <a:close/>
                  </a:path>
                </a:pathLst>
              </a:custGeom>
              <a:solidFill>
                <a:srgbClr val="DC9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51"/>
              <p:cNvSpPr/>
              <p:nvPr/>
            </p:nvSpPr>
            <p:spPr>
              <a:xfrm>
                <a:off x="2739542" y="3965304"/>
                <a:ext cx="27777" cy="72443"/>
              </a:xfrm>
              <a:custGeom>
                <a:avLst/>
                <a:gdLst/>
                <a:ahLst/>
                <a:cxnLst/>
                <a:rect l="l" t="t" r="r" b="b"/>
                <a:pathLst>
                  <a:path w="426" h="1111" extrusionOk="0">
                    <a:moveTo>
                      <a:pt x="52" y="1"/>
                    </a:moveTo>
                    <a:cubicBezTo>
                      <a:pt x="31" y="1"/>
                      <a:pt x="21" y="11"/>
                      <a:pt x="10" y="21"/>
                    </a:cubicBezTo>
                    <a:cubicBezTo>
                      <a:pt x="0" y="42"/>
                      <a:pt x="0" y="63"/>
                      <a:pt x="10" y="73"/>
                    </a:cubicBezTo>
                    <a:cubicBezTo>
                      <a:pt x="63" y="218"/>
                      <a:pt x="125" y="363"/>
                      <a:pt x="176" y="509"/>
                    </a:cubicBezTo>
                    <a:cubicBezTo>
                      <a:pt x="239" y="654"/>
                      <a:pt x="280" y="810"/>
                      <a:pt x="301" y="965"/>
                    </a:cubicBezTo>
                    <a:cubicBezTo>
                      <a:pt x="301" y="997"/>
                      <a:pt x="312" y="1027"/>
                      <a:pt x="312" y="1059"/>
                    </a:cubicBezTo>
                    <a:cubicBezTo>
                      <a:pt x="312" y="1089"/>
                      <a:pt x="332" y="1110"/>
                      <a:pt x="363" y="1110"/>
                    </a:cubicBezTo>
                    <a:cubicBezTo>
                      <a:pt x="395" y="1110"/>
                      <a:pt x="425" y="1089"/>
                      <a:pt x="425" y="1059"/>
                    </a:cubicBezTo>
                    <a:cubicBezTo>
                      <a:pt x="404" y="882"/>
                      <a:pt x="374" y="706"/>
                      <a:pt x="322" y="540"/>
                    </a:cubicBezTo>
                    <a:cubicBezTo>
                      <a:pt x="259" y="363"/>
                      <a:pt x="197" y="197"/>
                      <a:pt x="114" y="21"/>
                    </a:cubicBezTo>
                    <a:lnTo>
                      <a:pt x="93" y="1"/>
                    </a:lnTo>
                    <a:close/>
                  </a:path>
                </a:pathLst>
              </a:custGeom>
              <a:solidFill>
                <a:srgbClr val="DC9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51"/>
              <p:cNvSpPr/>
              <p:nvPr/>
            </p:nvSpPr>
            <p:spPr>
              <a:xfrm>
                <a:off x="2274820" y="2856019"/>
                <a:ext cx="430940" cy="488451"/>
              </a:xfrm>
              <a:custGeom>
                <a:avLst/>
                <a:gdLst/>
                <a:ahLst/>
                <a:cxnLst/>
                <a:rect l="l" t="t" r="r" b="b"/>
                <a:pathLst>
                  <a:path w="6609" h="7491" extrusionOk="0">
                    <a:moveTo>
                      <a:pt x="6381" y="1"/>
                    </a:moveTo>
                    <a:cubicBezTo>
                      <a:pt x="5830" y="42"/>
                      <a:pt x="5260" y="177"/>
                      <a:pt x="4627" y="437"/>
                    </a:cubicBezTo>
                    <a:cubicBezTo>
                      <a:pt x="4046" y="665"/>
                      <a:pt x="3445" y="976"/>
                      <a:pt x="2864" y="1370"/>
                    </a:cubicBezTo>
                    <a:cubicBezTo>
                      <a:pt x="2294" y="1744"/>
                      <a:pt x="1764" y="2179"/>
                      <a:pt x="1287" y="2636"/>
                    </a:cubicBezTo>
                    <a:cubicBezTo>
                      <a:pt x="1059" y="2864"/>
                      <a:pt x="841" y="3102"/>
                      <a:pt x="655" y="3341"/>
                    </a:cubicBezTo>
                    <a:cubicBezTo>
                      <a:pt x="447" y="3590"/>
                      <a:pt x="281" y="3828"/>
                      <a:pt x="136" y="4067"/>
                    </a:cubicBezTo>
                    <a:cubicBezTo>
                      <a:pt x="94" y="4139"/>
                      <a:pt x="53" y="4202"/>
                      <a:pt x="21" y="4275"/>
                    </a:cubicBezTo>
                    <a:cubicBezTo>
                      <a:pt x="11" y="4295"/>
                      <a:pt x="1" y="4316"/>
                      <a:pt x="11" y="4337"/>
                    </a:cubicBezTo>
                    <a:lnTo>
                      <a:pt x="11" y="4378"/>
                    </a:lnTo>
                    <a:cubicBezTo>
                      <a:pt x="219" y="4928"/>
                      <a:pt x="592" y="5478"/>
                      <a:pt x="1132" y="5997"/>
                    </a:cubicBezTo>
                    <a:cubicBezTo>
                      <a:pt x="1370" y="6225"/>
                      <a:pt x="1640" y="6453"/>
                      <a:pt x="1941" y="6650"/>
                    </a:cubicBezTo>
                    <a:cubicBezTo>
                      <a:pt x="2231" y="6857"/>
                      <a:pt x="2532" y="7023"/>
                      <a:pt x="2833" y="7168"/>
                    </a:cubicBezTo>
                    <a:cubicBezTo>
                      <a:pt x="2988" y="7241"/>
                      <a:pt x="3144" y="7304"/>
                      <a:pt x="3310" y="7355"/>
                    </a:cubicBezTo>
                    <a:cubicBezTo>
                      <a:pt x="3465" y="7407"/>
                      <a:pt x="3631" y="7470"/>
                      <a:pt x="3797" y="7490"/>
                    </a:cubicBezTo>
                    <a:lnTo>
                      <a:pt x="3818" y="7490"/>
                    </a:lnTo>
                    <a:cubicBezTo>
                      <a:pt x="3839" y="7490"/>
                      <a:pt x="3870" y="7479"/>
                      <a:pt x="3891" y="7470"/>
                    </a:cubicBezTo>
                    <a:cubicBezTo>
                      <a:pt x="3912" y="7449"/>
                      <a:pt x="3922" y="7428"/>
                      <a:pt x="3932" y="7407"/>
                    </a:cubicBezTo>
                    <a:cubicBezTo>
                      <a:pt x="3974" y="7221"/>
                      <a:pt x="4025" y="7055"/>
                      <a:pt x="4067" y="6909"/>
                    </a:cubicBezTo>
                    <a:cubicBezTo>
                      <a:pt x="4108" y="6795"/>
                      <a:pt x="4161" y="6670"/>
                      <a:pt x="4212" y="6525"/>
                    </a:cubicBezTo>
                    <a:lnTo>
                      <a:pt x="4212" y="6546"/>
                    </a:lnTo>
                    <a:cubicBezTo>
                      <a:pt x="4451" y="5986"/>
                      <a:pt x="4762" y="5457"/>
                      <a:pt x="5063" y="4948"/>
                    </a:cubicBezTo>
                    <a:lnTo>
                      <a:pt x="5073" y="4928"/>
                    </a:lnTo>
                    <a:lnTo>
                      <a:pt x="5156" y="4803"/>
                    </a:lnTo>
                    <a:cubicBezTo>
                      <a:pt x="5457" y="4295"/>
                      <a:pt x="5768" y="3766"/>
                      <a:pt x="6028" y="3237"/>
                    </a:cubicBezTo>
                    <a:cubicBezTo>
                      <a:pt x="6298" y="2656"/>
                      <a:pt x="6463" y="2179"/>
                      <a:pt x="6546" y="1712"/>
                    </a:cubicBezTo>
                    <a:cubicBezTo>
                      <a:pt x="6588" y="1453"/>
                      <a:pt x="6609" y="1193"/>
                      <a:pt x="6588" y="955"/>
                    </a:cubicBezTo>
                    <a:cubicBezTo>
                      <a:pt x="6577" y="695"/>
                      <a:pt x="6526" y="447"/>
                      <a:pt x="6443" y="198"/>
                    </a:cubicBezTo>
                    <a:lnTo>
                      <a:pt x="6432" y="177"/>
                    </a:lnTo>
                    <a:cubicBezTo>
                      <a:pt x="6463" y="156"/>
                      <a:pt x="6473" y="125"/>
                      <a:pt x="6473" y="105"/>
                    </a:cubicBezTo>
                    <a:cubicBezTo>
                      <a:pt x="6473" y="73"/>
                      <a:pt x="6463" y="52"/>
                      <a:pt x="6443" y="32"/>
                    </a:cubicBezTo>
                    <a:cubicBezTo>
                      <a:pt x="6432" y="11"/>
                      <a:pt x="6401" y="1"/>
                      <a:pt x="6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51"/>
              <p:cNvSpPr/>
              <p:nvPr/>
            </p:nvSpPr>
            <p:spPr>
              <a:xfrm>
                <a:off x="2274820" y="2864170"/>
                <a:ext cx="361953" cy="331502"/>
              </a:xfrm>
              <a:custGeom>
                <a:avLst/>
                <a:gdLst/>
                <a:ahLst/>
                <a:cxnLst/>
                <a:rect l="l" t="t" r="r" b="b"/>
                <a:pathLst>
                  <a:path w="5551" h="5084" extrusionOk="0">
                    <a:moveTo>
                      <a:pt x="5551" y="0"/>
                    </a:moveTo>
                    <a:cubicBezTo>
                      <a:pt x="5260" y="73"/>
                      <a:pt x="4949" y="176"/>
                      <a:pt x="4627" y="301"/>
                    </a:cubicBezTo>
                    <a:cubicBezTo>
                      <a:pt x="4046" y="540"/>
                      <a:pt x="3445" y="851"/>
                      <a:pt x="2864" y="1245"/>
                    </a:cubicBezTo>
                    <a:cubicBezTo>
                      <a:pt x="2294" y="1619"/>
                      <a:pt x="1764" y="2043"/>
                      <a:pt x="1287" y="2511"/>
                    </a:cubicBezTo>
                    <a:cubicBezTo>
                      <a:pt x="1059" y="2739"/>
                      <a:pt x="841" y="2977"/>
                      <a:pt x="644" y="3216"/>
                    </a:cubicBezTo>
                    <a:cubicBezTo>
                      <a:pt x="447" y="3465"/>
                      <a:pt x="281" y="3703"/>
                      <a:pt x="136" y="3942"/>
                    </a:cubicBezTo>
                    <a:cubicBezTo>
                      <a:pt x="94" y="4014"/>
                      <a:pt x="53" y="4077"/>
                      <a:pt x="21" y="4150"/>
                    </a:cubicBezTo>
                    <a:cubicBezTo>
                      <a:pt x="11" y="4170"/>
                      <a:pt x="1" y="4191"/>
                      <a:pt x="1" y="4212"/>
                    </a:cubicBezTo>
                    <a:cubicBezTo>
                      <a:pt x="1" y="4233"/>
                      <a:pt x="11" y="4243"/>
                      <a:pt x="11" y="4253"/>
                    </a:cubicBezTo>
                    <a:cubicBezTo>
                      <a:pt x="115" y="4533"/>
                      <a:pt x="260" y="4813"/>
                      <a:pt x="457" y="5083"/>
                    </a:cubicBezTo>
                    <a:cubicBezTo>
                      <a:pt x="489" y="5000"/>
                      <a:pt x="530" y="4917"/>
                      <a:pt x="572" y="4834"/>
                    </a:cubicBezTo>
                    <a:cubicBezTo>
                      <a:pt x="1142" y="3662"/>
                      <a:pt x="1982" y="2624"/>
                      <a:pt x="2957" y="1753"/>
                    </a:cubicBezTo>
                    <a:cubicBezTo>
                      <a:pt x="3746" y="1068"/>
                      <a:pt x="4617" y="478"/>
                      <a:pt x="5551" y="0"/>
                    </a:cubicBezTo>
                    <a:close/>
                  </a:path>
                </a:pathLst>
              </a:custGeom>
              <a:solidFill>
                <a:srgbClr val="9BAB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51"/>
              <p:cNvSpPr/>
              <p:nvPr/>
            </p:nvSpPr>
            <p:spPr>
              <a:xfrm>
                <a:off x="3707394" y="3935570"/>
                <a:ext cx="182704" cy="336197"/>
              </a:xfrm>
              <a:custGeom>
                <a:avLst/>
                <a:gdLst/>
                <a:ahLst/>
                <a:cxnLst/>
                <a:rect l="l" t="t" r="r" b="b"/>
                <a:pathLst>
                  <a:path w="2802" h="5156" extrusionOk="0">
                    <a:moveTo>
                      <a:pt x="602" y="0"/>
                    </a:moveTo>
                    <a:cubicBezTo>
                      <a:pt x="540" y="0"/>
                      <a:pt x="478" y="0"/>
                      <a:pt x="426" y="21"/>
                    </a:cubicBezTo>
                    <a:cubicBezTo>
                      <a:pt x="333" y="42"/>
                      <a:pt x="261" y="83"/>
                      <a:pt x="198" y="135"/>
                    </a:cubicBezTo>
                    <a:cubicBezTo>
                      <a:pt x="136" y="187"/>
                      <a:pt x="84" y="259"/>
                      <a:pt x="53" y="342"/>
                    </a:cubicBezTo>
                    <a:cubicBezTo>
                      <a:pt x="32" y="415"/>
                      <a:pt x="12" y="498"/>
                      <a:pt x="12" y="591"/>
                    </a:cubicBezTo>
                    <a:cubicBezTo>
                      <a:pt x="1" y="685"/>
                      <a:pt x="1" y="778"/>
                      <a:pt x="22" y="892"/>
                    </a:cubicBezTo>
                    <a:cubicBezTo>
                      <a:pt x="42" y="1110"/>
                      <a:pt x="105" y="1328"/>
                      <a:pt x="167" y="1515"/>
                    </a:cubicBezTo>
                    <a:cubicBezTo>
                      <a:pt x="219" y="1670"/>
                      <a:pt x="270" y="1826"/>
                      <a:pt x="312" y="1930"/>
                    </a:cubicBezTo>
                    <a:cubicBezTo>
                      <a:pt x="344" y="2013"/>
                      <a:pt x="374" y="2085"/>
                      <a:pt x="395" y="2168"/>
                    </a:cubicBezTo>
                    <a:cubicBezTo>
                      <a:pt x="426" y="2262"/>
                      <a:pt x="457" y="2355"/>
                      <a:pt x="478" y="2448"/>
                    </a:cubicBezTo>
                    <a:cubicBezTo>
                      <a:pt x="530" y="2624"/>
                      <a:pt x="572" y="2811"/>
                      <a:pt x="602" y="2977"/>
                    </a:cubicBezTo>
                    <a:lnTo>
                      <a:pt x="613" y="3029"/>
                    </a:lnTo>
                    <a:cubicBezTo>
                      <a:pt x="675" y="3309"/>
                      <a:pt x="748" y="3610"/>
                      <a:pt x="841" y="3911"/>
                    </a:cubicBezTo>
                    <a:cubicBezTo>
                      <a:pt x="945" y="4274"/>
                      <a:pt x="1142" y="4793"/>
                      <a:pt x="1547" y="5135"/>
                    </a:cubicBezTo>
                    <a:cubicBezTo>
                      <a:pt x="1568" y="5155"/>
                      <a:pt x="1588" y="5155"/>
                      <a:pt x="1609" y="5155"/>
                    </a:cubicBezTo>
                    <a:cubicBezTo>
                      <a:pt x="1640" y="5155"/>
                      <a:pt x="1671" y="5145"/>
                      <a:pt x="1692" y="5114"/>
                    </a:cubicBezTo>
                    <a:cubicBezTo>
                      <a:pt x="1702" y="5114"/>
                      <a:pt x="1702" y="5104"/>
                      <a:pt x="1713" y="5093"/>
                    </a:cubicBezTo>
                    <a:lnTo>
                      <a:pt x="1713" y="5093"/>
                    </a:lnTo>
                    <a:cubicBezTo>
                      <a:pt x="1702" y="5104"/>
                      <a:pt x="1713" y="5114"/>
                      <a:pt x="1723" y="5114"/>
                    </a:cubicBezTo>
                    <a:cubicBezTo>
                      <a:pt x="1733" y="5135"/>
                      <a:pt x="1754" y="5135"/>
                      <a:pt x="1785" y="5135"/>
                    </a:cubicBezTo>
                    <a:cubicBezTo>
                      <a:pt x="1816" y="5135"/>
                      <a:pt x="1837" y="5125"/>
                      <a:pt x="1868" y="5104"/>
                    </a:cubicBezTo>
                    <a:lnTo>
                      <a:pt x="1899" y="5062"/>
                    </a:lnTo>
                    <a:cubicBezTo>
                      <a:pt x="1909" y="5052"/>
                      <a:pt x="1930" y="5031"/>
                      <a:pt x="1941" y="5010"/>
                    </a:cubicBezTo>
                    <a:lnTo>
                      <a:pt x="1992" y="4948"/>
                    </a:lnTo>
                    <a:cubicBezTo>
                      <a:pt x="2024" y="4906"/>
                      <a:pt x="2065" y="4855"/>
                      <a:pt x="2096" y="4803"/>
                    </a:cubicBezTo>
                    <a:cubicBezTo>
                      <a:pt x="2158" y="4720"/>
                      <a:pt x="2221" y="4616"/>
                      <a:pt x="2283" y="4502"/>
                    </a:cubicBezTo>
                    <a:cubicBezTo>
                      <a:pt x="2397" y="4295"/>
                      <a:pt x="2490" y="4077"/>
                      <a:pt x="2563" y="3838"/>
                    </a:cubicBezTo>
                    <a:cubicBezTo>
                      <a:pt x="2729" y="3350"/>
                      <a:pt x="2801" y="2853"/>
                      <a:pt x="2771" y="2365"/>
                    </a:cubicBezTo>
                    <a:cubicBezTo>
                      <a:pt x="2760" y="2126"/>
                      <a:pt x="2719" y="1888"/>
                      <a:pt x="2646" y="1649"/>
                    </a:cubicBezTo>
                    <a:cubicBezTo>
                      <a:pt x="2584" y="1432"/>
                      <a:pt x="2480" y="1214"/>
                      <a:pt x="2345" y="1006"/>
                    </a:cubicBezTo>
                    <a:cubicBezTo>
                      <a:pt x="2221" y="809"/>
                      <a:pt x="2055" y="633"/>
                      <a:pt x="1858" y="477"/>
                    </a:cubicBezTo>
                    <a:cubicBezTo>
                      <a:pt x="1660" y="332"/>
                      <a:pt x="1422" y="197"/>
                      <a:pt x="1163" y="114"/>
                    </a:cubicBezTo>
                    <a:cubicBezTo>
                      <a:pt x="1007" y="63"/>
                      <a:pt x="872" y="21"/>
                      <a:pt x="738" y="10"/>
                    </a:cubicBezTo>
                    <a:cubicBezTo>
                      <a:pt x="696" y="0"/>
                      <a:pt x="655" y="0"/>
                      <a:pt x="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51"/>
              <p:cNvSpPr/>
              <p:nvPr/>
            </p:nvSpPr>
            <p:spPr>
              <a:xfrm>
                <a:off x="3723630" y="3944308"/>
                <a:ext cx="54185" cy="93439"/>
              </a:xfrm>
              <a:custGeom>
                <a:avLst/>
                <a:gdLst/>
                <a:ahLst/>
                <a:cxnLst/>
                <a:rect l="l" t="t" r="r" b="b"/>
                <a:pathLst>
                  <a:path w="831" h="1433" extrusionOk="0">
                    <a:moveTo>
                      <a:pt x="84" y="1"/>
                    </a:moveTo>
                    <a:cubicBezTo>
                      <a:pt x="63" y="1"/>
                      <a:pt x="42" y="1"/>
                      <a:pt x="32" y="22"/>
                    </a:cubicBezTo>
                    <a:cubicBezTo>
                      <a:pt x="12" y="32"/>
                      <a:pt x="1" y="53"/>
                      <a:pt x="1" y="74"/>
                    </a:cubicBezTo>
                    <a:cubicBezTo>
                      <a:pt x="1" y="104"/>
                      <a:pt x="21" y="125"/>
                      <a:pt x="42" y="146"/>
                    </a:cubicBezTo>
                    <a:cubicBezTo>
                      <a:pt x="53" y="157"/>
                      <a:pt x="74" y="178"/>
                      <a:pt x="95" y="187"/>
                    </a:cubicBezTo>
                    <a:lnTo>
                      <a:pt x="84" y="187"/>
                    </a:lnTo>
                    <a:cubicBezTo>
                      <a:pt x="187" y="270"/>
                      <a:pt x="281" y="374"/>
                      <a:pt x="364" y="478"/>
                    </a:cubicBezTo>
                    <a:lnTo>
                      <a:pt x="353" y="478"/>
                    </a:lnTo>
                    <a:lnTo>
                      <a:pt x="364" y="489"/>
                    </a:lnTo>
                    <a:cubicBezTo>
                      <a:pt x="416" y="561"/>
                      <a:pt x="468" y="644"/>
                      <a:pt x="509" y="738"/>
                    </a:cubicBezTo>
                    <a:cubicBezTo>
                      <a:pt x="561" y="821"/>
                      <a:pt x="592" y="904"/>
                      <a:pt x="634" y="997"/>
                    </a:cubicBezTo>
                    <a:lnTo>
                      <a:pt x="634" y="1007"/>
                    </a:lnTo>
                    <a:cubicBezTo>
                      <a:pt x="675" y="1132"/>
                      <a:pt x="717" y="1266"/>
                      <a:pt x="738" y="1391"/>
                    </a:cubicBezTo>
                    <a:cubicBezTo>
                      <a:pt x="748" y="1422"/>
                      <a:pt x="768" y="1432"/>
                      <a:pt x="789" y="1432"/>
                    </a:cubicBezTo>
                    <a:cubicBezTo>
                      <a:pt x="821" y="1422"/>
                      <a:pt x="831" y="1402"/>
                      <a:pt x="831" y="1381"/>
                    </a:cubicBezTo>
                    <a:cubicBezTo>
                      <a:pt x="779" y="1121"/>
                      <a:pt x="696" y="883"/>
                      <a:pt x="592" y="644"/>
                    </a:cubicBezTo>
                    <a:cubicBezTo>
                      <a:pt x="478" y="416"/>
                      <a:pt x="333" y="198"/>
                      <a:pt x="146" y="22"/>
                    </a:cubicBezTo>
                    <a:cubicBezTo>
                      <a:pt x="125" y="12"/>
                      <a:pt x="115" y="1"/>
                      <a:pt x="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51"/>
              <p:cNvSpPr/>
              <p:nvPr/>
            </p:nvSpPr>
            <p:spPr>
              <a:xfrm>
                <a:off x="3758841" y="3936222"/>
                <a:ext cx="53533" cy="77138"/>
              </a:xfrm>
              <a:custGeom>
                <a:avLst/>
                <a:gdLst/>
                <a:ahLst/>
                <a:cxnLst/>
                <a:rect l="l" t="t" r="r" b="b"/>
                <a:pathLst>
                  <a:path w="821" h="1183" extrusionOk="0">
                    <a:moveTo>
                      <a:pt x="94" y="0"/>
                    </a:moveTo>
                    <a:cubicBezTo>
                      <a:pt x="73" y="0"/>
                      <a:pt x="52" y="11"/>
                      <a:pt x="42" y="21"/>
                    </a:cubicBezTo>
                    <a:cubicBezTo>
                      <a:pt x="11" y="42"/>
                      <a:pt x="0" y="94"/>
                      <a:pt x="32" y="125"/>
                    </a:cubicBezTo>
                    <a:cubicBezTo>
                      <a:pt x="73" y="166"/>
                      <a:pt x="115" y="198"/>
                      <a:pt x="156" y="239"/>
                    </a:cubicBezTo>
                    <a:cubicBezTo>
                      <a:pt x="198" y="281"/>
                      <a:pt x="249" y="322"/>
                      <a:pt x="291" y="364"/>
                    </a:cubicBezTo>
                    <a:cubicBezTo>
                      <a:pt x="364" y="447"/>
                      <a:pt x="436" y="530"/>
                      <a:pt x="498" y="613"/>
                    </a:cubicBezTo>
                    <a:cubicBezTo>
                      <a:pt x="571" y="716"/>
                      <a:pt x="633" y="830"/>
                      <a:pt x="685" y="955"/>
                    </a:cubicBezTo>
                    <a:cubicBezTo>
                      <a:pt x="705" y="1017"/>
                      <a:pt x="726" y="1079"/>
                      <a:pt x="737" y="1152"/>
                    </a:cubicBezTo>
                    <a:cubicBezTo>
                      <a:pt x="737" y="1173"/>
                      <a:pt x="768" y="1183"/>
                      <a:pt x="788" y="1183"/>
                    </a:cubicBezTo>
                    <a:cubicBezTo>
                      <a:pt x="809" y="1173"/>
                      <a:pt x="820" y="1152"/>
                      <a:pt x="820" y="1131"/>
                    </a:cubicBezTo>
                    <a:cubicBezTo>
                      <a:pt x="799" y="1017"/>
                      <a:pt x="768" y="913"/>
                      <a:pt x="726" y="809"/>
                    </a:cubicBezTo>
                    <a:cubicBezTo>
                      <a:pt x="696" y="706"/>
                      <a:pt x="643" y="602"/>
                      <a:pt x="581" y="498"/>
                    </a:cubicBezTo>
                    <a:cubicBezTo>
                      <a:pt x="560" y="457"/>
                      <a:pt x="530" y="405"/>
                      <a:pt x="498" y="364"/>
                    </a:cubicBezTo>
                    <a:cubicBezTo>
                      <a:pt x="467" y="322"/>
                      <a:pt x="436" y="281"/>
                      <a:pt x="394" y="239"/>
                    </a:cubicBezTo>
                    <a:cubicBezTo>
                      <a:pt x="364" y="198"/>
                      <a:pt x="322" y="156"/>
                      <a:pt x="281" y="125"/>
                    </a:cubicBezTo>
                    <a:cubicBezTo>
                      <a:pt x="228" y="83"/>
                      <a:pt x="187" y="42"/>
                      <a:pt x="125" y="11"/>
                    </a:cubicBezTo>
                    <a:cubicBezTo>
                      <a:pt x="115" y="0"/>
                      <a:pt x="104" y="0"/>
                      <a:pt x="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51"/>
              <p:cNvSpPr/>
              <p:nvPr/>
            </p:nvSpPr>
            <p:spPr>
              <a:xfrm>
                <a:off x="4055071" y="3524968"/>
                <a:ext cx="272687" cy="564871"/>
              </a:xfrm>
              <a:custGeom>
                <a:avLst/>
                <a:gdLst/>
                <a:ahLst/>
                <a:cxnLst/>
                <a:rect l="l" t="t" r="r" b="b"/>
                <a:pathLst>
                  <a:path w="4182" h="8663" extrusionOk="0">
                    <a:moveTo>
                      <a:pt x="966" y="0"/>
                    </a:moveTo>
                    <a:cubicBezTo>
                      <a:pt x="893" y="0"/>
                      <a:pt x="810" y="11"/>
                      <a:pt x="737" y="32"/>
                    </a:cubicBezTo>
                    <a:cubicBezTo>
                      <a:pt x="592" y="73"/>
                      <a:pt x="447" y="156"/>
                      <a:pt x="312" y="281"/>
                    </a:cubicBezTo>
                    <a:cubicBezTo>
                      <a:pt x="240" y="353"/>
                      <a:pt x="177" y="436"/>
                      <a:pt x="125" y="530"/>
                    </a:cubicBezTo>
                    <a:cubicBezTo>
                      <a:pt x="84" y="613"/>
                      <a:pt x="42" y="717"/>
                      <a:pt x="21" y="841"/>
                    </a:cubicBezTo>
                    <a:cubicBezTo>
                      <a:pt x="11" y="945"/>
                      <a:pt x="1" y="1049"/>
                      <a:pt x="11" y="1173"/>
                    </a:cubicBezTo>
                    <a:cubicBezTo>
                      <a:pt x="11" y="1298"/>
                      <a:pt x="32" y="1422"/>
                      <a:pt x="53" y="1556"/>
                    </a:cubicBezTo>
                    <a:cubicBezTo>
                      <a:pt x="104" y="1847"/>
                      <a:pt x="198" y="2107"/>
                      <a:pt x="281" y="2356"/>
                    </a:cubicBezTo>
                    <a:cubicBezTo>
                      <a:pt x="385" y="2646"/>
                      <a:pt x="519" y="2946"/>
                      <a:pt x="602" y="3154"/>
                    </a:cubicBezTo>
                    <a:lnTo>
                      <a:pt x="654" y="3278"/>
                    </a:lnTo>
                    <a:lnTo>
                      <a:pt x="664" y="3299"/>
                    </a:lnTo>
                    <a:cubicBezTo>
                      <a:pt x="727" y="3444"/>
                      <a:pt x="800" y="3610"/>
                      <a:pt x="862" y="3776"/>
                    </a:cubicBezTo>
                    <a:lnTo>
                      <a:pt x="872" y="3787"/>
                    </a:lnTo>
                    <a:cubicBezTo>
                      <a:pt x="893" y="3870"/>
                      <a:pt x="913" y="3942"/>
                      <a:pt x="945" y="4025"/>
                    </a:cubicBezTo>
                    <a:lnTo>
                      <a:pt x="955" y="4057"/>
                    </a:lnTo>
                    <a:cubicBezTo>
                      <a:pt x="996" y="4191"/>
                      <a:pt x="1038" y="4326"/>
                      <a:pt x="1069" y="4461"/>
                    </a:cubicBezTo>
                    <a:cubicBezTo>
                      <a:pt x="1152" y="4710"/>
                      <a:pt x="1215" y="4980"/>
                      <a:pt x="1277" y="5239"/>
                    </a:cubicBezTo>
                    <a:cubicBezTo>
                      <a:pt x="1401" y="5789"/>
                      <a:pt x="1494" y="6318"/>
                      <a:pt x="1536" y="6826"/>
                    </a:cubicBezTo>
                    <a:cubicBezTo>
                      <a:pt x="1567" y="7365"/>
                      <a:pt x="1567" y="7895"/>
                      <a:pt x="1515" y="8413"/>
                    </a:cubicBezTo>
                    <a:cubicBezTo>
                      <a:pt x="1515" y="8444"/>
                      <a:pt x="1515" y="8465"/>
                      <a:pt x="1536" y="8486"/>
                    </a:cubicBezTo>
                    <a:cubicBezTo>
                      <a:pt x="1556" y="8506"/>
                      <a:pt x="1588" y="8527"/>
                      <a:pt x="1609" y="8527"/>
                    </a:cubicBezTo>
                    <a:lnTo>
                      <a:pt x="1630" y="8517"/>
                    </a:lnTo>
                    <a:cubicBezTo>
                      <a:pt x="1920" y="8610"/>
                      <a:pt x="2179" y="8652"/>
                      <a:pt x="2428" y="8662"/>
                    </a:cubicBezTo>
                    <a:lnTo>
                      <a:pt x="2532" y="8662"/>
                    </a:lnTo>
                    <a:cubicBezTo>
                      <a:pt x="2729" y="8662"/>
                      <a:pt x="2905" y="8642"/>
                      <a:pt x="3071" y="8589"/>
                    </a:cubicBezTo>
                    <a:cubicBezTo>
                      <a:pt x="3268" y="8527"/>
                      <a:pt x="3434" y="8434"/>
                      <a:pt x="3569" y="8310"/>
                    </a:cubicBezTo>
                    <a:cubicBezTo>
                      <a:pt x="3704" y="8206"/>
                      <a:pt x="3808" y="8061"/>
                      <a:pt x="3901" y="7884"/>
                    </a:cubicBezTo>
                    <a:cubicBezTo>
                      <a:pt x="4067" y="7573"/>
                      <a:pt x="4150" y="7189"/>
                      <a:pt x="4181" y="6712"/>
                    </a:cubicBezTo>
                    <a:cubicBezTo>
                      <a:pt x="4181" y="6505"/>
                      <a:pt x="4181" y="6287"/>
                      <a:pt x="4161" y="6048"/>
                    </a:cubicBezTo>
                    <a:cubicBezTo>
                      <a:pt x="4140" y="5820"/>
                      <a:pt x="4119" y="5592"/>
                      <a:pt x="4078" y="5364"/>
                    </a:cubicBezTo>
                    <a:cubicBezTo>
                      <a:pt x="4046" y="5146"/>
                      <a:pt x="3995" y="4938"/>
                      <a:pt x="3942" y="4710"/>
                    </a:cubicBezTo>
                    <a:cubicBezTo>
                      <a:pt x="3912" y="4565"/>
                      <a:pt x="3880" y="4440"/>
                      <a:pt x="3839" y="4326"/>
                    </a:cubicBezTo>
                    <a:cubicBezTo>
                      <a:pt x="3756" y="4057"/>
                      <a:pt x="3663" y="3766"/>
                      <a:pt x="3527" y="3414"/>
                    </a:cubicBezTo>
                    <a:cubicBezTo>
                      <a:pt x="3372" y="3009"/>
                      <a:pt x="3195" y="2614"/>
                      <a:pt x="3019" y="2231"/>
                    </a:cubicBezTo>
                    <a:cubicBezTo>
                      <a:pt x="2801" y="1775"/>
                      <a:pt x="2584" y="1401"/>
                      <a:pt x="2356" y="1069"/>
                    </a:cubicBezTo>
                    <a:cubicBezTo>
                      <a:pt x="2179" y="800"/>
                      <a:pt x="1920" y="468"/>
                      <a:pt x="1588" y="229"/>
                    </a:cubicBezTo>
                    <a:cubicBezTo>
                      <a:pt x="1453" y="125"/>
                      <a:pt x="1318" y="63"/>
                      <a:pt x="1183" y="21"/>
                    </a:cubicBezTo>
                    <a:cubicBezTo>
                      <a:pt x="1111" y="11"/>
                      <a:pt x="1038" y="0"/>
                      <a:pt x="9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51"/>
              <p:cNvSpPr/>
              <p:nvPr/>
            </p:nvSpPr>
            <p:spPr>
              <a:xfrm>
                <a:off x="4072677" y="3554702"/>
                <a:ext cx="44665" cy="74790"/>
              </a:xfrm>
              <a:custGeom>
                <a:avLst/>
                <a:gdLst/>
                <a:ahLst/>
                <a:cxnLst/>
                <a:rect l="l" t="t" r="r" b="b"/>
                <a:pathLst>
                  <a:path w="685" h="1147" extrusionOk="0">
                    <a:moveTo>
                      <a:pt x="62" y="1"/>
                    </a:moveTo>
                    <a:cubicBezTo>
                      <a:pt x="53" y="1"/>
                      <a:pt x="32" y="1"/>
                      <a:pt x="21" y="12"/>
                    </a:cubicBezTo>
                    <a:cubicBezTo>
                      <a:pt x="0" y="32"/>
                      <a:pt x="0" y="63"/>
                      <a:pt x="11" y="95"/>
                    </a:cubicBezTo>
                    <a:cubicBezTo>
                      <a:pt x="156" y="271"/>
                      <a:pt x="291" y="447"/>
                      <a:pt x="405" y="644"/>
                    </a:cubicBezTo>
                    <a:lnTo>
                      <a:pt x="405" y="634"/>
                    </a:lnTo>
                    <a:cubicBezTo>
                      <a:pt x="447" y="706"/>
                      <a:pt x="488" y="789"/>
                      <a:pt x="519" y="862"/>
                    </a:cubicBezTo>
                    <a:cubicBezTo>
                      <a:pt x="560" y="945"/>
                      <a:pt x="592" y="1038"/>
                      <a:pt x="623" y="1121"/>
                    </a:cubicBezTo>
                    <a:cubicBezTo>
                      <a:pt x="623" y="1136"/>
                      <a:pt x="639" y="1146"/>
                      <a:pt x="652" y="1146"/>
                    </a:cubicBezTo>
                    <a:cubicBezTo>
                      <a:pt x="657" y="1146"/>
                      <a:pt x="661" y="1145"/>
                      <a:pt x="664" y="1142"/>
                    </a:cubicBezTo>
                    <a:cubicBezTo>
                      <a:pt x="685" y="1132"/>
                      <a:pt x="685" y="1111"/>
                      <a:pt x="685" y="1100"/>
                    </a:cubicBezTo>
                    <a:cubicBezTo>
                      <a:pt x="560" y="706"/>
                      <a:pt x="343" y="354"/>
                      <a:pt x="104" y="22"/>
                    </a:cubicBezTo>
                    <a:cubicBezTo>
                      <a:pt x="94" y="12"/>
                      <a:pt x="73" y="1"/>
                      <a:pt x="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51"/>
              <p:cNvSpPr/>
              <p:nvPr/>
            </p:nvSpPr>
            <p:spPr>
              <a:xfrm>
                <a:off x="4100390" y="3527641"/>
                <a:ext cx="52881" cy="72638"/>
              </a:xfrm>
              <a:custGeom>
                <a:avLst/>
                <a:gdLst/>
                <a:ahLst/>
                <a:cxnLst/>
                <a:rect l="l" t="t" r="r" b="b"/>
                <a:pathLst>
                  <a:path w="811" h="1114" extrusionOk="0">
                    <a:moveTo>
                      <a:pt x="84" y="1"/>
                    </a:moveTo>
                    <a:cubicBezTo>
                      <a:pt x="63" y="1"/>
                      <a:pt x="42" y="22"/>
                      <a:pt x="32" y="32"/>
                    </a:cubicBezTo>
                    <a:cubicBezTo>
                      <a:pt x="1" y="74"/>
                      <a:pt x="1" y="136"/>
                      <a:pt x="42" y="167"/>
                    </a:cubicBezTo>
                    <a:cubicBezTo>
                      <a:pt x="125" y="219"/>
                      <a:pt x="198" y="281"/>
                      <a:pt x="271" y="344"/>
                    </a:cubicBezTo>
                    <a:cubicBezTo>
                      <a:pt x="322" y="395"/>
                      <a:pt x="374" y="457"/>
                      <a:pt x="426" y="520"/>
                    </a:cubicBezTo>
                    <a:cubicBezTo>
                      <a:pt x="478" y="582"/>
                      <a:pt x="520" y="644"/>
                      <a:pt x="561" y="717"/>
                    </a:cubicBezTo>
                    <a:cubicBezTo>
                      <a:pt x="623" y="821"/>
                      <a:pt x="675" y="925"/>
                      <a:pt x="706" y="1038"/>
                    </a:cubicBezTo>
                    <a:cubicBezTo>
                      <a:pt x="706" y="1049"/>
                      <a:pt x="706" y="1059"/>
                      <a:pt x="716" y="1070"/>
                    </a:cubicBezTo>
                    <a:cubicBezTo>
                      <a:pt x="716" y="1095"/>
                      <a:pt x="730" y="1114"/>
                      <a:pt x="753" y="1114"/>
                    </a:cubicBezTo>
                    <a:cubicBezTo>
                      <a:pt x="758" y="1114"/>
                      <a:pt x="763" y="1113"/>
                      <a:pt x="769" y="1111"/>
                    </a:cubicBezTo>
                    <a:cubicBezTo>
                      <a:pt x="789" y="1111"/>
                      <a:pt x="810" y="1091"/>
                      <a:pt x="810" y="1059"/>
                    </a:cubicBezTo>
                    <a:cubicBezTo>
                      <a:pt x="778" y="966"/>
                      <a:pt x="748" y="872"/>
                      <a:pt x="716" y="789"/>
                    </a:cubicBezTo>
                    <a:cubicBezTo>
                      <a:pt x="675" y="686"/>
                      <a:pt x="623" y="593"/>
                      <a:pt x="561" y="499"/>
                    </a:cubicBezTo>
                    <a:cubicBezTo>
                      <a:pt x="447" y="323"/>
                      <a:pt x="312" y="157"/>
                      <a:pt x="156" y="22"/>
                    </a:cubicBezTo>
                    <a:cubicBezTo>
                      <a:pt x="146" y="1"/>
                      <a:pt x="125" y="1"/>
                      <a:pt x="1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51"/>
              <p:cNvSpPr/>
              <p:nvPr/>
            </p:nvSpPr>
            <p:spPr>
              <a:xfrm>
                <a:off x="3042554" y="3922007"/>
                <a:ext cx="1676747" cy="640574"/>
              </a:xfrm>
              <a:custGeom>
                <a:avLst/>
                <a:gdLst/>
                <a:ahLst/>
                <a:cxnLst/>
                <a:rect l="l" t="t" r="r" b="b"/>
                <a:pathLst>
                  <a:path w="25715" h="9824" extrusionOk="0">
                    <a:moveTo>
                      <a:pt x="5083" y="1"/>
                    </a:moveTo>
                    <a:cubicBezTo>
                      <a:pt x="4855" y="1"/>
                      <a:pt x="4627" y="11"/>
                      <a:pt x="4388" y="42"/>
                    </a:cubicBezTo>
                    <a:cubicBezTo>
                      <a:pt x="3890" y="105"/>
                      <a:pt x="3371" y="250"/>
                      <a:pt x="2811" y="478"/>
                    </a:cubicBezTo>
                    <a:cubicBezTo>
                      <a:pt x="2262" y="706"/>
                      <a:pt x="1764" y="986"/>
                      <a:pt x="1338" y="1308"/>
                    </a:cubicBezTo>
                    <a:cubicBezTo>
                      <a:pt x="851" y="1671"/>
                      <a:pt x="488" y="2075"/>
                      <a:pt x="259" y="2521"/>
                    </a:cubicBezTo>
                    <a:cubicBezTo>
                      <a:pt x="156" y="2719"/>
                      <a:pt x="83" y="2936"/>
                      <a:pt x="42" y="3154"/>
                    </a:cubicBezTo>
                    <a:cubicBezTo>
                      <a:pt x="21" y="3268"/>
                      <a:pt x="0" y="3382"/>
                      <a:pt x="0" y="3507"/>
                    </a:cubicBezTo>
                    <a:cubicBezTo>
                      <a:pt x="0" y="3621"/>
                      <a:pt x="21" y="3745"/>
                      <a:pt x="52" y="3890"/>
                    </a:cubicBezTo>
                    <a:cubicBezTo>
                      <a:pt x="83" y="3994"/>
                      <a:pt x="125" y="4098"/>
                      <a:pt x="187" y="4222"/>
                    </a:cubicBezTo>
                    <a:cubicBezTo>
                      <a:pt x="239" y="4326"/>
                      <a:pt x="301" y="4420"/>
                      <a:pt x="384" y="4513"/>
                    </a:cubicBezTo>
                    <a:cubicBezTo>
                      <a:pt x="425" y="4554"/>
                      <a:pt x="457" y="4596"/>
                      <a:pt x="498" y="4627"/>
                    </a:cubicBezTo>
                    <a:cubicBezTo>
                      <a:pt x="540" y="4669"/>
                      <a:pt x="591" y="4710"/>
                      <a:pt x="644" y="4741"/>
                    </a:cubicBezTo>
                    <a:cubicBezTo>
                      <a:pt x="737" y="4803"/>
                      <a:pt x="851" y="4855"/>
                      <a:pt x="976" y="4897"/>
                    </a:cubicBezTo>
                    <a:cubicBezTo>
                      <a:pt x="1048" y="4907"/>
                      <a:pt x="1131" y="4918"/>
                      <a:pt x="1214" y="4918"/>
                    </a:cubicBezTo>
                    <a:lnTo>
                      <a:pt x="1328" y="4918"/>
                    </a:lnTo>
                    <a:cubicBezTo>
                      <a:pt x="1442" y="4907"/>
                      <a:pt x="1556" y="4876"/>
                      <a:pt x="1681" y="4824"/>
                    </a:cubicBezTo>
                    <a:cubicBezTo>
                      <a:pt x="1857" y="4741"/>
                      <a:pt x="2034" y="4616"/>
                      <a:pt x="2220" y="4420"/>
                    </a:cubicBezTo>
                    <a:cubicBezTo>
                      <a:pt x="2386" y="4243"/>
                      <a:pt x="2521" y="4056"/>
                      <a:pt x="2656" y="3849"/>
                    </a:cubicBezTo>
                    <a:cubicBezTo>
                      <a:pt x="2707" y="3766"/>
                      <a:pt x="2770" y="3673"/>
                      <a:pt x="2832" y="3590"/>
                    </a:cubicBezTo>
                    <a:cubicBezTo>
                      <a:pt x="2905" y="3465"/>
                      <a:pt x="2988" y="3341"/>
                      <a:pt x="3071" y="3226"/>
                    </a:cubicBezTo>
                    <a:cubicBezTo>
                      <a:pt x="3195" y="3040"/>
                      <a:pt x="3361" y="2832"/>
                      <a:pt x="3558" y="2666"/>
                    </a:cubicBezTo>
                    <a:cubicBezTo>
                      <a:pt x="3703" y="2542"/>
                      <a:pt x="3880" y="2438"/>
                      <a:pt x="4108" y="2334"/>
                    </a:cubicBezTo>
                    <a:cubicBezTo>
                      <a:pt x="4367" y="2210"/>
                      <a:pt x="4648" y="2127"/>
                      <a:pt x="4948" y="2075"/>
                    </a:cubicBezTo>
                    <a:cubicBezTo>
                      <a:pt x="5155" y="2034"/>
                      <a:pt x="5374" y="2023"/>
                      <a:pt x="5581" y="2023"/>
                    </a:cubicBezTo>
                    <a:cubicBezTo>
                      <a:pt x="5706" y="2023"/>
                      <a:pt x="5819" y="2023"/>
                      <a:pt x="5944" y="2034"/>
                    </a:cubicBezTo>
                    <a:cubicBezTo>
                      <a:pt x="6255" y="2065"/>
                      <a:pt x="6556" y="2138"/>
                      <a:pt x="6836" y="2241"/>
                    </a:cubicBezTo>
                    <a:cubicBezTo>
                      <a:pt x="6847" y="2241"/>
                      <a:pt x="6857" y="2251"/>
                      <a:pt x="6867" y="2251"/>
                    </a:cubicBezTo>
                    <a:lnTo>
                      <a:pt x="6847" y="2241"/>
                    </a:lnTo>
                    <a:lnTo>
                      <a:pt x="6847" y="2241"/>
                    </a:lnTo>
                    <a:cubicBezTo>
                      <a:pt x="7096" y="2345"/>
                      <a:pt x="7324" y="2459"/>
                      <a:pt x="7531" y="2604"/>
                    </a:cubicBezTo>
                    <a:cubicBezTo>
                      <a:pt x="7760" y="2770"/>
                      <a:pt x="7977" y="2978"/>
                      <a:pt x="8205" y="3247"/>
                    </a:cubicBezTo>
                    <a:cubicBezTo>
                      <a:pt x="8631" y="3756"/>
                      <a:pt x="8942" y="4347"/>
                      <a:pt x="9222" y="4876"/>
                    </a:cubicBezTo>
                    <a:cubicBezTo>
                      <a:pt x="9523" y="5446"/>
                      <a:pt x="9834" y="6027"/>
                      <a:pt x="10238" y="6525"/>
                    </a:cubicBezTo>
                    <a:cubicBezTo>
                      <a:pt x="10425" y="6764"/>
                      <a:pt x="10653" y="7002"/>
                      <a:pt x="10954" y="7272"/>
                    </a:cubicBezTo>
                    <a:cubicBezTo>
                      <a:pt x="11203" y="7511"/>
                      <a:pt x="11483" y="7728"/>
                      <a:pt x="11794" y="7967"/>
                    </a:cubicBezTo>
                    <a:cubicBezTo>
                      <a:pt x="12375" y="8382"/>
                      <a:pt x="13008" y="8745"/>
                      <a:pt x="13682" y="9046"/>
                    </a:cubicBezTo>
                    <a:cubicBezTo>
                      <a:pt x="14367" y="9337"/>
                      <a:pt x="15083" y="9554"/>
                      <a:pt x="15819" y="9689"/>
                    </a:cubicBezTo>
                    <a:cubicBezTo>
                      <a:pt x="16328" y="9772"/>
                      <a:pt x="16856" y="9824"/>
                      <a:pt x="17396" y="9824"/>
                    </a:cubicBezTo>
                    <a:cubicBezTo>
                      <a:pt x="17645" y="9824"/>
                      <a:pt x="17894" y="9814"/>
                      <a:pt x="18143" y="9793"/>
                    </a:cubicBezTo>
                    <a:cubicBezTo>
                      <a:pt x="18889" y="9731"/>
                      <a:pt x="19657" y="9586"/>
                      <a:pt x="20435" y="9337"/>
                    </a:cubicBezTo>
                    <a:cubicBezTo>
                      <a:pt x="20798" y="9222"/>
                      <a:pt x="21161" y="9088"/>
                      <a:pt x="21556" y="8922"/>
                    </a:cubicBezTo>
                    <a:cubicBezTo>
                      <a:pt x="21877" y="8786"/>
                      <a:pt x="22157" y="8641"/>
                      <a:pt x="22427" y="8496"/>
                    </a:cubicBezTo>
                    <a:cubicBezTo>
                      <a:pt x="22904" y="8237"/>
                      <a:pt x="23340" y="7936"/>
                      <a:pt x="23755" y="7604"/>
                    </a:cubicBezTo>
                    <a:cubicBezTo>
                      <a:pt x="24180" y="7251"/>
                      <a:pt x="24553" y="6868"/>
                      <a:pt x="24844" y="6474"/>
                    </a:cubicBezTo>
                    <a:cubicBezTo>
                      <a:pt x="25000" y="6266"/>
                      <a:pt x="25134" y="6059"/>
                      <a:pt x="25248" y="5840"/>
                    </a:cubicBezTo>
                    <a:cubicBezTo>
                      <a:pt x="25362" y="5612"/>
                      <a:pt x="25466" y="5374"/>
                      <a:pt x="25549" y="5114"/>
                    </a:cubicBezTo>
                    <a:cubicBezTo>
                      <a:pt x="25622" y="4886"/>
                      <a:pt x="25663" y="4637"/>
                      <a:pt x="25694" y="4347"/>
                    </a:cubicBezTo>
                    <a:cubicBezTo>
                      <a:pt x="25715" y="4088"/>
                      <a:pt x="25705" y="3818"/>
                      <a:pt x="25663" y="3528"/>
                    </a:cubicBezTo>
                    <a:cubicBezTo>
                      <a:pt x="25653" y="3496"/>
                      <a:pt x="25653" y="3475"/>
                      <a:pt x="25632" y="3455"/>
                    </a:cubicBezTo>
                    <a:cubicBezTo>
                      <a:pt x="25611" y="3445"/>
                      <a:pt x="25580" y="3434"/>
                      <a:pt x="25560" y="3434"/>
                    </a:cubicBezTo>
                    <a:cubicBezTo>
                      <a:pt x="25539" y="3434"/>
                      <a:pt x="25518" y="3434"/>
                      <a:pt x="25507" y="3445"/>
                    </a:cubicBezTo>
                    <a:lnTo>
                      <a:pt x="25373" y="3299"/>
                    </a:lnTo>
                    <a:cubicBezTo>
                      <a:pt x="25311" y="3217"/>
                      <a:pt x="25238" y="3134"/>
                      <a:pt x="25165" y="3061"/>
                    </a:cubicBezTo>
                    <a:cubicBezTo>
                      <a:pt x="25041" y="2915"/>
                      <a:pt x="24906" y="2781"/>
                      <a:pt x="24761" y="2656"/>
                    </a:cubicBezTo>
                    <a:cubicBezTo>
                      <a:pt x="24615" y="2532"/>
                      <a:pt x="24449" y="2428"/>
                      <a:pt x="24294" y="2324"/>
                    </a:cubicBezTo>
                    <a:cubicBezTo>
                      <a:pt x="24138" y="2231"/>
                      <a:pt x="23972" y="2127"/>
                      <a:pt x="23785" y="2034"/>
                    </a:cubicBezTo>
                    <a:cubicBezTo>
                      <a:pt x="23464" y="1857"/>
                      <a:pt x="23112" y="1702"/>
                      <a:pt x="22707" y="1546"/>
                    </a:cubicBezTo>
                    <a:cubicBezTo>
                      <a:pt x="22354" y="1401"/>
                      <a:pt x="22033" y="1297"/>
                      <a:pt x="21732" y="1214"/>
                    </a:cubicBezTo>
                    <a:cubicBezTo>
                      <a:pt x="21307" y="1090"/>
                      <a:pt x="20923" y="1017"/>
                      <a:pt x="20539" y="986"/>
                    </a:cubicBezTo>
                    <a:cubicBezTo>
                      <a:pt x="20415" y="976"/>
                      <a:pt x="20300" y="965"/>
                      <a:pt x="20186" y="965"/>
                    </a:cubicBezTo>
                    <a:cubicBezTo>
                      <a:pt x="20103" y="965"/>
                      <a:pt x="20030" y="965"/>
                      <a:pt x="19958" y="976"/>
                    </a:cubicBezTo>
                    <a:cubicBezTo>
                      <a:pt x="19854" y="986"/>
                      <a:pt x="19761" y="997"/>
                      <a:pt x="19678" y="1007"/>
                    </a:cubicBezTo>
                    <a:cubicBezTo>
                      <a:pt x="19606" y="1027"/>
                      <a:pt x="19543" y="1038"/>
                      <a:pt x="19470" y="1069"/>
                    </a:cubicBezTo>
                    <a:cubicBezTo>
                      <a:pt x="19450" y="1048"/>
                      <a:pt x="19429" y="1038"/>
                      <a:pt x="19408" y="1038"/>
                    </a:cubicBezTo>
                    <a:cubicBezTo>
                      <a:pt x="19377" y="1038"/>
                      <a:pt x="19357" y="1048"/>
                      <a:pt x="19325" y="1069"/>
                    </a:cubicBezTo>
                    <a:cubicBezTo>
                      <a:pt x="19304" y="1100"/>
                      <a:pt x="19284" y="1121"/>
                      <a:pt x="19253" y="1142"/>
                    </a:cubicBezTo>
                    <a:cubicBezTo>
                      <a:pt x="19108" y="1256"/>
                      <a:pt x="18942" y="1359"/>
                      <a:pt x="18776" y="1442"/>
                    </a:cubicBezTo>
                    <a:cubicBezTo>
                      <a:pt x="18568" y="1536"/>
                      <a:pt x="18350" y="1608"/>
                      <a:pt x="18122" y="1650"/>
                    </a:cubicBezTo>
                    <a:cubicBezTo>
                      <a:pt x="17904" y="1691"/>
                      <a:pt x="17676" y="1712"/>
                      <a:pt x="17448" y="1712"/>
                    </a:cubicBezTo>
                    <a:cubicBezTo>
                      <a:pt x="17344" y="1712"/>
                      <a:pt x="17240" y="1702"/>
                      <a:pt x="17137" y="1702"/>
                    </a:cubicBezTo>
                    <a:lnTo>
                      <a:pt x="17126" y="1702"/>
                    </a:lnTo>
                    <a:cubicBezTo>
                      <a:pt x="16826" y="1671"/>
                      <a:pt x="16535" y="1619"/>
                      <a:pt x="16255" y="1567"/>
                    </a:cubicBezTo>
                    <a:lnTo>
                      <a:pt x="16130" y="1546"/>
                    </a:lnTo>
                    <a:cubicBezTo>
                      <a:pt x="15768" y="1474"/>
                      <a:pt x="15436" y="1412"/>
                      <a:pt x="15083" y="1380"/>
                    </a:cubicBezTo>
                    <a:cubicBezTo>
                      <a:pt x="14906" y="1359"/>
                      <a:pt x="14740" y="1349"/>
                      <a:pt x="14574" y="1349"/>
                    </a:cubicBezTo>
                    <a:cubicBezTo>
                      <a:pt x="14387" y="1349"/>
                      <a:pt x="14222" y="1370"/>
                      <a:pt x="14056" y="1391"/>
                    </a:cubicBezTo>
                    <a:cubicBezTo>
                      <a:pt x="13880" y="1412"/>
                      <a:pt x="13714" y="1453"/>
                      <a:pt x="13548" y="1515"/>
                    </a:cubicBezTo>
                    <a:cubicBezTo>
                      <a:pt x="13382" y="1567"/>
                      <a:pt x="13226" y="1640"/>
                      <a:pt x="13060" y="1744"/>
                    </a:cubicBezTo>
                    <a:cubicBezTo>
                      <a:pt x="12925" y="1827"/>
                      <a:pt x="12780" y="1930"/>
                      <a:pt x="12635" y="2065"/>
                    </a:cubicBezTo>
                    <a:cubicBezTo>
                      <a:pt x="12520" y="2158"/>
                      <a:pt x="12417" y="2272"/>
                      <a:pt x="12303" y="2397"/>
                    </a:cubicBezTo>
                    <a:cubicBezTo>
                      <a:pt x="12105" y="2636"/>
                      <a:pt x="11929" y="2905"/>
                      <a:pt x="11773" y="3217"/>
                    </a:cubicBezTo>
                    <a:cubicBezTo>
                      <a:pt x="11639" y="3496"/>
                      <a:pt x="11525" y="3807"/>
                      <a:pt x="11442" y="4139"/>
                    </a:cubicBezTo>
                    <a:cubicBezTo>
                      <a:pt x="11359" y="4450"/>
                      <a:pt x="11317" y="4772"/>
                      <a:pt x="11307" y="5104"/>
                    </a:cubicBezTo>
                    <a:cubicBezTo>
                      <a:pt x="11296" y="5239"/>
                      <a:pt x="11296" y="5374"/>
                      <a:pt x="11307" y="5509"/>
                    </a:cubicBezTo>
                    <a:cubicBezTo>
                      <a:pt x="11120" y="5167"/>
                      <a:pt x="10944" y="4803"/>
                      <a:pt x="10768" y="4461"/>
                    </a:cubicBezTo>
                    <a:cubicBezTo>
                      <a:pt x="10374" y="3683"/>
                      <a:pt x="9969" y="2874"/>
                      <a:pt x="9450" y="2158"/>
                    </a:cubicBezTo>
                    <a:cubicBezTo>
                      <a:pt x="9242" y="1889"/>
                      <a:pt x="9025" y="1629"/>
                      <a:pt x="8797" y="1412"/>
                    </a:cubicBezTo>
                    <a:cubicBezTo>
                      <a:pt x="8589" y="1204"/>
                      <a:pt x="8350" y="1017"/>
                      <a:pt x="8060" y="831"/>
                    </a:cubicBezTo>
                    <a:cubicBezTo>
                      <a:pt x="7552" y="509"/>
                      <a:pt x="6960" y="271"/>
                      <a:pt x="6297" y="125"/>
                    </a:cubicBezTo>
                    <a:cubicBezTo>
                      <a:pt x="6006" y="63"/>
                      <a:pt x="5685" y="22"/>
                      <a:pt x="53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51"/>
              <p:cNvSpPr/>
              <p:nvPr/>
            </p:nvSpPr>
            <p:spPr>
              <a:xfrm>
                <a:off x="3635732" y="4210805"/>
                <a:ext cx="585150" cy="352889"/>
              </a:xfrm>
              <a:custGeom>
                <a:avLst/>
                <a:gdLst/>
                <a:ahLst/>
                <a:cxnLst/>
                <a:rect l="l" t="t" r="r" b="b"/>
                <a:pathLst>
                  <a:path w="8974" h="5412" extrusionOk="0">
                    <a:moveTo>
                      <a:pt x="115" y="1"/>
                    </a:moveTo>
                    <a:cubicBezTo>
                      <a:pt x="104" y="1"/>
                      <a:pt x="83" y="1"/>
                      <a:pt x="73" y="12"/>
                    </a:cubicBezTo>
                    <a:cubicBezTo>
                      <a:pt x="21" y="32"/>
                      <a:pt x="0" y="95"/>
                      <a:pt x="32" y="136"/>
                    </a:cubicBezTo>
                    <a:cubicBezTo>
                      <a:pt x="311" y="727"/>
                      <a:pt x="633" y="1298"/>
                      <a:pt x="1007" y="1837"/>
                    </a:cubicBezTo>
                    <a:cubicBezTo>
                      <a:pt x="1369" y="2345"/>
                      <a:pt x="1784" y="2812"/>
                      <a:pt x="2252" y="3227"/>
                    </a:cubicBezTo>
                    <a:cubicBezTo>
                      <a:pt x="2729" y="3652"/>
                      <a:pt x="3268" y="4005"/>
                      <a:pt x="3838" y="4295"/>
                    </a:cubicBezTo>
                    <a:cubicBezTo>
                      <a:pt x="4139" y="4451"/>
                      <a:pt x="4451" y="4586"/>
                      <a:pt x="4772" y="4710"/>
                    </a:cubicBezTo>
                    <a:cubicBezTo>
                      <a:pt x="5104" y="4845"/>
                      <a:pt x="5456" y="4970"/>
                      <a:pt x="5799" y="5074"/>
                    </a:cubicBezTo>
                    <a:cubicBezTo>
                      <a:pt x="6307" y="5229"/>
                      <a:pt x="6836" y="5353"/>
                      <a:pt x="7376" y="5395"/>
                    </a:cubicBezTo>
                    <a:cubicBezTo>
                      <a:pt x="7509" y="5406"/>
                      <a:pt x="7643" y="5412"/>
                      <a:pt x="7777" y="5412"/>
                    </a:cubicBezTo>
                    <a:cubicBezTo>
                      <a:pt x="8154" y="5412"/>
                      <a:pt x="8530" y="5365"/>
                      <a:pt x="8890" y="5250"/>
                    </a:cubicBezTo>
                    <a:cubicBezTo>
                      <a:pt x="8911" y="5240"/>
                      <a:pt x="8932" y="5229"/>
                      <a:pt x="8953" y="5198"/>
                    </a:cubicBezTo>
                    <a:cubicBezTo>
                      <a:pt x="8963" y="5177"/>
                      <a:pt x="8973" y="5157"/>
                      <a:pt x="8963" y="5125"/>
                    </a:cubicBezTo>
                    <a:cubicBezTo>
                      <a:pt x="8963" y="5104"/>
                      <a:pt x="8942" y="5084"/>
                      <a:pt x="8921" y="5063"/>
                    </a:cubicBezTo>
                    <a:cubicBezTo>
                      <a:pt x="8906" y="5056"/>
                      <a:pt x="8892" y="5048"/>
                      <a:pt x="8874" y="5048"/>
                    </a:cubicBezTo>
                    <a:cubicBezTo>
                      <a:pt x="8866" y="5048"/>
                      <a:pt x="8858" y="5050"/>
                      <a:pt x="8849" y="5053"/>
                    </a:cubicBezTo>
                    <a:cubicBezTo>
                      <a:pt x="8568" y="5136"/>
                      <a:pt x="8278" y="5187"/>
                      <a:pt x="7987" y="5208"/>
                    </a:cubicBezTo>
                    <a:lnTo>
                      <a:pt x="8019" y="5208"/>
                    </a:lnTo>
                    <a:cubicBezTo>
                      <a:pt x="7950" y="5211"/>
                      <a:pt x="7880" y="5213"/>
                      <a:pt x="7811" y="5213"/>
                    </a:cubicBezTo>
                    <a:cubicBezTo>
                      <a:pt x="7411" y="5213"/>
                      <a:pt x="7007" y="5163"/>
                      <a:pt x="6618" y="5084"/>
                    </a:cubicBezTo>
                    <a:lnTo>
                      <a:pt x="6618" y="5084"/>
                    </a:lnTo>
                    <a:lnTo>
                      <a:pt x="6650" y="5094"/>
                    </a:lnTo>
                    <a:cubicBezTo>
                      <a:pt x="6173" y="4991"/>
                      <a:pt x="5705" y="4855"/>
                      <a:pt x="5260" y="4689"/>
                    </a:cubicBezTo>
                    <a:cubicBezTo>
                      <a:pt x="5042" y="4606"/>
                      <a:pt x="4824" y="4523"/>
                      <a:pt x="4606" y="4430"/>
                    </a:cubicBezTo>
                    <a:cubicBezTo>
                      <a:pt x="4409" y="4347"/>
                      <a:pt x="4212" y="4264"/>
                      <a:pt x="4015" y="4171"/>
                    </a:cubicBezTo>
                    <a:cubicBezTo>
                      <a:pt x="3413" y="3870"/>
                      <a:pt x="2863" y="3507"/>
                      <a:pt x="2355" y="3061"/>
                    </a:cubicBezTo>
                    <a:cubicBezTo>
                      <a:pt x="1826" y="2584"/>
                      <a:pt x="1369" y="2034"/>
                      <a:pt x="975" y="1443"/>
                    </a:cubicBezTo>
                    <a:cubicBezTo>
                      <a:pt x="685" y="997"/>
                      <a:pt x="436" y="530"/>
                      <a:pt x="208" y="53"/>
                    </a:cubicBezTo>
                    <a:cubicBezTo>
                      <a:pt x="187" y="21"/>
                      <a:pt x="156" y="1"/>
                      <a:pt x="115" y="1"/>
                    </a:cubicBezTo>
                    <a:close/>
                  </a:path>
                </a:pathLst>
              </a:custGeom>
              <a:solidFill>
                <a:srgbClr val="F09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51"/>
              <p:cNvSpPr/>
              <p:nvPr/>
            </p:nvSpPr>
            <p:spPr>
              <a:xfrm>
                <a:off x="3713523" y="4334631"/>
                <a:ext cx="84571" cy="86592"/>
              </a:xfrm>
              <a:custGeom>
                <a:avLst/>
                <a:gdLst/>
                <a:ahLst/>
                <a:cxnLst/>
                <a:rect l="l" t="t" r="r" b="b"/>
                <a:pathLst>
                  <a:path w="1297" h="1328" extrusionOk="0">
                    <a:moveTo>
                      <a:pt x="114" y="0"/>
                    </a:moveTo>
                    <a:cubicBezTo>
                      <a:pt x="104" y="0"/>
                      <a:pt x="93" y="0"/>
                      <a:pt x="73" y="10"/>
                    </a:cubicBezTo>
                    <a:cubicBezTo>
                      <a:pt x="31" y="31"/>
                      <a:pt x="1" y="93"/>
                      <a:pt x="31" y="135"/>
                    </a:cubicBezTo>
                    <a:cubicBezTo>
                      <a:pt x="270" y="623"/>
                      <a:pt x="674" y="1027"/>
                      <a:pt x="1121" y="1317"/>
                    </a:cubicBezTo>
                    <a:cubicBezTo>
                      <a:pt x="1138" y="1324"/>
                      <a:pt x="1157" y="1328"/>
                      <a:pt x="1175" y="1328"/>
                    </a:cubicBezTo>
                    <a:cubicBezTo>
                      <a:pt x="1211" y="1328"/>
                      <a:pt x="1245" y="1314"/>
                      <a:pt x="1266" y="1287"/>
                    </a:cubicBezTo>
                    <a:cubicBezTo>
                      <a:pt x="1297" y="1245"/>
                      <a:pt x="1276" y="1183"/>
                      <a:pt x="1235" y="1151"/>
                    </a:cubicBezTo>
                    <a:cubicBezTo>
                      <a:pt x="1089" y="1058"/>
                      <a:pt x="965" y="955"/>
                      <a:pt x="840" y="851"/>
                    </a:cubicBezTo>
                    <a:lnTo>
                      <a:pt x="840" y="851"/>
                    </a:lnTo>
                    <a:lnTo>
                      <a:pt x="861" y="872"/>
                    </a:lnTo>
                    <a:cubicBezTo>
                      <a:pt x="664" y="695"/>
                      <a:pt x="488" y="498"/>
                      <a:pt x="342" y="280"/>
                    </a:cubicBezTo>
                    <a:cubicBezTo>
                      <a:pt x="291" y="208"/>
                      <a:pt x="250" y="135"/>
                      <a:pt x="208" y="52"/>
                    </a:cubicBezTo>
                    <a:cubicBezTo>
                      <a:pt x="187" y="21"/>
                      <a:pt x="156" y="0"/>
                      <a:pt x="114" y="0"/>
                    </a:cubicBezTo>
                    <a:close/>
                  </a:path>
                </a:pathLst>
              </a:custGeom>
              <a:solidFill>
                <a:srgbClr val="F09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51"/>
              <p:cNvSpPr/>
              <p:nvPr/>
            </p:nvSpPr>
            <p:spPr>
              <a:xfrm>
                <a:off x="3712806" y="4336001"/>
                <a:ext cx="80593" cy="83723"/>
              </a:xfrm>
              <a:custGeom>
                <a:avLst/>
                <a:gdLst/>
                <a:ahLst/>
                <a:cxnLst/>
                <a:rect l="l" t="t" r="r" b="b"/>
                <a:pathLst>
                  <a:path w="1236" h="1284" extrusionOk="0">
                    <a:moveTo>
                      <a:pt x="104" y="0"/>
                    </a:moveTo>
                    <a:cubicBezTo>
                      <a:pt x="84" y="0"/>
                      <a:pt x="74" y="10"/>
                      <a:pt x="63" y="10"/>
                    </a:cubicBezTo>
                    <a:cubicBezTo>
                      <a:pt x="32" y="21"/>
                      <a:pt x="22" y="42"/>
                      <a:pt x="12" y="72"/>
                    </a:cubicBezTo>
                    <a:cubicBezTo>
                      <a:pt x="1" y="93"/>
                      <a:pt x="1" y="125"/>
                      <a:pt x="12" y="145"/>
                    </a:cubicBezTo>
                    <a:cubicBezTo>
                      <a:pt x="146" y="363"/>
                      <a:pt x="302" y="560"/>
                      <a:pt x="478" y="747"/>
                    </a:cubicBezTo>
                    <a:cubicBezTo>
                      <a:pt x="655" y="944"/>
                      <a:pt x="862" y="1110"/>
                      <a:pt x="1070" y="1266"/>
                    </a:cubicBezTo>
                    <a:cubicBezTo>
                      <a:pt x="1086" y="1278"/>
                      <a:pt x="1107" y="1284"/>
                      <a:pt x="1128" y="1284"/>
                    </a:cubicBezTo>
                    <a:cubicBezTo>
                      <a:pt x="1160" y="1284"/>
                      <a:pt x="1191" y="1270"/>
                      <a:pt x="1204" y="1245"/>
                    </a:cubicBezTo>
                    <a:cubicBezTo>
                      <a:pt x="1236" y="1193"/>
                      <a:pt x="1225" y="1130"/>
                      <a:pt x="1183" y="1100"/>
                    </a:cubicBezTo>
                    <a:cubicBezTo>
                      <a:pt x="1070" y="1017"/>
                      <a:pt x="955" y="934"/>
                      <a:pt x="851" y="840"/>
                    </a:cubicBezTo>
                    <a:cubicBezTo>
                      <a:pt x="623" y="633"/>
                      <a:pt x="416" y="404"/>
                      <a:pt x="250" y="155"/>
                    </a:cubicBezTo>
                    <a:lnTo>
                      <a:pt x="187" y="62"/>
                    </a:lnTo>
                    <a:cubicBezTo>
                      <a:pt x="178" y="31"/>
                      <a:pt x="167" y="21"/>
                      <a:pt x="136" y="10"/>
                    </a:cubicBezTo>
                    <a:cubicBezTo>
                      <a:pt x="125" y="0"/>
                      <a:pt x="115" y="0"/>
                      <a:pt x="104" y="0"/>
                    </a:cubicBezTo>
                    <a:close/>
                  </a:path>
                </a:pathLst>
              </a:custGeom>
              <a:solidFill>
                <a:srgbClr val="F09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51"/>
              <p:cNvSpPr/>
              <p:nvPr/>
            </p:nvSpPr>
            <p:spPr>
              <a:xfrm>
                <a:off x="3719587" y="4344738"/>
                <a:ext cx="82550" cy="81702"/>
              </a:xfrm>
              <a:custGeom>
                <a:avLst/>
                <a:gdLst/>
                <a:ahLst/>
                <a:cxnLst/>
                <a:rect l="l" t="t" r="r" b="b"/>
                <a:pathLst>
                  <a:path w="1266" h="1253" extrusionOk="0">
                    <a:moveTo>
                      <a:pt x="104" y="1"/>
                    </a:moveTo>
                    <a:cubicBezTo>
                      <a:pt x="94" y="1"/>
                      <a:pt x="74" y="1"/>
                      <a:pt x="63" y="11"/>
                    </a:cubicBezTo>
                    <a:cubicBezTo>
                      <a:pt x="42" y="21"/>
                      <a:pt x="21" y="42"/>
                      <a:pt x="11" y="74"/>
                    </a:cubicBezTo>
                    <a:cubicBezTo>
                      <a:pt x="0" y="94"/>
                      <a:pt x="0" y="125"/>
                      <a:pt x="11" y="146"/>
                    </a:cubicBezTo>
                    <a:cubicBezTo>
                      <a:pt x="146" y="364"/>
                      <a:pt x="312" y="572"/>
                      <a:pt x="488" y="747"/>
                    </a:cubicBezTo>
                    <a:cubicBezTo>
                      <a:pt x="675" y="934"/>
                      <a:pt x="883" y="1090"/>
                      <a:pt x="1090" y="1235"/>
                    </a:cubicBezTo>
                    <a:cubicBezTo>
                      <a:pt x="1109" y="1247"/>
                      <a:pt x="1130" y="1253"/>
                      <a:pt x="1150" y="1253"/>
                    </a:cubicBezTo>
                    <a:cubicBezTo>
                      <a:pt x="1184" y="1253"/>
                      <a:pt x="1216" y="1237"/>
                      <a:pt x="1235" y="1204"/>
                    </a:cubicBezTo>
                    <a:cubicBezTo>
                      <a:pt x="1266" y="1162"/>
                      <a:pt x="1245" y="1100"/>
                      <a:pt x="1204" y="1069"/>
                    </a:cubicBezTo>
                    <a:cubicBezTo>
                      <a:pt x="1059" y="976"/>
                      <a:pt x="913" y="872"/>
                      <a:pt x="789" y="747"/>
                    </a:cubicBezTo>
                    <a:cubicBezTo>
                      <a:pt x="581" y="572"/>
                      <a:pt x="405" y="374"/>
                      <a:pt x="249" y="146"/>
                    </a:cubicBezTo>
                    <a:cubicBezTo>
                      <a:pt x="229" y="125"/>
                      <a:pt x="208" y="94"/>
                      <a:pt x="198" y="63"/>
                    </a:cubicBezTo>
                    <a:cubicBezTo>
                      <a:pt x="177" y="32"/>
                      <a:pt x="166" y="11"/>
                      <a:pt x="136" y="11"/>
                    </a:cubicBezTo>
                    <a:cubicBezTo>
                      <a:pt x="125" y="1"/>
                      <a:pt x="115" y="1"/>
                      <a:pt x="104" y="1"/>
                    </a:cubicBezTo>
                    <a:close/>
                  </a:path>
                </a:pathLst>
              </a:custGeom>
              <a:solidFill>
                <a:srgbClr val="F09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51"/>
              <p:cNvSpPr/>
              <p:nvPr/>
            </p:nvSpPr>
            <p:spPr>
              <a:xfrm>
                <a:off x="3714892" y="4340695"/>
                <a:ext cx="92069" cy="89005"/>
              </a:xfrm>
              <a:custGeom>
                <a:avLst/>
                <a:gdLst/>
                <a:ahLst/>
                <a:cxnLst/>
                <a:rect l="l" t="t" r="r" b="b"/>
                <a:pathLst>
                  <a:path w="1412" h="1365" extrusionOk="0">
                    <a:moveTo>
                      <a:pt x="104" y="0"/>
                    </a:moveTo>
                    <a:cubicBezTo>
                      <a:pt x="83" y="0"/>
                      <a:pt x="63" y="11"/>
                      <a:pt x="42" y="21"/>
                    </a:cubicBezTo>
                    <a:cubicBezTo>
                      <a:pt x="21" y="42"/>
                      <a:pt x="10" y="63"/>
                      <a:pt x="10" y="94"/>
                    </a:cubicBezTo>
                    <a:cubicBezTo>
                      <a:pt x="0" y="115"/>
                      <a:pt x="10" y="136"/>
                      <a:pt x="31" y="166"/>
                    </a:cubicBezTo>
                    <a:cubicBezTo>
                      <a:pt x="187" y="395"/>
                      <a:pt x="374" y="602"/>
                      <a:pt x="570" y="800"/>
                    </a:cubicBezTo>
                    <a:cubicBezTo>
                      <a:pt x="768" y="1007"/>
                      <a:pt x="996" y="1183"/>
                      <a:pt x="1245" y="1349"/>
                    </a:cubicBezTo>
                    <a:cubicBezTo>
                      <a:pt x="1259" y="1359"/>
                      <a:pt x="1275" y="1364"/>
                      <a:pt x="1292" y="1364"/>
                    </a:cubicBezTo>
                    <a:cubicBezTo>
                      <a:pt x="1325" y="1364"/>
                      <a:pt x="1359" y="1346"/>
                      <a:pt x="1379" y="1318"/>
                    </a:cubicBezTo>
                    <a:cubicBezTo>
                      <a:pt x="1411" y="1277"/>
                      <a:pt x="1400" y="1214"/>
                      <a:pt x="1349" y="1183"/>
                    </a:cubicBezTo>
                    <a:cubicBezTo>
                      <a:pt x="1183" y="1069"/>
                      <a:pt x="1027" y="955"/>
                      <a:pt x="882" y="820"/>
                    </a:cubicBezTo>
                    <a:lnTo>
                      <a:pt x="872" y="820"/>
                    </a:lnTo>
                    <a:cubicBezTo>
                      <a:pt x="872" y="809"/>
                      <a:pt x="861" y="809"/>
                      <a:pt x="861" y="809"/>
                    </a:cubicBezTo>
                    <a:lnTo>
                      <a:pt x="861" y="809"/>
                    </a:lnTo>
                    <a:lnTo>
                      <a:pt x="872" y="820"/>
                    </a:lnTo>
                    <a:cubicBezTo>
                      <a:pt x="612" y="581"/>
                      <a:pt x="384" y="322"/>
                      <a:pt x="176" y="32"/>
                    </a:cubicBezTo>
                    <a:cubicBezTo>
                      <a:pt x="166" y="11"/>
                      <a:pt x="135" y="0"/>
                      <a:pt x="114" y="0"/>
                    </a:cubicBezTo>
                    <a:close/>
                  </a:path>
                </a:pathLst>
              </a:custGeom>
              <a:solidFill>
                <a:srgbClr val="F09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51"/>
              <p:cNvSpPr/>
              <p:nvPr/>
            </p:nvSpPr>
            <p:spPr>
              <a:xfrm>
                <a:off x="3699308" y="4315656"/>
                <a:ext cx="102828" cy="110131"/>
              </a:xfrm>
              <a:custGeom>
                <a:avLst/>
                <a:gdLst/>
                <a:ahLst/>
                <a:cxnLst/>
                <a:rect l="l" t="t" r="r" b="b"/>
                <a:pathLst>
                  <a:path w="1577" h="1689" extrusionOk="0">
                    <a:moveTo>
                      <a:pt x="115" y="1"/>
                    </a:moveTo>
                    <a:cubicBezTo>
                      <a:pt x="94" y="1"/>
                      <a:pt x="83" y="1"/>
                      <a:pt x="63" y="11"/>
                    </a:cubicBezTo>
                    <a:cubicBezTo>
                      <a:pt x="21" y="32"/>
                      <a:pt x="0" y="94"/>
                      <a:pt x="21" y="146"/>
                    </a:cubicBezTo>
                    <a:cubicBezTo>
                      <a:pt x="187" y="447"/>
                      <a:pt x="394" y="727"/>
                      <a:pt x="633" y="986"/>
                    </a:cubicBezTo>
                    <a:cubicBezTo>
                      <a:pt x="872" y="1235"/>
                      <a:pt x="1131" y="1463"/>
                      <a:pt x="1411" y="1671"/>
                    </a:cubicBezTo>
                    <a:cubicBezTo>
                      <a:pt x="1427" y="1682"/>
                      <a:pt x="1445" y="1688"/>
                      <a:pt x="1464" y="1688"/>
                    </a:cubicBezTo>
                    <a:cubicBezTo>
                      <a:pt x="1495" y="1688"/>
                      <a:pt x="1527" y="1672"/>
                      <a:pt x="1546" y="1640"/>
                    </a:cubicBezTo>
                    <a:cubicBezTo>
                      <a:pt x="1577" y="1598"/>
                      <a:pt x="1567" y="1536"/>
                      <a:pt x="1526" y="1505"/>
                    </a:cubicBezTo>
                    <a:cubicBezTo>
                      <a:pt x="1370" y="1401"/>
                      <a:pt x="1235" y="1276"/>
                      <a:pt x="1090" y="1163"/>
                    </a:cubicBezTo>
                    <a:cubicBezTo>
                      <a:pt x="820" y="914"/>
                      <a:pt x="560" y="633"/>
                      <a:pt x="353" y="322"/>
                    </a:cubicBezTo>
                    <a:cubicBezTo>
                      <a:pt x="302" y="239"/>
                      <a:pt x="249" y="146"/>
                      <a:pt x="198" y="52"/>
                    </a:cubicBezTo>
                    <a:cubicBezTo>
                      <a:pt x="177" y="22"/>
                      <a:pt x="146" y="1"/>
                      <a:pt x="115" y="1"/>
                    </a:cubicBezTo>
                    <a:close/>
                  </a:path>
                </a:pathLst>
              </a:custGeom>
              <a:solidFill>
                <a:srgbClr val="F09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51"/>
              <p:cNvSpPr/>
              <p:nvPr/>
            </p:nvSpPr>
            <p:spPr>
              <a:xfrm>
                <a:off x="3712154" y="4336001"/>
                <a:ext cx="91352" cy="92330"/>
              </a:xfrm>
              <a:custGeom>
                <a:avLst/>
                <a:gdLst/>
                <a:ahLst/>
                <a:cxnLst/>
                <a:rect l="l" t="t" r="r" b="b"/>
                <a:pathLst>
                  <a:path w="1401" h="1416" extrusionOk="0">
                    <a:moveTo>
                      <a:pt x="105" y="0"/>
                    </a:moveTo>
                    <a:cubicBezTo>
                      <a:pt x="84" y="0"/>
                      <a:pt x="63" y="10"/>
                      <a:pt x="42" y="31"/>
                    </a:cubicBezTo>
                    <a:cubicBezTo>
                      <a:pt x="22" y="42"/>
                      <a:pt x="11" y="72"/>
                      <a:pt x="11" y="93"/>
                    </a:cubicBezTo>
                    <a:cubicBezTo>
                      <a:pt x="1" y="125"/>
                      <a:pt x="11" y="145"/>
                      <a:pt x="32" y="166"/>
                    </a:cubicBezTo>
                    <a:cubicBezTo>
                      <a:pt x="353" y="643"/>
                      <a:pt x="768" y="1058"/>
                      <a:pt x="1225" y="1400"/>
                    </a:cubicBezTo>
                    <a:cubicBezTo>
                      <a:pt x="1242" y="1411"/>
                      <a:pt x="1261" y="1415"/>
                      <a:pt x="1279" y="1415"/>
                    </a:cubicBezTo>
                    <a:cubicBezTo>
                      <a:pt x="1315" y="1415"/>
                      <a:pt x="1349" y="1397"/>
                      <a:pt x="1370" y="1369"/>
                    </a:cubicBezTo>
                    <a:cubicBezTo>
                      <a:pt x="1401" y="1317"/>
                      <a:pt x="1380" y="1266"/>
                      <a:pt x="1339" y="1234"/>
                    </a:cubicBezTo>
                    <a:cubicBezTo>
                      <a:pt x="1214" y="1130"/>
                      <a:pt x="1090" y="1037"/>
                      <a:pt x="965" y="934"/>
                    </a:cubicBezTo>
                    <a:cubicBezTo>
                      <a:pt x="675" y="664"/>
                      <a:pt x="405" y="363"/>
                      <a:pt x="177" y="42"/>
                    </a:cubicBezTo>
                    <a:cubicBezTo>
                      <a:pt x="167" y="21"/>
                      <a:pt x="135" y="0"/>
                      <a:pt x="114" y="0"/>
                    </a:cubicBezTo>
                    <a:close/>
                  </a:path>
                </a:pathLst>
              </a:custGeom>
              <a:solidFill>
                <a:srgbClr val="F09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51"/>
              <p:cNvSpPr/>
              <p:nvPr/>
            </p:nvSpPr>
            <p:spPr>
              <a:xfrm>
                <a:off x="3712806" y="4337957"/>
                <a:ext cx="108306" cy="103350"/>
              </a:xfrm>
              <a:custGeom>
                <a:avLst/>
                <a:gdLst/>
                <a:ahLst/>
                <a:cxnLst/>
                <a:rect l="l" t="t" r="r" b="b"/>
                <a:pathLst>
                  <a:path w="1661" h="1585" extrusionOk="0">
                    <a:moveTo>
                      <a:pt x="104" y="1"/>
                    </a:moveTo>
                    <a:cubicBezTo>
                      <a:pt x="84" y="1"/>
                      <a:pt x="53" y="12"/>
                      <a:pt x="42" y="22"/>
                    </a:cubicBezTo>
                    <a:cubicBezTo>
                      <a:pt x="22" y="42"/>
                      <a:pt x="12" y="63"/>
                      <a:pt x="1" y="95"/>
                    </a:cubicBezTo>
                    <a:cubicBezTo>
                      <a:pt x="1" y="125"/>
                      <a:pt x="12" y="146"/>
                      <a:pt x="32" y="167"/>
                    </a:cubicBezTo>
                    <a:cubicBezTo>
                      <a:pt x="416" y="727"/>
                      <a:pt x="934" y="1183"/>
                      <a:pt x="1494" y="1568"/>
                    </a:cubicBezTo>
                    <a:cubicBezTo>
                      <a:pt x="1510" y="1579"/>
                      <a:pt x="1528" y="1585"/>
                      <a:pt x="1547" y="1585"/>
                    </a:cubicBezTo>
                    <a:cubicBezTo>
                      <a:pt x="1578" y="1585"/>
                      <a:pt x="1610" y="1569"/>
                      <a:pt x="1630" y="1536"/>
                    </a:cubicBezTo>
                    <a:cubicBezTo>
                      <a:pt x="1660" y="1495"/>
                      <a:pt x="1650" y="1432"/>
                      <a:pt x="1609" y="1402"/>
                    </a:cubicBezTo>
                    <a:cubicBezTo>
                      <a:pt x="1370" y="1246"/>
                      <a:pt x="1142" y="1070"/>
                      <a:pt x="934" y="893"/>
                    </a:cubicBezTo>
                    <a:lnTo>
                      <a:pt x="934" y="883"/>
                    </a:lnTo>
                    <a:cubicBezTo>
                      <a:pt x="655" y="634"/>
                      <a:pt x="395" y="354"/>
                      <a:pt x="178" y="32"/>
                    </a:cubicBezTo>
                    <a:cubicBezTo>
                      <a:pt x="167" y="12"/>
                      <a:pt x="136" y="1"/>
                      <a:pt x="115" y="1"/>
                    </a:cubicBezTo>
                    <a:close/>
                  </a:path>
                </a:pathLst>
              </a:custGeom>
              <a:solidFill>
                <a:srgbClr val="F09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51"/>
              <p:cNvSpPr/>
              <p:nvPr/>
            </p:nvSpPr>
            <p:spPr>
              <a:xfrm>
                <a:off x="3049336" y="4009253"/>
                <a:ext cx="1669965" cy="554699"/>
              </a:xfrm>
              <a:custGeom>
                <a:avLst/>
                <a:gdLst/>
                <a:ahLst/>
                <a:cxnLst/>
                <a:rect l="l" t="t" r="r" b="b"/>
                <a:pathLst>
                  <a:path w="25611" h="8507" extrusionOk="0">
                    <a:moveTo>
                      <a:pt x="5000" y="1"/>
                    </a:moveTo>
                    <a:cubicBezTo>
                      <a:pt x="4917" y="1"/>
                      <a:pt x="4834" y="11"/>
                      <a:pt x="4740" y="11"/>
                    </a:cubicBezTo>
                    <a:lnTo>
                      <a:pt x="4751" y="11"/>
                    </a:lnTo>
                    <a:cubicBezTo>
                      <a:pt x="4585" y="32"/>
                      <a:pt x="4419" y="53"/>
                      <a:pt x="4253" y="84"/>
                    </a:cubicBezTo>
                    <a:cubicBezTo>
                      <a:pt x="4180" y="104"/>
                      <a:pt x="4097" y="125"/>
                      <a:pt x="4014" y="146"/>
                    </a:cubicBezTo>
                    <a:cubicBezTo>
                      <a:pt x="3952" y="167"/>
                      <a:pt x="3880" y="187"/>
                      <a:pt x="3817" y="208"/>
                    </a:cubicBezTo>
                    <a:cubicBezTo>
                      <a:pt x="3714" y="250"/>
                      <a:pt x="3599" y="291"/>
                      <a:pt x="3496" y="353"/>
                    </a:cubicBezTo>
                    <a:cubicBezTo>
                      <a:pt x="3433" y="374"/>
                      <a:pt x="3382" y="406"/>
                      <a:pt x="3330" y="447"/>
                    </a:cubicBezTo>
                    <a:cubicBezTo>
                      <a:pt x="3288" y="468"/>
                      <a:pt x="3247" y="498"/>
                      <a:pt x="3205" y="519"/>
                    </a:cubicBezTo>
                    <a:cubicBezTo>
                      <a:pt x="3071" y="613"/>
                      <a:pt x="2935" y="727"/>
                      <a:pt x="2811" y="851"/>
                    </a:cubicBezTo>
                    <a:cubicBezTo>
                      <a:pt x="2697" y="955"/>
                      <a:pt x="2593" y="1079"/>
                      <a:pt x="2490" y="1194"/>
                    </a:cubicBezTo>
                    <a:lnTo>
                      <a:pt x="2490" y="1204"/>
                    </a:lnTo>
                    <a:cubicBezTo>
                      <a:pt x="2375" y="1339"/>
                      <a:pt x="2262" y="1484"/>
                      <a:pt x="2147" y="1630"/>
                    </a:cubicBezTo>
                    <a:cubicBezTo>
                      <a:pt x="2033" y="1775"/>
                      <a:pt x="1919" y="1930"/>
                      <a:pt x="1794" y="2065"/>
                    </a:cubicBezTo>
                    <a:cubicBezTo>
                      <a:pt x="1743" y="2137"/>
                      <a:pt x="1681" y="2210"/>
                      <a:pt x="1618" y="2273"/>
                    </a:cubicBezTo>
                    <a:cubicBezTo>
                      <a:pt x="1587" y="2314"/>
                      <a:pt x="1556" y="2345"/>
                      <a:pt x="1515" y="2386"/>
                    </a:cubicBezTo>
                    <a:cubicBezTo>
                      <a:pt x="1494" y="2407"/>
                      <a:pt x="1473" y="2439"/>
                      <a:pt x="1442" y="2459"/>
                    </a:cubicBezTo>
                    <a:cubicBezTo>
                      <a:pt x="1411" y="2490"/>
                      <a:pt x="1379" y="2522"/>
                      <a:pt x="1349" y="2542"/>
                    </a:cubicBezTo>
                    <a:cubicBezTo>
                      <a:pt x="1317" y="2563"/>
                      <a:pt x="1296" y="2584"/>
                      <a:pt x="1266" y="2605"/>
                    </a:cubicBezTo>
                    <a:cubicBezTo>
                      <a:pt x="1213" y="2635"/>
                      <a:pt x="1151" y="2677"/>
                      <a:pt x="1089" y="2708"/>
                    </a:cubicBezTo>
                    <a:cubicBezTo>
                      <a:pt x="1017" y="2739"/>
                      <a:pt x="955" y="2771"/>
                      <a:pt x="882" y="2791"/>
                    </a:cubicBezTo>
                    <a:cubicBezTo>
                      <a:pt x="809" y="2812"/>
                      <a:pt x="736" y="2833"/>
                      <a:pt x="664" y="2833"/>
                    </a:cubicBezTo>
                    <a:cubicBezTo>
                      <a:pt x="613" y="2840"/>
                      <a:pt x="562" y="2847"/>
                      <a:pt x="510" y="2847"/>
                    </a:cubicBezTo>
                    <a:cubicBezTo>
                      <a:pt x="489" y="2847"/>
                      <a:pt x="467" y="2846"/>
                      <a:pt x="446" y="2843"/>
                    </a:cubicBezTo>
                    <a:cubicBezTo>
                      <a:pt x="384" y="2843"/>
                      <a:pt x="321" y="2833"/>
                      <a:pt x="259" y="2812"/>
                    </a:cubicBezTo>
                    <a:cubicBezTo>
                      <a:pt x="187" y="2801"/>
                      <a:pt x="114" y="2771"/>
                      <a:pt x="52" y="2739"/>
                    </a:cubicBezTo>
                    <a:cubicBezTo>
                      <a:pt x="31" y="2729"/>
                      <a:pt x="21" y="2729"/>
                      <a:pt x="0" y="2718"/>
                    </a:cubicBezTo>
                    <a:lnTo>
                      <a:pt x="0" y="2718"/>
                    </a:lnTo>
                    <a:cubicBezTo>
                      <a:pt x="21" y="2771"/>
                      <a:pt x="52" y="2822"/>
                      <a:pt x="83" y="2884"/>
                    </a:cubicBezTo>
                    <a:cubicBezTo>
                      <a:pt x="135" y="2988"/>
                      <a:pt x="197" y="3092"/>
                      <a:pt x="280" y="3175"/>
                    </a:cubicBezTo>
                    <a:cubicBezTo>
                      <a:pt x="311" y="3216"/>
                      <a:pt x="353" y="3258"/>
                      <a:pt x="394" y="3299"/>
                    </a:cubicBezTo>
                    <a:cubicBezTo>
                      <a:pt x="436" y="3341"/>
                      <a:pt x="487" y="3372"/>
                      <a:pt x="540" y="3403"/>
                    </a:cubicBezTo>
                    <a:cubicBezTo>
                      <a:pt x="633" y="3476"/>
                      <a:pt x="747" y="3517"/>
                      <a:pt x="872" y="3559"/>
                    </a:cubicBezTo>
                    <a:cubicBezTo>
                      <a:pt x="944" y="3580"/>
                      <a:pt x="1027" y="3590"/>
                      <a:pt x="1110" y="3590"/>
                    </a:cubicBezTo>
                    <a:cubicBezTo>
                      <a:pt x="1151" y="3590"/>
                      <a:pt x="1193" y="3580"/>
                      <a:pt x="1224" y="3580"/>
                    </a:cubicBezTo>
                    <a:cubicBezTo>
                      <a:pt x="1338" y="3569"/>
                      <a:pt x="1452" y="3538"/>
                      <a:pt x="1577" y="3486"/>
                    </a:cubicBezTo>
                    <a:cubicBezTo>
                      <a:pt x="1764" y="3403"/>
                      <a:pt x="1930" y="3278"/>
                      <a:pt x="2116" y="3082"/>
                    </a:cubicBezTo>
                    <a:cubicBezTo>
                      <a:pt x="2282" y="2905"/>
                      <a:pt x="2417" y="2718"/>
                      <a:pt x="2552" y="2511"/>
                    </a:cubicBezTo>
                    <a:cubicBezTo>
                      <a:pt x="2614" y="2428"/>
                      <a:pt x="2666" y="2335"/>
                      <a:pt x="2728" y="2252"/>
                    </a:cubicBezTo>
                    <a:lnTo>
                      <a:pt x="2749" y="2220"/>
                    </a:lnTo>
                    <a:cubicBezTo>
                      <a:pt x="2822" y="2107"/>
                      <a:pt x="2894" y="1992"/>
                      <a:pt x="2967" y="1888"/>
                    </a:cubicBezTo>
                    <a:cubicBezTo>
                      <a:pt x="3101" y="1702"/>
                      <a:pt x="3257" y="1505"/>
                      <a:pt x="3454" y="1328"/>
                    </a:cubicBezTo>
                    <a:cubicBezTo>
                      <a:pt x="3599" y="1204"/>
                      <a:pt x="3776" y="1100"/>
                      <a:pt x="4004" y="996"/>
                    </a:cubicBezTo>
                    <a:cubicBezTo>
                      <a:pt x="4263" y="883"/>
                      <a:pt x="4544" y="789"/>
                      <a:pt x="4844" y="737"/>
                    </a:cubicBezTo>
                    <a:cubicBezTo>
                      <a:pt x="5051" y="706"/>
                      <a:pt x="5270" y="685"/>
                      <a:pt x="5477" y="685"/>
                    </a:cubicBezTo>
                    <a:cubicBezTo>
                      <a:pt x="5602" y="685"/>
                      <a:pt x="5726" y="685"/>
                      <a:pt x="5840" y="696"/>
                    </a:cubicBezTo>
                    <a:cubicBezTo>
                      <a:pt x="6141" y="737"/>
                      <a:pt x="6441" y="800"/>
                      <a:pt x="6732" y="903"/>
                    </a:cubicBezTo>
                    <a:cubicBezTo>
                      <a:pt x="6743" y="913"/>
                      <a:pt x="6753" y="913"/>
                      <a:pt x="6753" y="913"/>
                    </a:cubicBezTo>
                    <a:lnTo>
                      <a:pt x="6743" y="903"/>
                    </a:lnTo>
                    <a:lnTo>
                      <a:pt x="6743" y="903"/>
                    </a:lnTo>
                    <a:cubicBezTo>
                      <a:pt x="6992" y="1007"/>
                      <a:pt x="7220" y="1132"/>
                      <a:pt x="7417" y="1266"/>
                    </a:cubicBezTo>
                    <a:cubicBezTo>
                      <a:pt x="7656" y="1432"/>
                      <a:pt x="7873" y="1650"/>
                      <a:pt x="8101" y="1909"/>
                    </a:cubicBezTo>
                    <a:cubicBezTo>
                      <a:pt x="8527" y="2418"/>
                      <a:pt x="8838" y="3020"/>
                      <a:pt x="9118" y="3538"/>
                    </a:cubicBezTo>
                    <a:lnTo>
                      <a:pt x="9128" y="3548"/>
                    </a:lnTo>
                    <a:cubicBezTo>
                      <a:pt x="9419" y="4108"/>
                      <a:pt x="9730" y="4689"/>
                      <a:pt x="10134" y="5198"/>
                    </a:cubicBezTo>
                    <a:cubicBezTo>
                      <a:pt x="10249" y="5332"/>
                      <a:pt x="10383" y="5478"/>
                      <a:pt x="10539" y="5644"/>
                    </a:cubicBezTo>
                    <a:cubicBezTo>
                      <a:pt x="10611" y="5727"/>
                      <a:pt x="10684" y="5809"/>
                      <a:pt x="10767" y="5892"/>
                    </a:cubicBezTo>
                    <a:cubicBezTo>
                      <a:pt x="10860" y="5986"/>
                      <a:pt x="10954" y="6069"/>
                      <a:pt x="11047" y="6152"/>
                    </a:cubicBezTo>
                    <a:cubicBezTo>
                      <a:pt x="11109" y="6204"/>
                      <a:pt x="11172" y="6266"/>
                      <a:pt x="11234" y="6318"/>
                    </a:cubicBezTo>
                    <a:cubicBezTo>
                      <a:pt x="11711" y="6743"/>
                      <a:pt x="12250" y="7096"/>
                      <a:pt x="12821" y="7386"/>
                    </a:cubicBezTo>
                    <a:cubicBezTo>
                      <a:pt x="13174" y="7563"/>
                      <a:pt x="13527" y="7708"/>
                      <a:pt x="13765" y="7812"/>
                    </a:cubicBezTo>
                    <a:cubicBezTo>
                      <a:pt x="14118" y="7946"/>
                      <a:pt x="14460" y="8071"/>
                      <a:pt x="14792" y="8175"/>
                    </a:cubicBezTo>
                    <a:cubicBezTo>
                      <a:pt x="15362" y="8341"/>
                      <a:pt x="15871" y="8444"/>
                      <a:pt x="16369" y="8486"/>
                    </a:cubicBezTo>
                    <a:cubicBezTo>
                      <a:pt x="16503" y="8497"/>
                      <a:pt x="16628" y="8506"/>
                      <a:pt x="16763" y="8506"/>
                    </a:cubicBezTo>
                    <a:cubicBezTo>
                      <a:pt x="16897" y="8506"/>
                      <a:pt x="17033" y="8497"/>
                      <a:pt x="17157" y="8486"/>
                    </a:cubicBezTo>
                    <a:lnTo>
                      <a:pt x="17292" y="8486"/>
                    </a:lnTo>
                    <a:cubicBezTo>
                      <a:pt x="17531" y="8486"/>
                      <a:pt x="17790" y="8476"/>
                      <a:pt x="18049" y="8455"/>
                    </a:cubicBezTo>
                    <a:cubicBezTo>
                      <a:pt x="18785" y="8393"/>
                      <a:pt x="19553" y="8248"/>
                      <a:pt x="20331" y="7999"/>
                    </a:cubicBezTo>
                    <a:cubicBezTo>
                      <a:pt x="20694" y="7884"/>
                      <a:pt x="21067" y="7750"/>
                      <a:pt x="21452" y="7584"/>
                    </a:cubicBezTo>
                    <a:cubicBezTo>
                      <a:pt x="21763" y="7448"/>
                      <a:pt x="22053" y="7314"/>
                      <a:pt x="22333" y="7158"/>
                    </a:cubicBezTo>
                    <a:cubicBezTo>
                      <a:pt x="22800" y="6899"/>
                      <a:pt x="23246" y="6609"/>
                      <a:pt x="23651" y="6277"/>
                    </a:cubicBezTo>
                    <a:cubicBezTo>
                      <a:pt x="24076" y="5924"/>
                      <a:pt x="24449" y="5540"/>
                      <a:pt x="24750" y="5136"/>
                    </a:cubicBezTo>
                    <a:cubicBezTo>
                      <a:pt x="24896" y="4928"/>
                      <a:pt x="25030" y="4721"/>
                      <a:pt x="25144" y="4502"/>
                    </a:cubicBezTo>
                    <a:cubicBezTo>
                      <a:pt x="25269" y="4285"/>
                      <a:pt x="25362" y="4036"/>
                      <a:pt x="25445" y="3787"/>
                    </a:cubicBezTo>
                    <a:cubicBezTo>
                      <a:pt x="25518" y="3548"/>
                      <a:pt x="25559" y="3299"/>
                      <a:pt x="25590" y="3020"/>
                    </a:cubicBezTo>
                    <a:cubicBezTo>
                      <a:pt x="25611" y="2760"/>
                      <a:pt x="25601" y="2480"/>
                      <a:pt x="25559" y="2190"/>
                    </a:cubicBezTo>
                    <a:cubicBezTo>
                      <a:pt x="25559" y="2158"/>
                      <a:pt x="25549" y="2137"/>
                      <a:pt x="25528" y="2117"/>
                    </a:cubicBezTo>
                    <a:cubicBezTo>
                      <a:pt x="25507" y="2096"/>
                      <a:pt x="25476" y="2086"/>
                      <a:pt x="25456" y="2086"/>
                    </a:cubicBezTo>
                    <a:cubicBezTo>
                      <a:pt x="25435" y="2086"/>
                      <a:pt x="25414" y="2096"/>
                      <a:pt x="25403" y="2107"/>
                    </a:cubicBezTo>
                    <a:lnTo>
                      <a:pt x="25279" y="1961"/>
                    </a:lnTo>
                    <a:cubicBezTo>
                      <a:pt x="25207" y="1879"/>
                      <a:pt x="25134" y="1796"/>
                      <a:pt x="25071" y="1723"/>
                    </a:cubicBezTo>
                    <a:cubicBezTo>
                      <a:pt x="25061" y="1805"/>
                      <a:pt x="25061" y="1899"/>
                      <a:pt x="25051" y="1982"/>
                    </a:cubicBezTo>
                    <a:cubicBezTo>
                      <a:pt x="25020" y="2314"/>
                      <a:pt x="24968" y="2656"/>
                      <a:pt x="24896" y="2978"/>
                    </a:cubicBezTo>
                    <a:cubicBezTo>
                      <a:pt x="24813" y="3320"/>
                      <a:pt x="24709" y="3652"/>
                      <a:pt x="24574" y="3974"/>
                    </a:cubicBezTo>
                    <a:cubicBezTo>
                      <a:pt x="24449" y="4295"/>
                      <a:pt x="24294" y="4606"/>
                      <a:pt x="24107" y="4907"/>
                    </a:cubicBezTo>
                    <a:cubicBezTo>
                      <a:pt x="24003" y="5063"/>
                      <a:pt x="23900" y="5219"/>
                      <a:pt x="23785" y="5374"/>
                    </a:cubicBezTo>
                    <a:cubicBezTo>
                      <a:pt x="23692" y="5498"/>
                      <a:pt x="23589" y="5613"/>
                      <a:pt x="23485" y="5737"/>
                    </a:cubicBezTo>
                    <a:cubicBezTo>
                      <a:pt x="23246" y="5986"/>
                      <a:pt x="22987" y="6224"/>
                      <a:pt x="22706" y="6432"/>
                    </a:cubicBezTo>
                    <a:cubicBezTo>
                      <a:pt x="22427" y="6639"/>
                      <a:pt x="22146" y="6826"/>
                      <a:pt x="21846" y="6982"/>
                    </a:cubicBezTo>
                    <a:cubicBezTo>
                      <a:pt x="21659" y="7075"/>
                      <a:pt x="21482" y="7169"/>
                      <a:pt x="21306" y="7252"/>
                    </a:cubicBezTo>
                    <a:cubicBezTo>
                      <a:pt x="21130" y="7335"/>
                      <a:pt x="20954" y="7407"/>
                      <a:pt x="20777" y="7480"/>
                    </a:cubicBezTo>
                    <a:cubicBezTo>
                      <a:pt x="20424" y="7625"/>
                      <a:pt x="20072" y="7760"/>
                      <a:pt x="19698" y="7863"/>
                    </a:cubicBezTo>
                    <a:cubicBezTo>
                      <a:pt x="19325" y="7978"/>
                      <a:pt x="18941" y="8071"/>
                      <a:pt x="18547" y="8133"/>
                    </a:cubicBezTo>
                    <a:cubicBezTo>
                      <a:pt x="18174" y="8185"/>
                      <a:pt x="17790" y="8227"/>
                      <a:pt x="17416" y="8227"/>
                    </a:cubicBezTo>
                    <a:cubicBezTo>
                      <a:pt x="17022" y="8227"/>
                      <a:pt x="16639" y="8195"/>
                      <a:pt x="16254" y="8133"/>
                    </a:cubicBezTo>
                    <a:cubicBezTo>
                      <a:pt x="15892" y="8071"/>
                      <a:pt x="15518" y="7988"/>
                      <a:pt x="15166" y="7874"/>
                    </a:cubicBezTo>
                    <a:cubicBezTo>
                      <a:pt x="14968" y="7812"/>
                      <a:pt x="14781" y="7750"/>
                      <a:pt x="14585" y="7677"/>
                    </a:cubicBezTo>
                    <a:cubicBezTo>
                      <a:pt x="14429" y="7604"/>
                      <a:pt x="14263" y="7542"/>
                      <a:pt x="14108" y="7469"/>
                    </a:cubicBezTo>
                    <a:cubicBezTo>
                      <a:pt x="13786" y="7314"/>
                      <a:pt x="13474" y="7148"/>
                      <a:pt x="13163" y="6971"/>
                    </a:cubicBezTo>
                    <a:cubicBezTo>
                      <a:pt x="12863" y="6785"/>
                      <a:pt x="12562" y="6598"/>
                      <a:pt x="12282" y="6380"/>
                    </a:cubicBezTo>
                    <a:cubicBezTo>
                      <a:pt x="12001" y="6173"/>
                      <a:pt x="11743" y="5955"/>
                      <a:pt x="11483" y="5717"/>
                    </a:cubicBezTo>
                    <a:cubicBezTo>
                      <a:pt x="11224" y="5478"/>
                      <a:pt x="10985" y="5219"/>
                      <a:pt x="10757" y="4949"/>
                    </a:cubicBezTo>
                    <a:cubicBezTo>
                      <a:pt x="10632" y="4804"/>
                      <a:pt x="10518" y="4668"/>
                      <a:pt x="10404" y="4513"/>
                    </a:cubicBezTo>
                    <a:cubicBezTo>
                      <a:pt x="10321" y="4399"/>
                      <a:pt x="10238" y="4285"/>
                      <a:pt x="10166" y="4171"/>
                    </a:cubicBezTo>
                    <a:cubicBezTo>
                      <a:pt x="9792" y="3642"/>
                      <a:pt x="9460" y="3082"/>
                      <a:pt x="9087" y="2552"/>
                    </a:cubicBezTo>
                    <a:cubicBezTo>
                      <a:pt x="8880" y="2252"/>
                      <a:pt x="8661" y="1951"/>
                      <a:pt x="8423" y="1681"/>
                    </a:cubicBezTo>
                    <a:cubicBezTo>
                      <a:pt x="8309" y="1536"/>
                      <a:pt x="8195" y="1411"/>
                      <a:pt x="8060" y="1277"/>
                    </a:cubicBezTo>
                    <a:cubicBezTo>
                      <a:pt x="7946" y="1162"/>
                      <a:pt x="7831" y="1059"/>
                      <a:pt x="7707" y="945"/>
                    </a:cubicBezTo>
                    <a:lnTo>
                      <a:pt x="7697" y="945"/>
                    </a:lnTo>
                    <a:cubicBezTo>
                      <a:pt x="7562" y="830"/>
                      <a:pt x="7427" y="727"/>
                      <a:pt x="7271" y="634"/>
                    </a:cubicBezTo>
                    <a:cubicBezTo>
                      <a:pt x="7199" y="581"/>
                      <a:pt x="7116" y="540"/>
                      <a:pt x="7043" y="489"/>
                    </a:cubicBezTo>
                    <a:cubicBezTo>
                      <a:pt x="6960" y="447"/>
                      <a:pt x="6877" y="406"/>
                      <a:pt x="6784" y="364"/>
                    </a:cubicBezTo>
                    <a:cubicBezTo>
                      <a:pt x="6618" y="291"/>
                      <a:pt x="6452" y="229"/>
                      <a:pt x="6275" y="177"/>
                    </a:cubicBezTo>
                    <a:cubicBezTo>
                      <a:pt x="6193" y="146"/>
                      <a:pt x="6120" y="125"/>
                      <a:pt x="6037" y="104"/>
                    </a:cubicBezTo>
                    <a:cubicBezTo>
                      <a:pt x="5954" y="94"/>
                      <a:pt x="5871" y="74"/>
                      <a:pt x="5788" y="53"/>
                    </a:cubicBezTo>
                    <a:lnTo>
                      <a:pt x="5788" y="53"/>
                    </a:lnTo>
                    <a:cubicBezTo>
                      <a:pt x="5788" y="58"/>
                      <a:pt x="5788" y="60"/>
                      <a:pt x="5789" y="61"/>
                    </a:cubicBezTo>
                    <a:lnTo>
                      <a:pt x="5789" y="61"/>
                    </a:lnTo>
                    <a:cubicBezTo>
                      <a:pt x="5606" y="31"/>
                      <a:pt x="5433" y="11"/>
                      <a:pt x="52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51"/>
              <p:cNvSpPr/>
              <p:nvPr/>
            </p:nvSpPr>
            <p:spPr>
              <a:xfrm>
                <a:off x="3491692" y="4032988"/>
                <a:ext cx="65" cy="65"/>
              </a:xfrm>
              <a:custGeom>
                <a:avLst/>
                <a:gdLst/>
                <a:ahLst/>
                <a:cxnLst/>
                <a:rect l="l" t="t" r="r" b="b"/>
                <a:pathLst>
                  <a:path w="1" h="1" extrusionOk="0">
                    <a:moveTo>
                      <a:pt x="0" y="0"/>
                    </a:moveTo>
                    <a:lnTo>
                      <a:pt x="0" y="0"/>
                    </a:lnTo>
                    <a:close/>
                  </a:path>
                </a:pathLst>
              </a:custGeom>
              <a:solidFill>
                <a:srgbClr val="DF8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51"/>
              <p:cNvSpPr/>
              <p:nvPr/>
            </p:nvSpPr>
            <p:spPr>
              <a:xfrm>
                <a:off x="3491692" y="4032988"/>
                <a:ext cx="65" cy="65"/>
              </a:xfrm>
              <a:custGeom>
                <a:avLst/>
                <a:gdLst/>
                <a:ahLst/>
                <a:cxnLst/>
                <a:rect l="l" t="t" r="r" b="b"/>
                <a:pathLst>
                  <a:path w="1" h="1" extrusionOk="0">
                    <a:moveTo>
                      <a:pt x="0" y="0"/>
                    </a:moveTo>
                    <a:close/>
                  </a:path>
                </a:pathLst>
              </a:custGeom>
              <a:solidFill>
                <a:srgbClr val="DF8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51"/>
              <p:cNvSpPr/>
              <p:nvPr/>
            </p:nvSpPr>
            <p:spPr>
              <a:xfrm>
                <a:off x="3211633" y="4087044"/>
                <a:ext cx="65" cy="65"/>
              </a:xfrm>
              <a:custGeom>
                <a:avLst/>
                <a:gdLst/>
                <a:ahLst/>
                <a:cxnLst/>
                <a:rect l="l" t="t" r="r" b="b"/>
                <a:pathLst>
                  <a:path w="1" h="1" extrusionOk="0">
                    <a:moveTo>
                      <a:pt x="1" y="1"/>
                    </a:moveTo>
                    <a:lnTo>
                      <a:pt x="1" y="1"/>
                    </a:lnTo>
                    <a:close/>
                  </a:path>
                </a:pathLst>
              </a:custGeom>
              <a:solidFill>
                <a:srgbClr val="DF8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51"/>
              <p:cNvSpPr/>
              <p:nvPr/>
            </p:nvSpPr>
            <p:spPr>
              <a:xfrm>
                <a:off x="3956350" y="4093825"/>
                <a:ext cx="421420" cy="424159"/>
              </a:xfrm>
              <a:custGeom>
                <a:avLst/>
                <a:gdLst/>
                <a:ahLst/>
                <a:cxnLst/>
                <a:rect l="l" t="t" r="r" b="b"/>
                <a:pathLst>
                  <a:path w="6463" h="6505" extrusionOk="0">
                    <a:moveTo>
                      <a:pt x="654" y="1"/>
                    </a:moveTo>
                    <a:cubicBezTo>
                      <a:pt x="560" y="1"/>
                      <a:pt x="477" y="21"/>
                      <a:pt x="405" y="63"/>
                    </a:cubicBezTo>
                    <a:cubicBezTo>
                      <a:pt x="311" y="104"/>
                      <a:pt x="228" y="177"/>
                      <a:pt x="166" y="270"/>
                    </a:cubicBezTo>
                    <a:cubicBezTo>
                      <a:pt x="11" y="519"/>
                      <a:pt x="0" y="840"/>
                      <a:pt x="11" y="1048"/>
                    </a:cubicBezTo>
                    <a:cubicBezTo>
                      <a:pt x="11" y="1121"/>
                      <a:pt x="21" y="1183"/>
                      <a:pt x="21" y="1255"/>
                    </a:cubicBezTo>
                    <a:lnTo>
                      <a:pt x="32" y="1349"/>
                    </a:lnTo>
                    <a:lnTo>
                      <a:pt x="42" y="1525"/>
                    </a:lnTo>
                    <a:lnTo>
                      <a:pt x="52" y="1691"/>
                    </a:lnTo>
                    <a:lnTo>
                      <a:pt x="73" y="2013"/>
                    </a:lnTo>
                    <a:lnTo>
                      <a:pt x="94" y="2345"/>
                    </a:lnTo>
                    <a:cubicBezTo>
                      <a:pt x="125" y="2781"/>
                      <a:pt x="156" y="3226"/>
                      <a:pt x="177" y="3662"/>
                    </a:cubicBezTo>
                    <a:cubicBezTo>
                      <a:pt x="187" y="3776"/>
                      <a:pt x="187" y="3901"/>
                      <a:pt x="198" y="4015"/>
                    </a:cubicBezTo>
                    <a:lnTo>
                      <a:pt x="208" y="4254"/>
                    </a:lnTo>
                    <a:cubicBezTo>
                      <a:pt x="218" y="4399"/>
                      <a:pt x="218" y="4523"/>
                      <a:pt x="239" y="4637"/>
                    </a:cubicBezTo>
                    <a:cubicBezTo>
                      <a:pt x="249" y="4761"/>
                      <a:pt x="270" y="4865"/>
                      <a:pt x="291" y="4980"/>
                    </a:cubicBezTo>
                    <a:cubicBezTo>
                      <a:pt x="322" y="5104"/>
                      <a:pt x="364" y="5197"/>
                      <a:pt x="405" y="5291"/>
                    </a:cubicBezTo>
                    <a:cubicBezTo>
                      <a:pt x="436" y="5342"/>
                      <a:pt x="456" y="5384"/>
                      <a:pt x="488" y="5425"/>
                    </a:cubicBezTo>
                    <a:cubicBezTo>
                      <a:pt x="519" y="5478"/>
                      <a:pt x="560" y="5508"/>
                      <a:pt x="592" y="5550"/>
                    </a:cubicBezTo>
                    <a:cubicBezTo>
                      <a:pt x="664" y="5612"/>
                      <a:pt x="758" y="5674"/>
                      <a:pt x="861" y="5727"/>
                    </a:cubicBezTo>
                    <a:cubicBezTo>
                      <a:pt x="965" y="5768"/>
                      <a:pt x="1079" y="5799"/>
                      <a:pt x="1214" y="5819"/>
                    </a:cubicBezTo>
                    <a:cubicBezTo>
                      <a:pt x="1286" y="5819"/>
                      <a:pt x="1349" y="5830"/>
                      <a:pt x="1432" y="5830"/>
                    </a:cubicBezTo>
                    <a:lnTo>
                      <a:pt x="1556" y="5830"/>
                    </a:lnTo>
                    <a:cubicBezTo>
                      <a:pt x="1608" y="5830"/>
                      <a:pt x="1660" y="5819"/>
                      <a:pt x="1712" y="5810"/>
                    </a:cubicBezTo>
                    <a:cubicBezTo>
                      <a:pt x="1733" y="5819"/>
                      <a:pt x="1743" y="5830"/>
                      <a:pt x="1754" y="5830"/>
                    </a:cubicBezTo>
                    <a:lnTo>
                      <a:pt x="1919" y="5902"/>
                    </a:lnTo>
                    <a:cubicBezTo>
                      <a:pt x="2231" y="6038"/>
                      <a:pt x="2542" y="6172"/>
                      <a:pt x="2863" y="6287"/>
                    </a:cubicBezTo>
                    <a:cubicBezTo>
                      <a:pt x="3289" y="6421"/>
                      <a:pt x="3662" y="6494"/>
                      <a:pt x="4004" y="6494"/>
                    </a:cubicBezTo>
                    <a:lnTo>
                      <a:pt x="4036" y="6504"/>
                    </a:lnTo>
                    <a:cubicBezTo>
                      <a:pt x="4419" y="6504"/>
                      <a:pt x="4803" y="6411"/>
                      <a:pt x="5145" y="6245"/>
                    </a:cubicBezTo>
                    <a:cubicBezTo>
                      <a:pt x="5426" y="6100"/>
                      <a:pt x="5675" y="5913"/>
                      <a:pt x="5882" y="5664"/>
                    </a:cubicBezTo>
                    <a:cubicBezTo>
                      <a:pt x="6141" y="5374"/>
                      <a:pt x="6318" y="5031"/>
                      <a:pt x="6390" y="4658"/>
                    </a:cubicBezTo>
                    <a:cubicBezTo>
                      <a:pt x="6463" y="4274"/>
                      <a:pt x="6401" y="3869"/>
                      <a:pt x="6214" y="3517"/>
                    </a:cubicBezTo>
                    <a:cubicBezTo>
                      <a:pt x="6203" y="3507"/>
                      <a:pt x="6193" y="3496"/>
                      <a:pt x="6193" y="3486"/>
                    </a:cubicBezTo>
                    <a:cubicBezTo>
                      <a:pt x="6182" y="3424"/>
                      <a:pt x="6182" y="3361"/>
                      <a:pt x="6172" y="3299"/>
                    </a:cubicBezTo>
                    <a:cubicBezTo>
                      <a:pt x="6152" y="3196"/>
                      <a:pt x="6120" y="3092"/>
                      <a:pt x="6069" y="2988"/>
                    </a:cubicBezTo>
                    <a:cubicBezTo>
                      <a:pt x="5986" y="2791"/>
                      <a:pt x="5861" y="2615"/>
                      <a:pt x="5684" y="2459"/>
                    </a:cubicBezTo>
                    <a:cubicBezTo>
                      <a:pt x="5529" y="2324"/>
                      <a:pt x="5343" y="2200"/>
                      <a:pt x="5124" y="2106"/>
                    </a:cubicBezTo>
                    <a:cubicBezTo>
                      <a:pt x="4928" y="2013"/>
                      <a:pt x="4709" y="1961"/>
                      <a:pt x="4471" y="1930"/>
                    </a:cubicBezTo>
                    <a:cubicBezTo>
                      <a:pt x="4388" y="1919"/>
                      <a:pt x="4305" y="1909"/>
                      <a:pt x="4212" y="1909"/>
                    </a:cubicBezTo>
                    <a:cubicBezTo>
                      <a:pt x="3932" y="1909"/>
                      <a:pt x="3662" y="1972"/>
                      <a:pt x="3434" y="2075"/>
                    </a:cubicBezTo>
                    <a:cubicBezTo>
                      <a:pt x="3268" y="2147"/>
                      <a:pt x="3133" y="2241"/>
                      <a:pt x="3008" y="2355"/>
                    </a:cubicBezTo>
                    <a:cubicBezTo>
                      <a:pt x="2936" y="2428"/>
                      <a:pt x="2884" y="2490"/>
                      <a:pt x="2832" y="2562"/>
                    </a:cubicBezTo>
                    <a:lnTo>
                      <a:pt x="2739" y="2718"/>
                    </a:lnTo>
                    <a:cubicBezTo>
                      <a:pt x="2729" y="2728"/>
                      <a:pt x="2718" y="2739"/>
                      <a:pt x="2718" y="2760"/>
                    </a:cubicBezTo>
                    <a:cubicBezTo>
                      <a:pt x="2604" y="2521"/>
                      <a:pt x="2510" y="2272"/>
                      <a:pt x="2438" y="2034"/>
                    </a:cubicBezTo>
                    <a:lnTo>
                      <a:pt x="2417" y="1972"/>
                    </a:lnTo>
                    <a:cubicBezTo>
                      <a:pt x="2324" y="1712"/>
                      <a:pt x="2231" y="1442"/>
                      <a:pt x="2106" y="1193"/>
                    </a:cubicBezTo>
                    <a:cubicBezTo>
                      <a:pt x="2044" y="1048"/>
                      <a:pt x="1961" y="913"/>
                      <a:pt x="1878" y="799"/>
                    </a:cubicBezTo>
                    <a:cubicBezTo>
                      <a:pt x="1784" y="674"/>
                      <a:pt x="1680" y="550"/>
                      <a:pt x="1546" y="436"/>
                    </a:cubicBezTo>
                    <a:cubicBezTo>
                      <a:pt x="1422" y="322"/>
                      <a:pt x="1276" y="229"/>
                      <a:pt x="1120" y="135"/>
                    </a:cubicBezTo>
                    <a:cubicBezTo>
                      <a:pt x="986" y="63"/>
                      <a:pt x="851" y="21"/>
                      <a:pt x="726" y="11"/>
                    </a:cubicBezTo>
                    <a:cubicBezTo>
                      <a:pt x="695" y="11"/>
                      <a:pt x="675" y="1"/>
                      <a:pt x="6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51"/>
              <p:cNvSpPr/>
              <p:nvPr/>
            </p:nvSpPr>
            <p:spPr>
              <a:xfrm>
                <a:off x="4294508" y="4233171"/>
                <a:ext cx="65" cy="65"/>
              </a:xfrm>
              <a:custGeom>
                <a:avLst/>
                <a:gdLst/>
                <a:ahLst/>
                <a:cxnLst/>
                <a:rect l="l" t="t" r="r" b="b"/>
                <a:pathLst>
                  <a:path w="1" h="1" extrusionOk="0">
                    <a:moveTo>
                      <a:pt x="1" y="0"/>
                    </a:moveTo>
                    <a:lnTo>
                      <a:pt x="1" y="0"/>
                    </a:lnTo>
                    <a:close/>
                  </a:path>
                </a:pathLst>
              </a:custGeom>
              <a:solidFill>
                <a:srgbClr val="DF8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51"/>
              <p:cNvSpPr/>
              <p:nvPr/>
            </p:nvSpPr>
            <p:spPr>
              <a:xfrm>
                <a:off x="3772339" y="4031619"/>
                <a:ext cx="129954" cy="418681"/>
              </a:xfrm>
              <a:custGeom>
                <a:avLst/>
                <a:gdLst/>
                <a:ahLst/>
                <a:cxnLst/>
                <a:rect l="l" t="t" r="r" b="b"/>
                <a:pathLst>
                  <a:path w="1993" h="6421" extrusionOk="0">
                    <a:moveTo>
                      <a:pt x="623" y="1711"/>
                    </a:moveTo>
                    <a:cubicBezTo>
                      <a:pt x="623" y="1722"/>
                      <a:pt x="613" y="1722"/>
                      <a:pt x="613" y="1722"/>
                    </a:cubicBezTo>
                    <a:cubicBezTo>
                      <a:pt x="623" y="1722"/>
                      <a:pt x="623" y="1722"/>
                      <a:pt x="623" y="1711"/>
                    </a:cubicBezTo>
                    <a:close/>
                    <a:moveTo>
                      <a:pt x="589" y="5365"/>
                    </a:moveTo>
                    <a:cubicBezTo>
                      <a:pt x="590" y="5368"/>
                      <a:pt x="591" y="5371"/>
                      <a:pt x="592" y="5374"/>
                    </a:cubicBezTo>
                    <a:cubicBezTo>
                      <a:pt x="592" y="5369"/>
                      <a:pt x="591" y="5367"/>
                      <a:pt x="589" y="5365"/>
                    </a:cubicBezTo>
                    <a:close/>
                    <a:moveTo>
                      <a:pt x="1899" y="0"/>
                    </a:moveTo>
                    <a:cubicBezTo>
                      <a:pt x="1660" y="146"/>
                      <a:pt x="1443" y="321"/>
                      <a:pt x="1245" y="519"/>
                    </a:cubicBezTo>
                    <a:cubicBezTo>
                      <a:pt x="1049" y="716"/>
                      <a:pt x="872" y="934"/>
                      <a:pt x="727" y="1172"/>
                    </a:cubicBezTo>
                    <a:cubicBezTo>
                      <a:pt x="572" y="1421"/>
                      <a:pt x="447" y="1670"/>
                      <a:pt x="343" y="1940"/>
                    </a:cubicBezTo>
                    <a:cubicBezTo>
                      <a:pt x="240" y="2209"/>
                      <a:pt x="167" y="2490"/>
                      <a:pt x="115" y="2769"/>
                    </a:cubicBezTo>
                    <a:cubicBezTo>
                      <a:pt x="1" y="3340"/>
                      <a:pt x="1" y="3931"/>
                      <a:pt x="84" y="4502"/>
                    </a:cubicBezTo>
                    <a:cubicBezTo>
                      <a:pt x="125" y="4772"/>
                      <a:pt x="198" y="5031"/>
                      <a:pt x="302" y="5291"/>
                    </a:cubicBezTo>
                    <a:cubicBezTo>
                      <a:pt x="353" y="5436"/>
                      <a:pt x="416" y="5570"/>
                      <a:pt x="489" y="5705"/>
                    </a:cubicBezTo>
                    <a:cubicBezTo>
                      <a:pt x="561" y="5871"/>
                      <a:pt x="644" y="6027"/>
                      <a:pt x="747" y="6162"/>
                    </a:cubicBezTo>
                    <a:cubicBezTo>
                      <a:pt x="810" y="6245"/>
                      <a:pt x="883" y="6328"/>
                      <a:pt x="966" y="6390"/>
                    </a:cubicBezTo>
                    <a:cubicBezTo>
                      <a:pt x="986" y="6411"/>
                      <a:pt x="1007" y="6421"/>
                      <a:pt x="1049" y="6421"/>
                    </a:cubicBezTo>
                    <a:cubicBezTo>
                      <a:pt x="1069" y="6421"/>
                      <a:pt x="1100" y="6411"/>
                      <a:pt x="1121" y="6390"/>
                    </a:cubicBezTo>
                    <a:cubicBezTo>
                      <a:pt x="1162" y="6349"/>
                      <a:pt x="1162" y="6276"/>
                      <a:pt x="1121" y="6234"/>
                    </a:cubicBezTo>
                    <a:cubicBezTo>
                      <a:pt x="1059" y="6183"/>
                      <a:pt x="1007" y="6130"/>
                      <a:pt x="955" y="6068"/>
                    </a:cubicBezTo>
                    <a:cubicBezTo>
                      <a:pt x="801" y="5853"/>
                      <a:pt x="688" y="5607"/>
                      <a:pt x="585" y="5361"/>
                    </a:cubicBezTo>
                    <a:lnTo>
                      <a:pt x="585" y="5361"/>
                    </a:lnTo>
                    <a:cubicBezTo>
                      <a:pt x="586" y="5362"/>
                      <a:pt x="587" y="5363"/>
                      <a:pt x="589" y="5365"/>
                    </a:cubicBezTo>
                    <a:lnTo>
                      <a:pt x="589" y="5365"/>
                    </a:lnTo>
                    <a:cubicBezTo>
                      <a:pt x="445" y="5015"/>
                      <a:pt x="343" y="4644"/>
                      <a:pt x="291" y="4274"/>
                    </a:cubicBezTo>
                    <a:lnTo>
                      <a:pt x="291" y="4263"/>
                    </a:lnTo>
                    <a:cubicBezTo>
                      <a:pt x="240" y="3828"/>
                      <a:pt x="240" y="3392"/>
                      <a:pt x="291" y="2967"/>
                    </a:cubicBezTo>
                    <a:cubicBezTo>
                      <a:pt x="353" y="2541"/>
                      <a:pt x="447" y="2126"/>
                      <a:pt x="613" y="1732"/>
                    </a:cubicBezTo>
                    <a:lnTo>
                      <a:pt x="613" y="1722"/>
                    </a:lnTo>
                    <a:cubicBezTo>
                      <a:pt x="685" y="1566"/>
                      <a:pt x="758" y="1421"/>
                      <a:pt x="841" y="1276"/>
                    </a:cubicBezTo>
                    <a:cubicBezTo>
                      <a:pt x="913" y="1131"/>
                      <a:pt x="1007" y="996"/>
                      <a:pt x="1111" y="872"/>
                    </a:cubicBezTo>
                    <a:cubicBezTo>
                      <a:pt x="1277" y="653"/>
                      <a:pt x="1464" y="457"/>
                      <a:pt x="1681" y="291"/>
                    </a:cubicBezTo>
                    <a:cubicBezTo>
                      <a:pt x="1764" y="218"/>
                      <a:pt x="1858" y="155"/>
                      <a:pt x="1951" y="104"/>
                    </a:cubicBezTo>
                    <a:cubicBezTo>
                      <a:pt x="1982" y="83"/>
                      <a:pt x="1992" y="52"/>
                      <a:pt x="1971" y="21"/>
                    </a:cubicBezTo>
                    <a:cubicBezTo>
                      <a:pt x="1962" y="10"/>
                      <a:pt x="1941" y="0"/>
                      <a:pt x="1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51"/>
              <p:cNvSpPr/>
              <p:nvPr/>
            </p:nvSpPr>
            <p:spPr>
              <a:xfrm>
                <a:off x="3956350" y="4093825"/>
                <a:ext cx="323352" cy="424159"/>
              </a:xfrm>
              <a:custGeom>
                <a:avLst/>
                <a:gdLst/>
                <a:ahLst/>
                <a:cxnLst/>
                <a:rect l="l" t="t" r="r" b="b"/>
                <a:pathLst>
                  <a:path w="4959" h="6505" extrusionOk="0">
                    <a:moveTo>
                      <a:pt x="654" y="1"/>
                    </a:moveTo>
                    <a:cubicBezTo>
                      <a:pt x="560" y="1"/>
                      <a:pt x="477" y="21"/>
                      <a:pt x="394" y="52"/>
                    </a:cubicBezTo>
                    <a:cubicBezTo>
                      <a:pt x="301" y="104"/>
                      <a:pt x="228" y="177"/>
                      <a:pt x="166" y="270"/>
                    </a:cubicBezTo>
                    <a:cubicBezTo>
                      <a:pt x="0" y="519"/>
                      <a:pt x="0" y="840"/>
                      <a:pt x="11" y="1048"/>
                    </a:cubicBezTo>
                    <a:cubicBezTo>
                      <a:pt x="11" y="1110"/>
                      <a:pt x="11" y="1183"/>
                      <a:pt x="21" y="1245"/>
                    </a:cubicBezTo>
                    <a:lnTo>
                      <a:pt x="21" y="1349"/>
                    </a:lnTo>
                    <a:lnTo>
                      <a:pt x="32" y="1525"/>
                    </a:lnTo>
                    <a:lnTo>
                      <a:pt x="52" y="1691"/>
                    </a:lnTo>
                    <a:lnTo>
                      <a:pt x="73" y="2013"/>
                    </a:lnTo>
                    <a:lnTo>
                      <a:pt x="94" y="2345"/>
                    </a:lnTo>
                    <a:cubicBezTo>
                      <a:pt x="125" y="2781"/>
                      <a:pt x="145" y="3226"/>
                      <a:pt x="177" y="3662"/>
                    </a:cubicBezTo>
                    <a:cubicBezTo>
                      <a:pt x="177" y="3776"/>
                      <a:pt x="187" y="3901"/>
                      <a:pt x="187" y="4015"/>
                    </a:cubicBezTo>
                    <a:lnTo>
                      <a:pt x="198" y="4254"/>
                    </a:lnTo>
                    <a:cubicBezTo>
                      <a:pt x="208" y="4409"/>
                      <a:pt x="218" y="4533"/>
                      <a:pt x="228" y="4637"/>
                    </a:cubicBezTo>
                    <a:cubicBezTo>
                      <a:pt x="249" y="4761"/>
                      <a:pt x="260" y="4876"/>
                      <a:pt x="291" y="4980"/>
                    </a:cubicBezTo>
                    <a:cubicBezTo>
                      <a:pt x="322" y="5104"/>
                      <a:pt x="353" y="5208"/>
                      <a:pt x="405" y="5291"/>
                    </a:cubicBezTo>
                    <a:cubicBezTo>
                      <a:pt x="426" y="5342"/>
                      <a:pt x="456" y="5384"/>
                      <a:pt x="488" y="5425"/>
                    </a:cubicBezTo>
                    <a:cubicBezTo>
                      <a:pt x="519" y="5478"/>
                      <a:pt x="550" y="5508"/>
                      <a:pt x="592" y="5550"/>
                    </a:cubicBezTo>
                    <a:cubicBezTo>
                      <a:pt x="664" y="5623"/>
                      <a:pt x="747" y="5685"/>
                      <a:pt x="861" y="5727"/>
                    </a:cubicBezTo>
                    <a:cubicBezTo>
                      <a:pt x="954" y="5768"/>
                      <a:pt x="1079" y="5799"/>
                      <a:pt x="1214" y="5819"/>
                    </a:cubicBezTo>
                    <a:cubicBezTo>
                      <a:pt x="1286" y="5830"/>
                      <a:pt x="1349" y="5830"/>
                      <a:pt x="1432" y="5830"/>
                    </a:cubicBezTo>
                    <a:lnTo>
                      <a:pt x="1556" y="5830"/>
                    </a:lnTo>
                    <a:cubicBezTo>
                      <a:pt x="1608" y="5830"/>
                      <a:pt x="1660" y="5830"/>
                      <a:pt x="1712" y="5819"/>
                    </a:cubicBezTo>
                    <a:cubicBezTo>
                      <a:pt x="1722" y="5819"/>
                      <a:pt x="1733" y="5830"/>
                      <a:pt x="1733" y="5830"/>
                    </a:cubicBezTo>
                    <a:lnTo>
                      <a:pt x="1754" y="5840"/>
                    </a:lnTo>
                    <a:lnTo>
                      <a:pt x="1919" y="5913"/>
                    </a:lnTo>
                    <a:cubicBezTo>
                      <a:pt x="2178" y="6017"/>
                      <a:pt x="2531" y="6172"/>
                      <a:pt x="2863" y="6287"/>
                    </a:cubicBezTo>
                    <a:cubicBezTo>
                      <a:pt x="3268" y="6421"/>
                      <a:pt x="3621" y="6494"/>
                      <a:pt x="3953" y="6504"/>
                    </a:cubicBezTo>
                    <a:cubicBezTo>
                      <a:pt x="3807" y="6473"/>
                      <a:pt x="3693" y="6453"/>
                      <a:pt x="3589" y="6432"/>
                    </a:cubicBezTo>
                    <a:cubicBezTo>
                      <a:pt x="3299" y="6359"/>
                      <a:pt x="3019" y="6276"/>
                      <a:pt x="2759" y="6162"/>
                    </a:cubicBezTo>
                    <a:cubicBezTo>
                      <a:pt x="2625" y="6110"/>
                      <a:pt x="2490" y="6048"/>
                      <a:pt x="2365" y="5985"/>
                    </a:cubicBezTo>
                    <a:cubicBezTo>
                      <a:pt x="2303" y="5955"/>
                      <a:pt x="2251" y="5923"/>
                      <a:pt x="2189" y="5893"/>
                    </a:cubicBezTo>
                    <a:lnTo>
                      <a:pt x="2116" y="5851"/>
                    </a:lnTo>
                    <a:cubicBezTo>
                      <a:pt x="2085" y="5830"/>
                      <a:pt x="2044" y="5810"/>
                      <a:pt x="2002" y="5789"/>
                    </a:cubicBezTo>
                    <a:cubicBezTo>
                      <a:pt x="1940" y="5757"/>
                      <a:pt x="1888" y="5727"/>
                      <a:pt x="1837" y="5706"/>
                    </a:cubicBezTo>
                    <a:cubicBezTo>
                      <a:pt x="1805" y="5695"/>
                      <a:pt x="1774" y="5674"/>
                      <a:pt x="1733" y="5664"/>
                    </a:cubicBezTo>
                    <a:cubicBezTo>
                      <a:pt x="1712" y="5654"/>
                      <a:pt x="1680" y="5654"/>
                      <a:pt x="1660" y="5644"/>
                    </a:cubicBezTo>
                    <a:cubicBezTo>
                      <a:pt x="1608" y="5633"/>
                      <a:pt x="1567" y="5623"/>
                      <a:pt x="1525" y="5623"/>
                    </a:cubicBezTo>
                    <a:cubicBezTo>
                      <a:pt x="1484" y="5612"/>
                      <a:pt x="1452" y="5612"/>
                      <a:pt x="1411" y="5612"/>
                    </a:cubicBezTo>
                    <a:lnTo>
                      <a:pt x="1214" y="5612"/>
                    </a:lnTo>
                    <a:cubicBezTo>
                      <a:pt x="1162" y="5602"/>
                      <a:pt x="1100" y="5602"/>
                      <a:pt x="1037" y="5581"/>
                    </a:cubicBezTo>
                    <a:cubicBezTo>
                      <a:pt x="965" y="5561"/>
                      <a:pt x="913" y="5529"/>
                      <a:pt x="861" y="5498"/>
                    </a:cubicBezTo>
                    <a:cubicBezTo>
                      <a:pt x="809" y="5446"/>
                      <a:pt x="758" y="5405"/>
                      <a:pt x="726" y="5353"/>
                    </a:cubicBezTo>
                    <a:cubicBezTo>
                      <a:pt x="685" y="5301"/>
                      <a:pt x="654" y="5249"/>
                      <a:pt x="622" y="5187"/>
                    </a:cubicBezTo>
                    <a:cubicBezTo>
                      <a:pt x="571" y="5073"/>
                      <a:pt x="529" y="4948"/>
                      <a:pt x="498" y="4803"/>
                    </a:cubicBezTo>
                    <a:cubicBezTo>
                      <a:pt x="467" y="4658"/>
                      <a:pt x="447" y="4503"/>
                      <a:pt x="436" y="4378"/>
                    </a:cubicBezTo>
                    <a:cubicBezTo>
                      <a:pt x="415" y="4201"/>
                      <a:pt x="394" y="4025"/>
                      <a:pt x="384" y="3849"/>
                    </a:cubicBezTo>
                    <a:cubicBezTo>
                      <a:pt x="353" y="3527"/>
                      <a:pt x="332" y="3196"/>
                      <a:pt x="322" y="2864"/>
                    </a:cubicBezTo>
                    <a:lnTo>
                      <a:pt x="311" y="2708"/>
                    </a:lnTo>
                    <a:cubicBezTo>
                      <a:pt x="301" y="2490"/>
                      <a:pt x="291" y="2272"/>
                      <a:pt x="270" y="2054"/>
                    </a:cubicBezTo>
                    <a:lnTo>
                      <a:pt x="239" y="1712"/>
                    </a:lnTo>
                    <a:cubicBezTo>
                      <a:pt x="239" y="1660"/>
                      <a:pt x="228" y="1608"/>
                      <a:pt x="228" y="1557"/>
                    </a:cubicBezTo>
                    <a:lnTo>
                      <a:pt x="218" y="1515"/>
                    </a:lnTo>
                    <a:cubicBezTo>
                      <a:pt x="218" y="1494"/>
                      <a:pt x="218" y="1463"/>
                      <a:pt x="208" y="1442"/>
                    </a:cubicBezTo>
                    <a:cubicBezTo>
                      <a:pt x="198" y="1318"/>
                      <a:pt x="198" y="1204"/>
                      <a:pt x="198" y="1100"/>
                    </a:cubicBezTo>
                    <a:cubicBezTo>
                      <a:pt x="198" y="965"/>
                      <a:pt x="208" y="851"/>
                      <a:pt x="239" y="757"/>
                    </a:cubicBezTo>
                    <a:cubicBezTo>
                      <a:pt x="260" y="674"/>
                      <a:pt x="291" y="571"/>
                      <a:pt x="343" y="488"/>
                    </a:cubicBezTo>
                    <a:cubicBezTo>
                      <a:pt x="373" y="436"/>
                      <a:pt x="405" y="405"/>
                      <a:pt x="426" y="384"/>
                    </a:cubicBezTo>
                    <a:cubicBezTo>
                      <a:pt x="467" y="353"/>
                      <a:pt x="498" y="333"/>
                      <a:pt x="529" y="312"/>
                    </a:cubicBezTo>
                    <a:cubicBezTo>
                      <a:pt x="581" y="301"/>
                      <a:pt x="622" y="291"/>
                      <a:pt x="675" y="280"/>
                    </a:cubicBezTo>
                    <a:lnTo>
                      <a:pt x="695" y="280"/>
                    </a:lnTo>
                    <a:cubicBezTo>
                      <a:pt x="737" y="280"/>
                      <a:pt x="778" y="291"/>
                      <a:pt x="820" y="301"/>
                    </a:cubicBezTo>
                    <a:cubicBezTo>
                      <a:pt x="882" y="312"/>
                      <a:pt x="954" y="333"/>
                      <a:pt x="1007" y="363"/>
                    </a:cubicBezTo>
                    <a:cubicBezTo>
                      <a:pt x="1069" y="395"/>
                      <a:pt x="1131" y="426"/>
                      <a:pt x="1193" y="467"/>
                    </a:cubicBezTo>
                    <a:cubicBezTo>
                      <a:pt x="1401" y="602"/>
                      <a:pt x="1598" y="799"/>
                      <a:pt x="1774" y="1038"/>
                    </a:cubicBezTo>
                    <a:cubicBezTo>
                      <a:pt x="1929" y="1266"/>
                      <a:pt x="2065" y="1515"/>
                      <a:pt x="2189" y="1815"/>
                    </a:cubicBezTo>
                    <a:cubicBezTo>
                      <a:pt x="2303" y="2064"/>
                      <a:pt x="2397" y="2345"/>
                      <a:pt x="2500" y="2666"/>
                    </a:cubicBezTo>
                    <a:cubicBezTo>
                      <a:pt x="2563" y="2884"/>
                      <a:pt x="2625" y="3102"/>
                      <a:pt x="2676" y="3320"/>
                    </a:cubicBezTo>
                    <a:lnTo>
                      <a:pt x="2687" y="3361"/>
                    </a:lnTo>
                    <a:lnTo>
                      <a:pt x="2697" y="3392"/>
                    </a:lnTo>
                    <a:cubicBezTo>
                      <a:pt x="2729" y="3279"/>
                      <a:pt x="2759" y="3175"/>
                      <a:pt x="2791" y="3092"/>
                    </a:cubicBezTo>
                    <a:cubicBezTo>
                      <a:pt x="2842" y="2988"/>
                      <a:pt x="2895" y="2884"/>
                      <a:pt x="2957" y="2801"/>
                    </a:cubicBezTo>
                    <a:cubicBezTo>
                      <a:pt x="3040" y="2698"/>
                      <a:pt x="3112" y="2604"/>
                      <a:pt x="3206" y="2532"/>
                    </a:cubicBezTo>
                    <a:cubicBezTo>
                      <a:pt x="3299" y="2449"/>
                      <a:pt x="3402" y="2376"/>
                      <a:pt x="3496" y="2324"/>
                    </a:cubicBezTo>
                    <a:cubicBezTo>
                      <a:pt x="3714" y="2200"/>
                      <a:pt x="3953" y="2117"/>
                      <a:pt x="4202" y="2064"/>
                    </a:cubicBezTo>
                    <a:cubicBezTo>
                      <a:pt x="4368" y="2044"/>
                      <a:pt x="4533" y="2023"/>
                      <a:pt x="4689" y="2023"/>
                    </a:cubicBezTo>
                    <a:cubicBezTo>
                      <a:pt x="4782" y="2023"/>
                      <a:pt x="4865" y="2034"/>
                      <a:pt x="4958" y="2034"/>
                    </a:cubicBezTo>
                    <a:cubicBezTo>
                      <a:pt x="4813" y="1981"/>
                      <a:pt x="4647" y="1940"/>
                      <a:pt x="4481" y="1919"/>
                    </a:cubicBezTo>
                    <a:cubicBezTo>
                      <a:pt x="4377" y="1909"/>
                      <a:pt x="4294" y="1909"/>
                      <a:pt x="4212" y="1909"/>
                    </a:cubicBezTo>
                    <a:cubicBezTo>
                      <a:pt x="3932" y="1909"/>
                      <a:pt x="3662" y="1961"/>
                      <a:pt x="3434" y="2064"/>
                    </a:cubicBezTo>
                    <a:cubicBezTo>
                      <a:pt x="3268" y="2137"/>
                      <a:pt x="3123" y="2230"/>
                      <a:pt x="2998" y="2355"/>
                    </a:cubicBezTo>
                    <a:cubicBezTo>
                      <a:pt x="2936" y="2428"/>
                      <a:pt x="2874" y="2490"/>
                      <a:pt x="2822" y="2562"/>
                    </a:cubicBezTo>
                    <a:cubicBezTo>
                      <a:pt x="2791" y="2615"/>
                      <a:pt x="2759" y="2656"/>
                      <a:pt x="2739" y="2708"/>
                    </a:cubicBezTo>
                    <a:cubicBezTo>
                      <a:pt x="2729" y="2728"/>
                      <a:pt x="2718" y="2739"/>
                      <a:pt x="2708" y="2760"/>
                    </a:cubicBezTo>
                    <a:cubicBezTo>
                      <a:pt x="2614" y="2532"/>
                      <a:pt x="2531" y="2293"/>
                      <a:pt x="2438" y="2034"/>
                    </a:cubicBezTo>
                    <a:lnTo>
                      <a:pt x="2417" y="1972"/>
                    </a:lnTo>
                    <a:cubicBezTo>
                      <a:pt x="2344" y="1733"/>
                      <a:pt x="2241" y="1453"/>
                      <a:pt x="2116" y="1183"/>
                    </a:cubicBezTo>
                    <a:cubicBezTo>
                      <a:pt x="2044" y="1048"/>
                      <a:pt x="1971" y="913"/>
                      <a:pt x="1878" y="789"/>
                    </a:cubicBezTo>
                    <a:cubicBezTo>
                      <a:pt x="1795" y="664"/>
                      <a:pt x="1680" y="550"/>
                      <a:pt x="1556" y="436"/>
                    </a:cubicBezTo>
                    <a:cubicBezTo>
                      <a:pt x="1432" y="322"/>
                      <a:pt x="1276" y="218"/>
                      <a:pt x="1120" y="135"/>
                    </a:cubicBezTo>
                    <a:cubicBezTo>
                      <a:pt x="986" y="63"/>
                      <a:pt x="851" y="21"/>
                      <a:pt x="7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51"/>
              <p:cNvSpPr/>
              <p:nvPr/>
            </p:nvSpPr>
            <p:spPr>
              <a:xfrm>
                <a:off x="3977346" y="4108692"/>
                <a:ext cx="42644" cy="108306"/>
              </a:xfrm>
              <a:custGeom>
                <a:avLst/>
                <a:gdLst/>
                <a:ahLst/>
                <a:cxnLst/>
                <a:rect l="l" t="t" r="r" b="b"/>
                <a:pathLst>
                  <a:path w="654" h="1661" extrusionOk="0">
                    <a:moveTo>
                      <a:pt x="104" y="1"/>
                    </a:moveTo>
                    <a:cubicBezTo>
                      <a:pt x="83" y="1"/>
                      <a:pt x="51" y="11"/>
                      <a:pt x="42" y="32"/>
                    </a:cubicBezTo>
                    <a:cubicBezTo>
                      <a:pt x="21" y="52"/>
                      <a:pt x="0" y="73"/>
                      <a:pt x="0" y="105"/>
                    </a:cubicBezTo>
                    <a:cubicBezTo>
                      <a:pt x="0" y="125"/>
                      <a:pt x="10" y="156"/>
                      <a:pt x="31" y="177"/>
                    </a:cubicBezTo>
                    <a:cubicBezTo>
                      <a:pt x="70" y="226"/>
                      <a:pt x="110" y="275"/>
                      <a:pt x="149" y="333"/>
                    </a:cubicBezTo>
                    <a:lnTo>
                      <a:pt x="149" y="333"/>
                    </a:lnTo>
                    <a:cubicBezTo>
                      <a:pt x="147" y="333"/>
                      <a:pt x="145" y="333"/>
                      <a:pt x="145" y="333"/>
                    </a:cubicBezTo>
                    <a:lnTo>
                      <a:pt x="145" y="333"/>
                    </a:lnTo>
                    <a:lnTo>
                      <a:pt x="155" y="343"/>
                    </a:lnTo>
                    <a:cubicBezTo>
                      <a:pt x="249" y="488"/>
                      <a:pt x="332" y="644"/>
                      <a:pt x="394" y="810"/>
                    </a:cubicBezTo>
                    <a:lnTo>
                      <a:pt x="404" y="820"/>
                    </a:lnTo>
                    <a:lnTo>
                      <a:pt x="394" y="820"/>
                    </a:lnTo>
                    <a:cubicBezTo>
                      <a:pt x="456" y="986"/>
                      <a:pt x="487" y="1152"/>
                      <a:pt x="508" y="1329"/>
                    </a:cubicBezTo>
                    <a:lnTo>
                      <a:pt x="508" y="1598"/>
                    </a:lnTo>
                    <a:cubicBezTo>
                      <a:pt x="498" y="1629"/>
                      <a:pt x="529" y="1661"/>
                      <a:pt x="560" y="1661"/>
                    </a:cubicBezTo>
                    <a:cubicBezTo>
                      <a:pt x="602" y="1661"/>
                      <a:pt x="632" y="1640"/>
                      <a:pt x="632" y="1598"/>
                    </a:cubicBezTo>
                    <a:cubicBezTo>
                      <a:pt x="653" y="1329"/>
                      <a:pt x="632" y="1048"/>
                      <a:pt x="560" y="789"/>
                    </a:cubicBezTo>
                    <a:cubicBezTo>
                      <a:pt x="529" y="654"/>
                      <a:pt x="477" y="519"/>
                      <a:pt x="425" y="395"/>
                    </a:cubicBezTo>
                    <a:cubicBezTo>
                      <a:pt x="363" y="271"/>
                      <a:pt x="280" y="146"/>
                      <a:pt x="176" y="42"/>
                    </a:cubicBezTo>
                    <a:cubicBezTo>
                      <a:pt x="155" y="22"/>
                      <a:pt x="134" y="1"/>
                      <a:pt x="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51"/>
              <p:cNvSpPr/>
              <p:nvPr/>
            </p:nvSpPr>
            <p:spPr>
              <a:xfrm>
                <a:off x="4013144" y="4103932"/>
                <a:ext cx="44731" cy="94156"/>
              </a:xfrm>
              <a:custGeom>
                <a:avLst/>
                <a:gdLst/>
                <a:ahLst/>
                <a:cxnLst/>
                <a:rect l="l" t="t" r="r" b="b"/>
                <a:pathLst>
                  <a:path w="686" h="1444" extrusionOk="0">
                    <a:moveTo>
                      <a:pt x="229" y="427"/>
                    </a:moveTo>
                    <a:cubicBezTo>
                      <a:pt x="229" y="427"/>
                      <a:pt x="229" y="436"/>
                      <a:pt x="238" y="436"/>
                    </a:cubicBezTo>
                    <a:lnTo>
                      <a:pt x="238" y="436"/>
                    </a:lnTo>
                    <a:cubicBezTo>
                      <a:pt x="237" y="434"/>
                      <a:pt x="234" y="431"/>
                      <a:pt x="229" y="427"/>
                    </a:cubicBezTo>
                    <a:close/>
                    <a:moveTo>
                      <a:pt x="83" y="1"/>
                    </a:moveTo>
                    <a:cubicBezTo>
                      <a:pt x="63" y="1"/>
                      <a:pt x="42" y="1"/>
                      <a:pt x="21" y="22"/>
                    </a:cubicBezTo>
                    <a:cubicBezTo>
                      <a:pt x="11" y="32"/>
                      <a:pt x="0" y="53"/>
                      <a:pt x="0" y="74"/>
                    </a:cubicBezTo>
                    <a:cubicBezTo>
                      <a:pt x="0" y="105"/>
                      <a:pt x="0" y="125"/>
                      <a:pt x="21" y="136"/>
                    </a:cubicBezTo>
                    <a:cubicBezTo>
                      <a:pt x="94" y="240"/>
                      <a:pt x="166" y="333"/>
                      <a:pt x="239" y="436"/>
                    </a:cubicBezTo>
                    <a:cubicBezTo>
                      <a:pt x="239" y="436"/>
                      <a:pt x="238" y="436"/>
                      <a:pt x="238" y="436"/>
                    </a:cubicBezTo>
                    <a:lnTo>
                      <a:pt x="238" y="436"/>
                    </a:lnTo>
                    <a:cubicBezTo>
                      <a:pt x="239" y="439"/>
                      <a:pt x="239" y="442"/>
                      <a:pt x="239" y="447"/>
                    </a:cubicBezTo>
                    <a:cubicBezTo>
                      <a:pt x="291" y="519"/>
                      <a:pt x="343" y="602"/>
                      <a:pt x="385" y="675"/>
                    </a:cubicBezTo>
                    <a:cubicBezTo>
                      <a:pt x="436" y="768"/>
                      <a:pt x="478" y="862"/>
                      <a:pt x="509" y="966"/>
                    </a:cubicBezTo>
                    <a:cubicBezTo>
                      <a:pt x="530" y="1017"/>
                      <a:pt x="551" y="1070"/>
                      <a:pt x="561" y="1121"/>
                    </a:cubicBezTo>
                    <a:cubicBezTo>
                      <a:pt x="571" y="1183"/>
                      <a:pt x="581" y="1256"/>
                      <a:pt x="592" y="1319"/>
                    </a:cubicBezTo>
                    <a:lnTo>
                      <a:pt x="592" y="1402"/>
                    </a:lnTo>
                    <a:cubicBezTo>
                      <a:pt x="592" y="1422"/>
                      <a:pt x="613" y="1443"/>
                      <a:pt x="644" y="1443"/>
                    </a:cubicBezTo>
                    <a:cubicBezTo>
                      <a:pt x="664" y="1443"/>
                      <a:pt x="685" y="1422"/>
                      <a:pt x="685" y="1402"/>
                    </a:cubicBezTo>
                    <a:cubicBezTo>
                      <a:pt x="685" y="1277"/>
                      <a:pt x="664" y="1153"/>
                      <a:pt x="644" y="1038"/>
                    </a:cubicBezTo>
                    <a:cubicBezTo>
                      <a:pt x="613" y="914"/>
                      <a:pt x="581" y="789"/>
                      <a:pt x="530" y="675"/>
                    </a:cubicBezTo>
                    <a:cubicBezTo>
                      <a:pt x="488" y="561"/>
                      <a:pt x="436" y="447"/>
                      <a:pt x="364" y="333"/>
                    </a:cubicBezTo>
                    <a:cubicBezTo>
                      <a:pt x="343" y="281"/>
                      <a:pt x="302" y="229"/>
                      <a:pt x="270" y="178"/>
                    </a:cubicBezTo>
                    <a:cubicBezTo>
                      <a:pt x="229" y="125"/>
                      <a:pt x="198" y="74"/>
                      <a:pt x="146" y="22"/>
                    </a:cubicBezTo>
                    <a:cubicBezTo>
                      <a:pt x="136" y="1"/>
                      <a:pt x="104" y="1"/>
                      <a:pt x="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51"/>
              <p:cNvSpPr/>
              <p:nvPr/>
            </p:nvSpPr>
            <p:spPr>
              <a:xfrm>
                <a:off x="4279641" y="3577720"/>
                <a:ext cx="230695" cy="229391"/>
              </a:xfrm>
              <a:custGeom>
                <a:avLst/>
                <a:gdLst/>
                <a:ahLst/>
                <a:cxnLst/>
                <a:rect l="l" t="t" r="r" b="b"/>
                <a:pathLst>
                  <a:path w="3538" h="3518" extrusionOk="0">
                    <a:moveTo>
                      <a:pt x="1816" y="1"/>
                    </a:moveTo>
                    <a:cubicBezTo>
                      <a:pt x="1764" y="1"/>
                      <a:pt x="1712" y="1"/>
                      <a:pt x="1660" y="11"/>
                    </a:cubicBezTo>
                    <a:cubicBezTo>
                      <a:pt x="1515" y="32"/>
                      <a:pt x="1370" y="84"/>
                      <a:pt x="1224" y="177"/>
                    </a:cubicBezTo>
                    <a:cubicBezTo>
                      <a:pt x="986" y="312"/>
                      <a:pt x="779" y="509"/>
                      <a:pt x="613" y="758"/>
                    </a:cubicBezTo>
                    <a:cubicBezTo>
                      <a:pt x="468" y="976"/>
                      <a:pt x="353" y="1235"/>
                      <a:pt x="260" y="1557"/>
                    </a:cubicBezTo>
                    <a:cubicBezTo>
                      <a:pt x="94" y="2096"/>
                      <a:pt x="53" y="2667"/>
                      <a:pt x="11" y="3258"/>
                    </a:cubicBezTo>
                    <a:cubicBezTo>
                      <a:pt x="11" y="3299"/>
                      <a:pt x="0" y="3351"/>
                      <a:pt x="0" y="3393"/>
                    </a:cubicBezTo>
                    <a:cubicBezTo>
                      <a:pt x="0" y="3424"/>
                      <a:pt x="0" y="3444"/>
                      <a:pt x="21" y="3465"/>
                    </a:cubicBezTo>
                    <a:cubicBezTo>
                      <a:pt x="32" y="3486"/>
                      <a:pt x="53" y="3507"/>
                      <a:pt x="83" y="3507"/>
                    </a:cubicBezTo>
                    <a:cubicBezTo>
                      <a:pt x="94" y="3517"/>
                      <a:pt x="94" y="3517"/>
                      <a:pt x="104" y="3517"/>
                    </a:cubicBezTo>
                    <a:cubicBezTo>
                      <a:pt x="125" y="3517"/>
                      <a:pt x="146" y="3507"/>
                      <a:pt x="156" y="3497"/>
                    </a:cubicBezTo>
                    <a:cubicBezTo>
                      <a:pt x="177" y="3486"/>
                      <a:pt x="198" y="3455"/>
                      <a:pt x="198" y="3434"/>
                    </a:cubicBezTo>
                    <a:lnTo>
                      <a:pt x="208" y="3351"/>
                    </a:lnTo>
                    <a:lnTo>
                      <a:pt x="208" y="3268"/>
                    </a:lnTo>
                    <a:cubicBezTo>
                      <a:pt x="219" y="3289"/>
                      <a:pt x="249" y="3310"/>
                      <a:pt x="281" y="3310"/>
                    </a:cubicBezTo>
                    <a:cubicBezTo>
                      <a:pt x="737" y="3310"/>
                      <a:pt x="1328" y="3289"/>
                      <a:pt x="1909" y="3112"/>
                    </a:cubicBezTo>
                    <a:cubicBezTo>
                      <a:pt x="2189" y="3029"/>
                      <a:pt x="2438" y="2916"/>
                      <a:pt x="2656" y="2771"/>
                    </a:cubicBezTo>
                    <a:cubicBezTo>
                      <a:pt x="2884" y="2625"/>
                      <a:pt x="3071" y="2418"/>
                      <a:pt x="3206" y="2190"/>
                    </a:cubicBezTo>
                    <a:cubicBezTo>
                      <a:pt x="3237" y="2148"/>
                      <a:pt x="3258" y="2107"/>
                      <a:pt x="3278" y="2065"/>
                    </a:cubicBezTo>
                    <a:lnTo>
                      <a:pt x="3289" y="2086"/>
                    </a:lnTo>
                    <a:cubicBezTo>
                      <a:pt x="3299" y="2137"/>
                      <a:pt x="3320" y="2190"/>
                      <a:pt x="3331" y="2231"/>
                    </a:cubicBezTo>
                    <a:cubicBezTo>
                      <a:pt x="3351" y="2273"/>
                      <a:pt x="3382" y="2303"/>
                      <a:pt x="3434" y="2303"/>
                    </a:cubicBezTo>
                    <a:cubicBezTo>
                      <a:pt x="3444" y="2303"/>
                      <a:pt x="3455" y="2303"/>
                      <a:pt x="3465" y="2293"/>
                    </a:cubicBezTo>
                    <a:cubicBezTo>
                      <a:pt x="3517" y="2283"/>
                      <a:pt x="3538" y="2220"/>
                      <a:pt x="3527" y="2169"/>
                    </a:cubicBezTo>
                    <a:cubicBezTo>
                      <a:pt x="3497" y="2107"/>
                      <a:pt x="3476" y="2034"/>
                      <a:pt x="3455" y="1971"/>
                    </a:cubicBezTo>
                    <a:cubicBezTo>
                      <a:pt x="3414" y="1837"/>
                      <a:pt x="3372" y="1702"/>
                      <a:pt x="3331" y="1577"/>
                    </a:cubicBezTo>
                    <a:cubicBezTo>
                      <a:pt x="3278" y="1453"/>
                      <a:pt x="3227" y="1318"/>
                      <a:pt x="3165" y="1183"/>
                    </a:cubicBezTo>
                    <a:cubicBezTo>
                      <a:pt x="3029" y="893"/>
                      <a:pt x="2874" y="664"/>
                      <a:pt x="2708" y="468"/>
                    </a:cubicBezTo>
                    <a:cubicBezTo>
                      <a:pt x="2604" y="353"/>
                      <a:pt x="2511" y="270"/>
                      <a:pt x="2407" y="198"/>
                    </a:cubicBezTo>
                    <a:cubicBezTo>
                      <a:pt x="2355" y="157"/>
                      <a:pt x="2293" y="125"/>
                      <a:pt x="2241" y="104"/>
                    </a:cubicBezTo>
                    <a:cubicBezTo>
                      <a:pt x="2189" y="74"/>
                      <a:pt x="2127" y="53"/>
                      <a:pt x="2044" y="32"/>
                    </a:cubicBezTo>
                    <a:cubicBezTo>
                      <a:pt x="1971" y="11"/>
                      <a:pt x="1899" y="1"/>
                      <a:pt x="18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51"/>
              <p:cNvSpPr/>
              <p:nvPr/>
            </p:nvSpPr>
            <p:spPr>
              <a:xfrm>
                <a:off x="4682091" y="3727889"/>
                <a:ext cx="222610" cy="310571"/>
              </a:xfrm>
              <a:custGeom>
                <a:avLst/>
                <a:gdLst/>
                <a:ahLst/>
                <a:cxnLst/>
                <a:rect l="l" t="t" r="r" b="b"/>
                <a:pathLst>
                  <a:path w="3414" h="4763" extrusionOk="0">
                    <a:moveTo>
                      <a:pt x="2200" y="0"/>
                    </a:moveTo>
                    <a:cubicBezTo>
                      <a:pt x="1992" y="0"/>
                      <a:pt x="1764" y="42"/>
                      <a:pt x="1504" y="115"/>
                    </a:cubicBezTo>
                    <a:cubicBezTo>
                      <a:pt x="1255" y="187"/>
                      <a:pt x="986" y="302"/>
                      <a:pt x="695" y="457"/>
                    </a:cubicBezTo>
                    <a:cubicBezTo>
                      <a:pt x="457" y="581"/>
                      <a:pt x="239" y="726"/>
                      <a:pt x="52" y="872"/>
                    </a:cubicBezTo>
                    <a:cubicBezTo>
                      <a:pt x="11" y="903"/>
                      <a:pt x="1" y="965"/>
                      <a:pt x="31" y="1007"/>
                    </a:cubicBezTo>
                    <a:cubicBezTo>
                      <a:pt x="42" y="1038"/>
                      <a:pt x="84" y="1058"/>
                      <a:pt x="114" y="1058"/>
                    </a:cubicBezTo>
                    <a:cubicBezTo>
                      <a:pt x="135" y="1058"/>
                      <a:pt x="156" y="1048"/>
                      <a:pt x="167" y="1038"/>
                    </a:cubicBezTo>
                    <a:cubicBezTo>
                      <a:pt x="218" y="996"/>
                      <a:pt x="270" y="955"/>
                      <a:pt x="333" y="913"/>
                    </a:cubicBezTo>
                    <a:cubicBezTo>
                      <a:pt x="333" y="1100"/>
                      <a:pt x="343" y="1297"/>
                      <a:pt x="374" y="1515"/>
                    </a:cubicBezTo>
                    <a:cubicBezTo>
                      <a:pt x="416" y="1775"/>
                      <a:pt x="467" y="2054"/>
                      <a:pt x="540" y="2335"/>
                    </a:cubicBezTo>
                    <a:cubicBezTo>
                      <a:pt x="623" y="2646"/>
                      <a:pt x="716" y="2916"/>
                      <a:pt x="831" y="3175"/>
                    </a:cubicBezTo>
                    <a:cubicBezTo>
                      <a:pt x="955" y="3455"/>
                      <a:pt x="1090" y="3683"/>
                      <a:pt x="1235" y="3891"/>
                    </a:cubicBezTo>
                    <a:cubicBezTo>
                      <a:pt x="1380" y="4077"/>
                      <a:pt x="1525" y="4223"/>
                      <a:pt x="1681" y="4326"/>
                    </a:cubicBezTo>
                    <a:cubicBezTo>
                      <a:pt x="1702" y="4336"/>
                      <a:pt x="1723" y="4347"/>
                      <a:pt x="1743" y="4347"/>
                    </a:cubicBezTo>
                    <a:cubicBezTo>
                      <a:pt x="1670" y="4430"/>
                      <a:pt x="1587" y="4513"/>
                      <a:pt x="1515" y="4596"/>
                    </a:cubicBezTo>
                    <a:cubicBezTo>
                      <a:pt x="1494" y="4617"/>
                      <a:pt x="1484" y="4638"/>
                      <a:pt x="1484" y="4668"/>
                    </a:cubicBezTo>
                    <a:cubicBezTo>
                      <a:pt x="1484" y="4700"/>
                      <a:pt x="1504" y="4721"/>
                      <a:pt x="1525" y="4741"/>
                    </a:cubicBezTo>
                    <a:cubicBezTo>
                      <a:pt x="1536" y="4762"/>
                      <a:pt x="1567" y="4762"/>
                      <a:pt x="1587" y="4762"/>
                    </a:cubicBezTo>
                    <a:cubicBezTo>
                      <a:pt x="1619" y="4762"/>
                      <a:pt x="1640" y="4751"/>
                      <a:pt x="1660" y="4730"/>
                    </a:cubicBezTo>
                    <a:cubicBezTo>
                      <a:pt x="1868" y="4523"/>
                      <a:pt x="2065" y="4274"/>
                      <a:pt x="2283" y="3963"/>
                    </a:cubicBezTo>
                    <a:cubicBezTo>
                      <a:pt x="2438" y="3735"/>
                      <a:pt x="2583" y="3506"/>
                      <a:pt x="2718" y="3278"/>
                    </a:cubicBezTo>
                    <a:cubicBezTo>
                      <a:pt x="2874" y="3009"/>
                      <a:pt x="3009" y="2739"/>
                      <a:pt x="3113" y="2480"/>
                    </a:cubicBezTo>
                    <a:cubicBezTo>
                      <a:pt x="3247" y="2169"/>
                      <a:pt x="3330" y="1899"/>
                      <a:pt x="3372" y="1639"/>
                    </a:cubicBezTo>
                    <a:cubicBezTo>
                      <a:pt x="3392" y="1505"/>
                      <a:pt x="3413" y="1370"/>
                      <a:pt x="3413" y="1235"/>
                    </a:cubicBezTo>
                    <a:cubicBezTo>
                      <a:pt x="3413" y="1111"/>
                      <a:pt x="3392" y="975"/>
                      <a:pt x="3362" y="851"/>
                    </a:cubicBezTo>
                    <a:cubicBezTo>
                      <a:pt x="3299" y="613"/>
                      <a:pt x="3154" y="385"/>
                      <a:pt x="2967" y="239"/>
                    </a:cubicBezTo>
                    <a:cubicBezTo>
                      <a:pt x="2760" y="83"/>
                      <a:pt x="2511" y="0"/>
                      <a:pt x="22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51"/>
              <p:cNvSpPr/>
              <p:nvPr/>
            </p:nvSpPr>
            <p:spPr>
              <a:xfrm>
                <a:off x="4773380" y="3755667"/>
                <a:ext cx="131323" cy="283381"/>
              </a:xfrm>
              <a:custGeom>
                <a:avLst/>
                <a:gdLst/>
                <a:ahLst/>
                <a:cxnLst/>
                <a:rect l="l" t="t" r="r" b="b"/>
                <a:pathLst>
                  <a:path w="2014" h="4346" extrusionOk="0">
                    <a:moveTo>
                      <a:pt x="1754" y="0"/>
                    </a:moveTo>
                    <a:cubicBezTo>
                      <a:pt x="1775" y="72"/>
                      <a:pt x="1775" y="135"/>
                      <a:pt x="1785" y="208"/>
                    </a:cubicBezTo>
                    <a:cubicBezTo>
                      <a:pt x="1785" y="321"/>
                      <a:pt x="1785" y="436"/>
                      <a:pt x="1775" y="549"/>
                    </a:cubicBezTo>
                    <a:cubicBezTo>
                      <a:pt x="1764" y="768"/>
                      <a:pt x="1723" y="985"/>
                      <a:pt x="1671" y="1203"/>
                    </a:cubicBezTo>
                    <a:cubicBezTo>
                      <a:pt x="1609" y="1473"/>
                      <a:pt x="1515" y="1732"/>
                      <a:pt x="1391" y="1981"/>
                    </a:cubicBezTo>
                    <a:cubicBezTo>
                      <a:pt x="1245" y="2282"/>
                      <a:pt x="1059" y="2573"/>
                      <a:pt x="841" y="2832"/>
                    </a:cubicBezTo>
                    <a:cubicBezTo>
                      <a:pt x="623" y="3101"/>
                      <a:pt x="385" y="3340"/>
                      <a:pt x="125" y="3568"/>
                    </a:cubicBezTo>
                    <a:lnTo>
                      <a:pt x="1" y="3661"/>
                    </a:lnTo>
                    <a:cubicBezTo>
                      <a:pt x="94" y="3755"/>
                      <a:pt x="187" y="3838"/>
                      <a:pt x="281" y="3900"/>
                    </a:cubicBezTo>
                    <a:cubicBezTo>
                      <a:pt x="302" y="3910"/>
                      <a:pt x="323" y="3921"/>
                      <a:pt x="343" y="3921"/>
                    </a:cubicBezTo>
                    <a:lnTo>
                      <a:pt x="291" y="3983"/>
                    </a:lnTo>
                    <a:cubicBezTo>
                      <a:pt x="229" y="4046"/>
                      <a:pt x="167" y="4108"/>
                      <a:pt x="115" y="4170"/>
                    </a:cubicBezTo>
                    <a:cubicBezTo>
                      <a:pt x="94" y="4191"/>
                      <a:pt x="84" y="4212"/>
                      <a:pt x="84" y="4242"/>
                    </a:cubicBezTo>
                    <a:cubicBezTo>
                      <a:pt x="84" y="4274"/>
                      <a:pt x="104" y="4304"/>
                      <a:pt x="125" y="4315"/>
                    </a:cubicBezTo>
                    <a:cubicBezTo>
                      <a:pt x="136" y="4336"/>
                      <a:pt x="157" y="4346"/>
                      <a:pt x="187" y="4346"/>
                    </a:cubicBezTo>
                    <a:cubicBezTo>
                      <a:pt x="219" y="4346"/>
                      <a:pt x="240" y="4325"/>
                      <a:pt x="270" y="4304"/>
                    </a:cubicBezTo>
                    <a:cubicBezTo>
                      <a:pt x="468" y="4097"/>
                      <a:pt x="665" y="3859"/>
                      <a:pt x="883" y="3537"/>
                    </a:cubicBezTo>
                    <a:cubicBezTo>
                      <a:pt x="1038" y="3319"/>
                      <a:pt x="1183" y="3080"/>
                      <a:pt x="1318" y="2852"/>
                    </a:cubicBezTo>
                    <a:cubicBezTo>
                      <a:pt x="1474" y="2583"/>
                      <a:pt x="1609" y="2313"/>
                      <a:pt x="1723" y="2054"/>
                    </a:cubicBezTo>
                    <a:cubicBezTo>
                      <a:pt x="1847" y="1743"/>
                      <a:pt x="1930" y="1473"/>
                      <a:pt x="1972" y="1213"/>
                    </a:cubicBezTo>
                    <a:cubicBezTo>
                      <a:pt x="2003" y="1079"/>
                      <a:pt x="2013" y="944"/>
                      <a:pt x="2013" y="809"/>
                    </a:cubicBezTo>
                    <a:cubicBezTo>
                      <a:pt x="2013" y="685"/>
                      <a:pt x="1992" y="549"/>
                      <a:pt x="1962" y="425"/>
                    </a:cubicBezTo>
                    <a:cubicBezTo>
                      <a:pt x="1930" y="270"/>
                      <a:pt x="1858" y="125"/>
                      <a:pt x="17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51"/>
              <p:cNvSpPr/>
              <p:nvPr/>
            </p:nvSpPr>
            <p:spPr>
              <a:xfrm>
                <a:off x="4398054" y="3577720"/>
                <a:ext cx="112935" cy="150950"/>
              </a:xfrm>
              <a:custGeom>
                <a:avLst/>
                <a:gdLst/>
                <a:ahLst/>
                <a:cxnLst/>
                <a:rect l="l" t="t" r="r" b="b"/>
                <a:pathLst>
                  <a:path w="1732" h="2315" extrusionOk="0">
                    <a:moveTo>
                      <a:pt x="0" y="1"/>
                    </a:moveTo>
                    <a:cubicBezTo>
                      <a:pt x="52" y="32"/>
                      <a:pt x="104" y="84"/>
                      <a:pt x="155" y="125"/>
                    </a:cubicBezTo>
                    <a:cubicBezTo>
                      <a:pt x="353" y="302"/>
                      <a:pt x="519" y="509"/>
                      <a:pt x="664" y="727"/>
                    </a:cubicBezTo>
                    <a:cubicBezTo>
                      <a:pt x="798" y="934"/>
                      <a:pt x="923" y="1162"/>
                      <a:pt x="1017" y="1391"/>
                    </a:cubicBezTo>
                    <a:cubicBezTo>
                      <a:pt x="1120" y="1650"/>
                      <a:pt x="1213" y="1909"/>
                      <a:pt x="1286" y="2179"/>
                    </a:cubicBezTo>
                    <a:cubicBezTo>
                      <a:pt x="1296" y="2220"/>
                      <a:pt x="1307" y="2262"/>
                      <a:pt x="1317" y="2314"/>
                    </a:cubicBezTo>
                    <a:cubicBezTo>
                      <a:pt x="1349" y="2273"/>
                      <a:pt x="1369" y="2231"/>
                      <a:pt x="1400" y="2190"/>
                    </a:cubicBezTo>
                    <a:lnTo>
                      <a:pt x="1462" y="2065"/>
                    </a:lnTo>
                    <a:lnTo>
                      <a:pt x="1462" y="2086"/>
                    </a:lnTo>
                    <a:lnTo>
                      <a:pt x="1473" y="2096"/>
                    </a:lnTo>
                    <a:cubicBezTo>
                      <a:pt x="1483" y="2148"/>
                      <a:pt x="1504" y="2190"/>
                      <a:pt x="1515" y="2241"/>
                    </a:cubicBezTo>
                    <a:cubicBezTo>
                      <a:pt x="1524" y="2273"/>
                      <a:pt x="1566" y="2303"/>
                      <a:pt x="1618" y="2303"/>
                    </a:cubicBezTo>
                    <a:lnTo>
                      <a:pt x="1649" y="2303"/>
                    </a:lnTo>
                    <a:cubicBezTo>
                      <a:pt x="1701" y="2283"/>
                      <a:pt x="1732" y="2220"/>
                      <a:pt x="1711" y="2169"/>
                    </a:cubicBezTo>
                    <a:cubicBezTo>
                      <a:pt x="1690" y="2096"/>
                      <a:pt x="1670" y="2034"/>
                      <a:pt x="1649" y="1961"/>
                    </a:cubicBezTo>
                    <a:cubicBezTo>
                      <a:pt x="1607" y="1837"/>
                      <a:pt x="1566" y="1702"/>
                      <a:pt x="1515" y="1577"/>
                    </a:cubicBezTo>
                    <a:cubicBezTo>
                      <a:pt x="1473" y="1453"/>
                      <a:pt x="1421" y="1318"/>
                      <a:pt x="1349" y="1183"/>
                    </a:cubicBezTo>
                    <a:cubicBezTo>
                      <a:pt x="1213" y="893"/>
                      <a:pt x="1058" y="654"/>
                      <a:pt x="892" y="468"/>
                    </a:cubicBezTo>
                    <a:cubicBezTo>
                      <a:pt x="788" y="353"/>
                      <a:pt x="695" y="260"/>
                      <a:pt x="591" y="198"/>
                    </a:cubicBezTo>
                    <a:cubicBezTo>
                      <a:pt x="539" y="157"/>
                      <a:pt x="477" y="125"/>
                      <a:pt x="425" y="94"/>
                    </a:cubicBezTo>
                    <a:cubicBezTo>
                      <a:pt x="373" y="74"/>
                      <a:pt x="311" y="53"/>
                      <a:pt x="238" y="32"/>
                    </a:cubicBezTo>
                    <a:cubicBezTo>
                      <a:pt x="155" y="11"/>
                      <a:pt x="83"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51"/>
              <p:cNvSpPr/>
              <p:nvPr/>
            </p:nvSpPr>
            <p:spPr>
              <a:xfrm>
                <a:off x="4702370" y="3768447"/>
                <a:ext cx="159687" cy="187464"/>
              </a:xfrm>
              <a:custGeom>
                <a:avLst/>
                <a:gdLst/>
                <a:ahLst/>
                <a:cxnLst/>
                <a:rect l="l" t="t" r="r" b="b"/>
                <a:pathLst>
                  <a:path w="2449" h="2875" extrusionOk="0">
                    <a:moveTo>
                      <a:pt x="1619" y="1"/>
                    </a:moveTo>
                    <a:cubicBezTo>
                      <a:pt x="1495" y="1"/>
                      <a:pt x="1359" y="22"/>
                      <a:pt x="1204" y="63"/>
                    </a:cubicBezTo>
                    <a:cubicBezTo>
                      <a:pt x="1027" y="115"/>
                      <a:pt x="841" y="187"/>
                      <a:pt x="603" y="302"/>
                    </a:cubicBezTo>
                    <a:cubicBezTo>
                      <a:pt x="437" y="385"/>
                      <a:pt x="271" y="478"/>
                      <a:pt x="94" y="582"/>
                    </a:cubicBezTo>
                    <a:cubicBezTo>
                      <a:pt x="73" y="592"/>
                      <a:pt x="52" y="623"/>
                      <a:pt x="42" y="655"/>
                    </a:cubicBezTo>
                    <a:cubicBezTo>
                      <a:pt x="11" y="675"/>
                      <a:pt x="1" y="717"/>
                      <a:pt x="11" y="758"/>
                    </a:cubicBezTo>
                    <a:cubicBezTo>
                      <a:pt x="125" y="1225"/>
                      <a:pt x="250" y="1598"/>
                      <a:pt x="384" y="1930"/>
                    </a:cubicBezTo>
                    <a:cubicBezTo>
                      <a:pt x="488" y="2169"/>
                      <a:pt x="582" y="2356"/>
                      <a:pt x="696" y="2511"/>
                    </a:cubicBezTo>
                    <a:cubicBezTo>
                      <a:pt x="789" y="2626"/>
                      <a:pt x="924" y="2792"/>
                      <a:pt x="1121" y="2854"/>
                    </a:cubicBezTo>
                    <a:cubicBezTo>
                      <a:pt x="1163" y="2864"/>
                      <a:pt x="1214" y="2875"/>
                      <a:pt x="1256" y="2875"/>
                    </a:cubicBezTo>
                    <a:cubicBezTo>
                      <a:pt x="1297" y="2875"/>
                      <a:pt x="1339" y="2864"/>
                      <a:pt x="1380" y="2854"/>
                    </a:cubicBezTo>
                    <a:cubicBezTo>
                      <a:pt x="1484" y="2833"/>
                      <a:pt x="1578" y="2760"/>
                      <a:pt x="1640" y="2719"/>
                    </a:cubicBezTo>
                    <a:cubicBezTo>
                      <a:pt x="1744" y="2636"/>
                      <a:pt x="1827" y="2532"/>
                      <a:pt x="1899" y="2428"/>
                    </a:cubicBezTo>
                    <a:cubicBezTo>
                      <a:pt x="1982" y="2324"/>
                      <a:pt x="2055" y="2200"/>
                      <a:pt x="2138" y="2045"/>
                    </a:cubicBezTo>
                    <a:cubicBezTo>
                      <a:pt x="2283" y="1743"/>
                      <a:pt x="2387" y="1443"/>
                      <a:pt x="2417" y="1132"/>
                    </a:cubicBezTo>
                    <a:cubicBezTo>
                      <a:pt x="2449" y="914"/>
                      <a:pt x="2449" y="602"/>
                      <a:pt x="2272" y="333"/>
                    </a:cubicBezTo>
                    <a:cubicBezTo>
                      <a:pt x="2221" y="250"/>
                      <a:pt x="2148" y="178"/>
                      <a:pt x="2065" y="115"/>
                    </a:cubicBezTo>
                    <a:cubicBezTo>
                      <a:pt x="1993" y="74"/>
                      <a:pt x="1910" y="42"/>
                      <a:pt x="1816" y="22"/>
                    </a:cubicBezTo>
                    <a:cubicBezTo>
                      <a:pt x="1754" y="12"/>
                      <a:pt x="1691" y="1"/>
                      <a:pt x="1619" y="1"/>
                    </a:cubicBezTo>
                    <a:close/>
                  </a:path>
                </a:pathLst>
              </a:custGeom>
              <a:solidFill>
                <a:srgbClr val="F8E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51"/>
              <p:cNvSpPr/>
              <p:nvPr/>
            </p:nvSpPr>
            <p:spPr>
              <a:xfrm>
                <a:off x="4316156" y="3629102"/>
                <a:ext cx="156362" cy="151602"/>
              </a:xfrm>
              <a:custGeom>
                <a:avLst/>
                <a:gdLst/>
                <a:ahLst/>
                <a:cxnLst/>
                <a:rect l="l" t="t" r="r" b="b"/>
                <a:pathLst>
                  <a:path w="2398" h="2325" extrusionOk="0">
                    <a:moveTo>
                      <a:pt x="1173" y="1"/>
                    </a:moveTo>
                    <a:cubicBezTo>
                      <a:pt x="1100" y="1"/>
                      <a:pt x="1038" y="12"/>
                      <a:pt x="976" y="32"/>
                    </a:cubicBezTo>
                    <a:cubicBezTo>
                      <a:pt x="862" y="53"/>
                      <a:pt x="758" y="105"/>
                      <a:pt x="654" y="188"/>
                    </a:cubicBezTo>
                    <a:cubicBezTo>
                      <a:pt x="571" y="250"/>
                      <a:pt x="498" y="333"/>
                      <a:pt x="426" y="447"/>
                    </a:cubicBezTo>
                    <a:cubicBezTo>
                      <a:pt x="353" y="561"/>
                      <a:pt x="281" y="696"/>
                      <a:pt x="229" y="862"/>
                    </a:cubicBezTo>
                    <a:cubicBezTo>
                      <a:pt x="177" y="1008"/>
                      <a:pt x="146" y="1153"/>
                      <a:pt x="104" y="1360"/>
                    </a:cubicBezTo>
                    <a:cubicBezTo>
                      <a:pt x="53" y="1630"/>
                      <a:pt x="32" y="1900"/>
                      <a:pt x="11" y="2169"/>
                    </a:cubicBezTo>
                    <a:lnTo>
                      <a:pt x="1" y="2211"/>
                    </a:lnTo>
                    <a:cubicBezTo>
                      <a:pt x="1" y="2241"/>
                      <a:pt x="11" y="2262"/>
                      <a:pt x="32" y="2283"/>
                    </a:cubicBezTo>
                    <a:cubicBezTo>
                      <a:pt x="53" y="2304"/>
                      <a:pt x="74" y="2324"/>
                      <a:pt x="104" y="2324"/>
                    </a:cubicBezTo>
                    <a:cubicBezTo>
                      <a:pt x="136" y="2324"/>
                      <a:pt x="166" y="2304"/>
                      <a:pt x="187" y="2283"/>
                    </a:cubicBezTo>
                    <a:cubicBezTo>
                      <a:pt x="198" y="2294"/>
                      <a:pt x="208" y="2294"/>
                      <a:pt x="229" y="2294"/>
                    </a:cubicBezTo>
                    <a:cubicBezTo>
                      <a:pt x="312" y="2315"/>
                      <a:pt x="395" y="2315"/>
                      <a:pt x="498" y="2315"/>
                    </a:cubicBezTo>
                    <a:cubicBezTo>
                      <a:pt x="571" y="2315"/>
                      <a:pt x="654" y="2315"/>
                      <a:pt x="737" y="2304"/>
                    </a:cubicBezTo>
                    <a:cubicBezTo>
                      <a:pt x="934" y="2294"/>
                      <a:pt x="1132" y="2252"/>
                      <a:pt x="1339" y="2200"/>
                    </a:cubicBezTo>
                    <a:cubicBezTo>
                      <a:pt x="1536" y="2138"/>
                      <a:pt x="1722" y="2076"/>
                      <a:pt x="1888" y="1993"/>
                    </a:cubicBezTo>
                    <a:cubicBezTo>
                      <a:pt x="2065" y="1900"/>
                      <a:pt x="2220" y="1796"/>
                      <a:pt x="2335" y="1681"/>
                    </a:cubicBezTo>
                    <a:cubicBezTo>
                      <a:pt x="2335" y="1671"/>
                      <a:pt x="2345" y="1661"/>
                      <a:pt x="2356" y="1651"/>
                    </a:cubicBezTo>
                    <a:lnTo>
                      <a:pt x="2376" y="1630"/>
                    </a:lnTo>
                    <a:cubicBezTo>
                      <a:pt x="2386" y="1609"/>
                      <a:pt x="2397" y="1578"/>
                      <a:pt x="2386" y="1547"/>
                    </a:cubicBezTo>
                    <a:cubicBezTo>
                      <a:pt x="2303" y="1287"/>
                      <a:pt x="2231" y="1049"/>
                      <a:pt x="2127" y="821"/>
                    </a:cubicBezTo>
                    <a:cubicBezTo>
                      <a:pt x="2065" y="706"/>
                      <a:pt x="2003" y="593"/>
                      <a:pt x="1920" y="478"/>
                    </a:cubicBezTo>
                    <a:cubicBezTo>
                      <a:pt x="1847" y="374"/>
                      <a:pt x="1764" y="281"/>
                      <a:pt x="1671" y="198"/>
                    </a:cubicBezTo>
                    <a:cubicBezTo>
                      <a:pt x="1577" y="115"/>
                      <a:pt x="1464" y="63"/>
                      <a:pt x="1360" y="32"/>
                    </a:cubicBezTo>
                    <a:cubicBezTo>
                      <a:pt x="1298" y="12"/>
                      <a:pt x="1235" y="1"/>
                      <a:pt x="1173" y="1"/>
                    </a:cubicBezTo>
                    <a:close/>
                  </a:path>
                </a:pathLst>
              </a:custGeom>
              <a:solidFill>
                <a:srgbClr val="F8E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51"/>
              <p:cNvSpPr/>
              <p:nvPr/>
            </p:nvSpPr>
            <p:spPr>
              <a:xfrm>
                <a:off x="4202502" y="3625059"/>
                <a:ext cx="609536" cy="586519"/>
              </a:xfrm>
              <a:custGeom>
                <a:avLst/>
                <a:gdLst/>
                <a:ahLst/>
                <a:cxnLst/>
                <a:rect l="l" t="t" r="r" b="b"/>
                <a:pathLst>
                  <a:path w="9348" h="8995" extrusionOk="0">
                    <a:moveTo>
                      <a:pt x="6577" y="1"/>
                    </a:moveTo>
                    <a:cubicBezTo>
                      <a:pt x="6515" y="1"/>
                      <a:pt x="6464" y="21"/>
                      <a:pt x="6411" y="42"/>
                    </a:cubicBezTo>
                    <a:cubicBezTo>
                      <a:pt x="6318" y="94"/>
                      <a:pt x="6245" y="167"/>
                      <a:pt x="6183" y="270"/>
                    </a:cubicBezTo>
                    <a:cubicBezTo>
                      <a:pt x="6121" y="364"/>
                      <a:pt x="6079" y="478"/>
                      <a:pt x="6049" y="613"/>
                    </a:cubicBezTo>
                    <a:cubicBezTo>
                      <a:pt x="6049" y="634"/>
                      <a:pt x="6038" y="655"/>
                      <a:pt x="6038" y="675"/>
                    </a:cubicBezTo>
                    <a:cubicBezTo>
                      <a:pt x="5987" y="582"/>
                      <a:pt x="5934" y="509"/>
                      <a:pt x="5883" y="447"/>
                    </a:cubicBezTo>
                    <a:cubicBezTo>
                      <a:pt x="5810" y="343"/>
                      <a:pt x="5748" y="281"/>
                      <a:pt x="5675" y="240"/>
                    </a:cubicBezTo>
                    <a:cubicBezTo>
                      <a:pt x="5655" y="219"/>
                      <a:pt x="5634" y="208"/>
                      <a:pt x="5613" y="198"/>
                    </a:cubicBezTo>
                    <a:cubicBezTo>
                      <a:pt x="5602" y="198"/>
                      <a:pt x="5582" y="187"/>
                      <a:pt x="5572" y="187"/>
                    </a:cubicBezTo>
                    <a:lnTo>
                      <a:pt x="5551" y="177"/>
                    </a:lnTo>
                    <a:lnTo>
                      <a:pt x="5509" y="177"/>
                    </a:lnTo>
                    <a:cubicBezTo>
                      <a:pt x="5468" y="177"/>
                      <a:pt x="5436" y="187"/>
                      <a:pt x="5416" y="187"/>
                    </a:cubicBezTo>
                    <a:cubicBezTo>
                      <a:pt x="5374" y="198"/>
                      <a:pt x="5333" y="229"/>
                      <a:pt x="5291" y="260"/>
                    </a:cubicBezTo>
                    <a:cubicBezTo>
                      <a:pt x="5260" y="291"/>
                      <a:pt x="5229" y="343"/>
                      <a:pt x="5219" y="385"/>
                    </a:cubicBezTo>
                    <a:cubicBezTo>
                      <a:pt x="5177" y="499"/>
                      <a:pt x="5198" y="602"/>
                      <a:pt x="5229" y="685"/>
                    </a:cubicBezTo>
                    <a:cubicBezTo>
                      <a:pt x="5250" y="768"/>
                      <a:pt x="5291" y="851"/>
                      <a:pt x="5353" y="955"/>
                    </a:cubicBezTo>
                    <a:cubicBezTo>
                      <a:pt x="5198" y="924"/>
                      <a:pt x="5021" y="914"/>
                      <a:pt x="4845" y="914"/>
                    </a:cubicBezTo>
                    <a:cubicBezTo>
                      <a:pt x="4762" y="914"/>
                      <a:pt x="4680" y="914"/>
                      <a:pt x="4597" y="924"/>
                    </a:cubicBezTo>
                    <a:cubicBezTo>
                      <a:pt x="4285" y="934"/>
                      <a:pt x="3963" y="996"/>
                      <a:pt x="3601" y="1100"/>
                    </a:cubicBezTo>
                    <a:cubicBezTo>
                      <a:pt x="3290" y="1183"/>
                      <a:pt x="2968" y="1308"/>
                      <a:pt x="2646" y="1453"/>
                    </a:cubicBezTo>
                    <a:cubicBezTo>
                      <a:pt x="2345" y="1598"/>
                      <a:pt x="2055" y="1754"/>
                      <a:pt x="1806" y="1930"/>
                    </a:cubicBezTo>
                    <a:cubicBezTo>
                      <a:pt x="1557" y="2107"/>
                      <a:pt x="1308" y="2314"/>
                      <a:pt x="1090" y="2552"/>
                    </a:cubicBezTo>
                    <a:cubicBezTo>
                      <a:pt x="851" y="2791"/>
                      <a:pt x="655" y="3050"/>
                      <a:pt x="489" y="3341"/>
                    </a:cubicBezTo>
                    <a:cubicBezTo>
                      <a:pt x="146" y="3922"/>
                      <a:pt x="1" y="4565"/>
                      <a:pt x="74" y="5136"/>
                    </a:cubicBezTo>
                    <a:cubicBezTo>
                      <a:pt x="115" y="5436"/>
                      <a:pt x="219" y="5737"/>
                      <a:pt x="385" y="6028"/>
                    </a:cubicBezTo>
                    <a:cubicBezTo>
                      <a:pt x="561" y="6307"/>
                      <a:pt x="789" y="6546"/>
                      <a:pt x="997" y="6733"/>
                    </a:cubicBezTo>
                    <a:cubicBezTo>
                      <a:pt x="1402" y="7107"/>
                      <a:pt x="1879" y="7459"/>
                      <a:pt x="2428" y="7791"/>
                    </a:cubicBezTo>
                    <a:cubicBezTo>
                      <a:pt x="2999" y="8133"/>
                      <a:pt x="3590" y="8414"/>
                      <a:pt x="4182" y="8621"/>
                    </a:cubicBezTo>
                    <a:cubicBezTo>
                      <a:pt x="4493" y="8725"/>
                      <a:pt x="4804" y="8818"/>
                      <a:pt x="5104" y="8880"/>
                    </a:cubicBezTo>
                    <a:cubicBezTo>
                      <a:pt x="5406" y="8942"/>
                      <a:pt x="5717" y="8984"/>
                      <a:pt x="6017" y="8995"/>
                    </a:cubicBezTo>
                    <a:lnTo>
                      <a:pt x="6183" y="8995"/>
                    </a:lnTo>
                    <a:cubicBezTo>
                      <a:pt x="6743" y="8995"/>
                      <a:pt x="7252" y="8880"/>
                      <a:pt x="7688" y="8673"/>
                    </a:cubicBezTo>
                    <a:cubicBezTo>
                      <a:pt x="7967" y="8527"/>
                      <a:pt x="8227" y="8351"/>
                      <a:pt x="8455" y="8133"/>
                    </a:cubicBezTo>
                    <a:cubicBezTo>
                      <a:pt x="8652" y="7926"/>
                      <a:pt x="8829" y="7688"/>
                      <a:pt x="8974" y="7418"/>
                    </a:cubicBezTo>
                    <a:cubicBezTo>
                      <a:pt x="9098" y="7169"/>
                      <a:pt x="9202" y="6878"/>
                      <a:pt x="9264" y="6577"/>
                    </a:cubicBezTo>
                    <a:cubicBezTo>
                      <a:pt x="9327" y="6298"/>
                      <a:pt x="9347" y="5986"/>
                      <a:pt x="9337" y="5675"/>
                    </a:cubicBezTo>
                    <a:cubicBezTo>
                      <a:pt x="9327" y="5385"/>
                      <a:pt x="9274" y="5074"/>
                      <a:pt x="9202" y="4762"/>
                    </a:cubicBezTo>
                    <a:cubicBezTo>
                      <a:pt x="9108" y="4430"/>
                      <a:pt x="8995" y="4098"/>
                      <a:pt x="8859" y="3787"/>
                    </a:cubicBezTo>
                    <a:cubicBezTo>
                      <a:pt x="8642" y="3310"/>
                      <a:pt x="8372" y="2854"/>
                      <a:pt x="8050" y="2449"/>
                    </a:cubicBezTo>
                    <a:cubicBezTo>
                      <a:pt x="7729" y="2055"/>
                      <a:pt x="7356" y="1692"/>
                      <a:pt x="6930" y="1360"/>
                    </a:cubicBezTo>
                    <a:cubicBezTo>
                      <a:pt x="6930" y="1287"/>
                      <a:pt x="6951" y="1215"/>
                      <a:pt x="6962" y="1142"/>
                    </a:cubicBezTo>
                    <a:lnTo>
                      <a:pt x="6982" y="1049"/>
                    </a:lnTo>
                    <a:cubicBezTo>
                      <a:pt x="7003" y="934"/>
                      <a:pt x="7024" y="789"/>
                      <a:pt x="7034" y="644"/>
                    </a:cubicBezTo>
                    <a:cubicBezTo>
                      <a:pt x="7045" y="530"/>
                      <a:pt x="7045" y="395"/>
                      <a:pt x="6992" y="270"/>
                    </a:cubicBezTo>
                    <a:cubicBezTo>
                      <a:pt x="6941" y="167"/>
                      <a:pt x="6847" y="84"/>
                      <a:pt x="6723" y="32"/>
                    </a:cubicBezTo>
                    <a:cubicBezTo>
                      <a:pt x="6671" y="11"/>
                      <a:pt x="6630" y="1"/>
                      <a:pt x="65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51"/>
              <p:cNvSpPr/>
              <p:nvPr/>
            </p:nvSpPr>
            <p:spPr>
              <a:xfrm>
                <a:off x="4199176" y="3738713"/>
                <a:ext cx="142082" cy="309398"/>
              </a:xfrm>
              <a:custGeom>
                <a:avLst/>
                <a:gdLst/>
                <a:ahLst/>
                <a:cxnLst/>
                <a:rect l="l" t="t" r="r" b="b"/>
                <a:pathLst>
                  <a:path w="2179" h="4745" extrusionOk="0">
                    <a:moveTo>
                      <a:pt x="2116" y="0"/>
                    </a:moveTo>
                    <a:cubicBezTo>
                      <a:pt x="1836" y="166"/>
                      <a:pt x="1556" y="353"/>
                      <a:pt x="1307" y="560"/>
                    </a:cubicBezTo>
                    <a:cubicBezTo>
                      <a:pt x="1058" y="779"/>
                      <a:pt x="840" y="1017"/>
                      <a:pt x="644" y="1277"/>
                    </a:cubicBezTo>
                    <a:cubicBezTo>
                      <a:pt x="457" y="1536"/>
                      <a:pt x="291" y="1816"/>
                      <a:pt x="187" y="2127"/>
                    </a:cubicBezTo>
                    <a:cubicBezTo>
                      <a:pt x="73" y="2418"/>
                      <a:pt x="10" y="2729"/>
                      <a:pt x="10" y="3050"/>
                    </a:cubicBezTo>
                    <a:cubicBezTo>
                      <a:pt x="0" y="3372"/>
                      <a:pt x="52" y="3714"/>
                      <a:pt x="176" y="4015"/>
                    </a:cubicBezTo>
                    <a:cubicBezTo>
                      <a:pt x="208" y="4098"/>
                      <a:pt x="249" y="4170"/>
                      <a:pt x="291" y="4243"/>
                    </a:cubicBezTo>
                    <a:cubicBezTo>
                      <a:pt x="332" y="4316"/>
                      <a:pt x="374" y="4378"/>
                      <a:pt x="425" y="4440"/>
                    </a:cubicBezTo>
                    <a:cubicBezTo>
                      <a:pt x="478" y="4502"/>
                      <a:pt x="540" y="4555"/>
                      <a:pt x="602" y="4606"/>
                    </a:cubicBezTo>
                    <a:cubicBezTo>
                      <a:pt x="633" y="4638"/>
                      <a:pt x="664" y="4658"/>
                      <a:pt x="695" y="4679"/>
                    </a:cubicBezTo>
                    <a:lnTo>
                      <a:pt x="819" y="4741"/>
                    </a:lnTo>
                    <a:cubicBezTo>
                      <a:pt x="830" y="4744"/>
                      <a:pt x="840" y="4745"/>
                      <a:pt x="850" y="4745"/>
                    </a:cubicBezTo>
                    <a:cubicBezTo>
                      <a:pt x="880" y="4745"/>
                      <a:pt x="908" y="4733"/>
                      <a:pt x="923" y="4710"/>
                    </a:cubicBezTo>
                    <a:cubicBezTo>
                      <a:pt x="944" y="4679"/>
                      <a:pt x="944" y="4617"/>
                      <a:pt x="902" y="4596"/>
                    </a:cubicBezTo>
                    <a:cubicBezTo>
                      <a:pt x="872" y="4564"/>
                      <a:pt x="830" y="4534"/>
                      <a:pt x="789" y="4502"/>
                    </a:cubicBezTo>
                    <a:cubicBezTo>
                      <a:pt x="747" y="4472"/>
                      <a:pt x="706" y="4440"/>
                      <a:pt x="674" y="4399"/>
                    </a:cubicBezTo>
                    <a:cubicBezTo>
                      <a:pt x="581" y="4316"/>
                      <a:pt x="508" y="4212"/>
                      <a:pt x="446" y="4098"/>
                    </a:cubicBezTo>
                    <a:cubicBezTo>
                      <a:pt x="363" y="3942"/>
                      <a:pt x="301" y="3776"/>
                      <a:pt x="249" y="3610"/>
                    </a:cubicBezTo>
                    <a:cubicBezTo>
                      <a:pt x="208" y="3423"/>
                      <a:pt x="176" y="3237"/>
                      <a:pt x="176" y="3050"/>
                    </a:cubicBezTo>
                    <a:cubicBezTo>
                      <a:pt x="176" y="2812"/>
                      <a:pt x="208" y="2584"/>
                      <a:pt x="270" y="2355"/>
                    </a:cubicBezTo>
                    <a:lnTo>
                      <a:pt x="270" y="2376"/>
                    </a:lnTo>
                    <a:cubicBezTo>
                      <a:pt x="301" y="2231"/>
                      <a:pt x="353" y="2096"/>
                      <a:pt x="405" y="1961"/>
                    </a:cubicBezTo>
                    <a:cubicBezTo>
                      <a:pt x="457" y="1826"/>
                      <a:pt x="529" y="1692"/>
                      <a:pt x="602" y="1567"/>
                    </a:cubicBezTo>
                    <a:lnTo>
                      <a:pt x="602" y="1567"/>
                    </a:lnTo>
                    <a:cubicBezTo>
                      <a:pt x="602" y="1567"/>
                      <a:pt x="599" y="1567"/>
                      <a:pt x="596" y="1569"/>
                    </a:cubicBezTo>
                    <a:lnTo>
                      <a:pt x="596" y="1569"/>
                    </a:lnTo>
                    <a:cubicBezTo>
                      <a:pt x="770" y="1276"/>
                      <a:pt x="982" y="1012"/>
                      <a:pt x="1224" y="778"/>
                    </a:cubicBezTo>
                    <a:lnTo>
                      <a:pt x="1224" y="778"/>
                    </a:lnTo>
                    <a:cubicBezTo>
                      <a:pt x="1224" y="778"/>
                      <a:pt x="1224" y="778"/>
                      <a:pt x="1224" y="779"/>
                    </a:cubicBezTo>
                    <a:cubicBezTo>
                      <a:pt x="1504" y="498"/>
                      <a:pt x="1815" y="260"/>
                      <a:pt x="2158" y="53"/>
                    </a:cubicBezTo>
                    <a:cubicBezTo>
                      <a:pt x="2179" y="53"/>
                      <a:pt x="2179" y="21"/>
                      <a:pt x="2168" y="11"/>
                    </a:cubicBezTo>
                    <a:cubicBezTo>
                      <a:pt x="2158" y="0"/>
                      <a:pt x="2147" y="0"/>
                      <a:pt x="2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51"/>
              <p:cNvSpPr/>
              <p:nvPr/>
            </p:nvSpPr>
            <p:spPr>
              <a:xfrm>
                <a:off x="4378362" y="3772555"/>
                <a:ext cx="433678" cy="439025"/>
              </a:xfrm>
              <a:custGeom>
                <a:avLst/>
                <a:gdLst/>
                <a:ahLst/>
                <a:cxnLst/>
                <a:rect l="l" t="t" r="r" b="b"/>
                <a:pathLst>
                  <a:path w="6651" h="6733" extrusionOk="0">
                    <a:moveTo>
                      <a:pt x="5198" y="0"/>
                    </a:moveTo>
                    <a:lnTo>
                      <a:pt x="5198" y="0"/>
                    </a:lnTo>
                    <a:cubicBezTo>
                      <a:pt x="5270" y="135"/>
                      <a:pt x="5343" y="260"/>
                      <a:pt x="5406" y="394"/>
                    </a:cubicBezTo>
                    <a:cubicBezTo>
                      <a:pt x="5623" y="851"/>
                      <a:pt x="5800" y="1339"/>
                      <a:pt x="5893" y="1836"/>
                    </a:cubicBezTo>
                    <a:cubicBezTo>
                      <a:pt x="5976" y="2324"/>
                      <a:pt x="6007" y="2832"/>
                      <a:pt x="5924" y="3330"/>
                    </a:cubicBezTo>
                    <a:cubicBezTo>
                      <a:pt x="5883" y="3558"/>
                      <a:pt x="5830" y="3797"/>
                      <a:pt x="5748" y="4025"/>
                    </a:cubicBezTo>
                    <a:cubicBezTo>
                      <a:pt x="5655" y="4253"/>
                      <a:pt x="5551" y="4460"/>
                      <a:pt x="5406" y="4668"/>
                    </a:cubicBezTo>
                    <a:cubicBezTo>
                      <a:pt x="5270" y="4875"/>
                      <a:pt x="5104" y="5062"/>
                      <a:pt x="4918" y="5228"/>
                    </a:cubicBezTo>
                    <a:cubicBezTo>
                      <a:pt x="4710" y="5415"/>
                      <a:pt x="4493" y="5571"/>
                      <a:pt x="4254" y="5695"/>
                    </a:cubicBezTo>
                    <a:cubicBezTo>
                      <a:pt x="3953" y="5861"/>
                      <a:pt x="3642" y="5986"/>
                      <a:pt x="3320" y="6069"/>
                    </a:cubicBezTo>
                    <a:cubicBezTo>
                      <a:pt x="2978" y="6162"/>
                      <a:pt x="2626" y="6203"/>
                      <a:pt x="2262" y="6203"/>
                    </a:cubicBezTo>
                    <a:cubicBezTo>
                      <a:pt x="1909" y="6203"/>
                      <a:pt x="1568" y="6172"/>
                      <a:pt x="1225" y="6099"/>
                    </a:cubicBezTo>
                    <a:cubicBezTo>
                      <a:pt x="872" y="6016"/>
                      <a:pt x="530" y="5913"/>
                      <a:pt x="198" y="5767"/>
                    </a:cubicBezTo>
                    <a:cubicBezTo>
                      <a:pt x="125" y="5747"/>
                      <a:pt x="63" y="5716"/>
                      <a:pt x="1" y="5684"/>
                    </a:cubicBezTo>
                    <a:lnTo>
                      <a:pt x="1" y="5684"/>
                    </a:lnTo>
                    <a:cubicBezTo>
                      <a:pt x="489" y="5965"/>
                      <a:pt x="987" y="6182"/>
                      <a:pt x="1485" y="6359"/>
                    </a:cubicBezTo>
                    <a:cubicBezTo>
                      <a:pt x="1796" y="6473"/>
                      <a:pt x="2107" y="6556"/>
                      <a:pt x="2407" y="6618"/>
                    </a:cubicBezTo>
                    <a:cubicBezTo>
                      <a:pt x="2709" y="6680"/>
                      <a:pt x="3020" y="6722"/>
                      <a:pt x="3320" y="6733"/>
                    </a:cubicBezTo>
                    <a:lnTo>
                      <a:pt x="3486" y="6733"/>
                    </a:lnTo>
                    <a:cubicBezTo>
                      <a:pt x="4046" y="6733"/>
                      <a:pt x="4555" y="6629"/>
                      <a:pt x="4991" y="6411"/>
                    </a:cubicBezTo>
                    <a:cubicBezTo>
                      <a:pt x="5270" y="6276"/>
                      <a:pt x="5530" y="6089"/>
                      <a:pt x="5758" y="5871"/>
                    </a:cubicBezTo>
                    <a:cubicBezTo>
                      <a:pt x="5966" y="5664"/>
                      <a:pt x="6132" y="5426"/>
                      <a:pt x="6277" y="5156"/>
                    </a:cubicBezTo>
                    <a:cubicBezTo>
                      <a:pt x="6411" y="4907"/>
                      <a:pt x="6505" y="4616"/>
                      <a:pt x="6567" y="4315"/>
                    </a:cubicBezTo>
                    <a:cubicBezTo>
                      <a:pt x="6630" y="4036"/>
                      <a:pt x="6650" y="3724"/>
                      <a:pt x="6640" y="3413"/>
                    </a:cubicBezTo>
                    <a:cubicBezTo>
                      <a:pt x="6630" y="3123"/>
                      <a:pt x="6588" y="2812"/>
                      <a:pt x="6505" y="2500"/>
                    </a:cubicBezTo>
                    <a:cubicBezTo>
                      <a:pt x="6411" y="2168"/>
                      <a:pt x="6298" y="1836"/>
                      <a:pt x="6162" y="1525"/>
                    </a:cubicBezTo>
                    <a:cubicBezTo>
                      <a:pt x="5955" y="1048"/>
                      <a:pt x="5685" y="592"/>
                      <a:pt x="5353" y="187"/>
                    </a:cubicBezTo>
                    <a:lnTo>
                      <a:pt x="51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51"/>
              <p:cNvSpPr/>
              <p:nvPr/>
            </p:nvSpPr>
            <p:spPr>
              <a:xfrm>
                <a:off x="4191026" y="4027576"/>
                <a:ext cx="438373" cy="310441"/>
              </a:xfrm>
              <a:custGeom>
                <a:avLst/>
                <a:gdLst/>
                <a:ahLst/>
                <a:cxnLst/>
                <a:rect l="l" t="t" r="r" b="b"/>
                <a:pathLst>
                  <a:path w="6723" h="4761" extrusionOk="0">
                    <a:moveTo>
                      <a:pt x="2127" y="0"/>
                    </a:moveTo>
                    <a:cubicBezTo>
                      <a:pt x="2076" y="0"/>
                      <a:pt x="2013" y="0"/>
                      <a:pt x="1961" y="10"/>
                    </a:cubicBezTo>
                    <a:cubicBezTo>
                      <a:pt x="1827" y="10"/>
                      <a:pt x="1691" y="31"/>
                      <a:pt x="1557" y="52"/>
                    </a:cubicBezTo>
                    <a:cubicBezTo>
                      <a:pt x="1412" y="72"/>
                      <a:pt x="1276" y="114"/>
                      <a:pt x="1163" y="155"/>
                    </a:cubicBezTo>
                    <a:cubicBezTo>
                      <a:pt x="1048" y="187"/>
                      <a:pt x="934" y="249"/>
                      <a:pt x="799" y="332"/>
                    </a:cubicBezTo>
                    <a:cubicBezTo>
                      <a:pt x="675" y="394"/>
                      <a:pt x="561" y="477"/>
                      <a:pt x="457" y="570"/>
                    </a:cubicBezTo>
                    <a:cubicBezTo>
                      <a:pt x="343" y="664"/>
                      <a:pt x="260" y="768"/>
                      <a:pt x="188" y="871"/>
                    </a:cubicBezTo>
                    <a:cubicBezTo>
                      <a:pt x="105" y="975"/>
                      <a:pt x="52" y="1100"/>
                      <a:pt x="32" y="1213"/>
                    </a:cubicBezTo>
                    <a:cubicBezTo>
                      <a:pt x="1" y="1328"/>
                      <a:pt x="11" y="1452"/>
                      <a:pt x="52" y="1577"/>
                    </a:cubicBezTo>
                    <a:cubicBezTo>
                      <a:pt x="94" y="1690"/>
                      <a:pt x="177" y="1794"/>
                      <a:pt x="301" y="1909"/>
                    </a:cubicBezTo>
                    <a:cubicBezTo>
                      <a:pt x="416" y="2012"/>
                      <a:pt x="571" y="2095"/>
                      <a:pt x="748" y="2158"/>
                    </a:cubicBezTo>
                    <a:cubicBezTo>
                      <a:pt x="893" y="2209"/>
                      <a:pt x="1048" y="2230"/>
                      <a:pt x="1256" y="2251"/>
                    </a:cubicBezTo>
                    <a:lnTo>
                      <a:pt x="1795" y="2251"/>
                    </a:lnTo>
                    <a:cubicBezTo>
                      <a:pt x="2013" y="2251"/>
                      <a:pt x="2262" y="2261"/>
                      <a:pt x="2500" y="2324"/>
                    </a:cubicBezTo>
                    <a:cubicBezTo>
                      <a:pt x="2615" y="2354"/>
                      <a:pt x="2719" y="2396"/>
                      <a:pt x="2802" y="2448"/>
                    </a:cubicBezTo>
                    <a:cubicBezTo>
                      <a:pt x="2926" y="2520"/>
                      <a:pt x="3030" y="2624"/>
                      <a:pt x="3102" y="2697"/>
                    </a:cubicBezTo>
                    <a:cubicBezTo>
                      <a:pt x="3247" y="2842"/>
                      <a:pt x="3383" y="3008"/>
                      <a:pt x="3538" y="3184"/>
                    </a:cubicBezTo>
                    <a:lnTo>
                      <a:pt x="3631" y="3299"/>
                    </a:lnTo>
                    <a:cubicBezTo>
                      <a:pt x="3756" y="3444"/>
                      <a:pt x="3880" y="3599"/>
                      <a:pt x="4005" y="3734"/>
                    </a:cubicBezTo>
                    <a:cubicBezTo>
                      <a:pt x="4192" y="3952"/>
                      <a:pt x="4358" y="4118"/>
                      <a:pt x="4513" y="4263"/>
                    </a:cubicBezTo>
                    <a:cubicBezTo>
                      <a:pt x="4699" y="4429"/>
                      <a:pt x="4876" y="4553"/>
                      <a:pt x="5052" y="4636"/>
                    </a:cubicBezTo>
                    <a:cubicBezTo>
                      <a:pt x="5197" y="4709"/>
                      <a:pt x="5353" y="4751"/>
                      <a:pt x="5499" y="4761"/>
                    </a:cubicBezTo>
                    <a:lnTo>
                      <a:pt x="5540" y="4761"/>
                    </a:lnTo>
                    <a:cubicBezTo>
                      <a:pt x="5695" y="4761"/>
                      <a:pt x="5841" y="4730"/>
                      <a:pt x="5976" y="4657"/>
                    </a:cubicBezTo>
                    <a:cubicBezTo>
                      <a:pt x="6059" y="4616"/>
                      <a:pt x="6142" y="4564"/>
                      <a:pt x="6214" y="4502"/>
                    </a:cubicBezTo>
                    <a:cubicBezTo>
                      <a:pt x="6318" y="4419"/>
                      <a:pt x="6401" y="4336"/>
                      <a:pt x="6463" y="4242"/>
                    </a:cubicBezTo>
                    <a:cubicBezTo>
                      <a:pt x="6546" y="4139"/>
                      <a:pt x="6608" y="4014"/>
                      <a:pt x="6650" y="3869"/>
                    </a:cubicBezTo>
                    <a:cubicBezTo>
                      <a:pt x="6691" y="3724"/>
                      <a:pt x="6723" y="3578"/>
                      <a:pt x="6723" y="3433"/>
                    </a:cubicBezTo>
                    <a:cubicBezTo>
                      <a:pt x="6723" y="3412"/>
                      <a:pt x="6723" y="3392"/>
                      <a:pt x="6702" y="3361"/>
                    </a:cubicBezTo>
                    <a:lnTo>
                      <a:pt x="6702" y="3340"/>
                    </a:lnTo>
                    <a:cubicBezTo>
                      <a:pt x="6660" y="3205"/>
                      <a:pt x="6619" y="3070"/>
                      <a:pt x="6567" y="2946"/>
                    </a:cubicBezTo>
                    <a:cubicBezTo>
                      <a:pt x="6515" y="2822"/>
                      <a:pt x="6463" y="2707"/>
                      <a:pt x="6391" y="2573"/>
                    </a:cubicBezTo>
                    <a:cubicBezTo>
                      <a:pt x="6255" y="2324"/>
                      <a:pt x="6089" y="2085"/>
                      <a:pt x="5893" y="1856"/>
                    </a:cubicBezTo>
                    <a:cubicBezTo>
                      <a:pt x="5509" y="1411"/>
                      <a:pt x="5042" y="1017"/>
                      <a:pt x="4503" y="705"/>
                    </a:cubicBezTo>
                    <a:cubicBezTo>
                      <a:pt x="3953" y="383"/>
                      <a:pt x="3392" y="166"/>
                      <a:pt x="2822" y="62"/>
                    </a:cubicBezTo>
                    <a:cubicBezTo>
                      <a:pt x="2594" y="21"/>
                      <a:pt x="2355" y="0"/>
                      <a:pt x="21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51"/>
              <p:cNvSpPr/>
              <p:nvPr/>
            </p:nvSpPr>
            <p:spPr>
              <a:xfrm>
                <a:off x="4191026" y="4027576"/>
                <a:ext cx="422789" cy="305746"/>
              </a:xfrm>
              <a:custGeom>
                <a:avLst/>
                <a:gdLst/>
                <a:ahLst/>
                <a:cxnLst/>
                <a:rect l="l" t="t" r="r" b="b"/>
                <a:pathLst>
                  <a:path w="6484" h="4689" extrusionOk="0">
                    <a:moveTo>
                      <a:pt x="1961" y="0"/>
                    </a:moveTo>
                    <a:cubicBezTo>
                      <a:pt x="1837" y="10"/>
                      <a:pt x="1691" y="21"/>
                      <a:pt x="1557" y="52"/>
                    </a:cubicBezTo>
                    <a:cubicBezTo>
                      <a:pt x="1412" y="72"/>
                      <a:pt x="1276" y="104"/>
                      <a:pt x="1163" y="145"/>
                    </a:cubicBezTo>
                    <a:cubicBezTo>
                      <a:pt x="1048" y="187"/>
                      <a:pt x="934" y="249"/>
                      <a:pt x="799" y="321"/>
                    </a:cubicBezTo>
                    <a:cubicBezTo>
                      <a:pt x="686" y="394"/>
                      <a:pt x="571" y="477"/>
                      <a:pt x="457" y="570"/>
                    </a:cubicBezTo>
                    <a:cubicBezTo>
                      <a:pt x="343" y="664"/>
                      <a:pt x="250" y="768"/>
                      <a:pt x="177" y="871"/>
                    </a:cubicBezTo>
                    <a:cubicBezTo>
                      <a:pt x="105" y="975"/>
                      <a:pt x="52" y="1100"/>
                      <a:pt x="22" y="1213"/>
                    </a:cubicBezTo>
                    <a:cubicBezTo>
                      <a:pt x="1" y="1328"/>
                      <a:pt x="11" y="1452"/>
                      <a:pt x="52" y="1577"/>
                    </a:cubicBezTo>
                    <a:cubicBezTo>
                      <a:pt x="94" y="1690"/>
                      <a:pt x="167" y="1794"/>
                      <a:pt x="291" y="1909"/>
                    </a:cubicBezTo>
                    <a:cubicBezTo>
                      <a:pt x="416" y="2012"/>
                      <a:pt x="571" y="2105"/>
                      <a:pt x="748" y="2158"/>
                    </a:cubicBezTo>
                    <a:cubicBezTo>
                      <a:pt x="893" y="2209"/>
                      <a:pt x="1048" y="2241"/>
                      <a:pt x="1256" y="2251"/>
                    </a:cubicBezTo>
                    <a:cubicBezTo>
                      <a:pt x="1370" y="2261"/>
                      <a:pt x="1484" y="2261"/>
                      <a:pt x="1578" y="2261"/>
                    </a:cubicBezTo>
                    <a:lnTo>
                      <a:pt x="1795" y="2261"/>
                    </a:lnTo>
                    <a:cubicBezTo>
                      <a:pt x="2013" y="2261"/>
                      <a:pt x="2262" y="2261"/>
                      <a:pt x="2500" y="2324"/>
                    </a:cubicBezTo>
                    <a:cubicBezTo>
                      <a:pt x="2615" y="2354"/>
                      <a:pt x="2708" y="2396"/>
                      <a:pt x="2802" y="2448"/>
                    </a:cubicBezTo>
                    <a:cubicBezTo>
                      <a:pt x="2926" y="2520"/>
                      <a:pt x="3030" y="2624"/>
                      <a:pt x="3102" y="2697"/>
                    </a:cubicBezTo>
                    <a:cubicBezTo>
                      <a:pt x="3247" y="2842"/>
                      <a:pt x="3372" y="2997"/>
                      <a:pt x="3538" y="3184"/>
                    </a:cubicBezTo>
                    <a:lnTo>
                      <a:pt x="3631" y="3299"/>
                    </a:lnTo>
                    <a:lnTo>
                      <a:pt x="3662" y="3340"/>
                    </a:lnTo>
                    <a:lnTo>
                      <a:pt x="4005" y="3744"/>
                    </a:lnTo>
                    <a:cubicBezTo>
                      <a:pt x="4192" y="3952"/>
                      <a:pt x="4347" y="4118"/>
                      <a:pt x="4513" y="4263"/>
                    </a:cubicBezTo>
                    <a:cubicBezTo>
                      <a:pt x="4690" y="4429"/>
                      <a:pt x="4865" y="4553"/>
                      <a:pt x="5052" y="4636"/>
                    </a:cubicBezTo>
                    <a:cubicBezTo>
                      <a:pt x="5084" y="4657"/>
                      <a:pt x="5125" y="4678"/>
                      <a:pt x="5167" y="4689"/>
                    </a:cubicBezTo>
                    <a:cubicBezTo>
                      <a:pt x="4886" y="4533"/>
                      <a:pt x="4658" y="4295"/>
                      <a:pt x="4451" y="4046"/>
                    </a:cubicBezTo>
                    <a:cubicBezTo>
                      <a:pt x="4337" y="3910"/>
                      <a:pt x="4222" y="3765"/>
                      <a:pt x="4119" y="3620"/>
                    </a:cubicBezTo>
                    <a:cubicBezTo>
                      <a:pt x="4005" y="3485"/>
                      <a:pt x="3901" y="3340"/>
                      <a:pt x="3787" y="3205"/>
                    </a:cubicBezTo>
                    <a:cubicBezTo>
                      <a:pt x="3662" y="3039"/>
                      <a:pt x="3538" y="2884"/>
                      <a:pt x="3392" y="2739"/>
                    </a:cubicBezTo>
                    <a:cubicBezTo>
                      <a:pt x="3330" y="2666"/>
                      <a:pt x="3258" y="2603"/>
                      <a:pt x="3196" y="2531"/>
                    </a:cubicBezTo>
                    <a:cubicBezTo>
                      <a:pt x="3134" y="2479"/>
                      <a:pt x="3061" y="2427"/>
                      <a:pt x="2998" y="2375"/>
                    </a:cubicBezTo>
                    <a:cubicBezTo>
                      <a:pt x="2968" y="2354"/>
                      <a:pt x="2936" y="2344"/>
                      <a:pt x="2895" y="2324"/>
                    </a:cubicBezTo>
                    <a:lnTo>
                      <a:pt x="2832" y="2292"/>
                    </a:lnTo>
                    <a:cubicBezTo>
                      <a:pt x="2687" y="2241"/>
                      <a:pt x="2532" y="2199"/>
                      <a:pt x="2376" y="2168"/>
                    </a:cubicBezTo>
                    <a:cubicBezTo>
                      <a:pt x="2210" y="2147"/>
                      <a:pt x="2055" y="2126"/>
                      <a:pt x="1889" y="2105"/>
                    </a:cubicBezTo>
                    <a:lnTo>
                      <a:pt x="1899" y="2105"/>
                    </a:lnTo>
                    <a:cubicBezTo>
                      <a:pt x="1608" y="2075"/>
                      <a:pt x="1329" y="2064"/>
                      <a:pt x="1048" y="2012"/>
                    </a:cubicBezTo>
                    <a:cubicBezTo>
                      <a:pt x="914" y="1981"/>
                      <a:pt x="778" y="1950"/>
                      <a:pt x="644" y="1888"/>
                    </a:cubicBezTo>
                    <a:cubicBezTo>
                      <a:pt x="592" y="1867"/>
                      <a:pt x="540" y="1836"/>
                      <a:pt x="488" y="1794"/>
                    </a:cubicBezTo>
                    <a:cubicBezTo>
                      <a:pt x="467" y="1784"/>
                      <a:pt x="447" y="1773"/>
                      <a:pt x="437" y="1753"/>
                    </a:cubicBezTo>
                    <a:cubicBezTo>
                      <a:pt x="416" y="1743"/>
                      <a:pt x="405" y="1732"/>
                      <a:pt x="395" y="1722"/>
                    </a:cubicBezTo>
                    <a:cubicBezTo>
                      <a:pt x="343" y="1649"/>
                      <a:pt x="301" y="1577"/>
                      <a:pt x="271" y="1494"/>
                    </a:cubicBezTo>
                    <a:cubicBezTo>
                      <a:pt x="260" y="1483"/>
                      <a:pt x="260" y="1462"/>
                      <a:pt x="250" y="1452"/>
                    </a:cubicBezTo>
                    <a:cubicBezTo>
                      <a:pt x="239" y="1432"/>
                      <a:pt x="229" y="1400"/>
                      <a:pt x="218" y="1379"/>
                    </a:cubicBezTo>
                    <a:cubicBezTo>
                      <a:pt x="218" y="1338"/>
                      <a:pt x="208" y="1307"/>
                      <a:pt x="208" y="1276"/>
                    </a:cubicBezTo>
                    <a:lnTo>
                      <a:pt x="208" y="1245"/>
                    </a:lnTo>
                    <a:lnTo>
                      <a:pt x="208" y="1224"/>
                    </a:lnTo>
                    <a:cubicBezTo>
                      <a:pt x="208" y="1183"/>
                      <a:pt x="218" y="1141"/>
                      <a:pt x="229" y="1100"/>
                    </a:cubicBezTo>
                    <a:cubicBezTo>
                      <a:pt x="239" y="1079"/>
                      <a:pt x="250" y="1068"/>
                      <a:pt x="260" y="1047"/>
                    </a:cubicBezTo>
                    <a:cubicBezTo>
                      <a:pt x="260" y="1037"/>
                      <a:pt x="271" y="1027"/>
                      <a:pt x="281" y="1027"/>
                    </a:cubicBezTo>
                    <a:cubicBezTo>
                      <a:pt x="291" y="996"/>
                      <a:pt x="312" y="964"/>
                      <a:pt x="322" y="934"/>
                    </a:cubicBezTo>
                    <a:cubicBezTo>
                      <a:pt x="354" y="881"/>
                      <a:pt x="395" y="840"/>
                      <a:pt x="426" y="788"/>
                    </a:cubicBezTo>
                    <a:cubicBezTo>
                      <a:pt x="467" y="736"/>
                      <a:pt x="509" y="695"/>
                      <a:pt x="550" y="643"/>
                    </a:cubicBezTo>
                    <a:cubicBezTo>
                      <a:pt x="654" y="549"/>
                      <a:pt x="758" y="466"/>
                      <a:pt x="872" y="394"/>
                    </a:cubicBezTo>
                    <a:cubicBezTo>
                      <a:pt x="997" y="332"/>
                      <a:pt x="1121" y="280"/>
                      <a:pt x="1246" y="238"/>
                    </a:cubicBezTo>
                    <a:cubicBezTo>
                      <a:pt x="1380" y="197"/>
                      <a:pt x="1515" y="176"/>
                      <a:pt x="1650" y="155"/>
                    </a:cubicBezTo>
                    <a:cubicBezTo>
                      <a:pt x="1754" y="145"/>
                      <a:pt x="1847" y="145"/>
                      <a:pt x="1940" y="145"/>
                    </a:cubicBezTo>
                    <a:cubicBezTo>
                      <a:pt x="2138" y="145"/>
                      <a:pt x="2334" y="166"/>
                      <a:pt x="2521" y="197"/>
                    </a:cubicBezTo>
                    <a:cubicBezTo>
                      <a:pt x="2812" y="238"/>
                      <a:pt x="3081" y="311"/>
                      <a:pt x="3351" y="404"/>
                    </a:cubicBezTo>
                    <a:cubicBezTo>
                      <a:pt x="3475" y="456"/>
                      <a:pt x="3600" y="498"/>
                      <a:pt x="3724" y="549"/>
                    </a:cubicBezTo>
                    <a:cubicBezTo>
                      <a:pt x="3860" y="612"/>
                      <a:pt x="3994" y="674"/>
                      <a:pt x="4129" y="747"/>
                    </a:cubicBezTo>
                    <a:cubicBezTo>
                      <a:pt x="4420" y="892"/>
                      <a:pt x="4699" y="1058"/>
                      <a:pt x="4969" y="1245"/>
                    </a:cubicBezTo>
                    <a:cubicBezTo>
                      <a:pt x="5250" y="1442"/>
                      <a:pt x="5519" y="1649"/>
                      <a:pt x="5758" y="1888"/>
                    </a:cubicBezTo>
                    <a:cubicBezTo>
                      <a:pt x="5997" y="2116"/>
                      <a:pt x="6225" y="2365"/>
                      <a:pt x="6411" y="2635"/>
                    </a:cubicBezTo>
                    <a:cubicBezTo>
                      <a:pt x="6432" y="2676"/>
                      <a:pt x="6453" y="2707"/>
                      <a:pt x="6484" y="2749"/>
                    </a:cubicBezTo>
                    <a:cubicBezTo>
                      <a:pt x="6453" y="2686"/>
                      <a:pt x="6421" y="2635"/>
                      <a:pt x="6391" y="2573"/>
                    </a:cubicBezTo>
                    <a:cubicBezTo>
                      <a:pt x="6255" y="2324"/>
                      <a:pt x="6089" y="2085"/>
                      <a:pt x="5893" y="1856"/>
                    </a:cubicBezTo>
                    <a:cubicBezTo>
                      <a:pt x="5509" y="1411"/>
                      <a:pt x="5042" y="1017"/>
                      <a:pt x="4503" y="705"/>
                    </a:cubicBezTo>
                    <a:cubicBezTo>
                      <a:pt x="3963" y="383"/>
                      <a:pt x="3392" y="166"/>
                      <a:pt x="2822" y="62"/>
                    </a:cubicBezTo>
                    <a:cubicBezTo>
                      <a:pt x="2594" y="21"/>
                      <a:pt x="2355" y="0"/>
                      <a:pt x="21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51"/>
              <p:cNvSpPr/>
              <p:nvPr/>
            </p:nvSpPr>
            <p:spPr>
              <a:xfrm>
                <a:off x="4200546" y="4116843"/>
                <a:ext cx="96112" cy="21844"/>
              </a:xfrm>
              <a:custGeom>
                <a:avLst/>
                <a:gdLst/>
                <a:ahLst/>
                <a:cxnLst/>
                <a:rect l="l" t="t" r="r" b="b"/>
                <a:pathLst>
                  <a:path w="1474" h="335" extrusionOk="0">
                    <a:moveTo>
                      <a:pt x="944" y="0"/>
                    </a:moveTo>
                    <a:cubicBezTo>
                      <a:pt x="881" y="0"/>
                      <a:pt x="809" y="0"/>
                      <a:pt x="747" y="10"/>
                    </a:cubicBezTo>
                    <a:cubicBezTo>
                      <a:pt x="695" y="10"/>
                      <a:pt x="643" y="21"/>
                      <a:pt x="591" y="31"/>
                    </a:cubicBezTo>
                    <a:lnTo>
                      <a:pt x="404" y="63"/>
                    </a:lnTo>
                    <a:cubicBezTo>
                      <a:pt x="280" y="93"/>
                      <a:pt x="155" y="135"/>
                      <a:pt x="52" y="187"/>
                    </a:cubicBezTo>
                    <a:cubicBezTo>
                      <a:pt x="21" y="208"/>
                      <a:pt x="0" y="249"/>
                      <a:pt x="10" y="280"/>
                    </a:cubicBezTo>
                    <a:cubicBezTo>
                      <a:pt x="19" y="307"/>
                      <a:pt x="60" y="334"/>
                      <a:pt x="97" y="334"/>
                    </a:cubicBezTo>
                    <a:cubicBezTo>
                      <a:pt x="103" y="334"/>
                      <a:pt x="108" y="334"/>
                      <a:pt x="114" y="332"/>
                    </a:cubicBezTo>
                    <a:cubicBezTo>
                      <a:pt x="166" y="311"/>
                      <a:pt x="228" y="291"/>
                      <a:pt x="291" y="259"/>
                    </a:cubicBezTo>
                    <a:cubicBezTo>
                      <a:pt x="342" y="238"/>
                      <a:pt x="404" y="218"/>
                      <a:pt x="467" y="197"/>
                    </a:cubicBezTo>
                    <a:cubicBezTo>
                      <a:pt x="529" y="176"/>
                      <a:pt x="591" y="166"/>
                      <a:pt x="653" y="146"/>
                    </a:cubicBezTo>
                    <a:cubicBezTo>
                      <a:pt x="715" y="125"/>
                      <a:pt x="788" y="114"/>
                      <a:pt x="851" y="104"/>
                    </a:cubicBezTo>
                    <a:cubicBezTo>
                      <a:pt x="939" y="96"/>
                      <a:pt x="1027" y="89"/>
                      <a:pt x="1116" y="89"/>
                    </a:cubicBezTo>
                    <a:cubicBezTo>
                      <a:pt x="1152" y="89"/>
                      <a:pt x="1188" y="90"/>
                      <a:pt x="1224" y="93"/>
                    </a:cubicBezTo>
                    <a:cubicBezTo>
                      <a:pt x="1286" y="104"/>
                      <a:pt x="1359" y="114"/>
                      <a:pt x="1432" y="135"/>
                    </a:cubicBezTo>
                    <a:cubicBezTo>
                      <a:pt x="1437" y="138"/>
                      <a:pt x="1442" y="139"/>
                      <a:pt x="1446" y="139"/>
                    </a:cubicBezTo>
                    <a:cubicBezTo>
                      <a:pt x="1458" y="139"/>
                      <a:pt x="1465" y="129"/>
                      <a:pt x="1473" y="114"/>
                    </a:cubicBezTo>
                    <a:cubicBezTo>
                      <a:pt x="1473" y="93"/>
                      <a:pt x="1462" y="83"/>
                      <a:pt x="1452" y="73"/>
                    </a:cubicBezTo>
                    <a:cubicBezTo>
                      <a:pt x="1338" y="42"/>
                      <a:pt x="1224" y="21"/>
                      <a:pt x="1110" y="10"/>
                    </a:cubicBezTo>
                    <a:cubicBezTo>
                      <a:pt x="1047" y="0"/>
                      <a:pt x="996" y="0"/>
                      <a:pt x="9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51"/>
              <p:cNvSpPr/>
              <p:nvPr/>
            </p:nvSpPr>
            <p:spPr>
              <a:xfrm>
                <a:off x="4195134" y="4077589"/>
                <a:ext cx="97416" cy="27386"/>
              </a:xfrm>
              <a:custGeom>
                <a:avLst/>
                <a:gdLst/>
                <a:ahLst/>
                <a:cxnLst/>
                <a:rect l="l" t="t" r="r" b="b"/>
                <a:pathLst>
                  <a:path w="1494" h="420" extrusionOk="0">
                    <a:moveTo>
                      <a:pt x="1130" y="1"/>
                    </a:moveTo>
                    <a:cubicBezTo>
                      <a:pt x="1006" y="1"/>
                      <a:pt x="871" y="11"/>
                      <a:pt x="747" y="42"/>
                    </a:cubicBezTo>
                    <a:cubicBezTo>
                      <a:pt x="612" y="63"/>
                      <a:pt x="477" y="84"/>
                      <a:pt x="353" y="135"/>
                    </a:cubicBezTo>
                    <a:cubicBezTo>
                      <a:pt x="238" y="167"/>
                      <a:pt x="135" y="218"/>
                      <a:pt x="42" y="291"/>
                    </a:cubicBezTo>
                    <a:cubicBezTo>
                      <a:pt x="21" y="301"/>
                      <a:pt x="10" y="312"/>
                      <a:pt x="0" y="333"/>
                    </a:cubicBezTo>
                    <a:cubicBezTo>
                      <a:pt x="0" y="353"/>
                      <a:pt x="0" y="363"/>
                      <a:pt x="10" y="384"/>
                    </a:cubicBezTo>
                    <a:cubicBezTo>
                      <a:pt x="21" y="405"/>
                      <a:pt x="42" y="416"/>
                      <a:pt x="62" y="416"/>
                    </a:cubicBezTo>
                    <a:cubicBezTo>
                      <a:pt x="65" y="418"/>
                      <a:pt x="69" y="420"/>
                      <a:pt x="74" y="420"/>
                    </a:cubicBezTo>
                    <a:cubicBezTo>
                      <a:pt x="84" y="420"/>
                      <a:pt x="99" y="412"/>
                      <a:pt x="114" y="405"/>
                    </a:cubicBezTo>
                    <a:cubicBezTo>
                      <a:pt x="182" y="357"/>
                      <a:pt x="268" y="308"/>
                      <a:pt x="355" y="268"/>
                    </a:cubicBezTo>
                    <a:lnTo>
                      <a:pt x="355" y="268"/>
                    </a:lnTo>
                    <a:cubicBezTo>
                      <a:pt x="354" y="269"/>
                      <a:pt x="354" y="269"/>
                      <a:pt x="353" y="270"/>
                    </a:cubicBezTo>
                    <a:cubicBezTo>
                      <a:pt x="446" y="229"/>
                      <a:pt x="529" y="197"/>
                      <a:pt x="623" y="167"/>
                    </a:cubicBezTo>
                    <a:cubicBezTo>
                      <a:pt x="715" y="135"/>
                      <a:pt x="819" y="125"/>
                      <a:pt x="923" y="104"/>
                    </a:cubicBezTo>
                    <a:lnTo>
                      <a:pt x="913" y="104"/>
                    </a:lnTo>
                    <a:cubicBezTo>
                      <a:pt x="1019" y="89"/>
                      <a:pt x="1130" y="79"/>
                      <a:pt x="1239" y="79"/>
                    </a:cubicBezTo>
                    <a:cubicBezTo>
                      <a:pt x="1280" y="79"/>
                      <a:pt x="1319" y="81"/>
                      <a:pt x="1359" y="84"/>
                    </a:cubicBezTo>
                    <a:cubicBezTo>
                      <a:pt x="1390" y="94"/>
                      <a:pt x="1411" y="94"/>
                      <a:pt x="1442" y="104"/>
                    </a:cubicBezTo>
                    <a:cubicBezTo>
                      <a:pt x="1462" y="104"/>
                      <a:pt x="1483" y="94"/>
                      <a:pt x="1483" y="73"/>
                    </a:cubicBezTo>
                    <a:cubicBezTo>
                      <a:pt x="1494" y="52"/>
                      <a:pt x="1473" y="31"/>
                      <a:pt x="1462" y="31"/>
                    </a:cubicBezTo>
                    <a:cubicBezTo>
                      <a:pt x="1349" y="11"/>
                      <a:pt x="1245" y="1"/>
                      <a:pt x="11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51"/>
              <p:cNvSpPr/>
              <p:nvPr/>
            </p:nvSpPr>
            <p:spPr>
              <a:xfrm>
                <a:off x="4439265" y="3861170"/>
                <a:ext cx="56207" cy="39253"/>
              </a:xfrm>
              <a:custGeom>
                <a:avLst/>
                <a:gdLst/>
                <a:ahLst/>
                <a:cxnLst/>
                <a:rect l="l" t="t" r="r" b="b"/>
                <a:pathLst>
                  <a:path w="862" h="602" extrusionOk="0">
                    <a:moveTo>
                      <a:pt x="291" y="0"/>
                    </a:moveTo>
                    <a:cubicBezTo>
                      <a:pt x="249" y="0"/>
                      <a:pt x="219" y="0"/>
                      <a:pt x="187" y="10"/>
                    </a:cubicBezTo>
                    <a:cubicBezTo>
                      <a:pt x="136" y="21"/>
                      <a:pt x="94" y="42"/>
                      <a:pt x="53" y="63"/>
                    </a:cubicBezTo>
                    <a:cubicBezTo>
                      <a:pt x="32" y="93"/>
                      <a:pt x="11" y="114"/>
                      <a:pt x="11" y="155"/>
                    </a:cubicBezTo>
                    <a:cubicBezTo>
                      <a:pt x="0" y="187"/>
                      <a:pt x="11" y="228"/>
                      <a:pt x="21" y="259"/>
                    </a:cubicBezTo>
                    <a:cubicBezTo>
                      <a:pt x="42" y="301"/>
                      <a:pt x="73" y="342"/>
                      <a:pt x="104" y="394"/>
                    </a:cubicBezTo>
                    <a:cubicBezTo>
                      <a:pt x="166" y="457"/>
                      <a:pt x="219" y="519"/>
                      <a:pt x="281" y="570"/>
                    </a:cubicBezTo>
                    <a:cubicBezTo>
                      <a:pt x="281" y="570"/>
                      <a:pt x="291" y="581"/>
                      <a:pt x="302" y="581"/>
                    </a:cubicBezTo>
                    <a:cubicBezTo>
                      <a:pt x="302" y="591"/>
                      <a:pt x="322" y="602"/>
                      <a:pt x="332" y="602"/>
                    </a:cubicBezTo>
                    <a:lnTo>
                      <a:pt x="447" y="602"/>
                    </a:lnTo>
                    <a:cubicBezTo>
                      <a:pt x="478" y="591"/>
                      <a:pt x="519" y="591"/>
                      <a:pt x="561" y="581"/>
                    </a:cubicBezTo>
                    <a:cubicBezTo>
                      <a:pt x="613" y="570"/>
                      <a:pt x="675" y="550"/>
                      <a:pt x="727" y="519"/>
                    </a:cubicBezTo>
                    <a:cubicBezTo>
                      <a:pt x="758" y="498"/>
                      <a:pt x="789" y="477"/>
                      <a:pt x="800" y="457"/>
                    </a:cubicBezTo>
                    <a:cubicBezTo>
                      <a:pt x="820" y="436"/>
                      <a:pt x="841" y="404"/>
                      <a:pt x="851" y="374"/>
                    </a:cubicBezTo>
                    <a:cubicBezTo>
                      <a:pt x="851" y="363"/>
                      <a:pt x="851" y="353"/>
                      <a:pt x="862" y="332"/>
                    </a:cubicBezTo>
                    <a:lnTo>
                      <a:pt x="862" y="311"/>
                    </a:lnTo>
                    <a:cubicBezTo>
                      <a:pt x="851" y="280"/>
                      <a:pt x="841" y="249"/>
                      <a:pt x="830" y="228"/>
                    </a:cubicBezTo>
                    <a:cubicBezTo>
                      <a:pt x="810" y="187"/>
                      <a:pt x="768" y="155"/>
                      <a:pt x="717" y="114"/>
                    </a:cubicBezTo>
                    <a:cubicBezTo>
                      <a:pt x="654" y="83"/>
                      <a:pt x="592" y="52"/>
                      <a:pt x="551" y="42"/>
                    </a:cubicBezTo>
                    <a:cubicBezTo>
                      <a:pt x="488" y="21"/>
                      <a:pt x="426" y="1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51"/>
              <p:cNvSpPr/>
              <p:nvPr/>
            </p:nvSpPr>
            <p:spPr>
              <a:xfrm>
                <a:off x="4423746" y="3890904"/>
                <a:ext cx="41275" cy="37232"/>
              </a:xfrm>
              <a:custGeom>
                <a:avLst/>
                <a:gdLst/>
                <a:ahLst/>
                <a:cxnLst/>
                <a:rect l="l" t="t" r="r" b="b"/>
                <a:pathLst>
                  <a:path w="633" h="571" extrusionOk="0">
                    <a:moveTo>
                      <a:pt x="602" y="1"/>
                    </a:moveTo>
                    <a:cubicBezTo>
                      <a:pt x="581" y="1"/>
                      <a:pt x="570" y="11"/>
                      <a:pt x="560" y="31"/>
                    </a:cubicBezTo>
                    <a:cubicBezTo>
                      <a:pt x="550" y="94"/>
                      <a:pt x="529" y="167"/>
                      <a:pt x="498" y="229"/>
                    </a:cubicBezTo>
                    <a:cubicBezTo>
                      <a:pt x="477" y="291"/>
                      <a:pt x="446" y="343"/>
                      <a:pt x="404" y="395"/>
                    </a:cubicBezTo>
                    <a:cubicBezTo>
                      <a:pt x="394" y="405"/>
                      <a:pt x="394" y="416"/>
                      <a:pt x="384" y="426"/>
                    </a:cubicBezTo>
                    <a:lnTo>
                      <a:pt x="342" y="467"/>
                    </a:lnTo>
                    <a:cubicBezTo>
                      <a:pt x="332" y="467"/>
                      <a:pt x="321" y="478"/>
                      <a:pt x="301" y="488"/>
                    </a:cubicBezTo>
                    <a:cubicBezTo>
                      <a:pt x="280" y="488"/>
                      <a:pt x="270" y="499"/>
                      <a:pt x="249" y="499"/>
                    </a:cubicBezTo>
                    <a:lnTo>
                      <a:pt x="176" y="499"/>
                    </a:lnTo>
                    <a:cubicBezTo>
                      <a:pt x="166" y="488"/>
                      <a:pt x="166" y="488"/>
                      <a:pt x="155" y="488"/>
                    </a:cubicBezTo>
                    <a:cubicBezTo>
                      <a:pt x="145" y="478"/>
                      <a:pt x="135" y="478"/>
                      <a:pt x="125" y="467"/>
                    </a:cubicBezTo>
                    <a:lnTo>
                      <a:pt x="104" y="446"/>
                    </a:lnTo>
                    <a:cubicBezTo>
                      <a:pt x="93" y="436"/>
                      <a:pt x="93" y="426"/>
                      <a:pt x="83" y="416"/>
                    </a:cubicBezTo>
                    <a:lnTo>
                      <a:pt x="83" y="426"/>
                    </a:lnTo>
                    <a:cubicBezTo>
                      <a:pt x="83" y="416"/>
                      <a:pt x="83" y="405"/>
                      <a:pt x="72" y="395"/>
                    </a:cubicBezTo>
                    <a:lnTo>
                      <a:pt x="72" y="374"/>
                    </a:lnTo>
                    <a:lnTo>
                      <a:pt x="72" y="343"/>
                    </a:lnTo>
                    <a:lnTo>
                      <a:pt x="72" y="322"/>
                    </a:lnTo>
                    <a:lnTo>
                      <a:pt x="72" y="291"/>
                    </a:lnTo>
                    <a:cubicBezTo>
                      <a:pt x="83" y="270"/>
                      <a:pt x="83" y="260"/>
                      <a:pt x="93" y="239"/>
                    </a:cubicBezTo>
                    <a:cubicBezTo>
                      <a:pt x="93" y="229"/>
                      <a:pt x="104" y="218"/>
                      <a:pt x="104" y="208"/>
                    </a:cubicBezTo>
                    <a:cubicBezTo>
                      <a:pt x="114" y="197"/>
                      <a:pt x="104" y="177"/>
                      <a:pt x="93" y="167"/>
                    </a:cubicBezTo>
                    <a:cubicBezTo>
                      <a:pt x="84" y="162"/>
                      <a:pt x="76" y="160"/>
                      <a:pt x="69" y="160"/>
                    </a:cubicBezTo>
                    <a:cubicBezTo>
                      <a:pt x="59" y="160"/>
                      <a:pt x="52" y="165"/>
                      <a:pt x="52" y="177"/>
                    </a:cubicBezTo>
                    <a:cubicBezTo>
                      <a:pt x="31" y="197"/>
                      <a:pt x="21" y="229"/>
                      <a:pt x="10" y="250"/>
                    </a:cubicBezTo>
                    <a:cubicBezTo>
                      <a:pt x="10" y="280"/>
                      <a:pt x="10" y="301"/>
                      <a:pt x="0" y="333"/>
                    </a:cubicBezTo>
                    <a:cubicBezTo>
                      <a:pt x="0" y="353"/>
                      <a:pt x="10" y="374"/>
                      <a:pt x="10" y="395"/>
                    </a:cubicBezTo>
                    <a:cubicBezTo>
                      <a:pt x="10" y="426"/>
                      <a:pt x="31" y="446"/>
                      <a:pt x="42" y="467"/>
                    </a:cubicBezTo>
                    <a:cubicBezTo>
                      <a:pt x="52" y="488"/>
                      <a:pt x="62" y="509"/>
                      <a:pt x="83" y="519"/>
                    </a:cubicBezTo>
                    <a:cubicBezTo>
                      <a:pt x="104" y="540"/>
                      <a:pt x="125" y="550"/>
                      <a:pt x="145" y="550"/>
                    </a:cubicBezTo>
                    <a:cubicBezTo>
                      <a:pt x="166" y="561"/>
                      <a:pt x="197" y="561"/>
                      <a:pt x="218" y="571"/>
                    </a:cubicBezTo>
                    <a:cubicBezTo>
                      <a:pt x="228" y="571"/>
                      <a:pt x="249" y="561"/>
                      <a:pt x="259" y="561"/>
                    </a:cubicBezTo>
                    <a:cubicBezTo>
                      <a:pt x="280" y="561"/>
                      <a:pt x="291" y="561"/>
                      <a:pt x="311" y="550"/>
                    </a:cubicBezTo>
                    <a:cubicBezTo>
                      <a:pt x="332" y="550"/>
                      <a:pt x="353" y="540"/>
                      <a:pt x="363" y="529"/>
                    </a:cubicBezTo>
                    <a:cubicBezTo>
                      <a:pt x="384" y="519"/>
                      <a:pt x="404" y="499"/>
                      <a:pt x="415" y="488"/>
                    </a:cubicBezTo>
                    <a:cubicBezTo>
                      <a:pt x="436" y="467"/>
                      <a:pt x="446" y="446"/>
                      <a:pt x="467" y="436"/>
                    </a:cubicBezTo>
                    <a:cubicBezTo>
                      <a:pt x="477" y="405"/>
                      <a:pt x="498" y="374"/>
                      <a:pt x="519" y="353"/>
                    </a:cubicBezTo>
                    <a:cubicBezTo>
                      <a:pt x="540" y="301"/>
                      <a:pt x="560" y="250"/>
                      <a:pt x="581" y="187"/>
                    </a:cubicBezTo>
                    <a:cubicBezTo>
                      <a:pt x="602" y="146"/>
                      <a:pt x="612" y="94"/>
                      <a:pt x="633" y="42"/>
                    </a:cubicBezTo>
                    <a:cubicBezTo>
                      <a:pt x="633" y="21"/>
                      <a:pt x="623" y="1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51"/>
              <p:cNvSpPr/>
              <p:nvPr/>
            </p:nvSpPr>
            <p:spPr>
              <a:xfrm>
                <a:off x="4453480" y="3892273"/>
                <a:ext cx="35928" cy="47404"/>
              </a:xfrm>
              <a:custGeom>
                <a:avLst/>
                <a:gdLst/>
                <a:ahLst/>
                <a:cxnLst/>
                <a:rect l="l" t="t" r="r" b="b"/>
                <a:pathLst>
                  <a:path w="551" h="727" extrusionOk="0">
                    <a:moveTo>
                      <a:pt x="146" y="0"/>
                    </a:moveTo>
                    <a:cubicBezTo>
                      <a:pt x="135" y="10"/>
                      <a:pt x="125" y="10"/>
                      <a:pt x="125" y="21"/>
                    </a:cubicBezTo>
                    <a:cubicBezTo>
                      <a:pt x="104" y="73"/>
                      <a:pt x="94" y="114"/>
                      <a:pt x="73" y="156"/>
                    </a:cubicBezTo>
                    <a:cubicBezTo>
                      <a:pt x="52" y="218"/>
                      <a:pt x="31" y="270"/>
                      <a:pt x="21" y="332"/>
                    </a:cubicBezTo>
                    <a:cubicBezTo>
                      <a:pt x="1" y="425"/>
                      <a:pt x="1" y="529"/>
                      <a:pt x="63" y="612"/>
                    </a:cubicBezTo>
                    <a:lnTo>
                      <a:pt x="114" y="664"/>
                    </a:lnTo>
                    <a:cubicBezTo>
                      <a:pt x="135" y="674"/>
                      <a:pt x="167" y="695"/>
                      <a:pt x="187" y="706"/>
                    </a:cubicBezTo>
                    <a:cubicBezTo>
                      <a:pt x="208" y="716"/>
                      <a:pt x="239" y="727"/>
                      <a:pt x="260" y="727"/>
                    </a:cubicBezTo>
                    <a:lnTo>
                      <a:pt x="312" y="727"/>
                    </a:lnTo>
                    <a:cubicBezTo>
                      <a:pt x="322" y="716"/>
                      <a:pt x="343" y="716"/>
                      <a:pt x="353" y="716"/>
                    </a:cubicBezTo>
                    <a:lnTo>
                      <a:pt x="416" y="685"/>
                    </a:lnTo>
                    <a:cubicBezTo>
                      <a:pt x="436" y="674"/>
                      <a:pt x="446" y="654"/>
                      <a:pt x="467" y="633"/>
                    </a:cubicBezTo>
                    <a:cubicBezTo>
                      <a:pt x="509" y="591"/>
                      <a:pt x="529" y="529"/>
                      <a:pt x="550" y="478"/>
                    </a:cubicBezTo>
                    <a:cubicBezTo>
                      <a:pt x="550" y="457"/>
                      <a:pt x="540" y="446"/>
                      <a:pt x="529" y="436"/>
                    </a:cubicBezTo>
                    <a:cubicBezTo>
                      <a:pt x="509" y="436"/>
                      <a:pt x="488" y="446"/>
                      <a:pt x="488" y="457"/>
                    </a:cubicBezTo>
                    <a:cubicBezTo>
                      <a:pt x="478" y="478"/>
                      <a:pt x="478" y="488"/>
                      <a:pt x="467" y="508"/>
                    </a:cubicBezTo>
                    <a:cubicBezTo>
                      <a:pt x="467" y="519"/>
                      <a:pt x="457" y="529"/>
                      <a:pt x="457" y="540"/>
                    </a:cubicBezTo>
                    <a:cubicBezTo>
                      <a:pt x="446" y="550"/>
                      <a:pt x="436" y="571"/>
                      <a:pt x="426" y="581"/>
                    </a:cubicBezTo>
                    <a:lnTo>
                      <a:pt x="405" y="602"/>
                    </a:lnTo>
                    <a:cubicBezTo>
                      <a:pt x="405" y="612"/>
                      <a:pt x="395" y="612"/>
                      <a:pt x="384" y="623"/>
                    </a:cubicBezTo>
                    <a:lnTo>
                      <a:pt x="395" y="612"/>
                    </a:lnTo>
                    <a:lnTo>
                      <a:pt x="395" y="612"/>
                    </a:lnTo>
                    <a:cubicBezTo>
                      <a:pt x="384" y="623"/>
                      <a:pt x="374" y="633"/>
                      <a:pt x="363" y="633"/>
                    </a:cubicBezTo>
                    <a:cubicBezTo>
                      <a:pt x="363" y="644"/>
                      <a:pt x="353" y="644"/>
                      <a:pt x="343" y="644"/>
                    </a:cubicBezTo>
                    <a:cubicBezTo>
                      <a:pt x="333" y="654"/>
                      <a:pt x="322" y="654"/>
                      <a:pt x="301" y="654"/>
                    </a:cubicBezTo>
                    <a:lnTo>
                      <a:pt x="239" y="654"/>
                    </a:lnTo>
                    <a:cubicBezTo>
                      <a:pt x="229" y="644"/>
                      <a:pt x="218" y="644"/>
                      <a:pt x="208" y="644"/>
                    </a:cubicBezTo>
                    <a:lnTo>
                      <a:pt x="218" y="644"/>
                    </a:lnTo>
                    <a:cubicBezTo>
                      <a:pt x="197" y="633"/>
                      <a:pt x="187" y="633"/>
                      <a:pt x="177" y="623"/>
                    </a:cubicBezTo>
                    <a:cubicBezTo>
                      <a:pt x="167" y="623"/>
                      <a:pt x="156" y="612"/>
                      <a:pt x="156" y="612"/>
                    </a:cubicBezTo>
                    <a:lnTo>
                      <a:pt x="135" y="591"/>
                    </a:lnTo>
                    <a:lnTo>
                      <a:pt x="114" y="571"/>
                    </a:lnTo>
                    <a:cubicBezTo>
                      <a:pt x="114" y="561"/>
                      <a:pt x="104" y="561"/>
                      <a:pt x="104" y="550"/>
                    </a:cubicBezTo>
                    <a:cubicBezTo>
                      <a:pt x="94" y="540"/>
                      <a:pt x="94" y="529"/>
                      <a:pt x="94" y="529"/>
                    </a:cubicBezTo>
                    <a:cubicBezTo>
                      <a:pt x="84" y="508"/>
                      <a:pt x="84" y="498"/>
                      <a:pt x="73" y="478"/>
                    </a:cubicBezTo>
                    <a:lnTo>
                      <a:pt x="73" y="436"/>
                    </a:lnTo>
                    <a:cubicBezTo>
                      <a:pt x="73" y="415"/>
                      <a:pt x="73" y="395"/>
                      <a:pt x="84" y="384"/>
                    </a:cubicBezTo>
                    <a:lnTo>
                      <a:pt x="84" y="374"/>
                    </a:lnTo>
                    <a:cubicBezTo>
                      <a:pt x="94" y="259"/>
                      <a:pt x="146" y="146"/>
                      <a:pt x="187" y="42"/>
                    </a:cubicBezTo>
                    <a:lnTo>
                      <a:pt x="187" y="10"/>
                    </a:lnTo>
                    <a:cubicBezTo>
                      <a:pt x="177" y="10"/>
                      <a:pt x="177"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51"/>
              <p:cNvSpPr/>
              <p:nvPr/>
            </p:nvSpPr>
            <p:spPr>
              <a:xfrm>
                <a:off x="4339174" y="3802811"/>
                <a:ext cx="56207" cy="66640"/>
              </a:xfrm>
              <a:custGeom>
                <a:avLst/>
                <a:gdLst/>
                <a:ahLst/>
                <a:cxnLst/>
                <a:rect l="l" t="t" r="r" b="b"/>
                <a:pathLst>
                  <a:path w="862" h="1022" extrusionOk="0">
                    <a:moveTo>
                      <a:pt x="594" y="1"/>
                    </a:moveTo>
                    <a:cubicBezTo>
                      <a:pt x="442" y="1"/>
                      <a:pt x="263" y="137"/>
                      <a:pt x="145" y="356"/>
                    </a:cubicBezTo>
                    <a:cubicBezTo>
                      <a:pt x="0" y="626"/>
                      <a:pt x="21" y="916"/>
                      <a:pt x="177" y="999"/>
                    </a:cubicBezTo>
                    <a:cubicBezTo>
                      <a:pt x="207" y="1014"/>
                      <a:pt x="240" y="1021"/>
                      <a:pt x="274" y="1021"/>
                    </a:cubicBezTo>
                    <a:cubicBezTo>
                      <a:pt x="427" y="1021"/>
                      <a:pt x="608" y="879"/>
                      <a:pt x="726" y="667"/>
                    </a:cubicBezTo>
                    <a:cubicBezTo>
                      <a:pt x="862" y="397"/>
                      <a:pt x="851" y="107"/>
                      <a:pt x="696" y="24"/>
                    </a:cubicBezTo>
                    <a:cubicBezTo>
                      <a:pt x="664" y="8"/>
                      <a:pt x="630"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51"/>
              <p:cNvSpPr/>
              <p:nvPr/>
            </p:nvSpPr>
            <p:spPr>
              <a:xfrm>
                <a:off x="4571176" y="3889144"/>
                <a:ext cx="59597" cy="70552"/>
              </a:xfrm>
              <a:custGeom>
                <a:avLst/>
                <a:gdLst/>
                <a:ahLst/>
                <a:cxnLst/>
                <a:rect l="l" t="t" r="r" b="b"/>
                <a:pathLst>
                  <a:path w="914" h="1082" extrusionOk="0">
                    <a:moveTo>
                      <a:pt x="619" y="0"/>
                    </a:moveTo>
                    <a:cubicBezTo>
                      <a:pt x="463" y="0"/>
                      <a:pt x="270" y="147"/>
                      <a:pt x="146" y="380"/>
                    </a:cubicBezTo>
                    <a:cubicBezTo>
                      <a:pt x="1" y="660"/>
                      <a:pt x="11" y="971"/>
                      <a:pt x="187" y="1054"/>
                    </a:cubicBezTo>
                    <a:cubicBezTo>
                      <a:pt x="220" y="1073"/>
                      <a:pt x="256" y="1081"/>
                      <a:pt x="294" y="1081"/>
                    </a:cubicBezTo>
                    <a:cubicBezTo>
                      <a:pt x="451" y="1081"/>
                      <a:pt x="643" y="935"/>
                      <a:pt x="768" y="702"/>
                    </a:cubicBezTo>
                    <a:cubicBezTo>
                      <a:pt x="913" y="422"/>
                      <a:pt x="903" y="111"/>
                      <a:pt x="727" y="28"/>
                    </a:cubicBezTo>
                    <a:cubicBezTo>
                      <a:pt x="694" y="9"/>
                      <a:pt x="658" y="0"/>
                      <a:pt x="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51"/>
              <p:cNvSpPr/>
              <p:nvPr/>
            </p:nvSpPr>
            <p:spPr>
              <a:xfrm>
                <a:off x="4632078" y="3763752"/>
                <a:ext cx="70356" cy="58880"/>
              </a:xfrm>
              <a:custGeom>
                <a:avLst/>
                <a:gdLst/>
                <a:ahLst/>
                <a:cxnLst/>
                <a:rect l="l" t="t" r="r" b="b"/>
                <a:pathLst>
                  <a:path w="1079" h="903" extrusionOk="0">
                    <a:moveTo>
                      <a:pt x="218" y="1"/>
                    </a:moveTo>
                    <a:cubicBezTo>
                      <a:pt x="166" y="1"/>
                      <a:pt x="125" y="21"/>
                      <a:pt x="93" y="52"/>
                    </a:cubicBezTo>
                    <a:cubicBezTo>
                      <a:pt x="0" y="156"/>
                      <a:pt x="114" y="425"/>
                      <a:pt x="363" y="654"/>
                    </a:cubicBezTo>
                    <a:cubicBezTo>
                      <a:pt x="529" y="810"/>
                      <a:pt x="715" y="903"/>
                      <a:pt x="851" y="903"/>
                    </a:cubicBezTo>
                    <a:cubicBezTo>
                      <a:pt x="913" y="903"/>
                      <a:pt x="954" y="882"/>
                      <a:pt x="985" y="851"/>
                    </a:cubicBezTo>
                    <a:cubicBezTo>
                      <a:pt x="1079" y="737"/>
                      <a:pt x="964" y="478"/>
                      <a:pt x="715" y="250"/>
                    </a:cubicBezTo>
                    <a:cubicBezTo>
                      <a:pt x="550" y="94"/>
                      <a:pt x="363"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51"/>
              <p:cNvSpPr/>
              <p:nvPr/>
            </p:nvSpPr>
            <p:spPr>
              <a:xfrm>
                <a:off x="4373667" y="3697503"/>
                <a:ext cx="78507" cy="35211"/>
              </a:xfrm>
              <a:custGeom>
                <a:avLst/>
                <a:gdLst/>
                <a:ahLst/>
                <a:cxnLst/>
                <a:rect l="l" t="t" r="r" b="b"/>
                <a:pathLst>
                  <a:path w="1204" h="540" extrusionOk="0">
                    <a:moveTo>
                      <a:pt x="550" y="0"/>
                    </a:moveTo>
                    <a:cubicBezTo>
                      <a:pt x="250" y="0"/>
                      <a:pt x="11" y="104"/>
                      <a:pt x="1" y="238"/>
                    </a:cubicBezTo>
                    <a:cubicBezTo>
                      <a:pt x="1" y="394"/>
                      <a:pt x="260" y="529"/>
                      <a:pt x="591" y="539"/>
                    </a:cubicBezTo>
                    <a:lnTo>
                      <a:pt x="654" y="539"/>
                    </a:lnTo>
                    <a:cubicBezTo>
                      <a:pt x="955" y="539"/>
                      <a:pt x="1193" y="436"/>
                      <a:pt x="1204" y="300"/>
                    </a:cubicBezTo>
                    <a:cubicBezTo>
                      <a:pt x="1204" y="259"/>
                      <a:pt x="1183" y="217"/>
                      <a:pt x="1152" y="187"/>
                    </a:cubicBezTo>
                    <a:cubicBezTo>
                      <a:pt x="1059" y="83"/>
                      <a:pt x="851" y="10"/>
                      <a:pt x="6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51"/>
              <p:cNvSpPr/>
              <p:nvPr/>
            </p:nvSpPr>
            <p:spPr>
              <a:xfrm>
                <a:off x="4602279" y="3998429"/>
                <a:ext cx="253713" cy="54381"/>
              </a:xfrm>
              <a:custGeom>
                <a:avLst/>
                <a:gdLst/>
                <a:ahLst/>
                <a:cxnLst/>
                <a:rect l="l" t="t" r="r" b="b"/>
                <a:pathLst>
                  <a:path w="3891" h="834" extrusionOk="0">
                    <a:moveTo>
                      <a:pt x="1038" y="1"/>
                    </a:moveTo>
                    <a:cubicBezTo>
                      <a:pt x="872" y="11"/>
                      <a:pt x="706" y="21"/>
                      <a:pt x="550" y="42"/>
                    </a:cubicBezTo>
                    <a:cubicBezTo>
                      <a:pt x="467" y="53"/>
                      <a:pt x="384" y="74"/>
                      <a:pt x="301" y="84"/>
                    </a:cubicBezTo>
                    <a:cubicBezTo>
                      <a:pt x="218" y="104"/>
                      <a:pt x="135" y="136"/>
                      <a:pt x="63" y="157"/>
                    </a:cubicBezTo>
                    <a:cubicBezTo>
                      <a:pt x="42" y="157"/>
                      <a:pt x="31" y="167"/>
                      <a:pt x="21" y="187"/>
                    </a:cubicBezTo>
                    <a:cubicBezTo>
                      <a:pt x="11" y="198"/>
                      <a:pt x="1" y="229"/>
                      <a:pt x="1" y="250"/>
                    </a:cubicBezTo>
                    <a:cubicBezTo>
                      <a:pt x="10" y="287"/>
                      <a:pt x="44" y="324"/>
                      <a:pt x="89" y="324"/>
                    </a:cubicBezTo>
                    <a:cubicBezTo>
                      <a:pt x="94" y="324"/>
                      <a:pt x="99" y="324"/>
                      <a:pt x="104" y="323"/>
                    </a:cubicBezTo>
                    <a:cubicBezTo>
                      <a:pt x="146" y="312"/>
                      <a:pt x="197" y="312"/>
                      <a:pt x="239" y="302"/>
                    </a:cubicBezTo>
                    <a:cubicBezTo>
                      <a:pt x="291" y="291"/>
                      <a:pt x="343" y="291"/>
                      <a:pt x="384" y="281"/>
                    </a:cubicBezTo>
                    <a:cubicBezTo>
                      <a:pt x="488" y="270"/>
                      <a:pt x="592" y="250"/>
                      <a:pt x="695" y="240"/>
                    </a:cubicBezTo>
                    <a:cubicBezTo>
                      <a:pt x="903" y="219"/>
                      <a:pt x="1110" y="208"/>
                      <a:pt x="1318" y="208"/>
                    </a:cubicBezTo>
                    <a:cubicBezTo>
                      <a:pt x="1816" y="219"/>
                      <a:pt x="2314" y="270"/>
                      <a:pt x="2791" y="395"/>
                    </a:cubicBezTo>
                    <a:cubicBezTo>
                      <a:pt x="2874" y="426"/>
                      <a:pt x="2967" y="447"/>
                      <a:pt x="3050" y="478"/>
                    </a:cubicBezTo>
                    <a:cubicBezTo>
                      <a:pt x="3143" y="509"/>
                      <a:pt x="3237" y="540"/>
                      <a:pt x="3330" y="581"/>
                    </a:cubicBezTo>
                    <a:cubicBezTo>
                      <a:pt x="3496" y="655"/>
                      <a:pt x="3673" y="738"/>
                      <a:pt x="3828" y="830"/>
                    </a:cubicBezTo>
                    <a:cubicBezTo>
                      <a:pt x="3832" y="833"/>
                      <a:pt x="3836" y="833"/>
                      <a:pt x="3840" y="833"/>
                    </a:cubicBezTo>
                    <a:cubicBezTo>
                      <a:pt x="3856" y="833"/>
                      <a:pt x="3872" y="818"/>
                      <a:pt x="3880" y="810"/>
                    </a:cubicBezTo>
                    <a:cubicBezTo>
                      <a:pt x="3890" y="789"/>
                      <a:pt x="3880" y="768"/>
                      <a:pt x="3860" y="758"/>
                    </a:cubicBezTo>
                    <a:cubicBezTo>
                      <a:pt x="3724" y="675"/>
                      <a:pt x="3579" y="602"/>
                      <a:pt x="3434" y="530"/>
                    </a:cubicBezTo>
                    <a:cubicBezTo>
                      <a:pt x="3289" y="468"/>
                      <a:pt x="3143" y="406"/>
                      <a:pt x="2988" y="343"/>
                    </a:cubicBezTo>
                    <a:cubicBezTo>
                      <a:pt x="2832" y="291"/>
                      <a:pt x="2677" y="240"/>
                      <a:pt x="2521" y="198"/>
                    </a:cubicBezTo>
                    <a:cubicBezTo>
                      <a:pt x="2355" y="157"/>
                      <a:pt x="2200" y="115"/>
                      <a:pt x="2034" y="84"/>
                    </a:cubicBezTo>
                    <a:cubicBezTo>
                      <a:pt x="1868" y="53"/>
                      <a:pt x="1702" y="32"/>
                      <a:pt x="1536" y="21"/>
                    </a:cubicBezTo>
                    <a:cubicBezTo>
                      <a:pt x="1411" y="11"/>
                      <a:pt x="1276" y="1"/>
                      <a:pt x="1152"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51"/>
              <p:cNvSpPr/>
              <p:nvPr/>
            </p:nvSpPr>
            <p:spPr>
              <a:xfrm>
                <a:off x="4643555" y="4035662"/>
                <a:ext cx="216481" cy="78376"/>
              </a:xfrm>
              <a:custGeom>
                <a:avLst/>
                <a:gdLst/>
                <a:ahLst/>
                <a:cxnLst/>
                <a:rect l="l" t="t" r="r" b="b"/>
                <a:pathLst>
                  <a:path w="3320" h="1202" extrusionOk="0">
                    <a:moveTo>
                      <a:pt x="83" y="1"/>
                    </a:moveTo>
                    <a:cubicBezTo>
                      <a:pt x="42" y="10"/>
                      <a:pt x="0" y="52"/>
                      <a:pt x="11" y="93"/>
                    </a:cubicBezTo>
                    <a:cubicBezTo>
                      <a:pt x="11" y="114"/>
                      <a:pt x="21" y="135"/>
                      <a:pt x="42" y="156"/>
                    </a:cubicBezTo>
                    <a:cubicBezTo>
                      <a:pt x="52" y="156"/>
                      <a:pt x="52" y="156"/>
                      <a:pt x="62" y="167"/>
                    </a:cubicBezTo>
                    <a:lnTo>
                      <a:pt x="104" y="167"/>
                    </a:lnTo>
                    <a:cubicBezTo>
                      <a:pt x="208" y="167"/>
                      <a:pt x="301" y="167"/>
                      <a:pt x="405" y="176"/>
                    </a:cubicBezTo>
                    <a:cubicBezTo>
                      <a:pt x="519" y="176"/>
                      <a:pt x="622" y="187"/>
                      <a:pt x="737" y="208"/>
                    </a:cubicBezTo>
                    <a:cubicBezTo>
                      <a:pt x="934" y="229"/>
                      <a:pt x="1141" y="270"/>
                      <a:pt x="1349" y="322"/>
                    </a:cubicBezTo>
                    <a:lnTo>
                      <a:pt x="1339" y="322"/>
                    </a:lnTo>
                    <a:cubicBezTo>
                      <a:pt x="1515" y="374"/>
                      <a:pt x="1681" y="425"/>
                      <a:pt x="1837" y="488"/>
                    </a:cubicBezTo>
                    <a:cubicBezTo>
                      <a:pt x="2002" y="550"/>
                      <a:pt x="2168" y="623"/>
                      <a:pt x="2324" y="695"/>
                    </a:cubicBezTo>
                    <a:cubicBezTo>
                      <a:pt x="2490" y="768"/>
                      <a:pt x="2646" y="851"/>
                      <a:pt x="2791" y="923"/>
                    </a:cubicBezTo>
                    <a:cubicBezTo>
                      <a:pt x="2946" y="1006"/>
                      <a:pt x="3102" y="1100"/>
                      <a:pt x="3257" y="1183"/>
                    </a:cubicBezTo>
                    <a:lnTo>
                      <a:pt x="3247" y="1183"/>
                    </a:lnTo>
                    <a:cubicBezTo>
                      <a:pt x="3257" y="1183"/>
                      <a:pt x="3257" y="1193"/>
                      <a:pt x="3268" y="1193"/>
                    </a:cubicBezTo>
                    <a:cubicBezTo>
                      <a:pt x="3273" y="1198"/>
                      <a:pt x="3281" y="1201"/>
                      <a:pt x="3288" y="1201"/>
                    </a:cubicBezTo>
                    <a:cubicBezTo>
                      <a:pt x="3296" y="1201"/>
                      <a:pt x="3304" y="1198"/>
                      <a:pt x="3309" y="1193"/>
                    </a:cubicBezTo>
                    <a:cubicBezTo>
                      <a:pt x="3319" y="1172"/>
                      <a:pt x="3319" y="1152"/>
                      <a:pt x="3309" y="1142"/>
                    </a:cubicBezTo>
                    <a:cubicBezTo>
                      <a:pt x="3195" y="1069"/>
                      <a:pt x="3081" y="1006"/>
                      <a:pt x="2967" y="934"/>
                    </a:cubicBezTo>
                    <a:cubicBezTo>
                      <a:pt x="2842" y="861"/>
                      <a:pt x="2708" y="789"/>
                      <a:pt x="2573" y="716"/>
                    </a:cubicBezTo>
                    <a:cubicBezTo>
                      <a:pt x="2314" y="581"/>
                      <a:pt x="2044" y="446"/>
                      <a:pt x="1774" y="342"/>
                    </a:cubicBezTo>
                    <a:cubicBezTo>
                      <a:pt x="1639" y="280"/>
                      <a:pt x="1505" y="239"/>
                      <a:pt x="1369" y="197"/>
                    </a:cubicBezTo>
                    <a:cubicBezTo>
                      <a:pt x="1224" y="146"/>
                      <a:pt x="1090" y="104"/>
                      <a:pt x="944" y="73"/>
                    </a:cubicBezTo>
                    <a:cubicBezTo>
                      <a:pt x="726" y="31"/>
                      <a:pt x="498" y="1"/>
                      <a:pt x="281"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51"/>
              <p:cNvSpPr/>
              <p:nvPr/>
            </p:nvSpPr>
            <p:spPr>
              <a:xfrm>
                <a:off x="4598237" y="4058679"/>
                <a:ext cx="212438" cy="104654"/>
              </a:xfrm>
              <a:custGeom>
                <a:avLst/>
                <a:gdLst/>
                <a:ahLst/>
                <a:cxnLst/>
                <a:rect l="l" t="t" r="r" b="b"/>
                <a:pathLst>
                  <a:path w="3258" h="1605" extrusionOk="0">
                    <a:moveTo>
                      <a:pt x="93" y="0"/>
                    </a:moveTo>
                    <a:cubicBezTo>
                      <a:pt x="73" y="0"/>
                      <a:pt x="63" y="0"/>
                      <a:pt x="42" y="21"/>
                    </a:cubicBezTo>
                    <a:cubicBezTo>
                      <a:pt x="21" y="31"/>
                      <a:pt x="10" y="52"/>
                      <a:pt x="10" y="72"/>
                    </a:cubicBezTo>
                    <a:cubicBezTo>
                      <a:pt x="0" y="125"/>
                      <a:pt x="31" y="155"/>
                      <a:pt x="83" y="166"/>
                    </a:cubicBezTo>
                    <a:cubicBezTo>
                      <a:pt x="135" y="176"/>
                      <a:pt x="197" y="187"/>
                      <a:pt x="259" y="197"/>
                    </a:cubicBezTo>
                    <a:cubicBezTo>
                      <a:pt x="332" y="208"/>
                      <a:pt x="395" y="218"/>
                      <a:pt x="457" y="228"/>
                    </a:cubicBezTo>
                    <a:cubicBezTo>
                      <a:pt x="591" y="259"/>
                      <a:pt x="716" y="280"/>
                      <a:pt x="830" y="321"/>
                    </a:cubicBezTo>
                    <a:cubicBezTo>
                      <a:pt x="830" y="321"/>
                      <a:pt x="826" y="317"/>
                      <a:pt x="820" y="314"/>
                    </a:cubicBezTo>
                    <a:lnTo>
                      <a:pt x="820" y="314"/>
                    </a:lnTo>
                    <a:cubicBezTo>
                      <a:pt x="1075" y="386"/>
                      <a:pt x="1321" y="479"/>
                      <a:pt x="1556" y="581"/>
                    </a:cubicBezTo>
                    <a:cubicBezTo>
                      <a:pt x="1670" y="643"/>
                      <a:pt x="1785" y="695"/>
                      <a:pt x="1898" y="757"/>
                    </a:cubicBezTo>
                    <a:cubicBezTo>
                      <a:pt x="2023" y="819"/>
                      <a:pt x="2137" y="892"/>
                      <a:pt x="2251" y="955"/>
                    </a:cubicBezTo>
                    <a:lnTo>
                      <a:pt x="2241" y="955"/>
                    </a:lnTo>
                    <a:cubicBezTo>
                      <a:pt x="2407" y="1047"/>
                      <a:pt x="2562" y="1151"/>
                      <a:pt x="2728" y="1255"/>
                    </a:cubicBezTo>
                    <a:cubicBezTo>
                      <a:pt x="2884" y="1369"/>
                      <a:pt x="3050" y="1483"/>
                      <a:pt x="3205" y="1598"/>
                    </a:cubicBezTo>
                    <a:cubicBezTo>
                      <a:pt x="3210" y="1602"/>
                      <a:pt x="3216" y="1604"/>
                      <a:pt x="3222" y="1604"/>
                    </a:cubicBezTo>
                    <a:cubicBezTo>
                      <a:pt x="3231" y="1604"/>
                      <a:pt x="3241" y="1599"/>
                      <a:pt x="3247" y="1587"/>
                    </a:cubicBezTo>
                    <a:cubicBezTo>
                      <a:pt x="3258" y="1577"/>
                      <a:pt x="3258" y="1556"/>
                      <a:pt x="3247" y="1545"/>
                    </a:cubicBezTo>
                    <a:cubicBezTo>
                      <a:pt x="3133" y="1462"/>
                      <a:pt x="3019" y="1369"/>
                      <a:pt x="2905" y="1286"/>
                    </a:cubicBezTo>
                    <a:cubicBezTo>
                      <a:pt x="2780" y="1193"/>
                      <a:pt x="2656" y="1110"/>
                      <a:pt x="2532" y="1027"/>
                    </a:cubicBezTo>
                    <a:cubicBezTo>
                      <a:pt x="2293" y="861"/>
                      <a:pt x="2044" y="695"/>
                      <a:pt x="1785" y="560"/>
                    </a:cubicBezTo>
                    <a:cubicBezTo>
                      <a:pt x="1660" y="487"/>
                      <a:pt x="1536" y="425"/>
                      <a:pt x="1400" y="363"/>
                    </a:cubicBezTo>
                    <a:cubicBezTo>
                      <a:pt x="1266" y="301"/>
                      <a:pt x="1131" y="249"/>
                      <a:pt x="986" y="197"/>
                    </a:cubicBezTo>
                    <a:cubicBezTo>
                      <a:pt x="840" y="145"/>
                      <a:pt x="695" y="104"/>
                      <a:pt x="550" y="62"/>
                    </a:cubicBezTo>
                    <a:cubicBezTo>
                      <a:pt x="478" y="52"/>
                      <a:pt x="405" y="31"/>
                      <a:pt x="332" y="21"/>
                    </a:cubicBezTo>
                    <a:cubicBezTo>
                      <a:pt x="259" y="10"/>
                      <a:pt x="176" y="0"/>
                      <a:pt x="104"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51"/>
              <p:cNvSpPr/>
              <p:nvPr/>
            </p:nvSpPr>
            <p:spPr>
              <a:xfrm>
                <a:off x="4076068" y="3771903"/>
                <a:ext cx="233369" cy="112022"/>
              </a:xfrm>
              <a:custGeom>
                <a:avLst/>
                <a:gdLst/>
                <a:ahLst/>
                <a:cxnLst/>
                <a:rect l="l" t="t" r="r" b="b"/>
                <a:pathLst>
                  <a:path w="3579" h="1718" extrusionOk="0">
                    <a:moveTo>
                      <a:pt x="52" y="0"/>
                    </a:moveTo>
                    <a:cubicBezTo>
                      <a:pt x="31" y="0"/>
                      <a:pt x="10" y="10"/>
                      <a:pt x="10" y="31"/>
                    </a:cubicBezTo>
                    <a:cubicBezTo>
                      <a:pt x="1" y="51"/>
                      <a:pt x="21" y="72"/>
                      <a:pt x="42" y="72"/>
                    </a:cubicBezTo>
                    <a:cubicBezTo>
                      <a:pt x="229" y="83"/>
                      <a:pt x="415" y="104"/>
                      <a:pt x="591" y="145"/>
                    </a:cubicBezTo>
                    <a:cubicBezTo>
                      <a:pt x="695" y="166"/>
                      <a:pt x="789" y="187"/>
                      <a:pt x="882" y="208"/>
                    </a:cubicBezTo>
                    <a:cubicBezTo>
                      <a:pt x="976" y="228"/>
                      <a:pt x="1059" y="259"/>
                      <a:pt x="1142" y="280"/>
                    </a:cubicBezTo>
                    <a:cubicBezTo>
                      <a:pt x="1619" y="436"/>
                      <a:pt x="2064" y="664"/>
                      <a:pt x="2479" y="934"/>
                    </a:cubicBezTo>
                    <a:cubicBezTo>
                      <a:pt x="2656" y="1047"/>
                      <a:pt x="2822" y="1172"/>
                      <a:pt x="2977" y="1296"/>
                    </a:cubicBezTo>
                    <a:cubicBezTo>
                      <a:pt x="3060" y="1369"/>
                      <a:pt x="3143" y="1432"/>
                      <a:pt x="3216" y="1504"/>
                    </a:cubicBezTo>
                    <a:cubicBezTo>
                      <a:pt x="3258" y="1535"/>
                      <a:pt x="3288" y="1566"/>
                      <a:pt x="3330" y="1597"/>
                    </a:cubicBezTo>
                    <a:cubicBezTo>
                      <a:pt x="3361" y="1628"/>
                      <a:pt x="3403" y="1660"/>
                      <a:pt x="3434" y="1690"/>
                    </a:cubicBezTo>
                    <a:cubicBezTo>
                      <a:pt x="3447" y="1709"/>
                      <a:pt x="3467" y="1717"/>
                      <a:pt x="3488" y="1717"/>
                    </a:cubicBezTo>
                    <a:cubicBezTo>
                      <a:pt x="3514" y="1717"/>
                      <a:pt x="3541" y="1704"/>
                      <a:pt x="3558" y="1680"/>
                    </a:cubicBezTo>
                    <a:cubicBezTo>
                      <a:pt x="3569" y="1670"/>
                      <a:pt x="3579" y="1639"/>
                      <a:pt x="3579" y="1618"/>
                    </a:cubicBezTo>
                    <a:cubicBezTo>
                      <a:pt x="3579" y="1607"/>
                      <a:pt x="3569" y="1587"/>
                      <a:pt x="3558" y="1577"/>
                    </a:cubicBezTo>
                    <a:cubicBezTo>
                      <a:pt x="3507" y="1515"/>
                      <a:pt x="3454" y="1452"/>
                      <a:pt x="3392" y="1390"/>
                    </a:cubicBezTo>
                    <a:cubicBezTo>
                      <a:pt x="3341" y="1328"/>
                      <a:pt x="3278" y="1276"/>
                      <a:pt x="3216" y="1213"/>
                    </a:cubicBezTo>
                    <a:cubicBezTo>
                      <a:pt x="3092" y="1110"/>
                      <a:pt x="2967" y="1006"/>
                      <a:pt x="2832" y="923"/>
                    </a:cubicBezTo>
                    <a:cubicBezTo>
                      <a:pt x="2790" y="892"/>
                      <a:pt x="2760" y="871"/>
                      <a:pt x="2728" y="851"/>
                    </a:cubicBezTo>
                    <a:cubicBezTo>
                      <a:pt x="2624" y="778"/>
                      <a:pt x="2511" y="715"/>
                      <a:pt x="2396" y="653"/>
                    </a:cubicBezTo>
                    <a:cubicBezTo>
                      <a:pt x="2251" y="570"/>
                      <a:pt x="2106" y="498"/>
                      <a:pt x="1951" y="436"/>
                    </a:cubicBezTo>
                    <a:cubicBezTo>
                      <a:pt x="1795" y="373"/>
                      <a:pt x="1639" y="311"/>
                      <a:pt x="1483" y="259"/>
                    </a:cubicBezTo>
                    <a:cubicBezTo>
                      <a:pt x="1328" y="208"/>
                      <a:pt x="1162" y="166"/>
                      <a:pt x="1006" y="134"/>
                    </a:cubicBezTo>
                    <a:cubicBezTo>
                      <a:pt x="851" y="93"/>
                      <a:pt x="685" y="62"/>
                      <a:pt x="529" y="42"/>
                    </a:cubicBezTo>
                    <a:cubicBezTo>
                      <a:pt x="374" y="21"/>
                      <a:pt x="208" y="0"/>
                      <a:pt x="52"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51"/>
              <p:cNvSpPr/>
              <p:nvPr/>
            </p:nvSpPr>
            <p:spPr>
              <a:xfrm>
                <a:off x="4038835" y="3821199"/>
                <a:ext cx="221241" cy="62336"/>
              </a:xfrm>
              <a:custGeom>
                <a:avLst/>
                <a:gdLst/>
                <a:ahLst/>
                <a:cxnLst/>
                <a:rect l="l" t="t" r="r" b="b"/>
                <a:pathLst>
                  <a:path w="3393" h="956" extrusionOk="0">
                    <a:moveTo>
                      <a:pt x="32" y="1"/>
                    </a:moveTo>
                    <a:cubicBezTo>
                      <a:pt x="11" y="1"/>
                      <a:pt x="1" y="22"/>
                      <a:pt x="1" y="32"/>
                    </a:cubicBezTo>
                    <a:cubicBezTo>
                      <a:pt x="1" y="53"/>
                      <a:pt x="21" y="63"/>
                      <a:pt x="32" y="63"/>
                    </a:cubicBezTo>
                    <a:lnTo>
                      <a:pt x="53" y="63"/>
                    </a:lnTo>
                    <a:cubicBezTo>
                      <a:pt x="229" y="74"/>
                      <a:pt x="406" y="84"/>
                      <a:pt x="581" y="105"/>
                    </a:cubicBezTo>
                    <a:cubicBezTo>
                      <a:pt x="747" y="115"/>
                      <a:pt x="924" y="136"/>
                      <a:pt x="1100" y="157"/>
                    </a:cubicBezTo>
                    <a:cubicBezTo>
                      <a:pt x="1266" y="188"/>
                      <a:pt x="1443" y="219"/>
                      <a:pt x="1619" y="250"/>
                    </a:cubicBezTo>
                    <a:cubicBezTo>
                      <a:pt x="1785" y="291"/>
                      <a:pt x="1961" y="333"/>
                      <a:pt x="2127" y="395"/>
                    </a:cubicBezTo>
                    <a:lnTo>
                      <a:pt x="2117" y="385"/>
                    </a:lnTo>
                    <a:lnTo>
                      <a:pt x="2117" y="385"/>
                    </a:lnTo>
                    <a:cubicBezTo>
                      <a:pt x="2314" y="457"/>
                      <a:pt x="2511" y="530"/>
                      <a:pt x="2698" y="623"/>
                    </a:cubicBezTo>
                    <a:cubicBezTo>
                      <a:pt x="2801" y="676"/>
                      <a:pt x="2895" y="727"/>
                      <a:pt x="2988" y="779"/>
                    </a:cubicBezTo>
                    <a:cubicBezTo>
                      <a:pt x="3071" y="831"/>
                      <a:pt x="3165" y="883"/>
                      <a:pt x="3248" y="934"/>
                    </a:cubicBezTo>
                    <a:cubicBezTo>
                      <a:pt x="3258" y="945"/>
                      <a:pt x="3268" y="955"/>
                      <a:pt x="3289" y="955"/>
                    </a:cubicBezTo>
                    <a:lnTo>
                      <a:pt x="3310" y="955"/>
                    </a:lnTo>
                    <a:cubicBezTo>
                      <a:pt x="3331" y="955"/>
                      <a:pt x="3351" y="945"/>
                      <a:pt x="3361" y="934"/>
                    </a:cubicBezTo>
                    <a:cubicBezTo>
                      <a:pt x="3393" y="893"/>
                      <a:pt x="3393" y="841"/>
                      <a:pt x="3351" y="810"/>
                    </a:cubicBezTo>
                    <a:cubicBezTo>
                      <a:pt x="3299" y="768"/>
                      <a:pt x="3248" y="738"/>
                      <a:pt x="3195" y="696"/>
                    </a:cubicBezTo>
                    <a:cubicBezTo>
                      <a:pt x="3009" y="572"/>
                      <a:pt x="2801" y="478"/>
                      <a:pt x="2594" y="406"/>
                    </a:cubicBezTo>
                    <a:cubicBezTo>
                      <a:pt x="2459" y="354"/>
                      <a:pt x="2314" y="302"/>
                      <a:pt x="2169" y="271"/>
                    </a:cubicBezTo>
                    <a:cubicBezTo>
                      <a:pt x="2034" y="229"/>
                      <a:pt x="1899" y="198"/>
                      <a:pt x="1754" y="167"/>
                    </a:cubicBezTo>
                    <a:cubicBezTo>
                      <a:pt x="1464" y="105"/>
                      <a:pt x="1173" y="74"/>
                      <a:pt x="872" y="42"/>
                    </a:cubicBezTo>
                    <a:cubicBezTo>
                      <a:pt x="727" y="32"/>
                      <a:pt x="581" y="22"/>
                      <a:pt x="426" y="12"/>
                    </a:cubicBezTo>
                    <a:cubicBezTo>
                      <a:pt x="291" y="12"/>
                      <a:pt x="167" y="1"/>
                      <a:pt x="32"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51"/>
              <p:cNvSpPr/>
              <p:nvPr/>
            </p:nvSpPr>
            <p:spPr>
              <a:xfrm>
                <a:off x="4053050" y="3885883"/>
                <a:ext cx="232065" cy="42122"/>
              </a:xfrm>
              <a:custGeom>
                <a:avLst/>
                <a:gdLst/>
                <a:ahLst/>
                <a:cxnLst/>
                <a:rect l="l" t="t" r="r" b="b"/>
                <a:pathLst>
                  <a:path w="3559" h="646" extrusionOk="0">
                    <a:moveTo>
                      <a:pt x="1147" y="1"/>
                    </a:moveTo>
                    <a:cubicBezTo>
                      <a:pt x="1069" y="1"/>
                      <a:pt x="991" y="2"/>
                      <a:pt x="914" y="5"/>
                    </a:cubicBezTo>
                    <a:cubicBezTo>
                      <a:pt x="758" y="5"/>
                      <a:pt x="612" y="15"/>
                      <a:pt x="457" y="25"/>
                    </a:cubicBezTo>
                    <a:cubicBezTo>
                      <a:pt x="322" y="36"/>
                      <a:pt x="177" y="46"/>
                      <a:pt x="32" y="57"/>
                    </a:cubicBezTo>
                    <a:cubicBezTo>
                      <a:pt x="11" y="57"/>
                      <a:pt x="1" y="67"/>
                      <a:pt x="1" y="88"/>
                    </a:cubicBezTo>
                    <a:cubicBezTo>
                      <a:pt x="1" y="108"/>
                      <a:pt x="22" y="119"/>
                      <a:pt x="42" y="119"/>
                    </a:cubicBezTo>
                    <a:cubicBezTo>
                      <a:pt x="239" y="108"/>
                      <a:pt x="426" y="98"/>
                      <a:pt x="623" y="98"/>
                    </a:cubicBezTo>
                    <a:lnTo>
                      <a:pt x="1193" y="98"/>
                    </a:lnTo>
                    <a:cubicBezTo>
                      <a:pt x="1193" y="99"/>
                      <a:pt x="1193" y="99"/>
                      <a:pt x="1193" y="99"/>
                    </a:cubicBezTo>
                    <a:lnTo>
                      <a:pt x="1193" y="99"/>
                    </a:lnTo>
                    <a:lnTo>
                      <a:pt x="1183" y="98"/>
                    </a:lnTo>
                    <a:lnTo>
                      <a:pt x="1183" y="98"/>
                    </a:lnTo>
                    <a:cubicBezTo>
                      <a:pt x="1183" y="98"/>
                      <a:pt x="1188" y="103"/>
                      <a:pt x="1191" y="103"/>
                    </a:cubicBezTo>
                    <a:cubicBezTo>
                      <a:pt x="1192" y="103"/>
                      <a:pt x="1193" y="102"/>
                      <a:pt x="1193" y="99"/>
                    </a:cubicBezTo>
                    <a:lnTo>
                      <a:pt x="1193" y="99"/>
                    </a:lnTo>
                    <a:lnTo>
                      <a:pt x="1587" y="129"/>
                    </a:lnTo>
                    <a:cubicBezTo>
                      <a:pt x="1723" y="140"/>
                      <a:pt x="1847" y="161"/>
                      <a:pt x="1972" y="181"/>
                    </a:cubicBezTo>
                    <a:cubicBezTo>
                      <a:pt x="2231" y="212"/>
                      <a:pt x="2490" y="274"/>
                      <a:pt x="2739" y="357"/>
                    </a:cubicBezTo>
                    <a:cubicBezTo>
                      <a:pt x="2739" y="357"/>
                      <a:pt x="2736" y="354"/>
                      <a:pt x="2732" y="352"/>
                    </a:cubicBezTo>
                    <a:lnTo>
                      <a:pt x="2732" y="352"/>
                    </a:lnTo>
                    <a:cubicBezTo>
                      <a:pt x="2852" y="392"/>
                      <a:pt x="2972" y="432"/>
                      <a:pt x="3081" y="482"/>
                    </a:cubicBezTo>
                    <a:cubicBezTo>
                      <a:pt x="3143" y="503"/>
                      <a:pt x="3206" y="534"/>
                      <a:pt x="3268" y="565"/>
                    </a:cubicBezTo>
                    <a:cubicBezTo>
                      <a:pt x="3320" y="586"/>
                      <a:pt x="3382" y="606"/>
                      <a:pt x="3434" y="638"/>
                    </a:cubicBezTo>
                    <a:cubicBezTo>
                      <a:pt x="3445" y="643"/>
                      <a:pt x="3457" y="646"/>
                      <a:pt x="3469" y="646"/>
                    </a:cubicBezTo>
                    <a:cubicBezTo>
                      <a:pt x="3501" y="646"/>
                      <a:pt x="3533" y="627"/>
                      <a:pt x="3548" y="596"/>
                    </a:cubicBezTo>
                    <a:cubicBezTo>
                      <a:pt x="3558" y="576"/>
                      <a:pt x="3558" y="555"/>
                      <a:pt x="3548" y="534"/>
                    </a:cubicBezTo>
                    <a:cubicBezTo>
                      <a:pt x="3548" y="513"/>
                      <a:pt x="3528" y="493"/>
                      <a:pt x="3517" y="482"/>
                    </a:cubicBezTo>
                    <a:lnTo>
                      <a:pt x="3507" y="482"/>
                    </a:lnTo>
                    <a:cubicBezTo>
                      <a:pt x="3445" y="440"/>
                      <a:pt x="3372" y="410"/>
                      <a:pt x="3309" y="378"/>
                    </a:cubicBezTo>
                    <a:cubicBezTo>
                      <a:pt x="3237" y="347"/>
                      <a:pt x="3164" y="316"/>
                      <a:pt x="3092" y="295"/>
                    </a:cubicBezTo>
                    <a:cubicBezTo>
                      <a:pt x="2957" y="244"/>
                      <a:pt x="2811" y="191"/>
                      <a:pt x="2666" y="161"/>
                    </a:cubicBezTo>
                    <a:cubicBezTo>
                      <a:pt x="2521" y="129"/>
                      <a:pt x="2366" y="98"/>
                      <a:pt x="2221" y="78"/>
                    </a:cubicBezTo>
                    <a:cubicBezTo>
                      <a:pt x="2075" y="57"/>
                      <a:pt x="1940" y="36"/>
                      <a:pt x="1795" y="25"/>
                    </a:cubicBezTo>
                    <a:cubicBezTo>
                      <a:pt x="1582" y="10"/>
                      <a:pt x="1363" y="1"/>
                      <a:pt x="1147"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51"/>
              <p:cNvSpPr/>
              <p:nvPr/>
            </p:nvSpPr>
            <p:spPr>
              <a:xfrm>
                <a:off x="3045228" y="2472477"/>
                <a:ext cx="41340" cy="65009"/>
              </a:xfrm>
              <a:custGeom>
                <a:avLst/>
                <a:gdLst/>
                <a:ahLst/>
                <a:cxnLst/>
                <a:rect l="l" t="t" r="r" b="b"/>
                <a:pathLst>
                  <a:path w="634" h="997" extrusionOk="0">
                    <a:moveTo>
                      <a:pt x="343" y="1"/>
                    </a:moveTo>
                    <a:cubicBezTo>
                      <a:pt x="198" y="1"/>
                      <a:pt x="52" y="208"/>
                      <a:pt x="22" y="468"/>
                    </a:cubicBezTo>
                    <a:cubicBezTo>
                      <a:pt x="1" y="738"/>
                      <a:pt x="105" y="976"/>
                      <a:pt x="260" y="997"/>
                    </a:cubicBezTo>
                    <a:lnTo>
                      <a:pt x="281" y="997"/>
                    </a:lnTo>
                    <a:cubicBezTo>
                      <a:pt x="426" y="997"/>
                      <a:pt x="571" y="789"/>
                      <a:pt x="603" y="530"/>
                    </a:cubicBezTo>
                    <a:cubicBezTo>
                      <a:pt x="633" y="261"/>
                      <a:pt x="520" y="22"/>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51"/>
              <p:cNvSpPr/>
              <p:nvPr/>
            </p:nvSpPr>
            <p:spPr>
              <a:xfrm>
                <a:off x="2781470" y="2438700"/>
                <a:ext cx="41992" cy="69769"/>
              </a:xfrm>
              <a:custGeom>
                <a:avLst/>
                <a:gdLst/>
                <a:ahLst/>
                <a:cxnLst/>
                <a:rect l="l" t="t" r="r" b="b"/>
                <a:pathLst>
                  <a:path w="644" h="1070" extrusionOk="0">
                    <a:moveTo>
                      <a:pt x="363" y="0"/>
                    </a:moveTo>
                    <a:cubicBezTo>
                      <a:pt x="197" y="0"/>
                      <a:pt x="42" y="219"/>
                      <a:pt x="10" y="498"/>
                    </a:cubicBezTo>
                    <a:cubicBezTo>
                      <a:pt x="0" y="696"/>
                      <a:pt x="31" y="872"/>
                      <a:pt x="114" y="975"/>
                    </a:cubicBezTo>
                    <a:cubicBezTo>
                      <a:pt x="156" y="1028"/>
                      <a:pt x="208" y="1058"/>
                      <a:pt x="270" y="1069"/>
                    </a:cubicBezTo>
                    <a:lnTo>
                      <a:pt x="280" y="1069"/>
                    </a:lnTo>
                    <a:cubicBezTo>
                      <a:pt x="446" y="1069"/>
                      <a:pt x="602" y="851"/>
                      <a:pt x="633" y="571"/>
                    </a:cubicBezTo>
                    <a:cubicBezTo>
                      <a:pt x="644" y="426"/>
                      <a:pt x="623" y="291"/>
                      <a:pt x="581" y="187"/>
                    </a:cubicBezTo>
                    <a:cubicBezTo>
                      <a:pt x="529" y="83"/>
                      <a:pt x="457" y="11"/>
                      <a:pt x="384" y="11"/>
                    </a:cubicBezTo>
                    <a:cubicBezTo>
                      <a:pt x="374" y="0"/>
                      <a:pt x="363"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51"/>
              <p:cNvSpPr/>
              <p:nvPr/>
            </p:nvSpPr>
            <p:spPr>
              <a:xfrm>
                <a:off x="2944419" y="2399446"/>
                <a:ext cx="66379" cy="167838"/>
              </a:xfrm>
              <a:custGeom>
                <a:avLst/>
                <a:gdLst/>
                <a:ahLst/>
                <a:cxnLst/>
                <a:rect l="l" t="t" r="r" b="b"/>
                <a:pathLst>
                  <a:path w="1018" h="2574" extrusionOk="0">
                    <a:moveTo>
                      <a:pt x="333" y="1"/>
                    </a:moveTo>
                    <a:cubicBezTo>
                      <a:pt x="312" y="1"/>
                      <a:pt x="291" y="21"/>
                      <a:pt x="291" y="42"/>
                    </a:cubicBezTo>
                    <a:cubicBezTo>
                      <a:pt x="229" y="260"/>
                      <a:pt x="178" y="499"/>
                      <a:pt x="125" y="768"/>
                    </a:cubicBezTo>
                    <a:cubicBezTo>
                      <a:pt x="105" y="883"/>
                      <a:pt x="84" y="996"/>
                      <a:pt x="63" y="1121"/>
                    </a:cubicBezTo>
                    <a:cubicBezTo>
                      <a:pt x="53" y="1162"/>
                      <a:pt x="53" y="1215"/>
                      <a:pt x="42" y="1256"/>
                    </a:cubicBezTo>
                    <a:lnTo>
                      <a:pt x="42" y="1266"/>
                    </a:lnTo>
                    <a:lnTo>
                      <a:pt x="42" y="1298"/>
                    </a:lnTo>
                    <a:cubicBezTo>
                      <a:pt x="33" y="1370"/>
                      <a:pt x="22" y="1432"/>
                      <a:pt x="12" y="1494"/>
                    </a:cubicBezTo>
                    <a:cubicBezTo>
                      <a:pt x="1" y="1526"/>
                      <a:pt x="12" y="1547"/>
                      <a:pt x="22" y="1557"/>
                    </a:cubicBezTo>
                    <a:cubicBezTo>
                      <a:pt x="33" y="1567"/>
                      <a:pt x="53" y="1577"/>
                      <a:pt x="74" y="1577"/>
                    </a:cubicBezTo>
                    <a:cubicBezTo>
                      <a:pt x="84" y="1577"/>
                      <a:pt x="95" y="1577"/>
                      <a:pt x="105" y="1567"/>
                    </a:cubicBezTo>
                    <a:lnTo>
                      <a:pt x="146" y="1547"/>
                    </a:lnTo>
                    <a:lnTo>
                      <a:pt x="167" y="1526"/>
                    </a:lnTo>
                    <a:cubicBezTo>
                      <a:pt x="178" y="1526"/>
                      <a:pt x="198" y="1515"/>
                      <a:pt x="208" y="1505"/>
                    </a:cubicBezTo>
                    <a:cubicBezTo>
                      <a:pt x="240" y="1484"/>
                      <a:pt x="271" y="1474"/>
                      <a:pt x="312" y="1453"/>
                    </a:cubicBezTo>
                    <a:lnTo>
                      <a:pt x="323" y="1443"/>
                    </a:lnTo>
                    <a:cubicBezTo>
                      <a:pt x="374" y="1432"/>
                      <a:pt x="427" y="1422"/>
                      <a:pt x="457" y="1411"/>
                    </a:cubicBezTo>
                    <a:lnTo>
                      <a:pt x="561" y="1411"/>
                    </a:lnTo>
                    <a:cubicBezTo>
                      <a:pt x="582" y="1411"/>
                      <a:pt x="603" y="1422"/>
                      <a:pt x="623" y="1432"/>
                    </a:cubicBezTo>
                    <a:cubicBezTo>
                      <a:pt x="634" y="1443"/>
                      <a:pt x="655" y="1453"/>
                      <a:pt x="676" y="1464"/>
                    </a:cubicBezTo>
                    <a:lnTo>
                      <a:pt x="717" y="1505"/>
                    </a:lnTo>
                    <a:cubicBezTo>
                      <a:pt x="738" y="1536"/>
                      <a:pt x="759" y="1557"/>
                      <a:pt x="769" y="1588"/>
                    </a:cubicBezTo>
                    <a:cubicBezTo>
                      <a:pt x="789" y="1640"/>
                      <a:pt x="800" y="1692"/>
                      <a:pt x="810" y="1743"/>
                    </a:cubicBezTo>
                    <a:cubicBezTo>
                      <a:pt x="821" y="1806"/>
                      <a:pt x="810" y="1879"/>
                      <a:pt x="810" y="1941"/>
                    </a:cubicBezTo>
                    <a:cubicBezTo>
                      <a:pt x="800" y="2013"/>
                      <a:pt x="779" y="2075"/>
                      <a:pt x="759" y="2128"/>
                    </a:cubicBezTo>
                    <a:cubicBezTo>
                      <a:pt x="738" y="2179"/>
                      <a:pt x="706" y="2221"/>
                      <a:pt x="686" y="2252"/>
                    </a:cubicBezTo>
                    <a:cubicBezTo>
                      <a:pt x="655" y="2283"/>
                      <a:pt x="634" y="2314"/>
                      <a:pt x="603" y="2345"/>
                    </a:cubicBezTo>
                    <a:cubicBezTo>
                      <a:pt x="561" y="2366"/>
                      <a:pt x="530" y="2386"/>
                      <a:pt x="499" y="2397"/>
                    </a:cubicBezTo>
                    <a:lnTo>
                      <a:pt x="406" y="2428"/>
                    </a:lnTo>
                    <a:lnTo>
                      <a:pt x="261" y="2428"/>
                    </a:lnTo>
                    <a:cubicBezTo>
                      <a:pt x="219" y="2418"/>
                      <a:pt x="167" y="2407"/>
                      <a:pt x="115" y="2386"/>
                    </a:cubicBezTo>
                    <a:lnTo>
                      <a:pt x="95" y="2386"/>
                    </a:lnTo>
                    <a:cubicBezTo>
                      <a:pt x="74" y="2386"/>
                      <a:pt x="42" y="2407"/>
                      <a:pt x="33" y="2439"/>
                    </a:cubicBezTo>
                    <a:cubicBezTo>
                      <a:pt x="22" y="2469"/>
                      <a:pt x="42" y="2501"/>
                      <a:pt x="84" y="2522"/>
                    </a:cubicBezTo>
                    <a:cubicBezTo>
                      <a:pt x="188" y="2552"/>
                      <a:pt x="291" y="2573"/>
                      <a:pt x="385" y="2573"/>
                    </a:cubicBezTo>
                    <a:cubicBezTo>
                      <a:pt x="457" y="2573"/>
                      <a:pt x="530" y="2563"/>
                      <a:pt x="593" y="2542"/>
                    </a:cubicBezTo>
                    <a:cubicBezTo>
                      <a:pt x="665" y="2511"/>
                      <a:pt x="727" y="2469"/>
                      <a:pt x="789" y="2407"/>
                    </a:cubicBezTo>
                    <a:cubicBezTo>
                      <a:pt x="842" y="2356"/>
                      <a:pt x="883" y="2304"/>
                      <a:pt x="914" y="2231"/>
                    </a:cubicBezTo>
                    <a:cubicBezTo>
                      <a:pt x="987" y="2096"/>
                      <a:pt x="1018" y="1930"/>
                      <a:pt x="1008" y="1785"/>
                    </a:cubicBezTo>
                    <a:cubicBezTo>
                      <a:pt x="997" y="1702"/>
                      <a:pt x="987" y="1630"/>
                      <a:pt x="955" y="1567"/>
                    </a:cubicBezTo>
                    <a:cubicBezTo>
                      <a:pt x="935" y="1494"/>
                      <a:pt x="893" y="1432"/>
                      <a:pt x="842" y="1381"/>
                    </a:cubicBezTo>
                    <a:cubicBezTo>
                      <a:pt x="769" y="1298"/>
                      <a:pt x="655" y="1245"/>
                      <a:pt x="530" y="1245"/>
                    </a:cubicBezTo>
                    <a:lnTo>
                      <a:pt x="510" y="1245"/>
                    </a:lnTo>
                    <a:cubicBezTo>
                      <a:pt x="437" y="1245"/>
                      <a:pt x="364" y="1266"/>
                      <a:pt x="281" y="1308"/>
                    </a:cubicBezTo>
                    <a:cubicBezTo>
                      <a:pt x="240" y="1318"/>
                      <a:pt x="208" y="1339"/>
                      <a:pt x="167" y="1370"/>
                    </a:cubicBezTo>
                    <a:lnTo>
                      <a:pt x="146" y="1381"/>
                    </a:lnTo>
                    <a:lnTo>
                      <a:pt x="178" y="1111"/>
                    </a:lnTo>
                    <a:lnTo>
                      <a:pt x="178" y="1121"/>
                    </a:lnTo>
                    <a:cubicBezTo>
                      <a:pt x="229" y="727"/>
                      <a:pt x="302" y="374"/>
                      <a:pt x="385" y="63"/>
                    </a:cubicBezTo>
                    <a:cubicBezTo>
                      <a:pt x="385" y="42"/>
                      <a:pt x="374" y="11"/>
                      <a:pt x="344" y="11"/>
                    </a:cubicBezTo>
                    <a:lnTo>
                      <a:pt x="333" y="1"/>
                    </a:lnTo>
                    <a:close/>
                  </a:path>
                </a:pathLst>
              </a:custGeom>
              <a:solidFill>
                <a:srgbClr val="B47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51"/>
              <p:cNvSpPr/>
              <p:nvPr/>
            </p:nvSpPr>
            <p:spPr>
              <a:xfrm>
                <a:off x="2745606" y="2333849"/>
                <a:ext cx="107653" cy="60249"/>
              </a:xfrm>
              <a:custGeom>
                <a:avLst/>
                <a:gdLst/>
                <a:ahLst/>
                <a:cxnLst/>
                <a:rect l="l" t="t" r="r" b="b"/>
                <a:pathLst>
                  <a:path w="1651" h="924" extrusionOk="0">
                    <a:moveTo>
                      <a:pt x="1090" y="1"/>
                    </a:moveTo>
                    <a:cubicBezTo>
                      <a:pt x="965" y="1"/>
                      <a:pt x="841" y="22"/>
                      <a:pt x="716" y="52"/>
                    </a:cubicBezTo>
                    <a:cubicBezTo>
                      <a:pt x="415" y="135"/>
                      <a:pt x="166" y="291"/>
                      <a:pt x="63" y="467"/>
                    </a:cubicBezTo>
                    <a:cubicBezTo>
                      <a:pt x="21" y="540"/>
                      <a:pt x="0" y="613"/>
                      <a:pt x="21" y="675"/>
                    </a:cubicBezTo>
                    <a:cubicBezTo>
                      <a:pt x="63" y="831"/>
                      <a:pt x="270" y="924"/>
                      <a:pt x="550" y="924"/>
                    </a:cubicBezTo>
                    <a:cubicBezTo>
                      <a:pt x="675" y="924"/>
                      <a:pt x="799" y="903"/>
                      <a:pt x="934" y="872"/>
                    </a:cubicBezTo>
                    <a:cubicBezTo>
                      <a:pt x="1141" y="820"/>
                      <a:pt x="1328" y="727"/>
                      <a:pt x="1463" y="603"/>
                    </a:cubicBezTo>
                    <a:cubicBezTo>
                      <a:pt x="1598" y="488"/>
                      <a:pt x="1650" y="364"/>
                      <a:pt x="1618" y="250"/>
                    </a:cubicBezTo>
                    <a:cubicBezTo>
                      <a:pt x="1588" y="94"/>
                      <a:pt x="1380" y="1"/>
                      <a:pt x="1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51"/>
              <p:cNvSpPr/>
              <p:nvPr/>
            </p:nvSpPr>
            <p:spPr>
              <a:xfrm>
                <a:off x="3036425" y="2362279"/>
                <a:ext cx="97481" cy="65009"/>
              </a:xfrm>
              <a:custGeom>
                <a:avLst/>
                <a:gdLst/>
                <a:ahLst/>
                <a:cxnLst/>
                <a:rect l="l" t="t" r="r" b="b"/>
                <a:pathLst>
                  <a:path w="1495" h="997" extrusionOk="0">
                    <a:moveTo>
                      <a:pt x="395" y="1"/>
                    </a:moveTo>
                    <a:cubicBezTo>
                      <a:pt x="219" y="1"/>
                      <a:pt x="94" y="52"/>
                      <a:pt x="53" y="156"/>
                    </a:cubicBezTo>
                    <a:cubicBezTo>
                      <a:pt x="1" y="250"/>
                      <a:pt x="32" y="384"/>
                      <a:pt x="136" y="519"/>
                    </a:cubicBezTo>
                    <a:cubicBezTo>
                      <a:pt x="229" y="644"/>
                      <a:pt x="395" y="768"/>
                      <a:pt x="582" y="861"/>
                    </a:cubicBezTo>
                    <a:cubicBezTo>
                      <a:pt x="768" y="944"/>
                      <a:pt x="955" y="996"/>
                      <a:pt x="1111" y="996"/>
                    </a:cubicBezTo>
                    <a:cubicBezTo>
                      <a:pt x="1287" y="996"/>
                      <a:pt x="1411" y="944"/>
                      <a:pt x="1464" y="840"/>
                    </a:cubicBezTo>
                    <a:cubicBezTo>
                      <a:pt x="1494" y="778"/>
                      <a:pt x="1494" y="716"/>
                      <a:pt x="1464" y="633"/>
                    </a:cubicBezTo>
                    <a:cubicBezTo>
                      <a:pt x="1401" y="457"/>
                      <a:pt x="1204" y="259"/>
                      <a:pt x="934" y="135"/>
                    </a:cubicBezTo>
                    <a:cubicBezTo>
                      <a:pt x="748" y="52"/>
                      <a:pt x="561" y="1"/>
                      <a:pt x="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51"/>
              <p:cNvSpPr/>
              <p:nvPr/>
            </p:nvSpPr>
            <p:spPr>
              <a:xfrm>
                <a:off x="2870019" y="2551702"/>
                <a:ext cx="70421" cy="69704"/>
              </a:xfrm>
              <a:custGeom>
                <a:avLst/>
                <a:gdLst/>
                <a:ahLst/>
                <a:cxnLst/>
                <a:rect l="l" t="t" r="r" b="b"/>
                <a:pathLst>
                  <a:path w="1080" h="1069" extrusionOk="0">
                    <a:moveTo>
                      <a:pt x="84" y="0"/>
                    </a:moveTo>
                    <a:cubicBezTo>
                      <a:pt x="63" y="0"/>
                      <a:pt x="53" y="10"/>
                      <a:pt x="42" y="21"/>
                    </a:cubicBezTo>
                    <a:cubicBezTo>
                      <a:pt x="22" y="93"/>
                      <a:pt x="12" y="176"/>
                      <a:pt x="1" y="249"/>
                    </a:cubicBezTo>
                    <a:cubicBezTo>
                      <a:pt x="1" y="332"/>
                      <a:pt x="12" y="404"/>
                      <a:pt x="32" y="498"/>
                    </a:cubicBezTo>
                    <a:cubicBezTo>
                      <a:pt x="53" y="570"/>
                      <a:pt x="74" y="632"/>
                      <a:pt x="115" y="715"/>
                    </a:cubicBezTo>
                    <a:cubicBezTo>
                      <a:pt x="157" y="778"/>
                      <a:pt x="198" y="851"/>
                      <a:pt x="250" y="902"/>
                    </a:cubicBezTo>
                    <a:cubicBezTo>
                      <a:pt x="302" y="954"/>
                      <a:pt x="364" y="996"/>
                      <a:pt x="416" y="1027"/>
                    </a:cubicBezTo>
                    <a:cubicBezTo>
                      <a:pt x="478" y="1047"/>
                      <a:pt x="540" y="1068"/>
                      <a:pt x="613" y="1068"/>
                    </a:cubicBezTo>
                    <a:lnTo>
                      <a:pt x="634" y="1068"/>
                    </a:lnTo>
                    <a:cubicBezTo>
                      <a:pt x="706" y="1058"/>
                      <a:pt x="779" y="1037"/>
                      <a:pt x="852" y="996"/>
                    </a:cubicBezTo>
                    <a:cubicBezTo>
                      <a:pt x="893" y="975"/>
                      <a:pt x="945" y="934"/>
                      <a:pt x="955" y="913"/>
                    </a:cubicBezTo>
                    <a:cubicBezTo>
                      <a:pt x="987" y="892"/>
                      <a:pt x="1018" y="851"/>
                      <a:pt x="1059" y="798"/>
                    </a:cubicBezTo>
                    <a:cubicBezTo>
                      <a:pt x="1080" y="778"/>
                      <a:pt x="1070" y="736"/>
                      <a:pt x="1049" y="715"/>
                    </a:cubicBezTo>
                    <a:cubicBezTo>
                      <a:pt x="1028" y="695"/>
                      <a:pt x="1008" y="695"/>
                      <a:pt x="997" y="695"/>
                    </a:cubicBezTo>
                    <a:cubicBezTo>
                      <a:pt x="976" y="695"/>
                      <a:pt x="955" y="695"/>
                      <a:pt x="945" y="715"/>
                    </a:cubicBezTo>
                    <a:cubicBezTo>
                      <a:pt x="904" y="747"/>
                      <a:pt x="872" y="788"/>
                      <a:pt x="831" y="819"/>
                    </a:cubicBezTo>
                    <a:cubicBezTo>
                      <a:pt x="789" y="851"/>
                      <a:pt x="759" y="871"/>
                      <a:pt x="717" y="892"/>
                    </a:cubicBezTo>
                    <a:cubicBezTo>
                      <a:pt x="696" y="902"/>
                      <a:pt x="665" y="902"/>
                      <a:pt x="634" y="913"/>
                    </a:cubicBezTo>
                    <a:lnTo>
                      <a:pt x="551" y="913"/>
                    </a:lnTo>
                    <a:lnTo>
                      <a:pt x="457" y="881"/>
                    </a:lnTo>
                    <a:cubicBezTo>
                      <a:pt x="427" y="871"/>
                      <a:pt x="395" y="851"/>
                      <a:pt x="354" y="819"/>
                    </a:cubicBezTo>
                    <a:cubicBezTo>
                      <a:pt x="312" y="788"/>
                      <a:pt x="271" y="747"/>
                      <a:pt x="240" y="705"/>
                    </a:cubicBezTo>
                    <a:cubicBezTo>
                      <a:pt x="198" y="653"/>
                      <a:pt x="167" y="602"/>
                      <a:pt x="146" y="539"/>
                    </a:cubicBezTo>
                    <a:cubicBezTo>
                      <a:pt x="125" y="477"/>
                      <a:pt x="105" y="404"/>
                      <a:pt x="95" y="342"/>
                    </a:cubicBezTo>
                    <a:cubicBezTo>
                      <a:pt x="84" y="280"/>
                      <a:pt x="84" y="217"/>
                      <a:pt x="95" y="155"/>
                    </a:cubicBezTo>
                    <a:cubicBezTo>
                      <a:pt x="95" y="125"/>
                      <a:pt x="105" y="83"/>
                      <a:pt x="115" y="42"/>
                    </a:cubicBezTo>
                    <a:cubicBezTo>
                      <a:pt x="125" y="42"/>
                      <a:pt x="125" y="31"/>
                      <a:pt x="115" y="21"/>
                    </a:cubicBezTo>
                    <a:cubicBezTo>
                      <a:pt x="115" y="10"/>
                      <a:pt x="105"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40" name="Google Shape;1740;p51"/>
          <p:cNvGrpSpPr/>
          <p:nvPr/>
        </p:nvGrpSpPr>
        <p:grpSpPr>
          <a:xfrm rot="2058354">
            <a:off x="2640605" y="1159699"/>
            <a:ext cx="269138" cy="205933"/>
            <a:chOff x="-1165325" y="1368300"/>
            <a:chExt cx="157550" cy="120525"/>
          </a:xfrm>
        </p:grpSpPr>
        <p:sp>
          <p:nvSpPr>
            <p:cNvPr id="1741" name="Google Shape;1741;p51"/>
            <p:cNvSpPr/>
            <p:nvPr/>
          </p:nvSpPr>
          <p:spPr>
            <a:xfrm>
              <a:off x="-1143025" y="1429750"/>
              <a:ext cx="112925" cy="59075"/>
            </a:xfrm>
            <a:custGeom>
              <a:avLst/>
              <a:gdLst/>
              <a:ahLst/>
              <a:cxnLst/>
              <a:rect l="l" t="t" r="r" b="b"/>
              <a:pathLst>
                <a:path w="4517" h="2363" extrusionOk="0">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51"/>
            <p:cNvSpPr/>
            <p:nvPr/>
          </p:nvSpPr>
          <p:spPr>
            <a:xfrm>
              <a:off x="-1130150" y="1368300"/>
              <a:ext cx="40700" cy="48325"/>
            </a:xfrm>
            <a:custGeom>
              <a:avLst/>
              <a:gdLst/>
              <a:ahLst/>
              <a:cxnLst/>
              <a:rect l="l" t="t" r="r" b="b"/>
              <a:pathLst>
                <a:path w="1628" h="1933" extrusionOk="0">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51"/>
            <p:cNvSpPr/>
            <p:nvPr/>
          </p:nvSpPr>
          <p:spPr>
            <a:xfrm>
              <a:off x="-1165325" y="1396375"/>
              <a:ext cx="33875" cy="40475"/>
            </a:xfrm>
            <a:custGeom>
              <a:avLst/>
              <a:gdLst/>
              <a:ahLst/>
              <a:cxnLst/>
              <a:rect l="l" t="t" r="r" b="b"/>
              <a:pathLst>
                <a:path w="1355" h="1619" extrusionOk="0">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51"/>
            <p:cNvSpPr/>
            <p:nvPr/>
          </p:nvSpPr>
          <p:spPr>
            <a:xfrm>
              <a:off x="-1083700" y="1368300"/>
              <a:ext cx="40750" cy="48325"/>
            </a:xfrm>
            <a:custGeom>
              <a:avLst/>
              <a:gdLst/>
              <a:ahLst/>
              <a:cxnLst/>
              <a:rect l="l" t="t" r="r" b="b"/>
              <a:pathLst>
                <a:path w="1630" h="1933" extrusionOk="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51"/>
            <p:cNvSpPr/>
            <p:nvPr/>
          </p:nvSpPr>
          <p:spPr>
            <a:xfrm>
              <a:off x="-1041675" y="1396375"/>
              <a:ext cx="33900" cy="40475"/>
            </a:xfrm>
            <a:custGeom>
              <a:avLst/>
              <a:gdLst/>
              <a:ahLst/>
              <a:cxnLst/>
              <a:rect l="l" t="t" r="r" b="b"/>
              <a:pathLst>
                <a:path w="1356" h="1619" extrusionOk="0">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6" name="Google Shape;1746;p51"/>
          <p:cNvGrpSpPr/>
          <p:nvPr/>
        </p:nvGrpSpPr>
        <p:grpSpPr>
          <a:xfrm rot="-2394364">
            <a:off x="853863" y="4052618"/>
            <a:ext cx="269136" cy="205931"/>
            <a:chOff x="-1165325" y="1368300"/>
            <a:chExt cx="157550" cy="120525"/>
          </a:xfrm>
        </p:grpSpPr>
        <p:sp>
          <p:nvSpPr>
            <p:cNvPr id="1747" name="Google Shape;1747;p51"/>
            <p:cNvSpPr/>
            <p:nvPr/>
          </p:nvSpPr>
          <p:spPr>
            <a:xfrm>
              <a:off x="-1143025" y="1429750"/>
              <a:ext cx="112925" cy="59075"/>
            </a:xfrm>
            <a:custGeom>
              <a:avLst/>
              <a:gdLst/>
              <a:ahLst/>
              <a:cxnLst/>
              <a:rect l="l" t="t" r="r" b="b"/>
              <a:pathLst>
                <a:path w="4517" h="2363" extrusionOk="0">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51"/>
            <p:cNvSpPr/>
            <p:nvPr/>
          </p:nvSpPr>
          <p:spPr>
            <a:xfrm>
              <a:off x="-1130150" y="1368300"/>
              <a:ext cx="40700" cy="48325"/>
            </a:xfrm>
            <a:custGeom>
              <a:avLst/>
              <a:gdLst/>
              <a:ahLst/>
              <a:cxnLst/>
              <a:rect l="l" t="t" r="r" b="b"/>
              <a:pathLst>
                <a:path w="1628" h="1933" extrusionOk="0">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51"/>
            <p:cNvSpPr/>
            <p:nvPr/>
          </p:nvSpPr>
          <p:spPr>
            <a:xfrm>
              <a:off x="-1165325" y="1396375"/>
              <a:ext cx="33875" cy="40475"/>
            </a:xfrm>
            <a:custGeom>
              <a:avLst/>
              <a:gdLst/>
              <a:ahLst/>
              <a:cxnLst/>
              <a:rect l="l" t="t" r="r" b="b"/>
              <a:pathLst>
                <a:path w="1355" h="1619" extrusionOk="0">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51"/>
            <p:cNvSpPr/>
            <p:nvPr/>
          </p:nvSpPr>
          <p:spPr>
            <a:xfrm>
              <a:off x="-1083700" y="1368300"/>
              <a:ext cx="40750" cy="48325"/>
            </a:xfrm>
            <a:custGeom>
              <a:avLst/>
              <a:gdLst/>
              <a:ahLst/>
              <a:cxnLst/>
              <a:rect l="l" t="t" r="r" b="b"/>
              <a:pathLst>
                <a:path w="1630" h="1933" extrusionOk="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51"/>
            <p:cNvSpPr/>
            <p:nvPr/>
          </p:nvSpPr>
          <p:spPr>
            <a:xfrm>
              <a:off x="-1041675" y="1396375"/>
              <a:ext cx="33900" cy="40475"/>
            </a:xfrm>
            <a:custGeom>
              <a:avLst/>
              <a:gdLst/>
              <a:ahLst/>
              <a:cxnLst/>
              <a:rect l="l" t="t" r="r" b="b"/>
              <a:pathLst>
                <a:path w="1356" h="1619" extrusionOk="0">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417" name="Shape 2417"/>
        <p:cNvGrpSpPr/>
        <p:nvPr/>
      </p:nvGrpSpPr>
      <p:grpSpPr>
        <a:xfrm>
          <a:off x="0" y="0"/>
          <a:ext cx="0" cy="0"/>
          <a:chOff x="0" y="0"/>
          <a:chExt cx="0" cy="0"/>
        </a:xfrm>
      </p:grpSpPr>
      <p:grpSp>
        <p:nvGrpSpPr>
          <p:cNvPr id="2418" name="Google Shape;2418;p54"/>
          <p:cNvGrpSpPr/>
          <p:nvPr/>
        </p:nvGrpSpPr>
        <p:grpSpPr>
          <a:xfrm>
            <a:off x="2971409" y="1401842"/>
            <a:ext cx="3169631" cy="2570122"/>
            <a:chOff x="1230025" y="1063275"/>
            <a:chExt cx="217675" cy="176500"/>
          </a:xfrm>
        </p:grpSpPr>
        <p:sp>
          <p:nvSpPr>
            <p:cNvPr id="2419" name="Google Shape;2419;p54"/>
            <p:cNvSpPr/>
            <p:nvPr/>
          </p:nvSpPr>
          <p:spPr>
            <a:xfrm>
              <a:off x="1230025" y="1063275"/>
              <a:ext cx="161475" cy="145775"/>
            </a:xfrm>
            <a:custGeom>
              <a:avLst/>
              <a:gdLst/>
              <a:ahLst/>
              <a:cxnLst/>
              <a:rect l="l" t="t" r="r" b="b"/>
              <a:pathLst>
                <a:path w="6459" h="5831" extrusionOk="0">
                  <a:moveTo>
                    <a:pt x="4563" y="1"/>
                  </a:moveTo>
                  <a:cubicBezTo>
                    <a:pt x="4537" y="1"/>
                    <a:pt x="4510" y="3"/>
                    <a:pt x="4484" y="8"/>
                  </a:cubicBezTo>
                  <a:cubicBezTo>
                    <a:pt x="4364" y="8"/>
                    <a:pt x="4244" y="7"/>
                    <a:pt x="4122" y="7"/>
                  </a:cubicBezTo>
                  <a:cubicBezTo>
                    <a:pt x="2758" y="7"/>
                    <a:pt x="1346" y="112"/>
                    <a:pt x="651" y="1510"/>
                  </a:cubicBezTo>
                  <a:cubicBezTo>
                    <a:pt x="0" y="2802"/>
                    <a:pt x="368" y="4829"/>
                    <a:pt x="1701" y="5553"/>
                  </a:cubicBezTo>
                  <a:cubicBezTo>
                    <a:pt x="2055" y="5745"/>
                    <a:pt x="2430" y="5831"/>
                    <a:pt x="2803" y="5831"/>
                  </a:cubicBezTo>
                  <a:cubicBezTo>
                    <a:pt x="3816" y="5831"/>
                    <a:pt x="4818" y="5200"/>
                    <a:pt x="5356" y="4356"/>
                  </a:cubicBezTo>
                  <a:cubicBezTo>
                    <a:pt x="6018" y="3327"/>
                    <a:pt x="6459" y="1447"/>
                    <a:pt x="5576" y="470"/>
                  </a:cubicBezTo>
                  <a:cubicBezTo>
                    <a:pt x="5314" y="208"/>
                    <a:pt x="5125" y="8"/>
                    <a:pt x="4715" y="8"/>
                  </a:cubicBezTo>
                  <a:lnTo>
                    <a:pt x="4642" y="8"/>
                  </a:lnTo>
                  <a:cubicBezTo>
                    <a:pt x="4615" y="3"/>
                    <a:pt x="4589" y="1"/>
                    <a:pt x="4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54"/>
            <p:cNvSpPr/>
            <p:nvPr/>
          </p:nvSpPr>
          <p:spPr>
            <a:xfrm>
              <a:off x="1383800" y="1094975"/>
              <a:ext cx="63900" cy="45325"/>
            </a:xfrm>
            <a:custGeom>
              <a:avLst/>
              <a:gdLst/>
              <a:ahLst/>
              <a:cxnLst/>
              <a:rect l="l" t="t" r="r" b="b"/>
              <a:pathLst>
                <a:path w="2556" h="1813" extrusionOk="0">
                  <a:moveTo>
                    <a:pt x="1236" y="0"/>
                  </a:moveTo>
                  <a:cubicBezTo>
                    <a:pt x="1031" y="0"/>
                    <a:pt x="820" y="78"/>
                    <a:pt x="633" y="263"/>
                  </a:cubicBezTo>
                  <a:cubicBezTo>
                    <a:pt x="0" y="904"/>
                    <a:pt x="620" y="1813"/>
                    <a:pt x="1312" y="1813"/>
                  </a:cubicBezTo>
                  <a:cubicBezTo>
                    <a:pt x="1516" y="1813"/>
                    <a:pt x="1727" y="1734"/>
                    <a:pt x="1914" y="1545"/>
                  </a:cubicBezTo>
                  <a:cubicBezTo>
                    <a:pt x="2556" y="911"/>
                    <a:pt x="1934" y="0"/>
                    <a:pt x="12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54"/>
            <p:cNvSpPr/>
            <p:nvPr/>
          </p:nvSpPr>
          <p:spPr>
            <a:xfrm>
              <a:off x="1357350" y="1157350"/>
              <a:ext cx="81125" cy="82425"/>
            </a:xfrm>
            <a:custGeom>
              <a:avLst/>
              <a:gdLst/>
              <a:ahLst/>
              <a:cxnLst/>
              <a:rect l="l" t="t" r="r" b="b"/>
              <a:pathLst>
                <a:path w="3245" h="3297" extrusionOk="0">
                  <a:moveTo>
                    <a:pt x="1971" y="1"/>
                  </a:moveTo>
                  <a:cubicBezTo>
                    <a:pt x="1841" y="1"/>
                    <a:pt x="1711" y="27"/>
                    <a:pt x="1597" y="79"/>
                  </a:cubicBezTo>
                  <a:cubicBezTo>
                    <a:pt x="1471" y="121"/>
                    <a:pt x="1345" y="194"/>
                    <a:pt x="1240" y="289"/>
                  </a:cubicBezTo>
                  <a:cubicBezTo>
                    <a:pt x="799" y="730"/>
                    <a:pt x="263" y="1244"/>
                    <a:pt x="116" y="1874"/>
                  </a:cubicBezTo>
                  <a:cubicBezTo>
                    <a:pt x="0" y="2336"/>
                    <a:pt x="231" y="2819"/>
                    <a:pt x="630" y="3071"/>
                  </a:cubicBezTo>
                  <a:cubicBezTo>
                    <a:pt x="904" y="3239"/>
                    <a:pt x="1240" y="3271"/>
                    <a:pt x="1544" y="3292"/>
                  </a:cubicBezTo>
                  <a:cubicBezTo>
                    <a:pt x="1592" y="3295"/>
                    <a:pt x="1641" y="3297"/>
                    <a:pt x="1689" y="3297"/>
                  </a:cubicBezTo>
                  <a:cubicBezTo>
                    <a:pt x="2433" y="3297"/>
                    <a:pt x="3042" y="2915"/>
                    <a:pt x="3161" y="2116"/>
                  </a:cubicBezTo>
                  <a:cubicBezTo>
                    <a:pt x="3245" y="1475"/>
                    <a:pt x="3088" y="730"/>
                    <a:pt x="2615" y="257"/>
                  </a:cubicBezTo>
                  <a:cubicBezTo>
                    <a:pt x="2452" y="87"/>
                    <a:pt x="2210" y="1"/>
                    <a:pt x="19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22" name="Google Shape;2422;p54"/>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Popular pets</a:t>
            </a:r>
            <a:endParaRPr lang="en-GB"/>
          </a:p>
        </p:txBody>
      </p:sp>
      <p:sp>
        <p:nvSpPr>
          <p:cNvPr id="2424" name="Google Shape;2424;p54"/>
          <p:cNvSpPr txBox="1"/>
          <p:nvPr>
            <p:ph type="title" idx="2"/>
          </p:nvPr>
        </p:nvSpPr>
        <p:spPr>
          <a:xfrm>
            <a:off x="720000" y="1549700"/>
            <a:ext cx="19782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tLang="en-GB" sz="2400"/>
              <a:t>Guinea Pig</a:t>
            </a:r>
            <a:endParaRPr lang="en-US" altLang="en-GB" sz="2400"/>
          </a:p>
        </p:txBody>
      </p:sp>
      <p:sp>
        <p:nvSpPr>
          <p:cNvPr id="2426" name="Google Shape;2426;p54"/>
          <p:cNvSpPr txBox="1"/>
          <p:nvPr>
            <p:ph type="title" idx="3"/>
          </p:nvPr>
        </p:nvSpPr>
        <p:spPr>
          <a:xfrm>
            <a:off x="6548755" y="1549400"/>
            <a:ext cx="810260" cy="527685"/>
          </a:xfrm>
          <a:prstGeom prst="rect">
            <a:avLst/>
          </a:prstGeom>
        </p:spPr>
        <p:txBody>
          <a:bodyPr spcFirstLastPara="1" wrap="square" lIns="91425" tIns="91425" rIns="91425" bIns="91425" anchor="ctr" anchorCtr="0">
            <a:noAutofit/>
          </a:bodyPr>
          <a:lstStyle/>
          <a:p>
            <a:pPr marL="0" lvl="0" algn="r" rtl="0">
              <a:spcBef>
                <a:spcPts val="0"/>
              </a:spcBef>
              <a:spcAft>
                <a:spcPts val="0"/>
              </a:spcAft>
              <a:buNone/>
            </a:pPr>
            <a:r>
              <a:rPr lang="en-US" altLang="en-GB" sz="2400"/>
              <a:t>Dog</a:t>
            </a:r>
            <a:endParaRPr lang="en-US" altLang="en-GB" sz="2400"/>
          </a:p>
        </p:txBody>
      </p:sp>
      <p:sp>
        <p:nvSpPr>
          <p:cNvPr id="2428" name="Google Shape;2428;p54"/>
          <p:cNvSpPr txBox="1"/>
          <p:nvPr>
            <p:ph type="title" idx="5"/>
          </p:nvPr>
        </p:nvSpPr>
        <p:spPr>
          <a:xfrm>
            <a:off x="720000" y="2978996"/>
            <a:ext cx="1978200" cy="527700"/>
          </a:xfrm>
          <a:prstGeom prst="rect">
            <a:avLst/>
          </a:prstGeom>
        </p:spPr>
        <p:txBody>
          <a:bodyPr spcFirstLastPara="1" wrap="square" lIns="91425" tIns="91425" rIns="91425" bIns="91425" anchor="ctr" anchorCtr="0">
            <a:noAutofit/>
          </a:bodyPr>
          <a:lstStyle/>
          <a:p>
            <a:pPr marL="0" lvl="0" algn="r" rtl="0">
              <a:spcBef>
                <a:spcPts val="0"/>
              </a:spcBef>
              <a:spcAft>
                <a:spcPts val="0"/>
              </a:spcAft>
              <a:buNone/>
            </a:pPr>
            <a:r>
              <a:rPr lang="en-US" altLang="en-GB" sz="2400"/>
              <a:t>Cat</a:t>
            </a:r>
            <a:endParaRPr lang="en-US" altLang="en-GB" sz="2400"/>
          </a:p>
        </p:txBody>
      </p:sp>
      <p:sp>
        <p:nvSpPr>
          <p:cNvPr id="2429" name="Google Shape;2429;p54"/>
          <p:cNvSpPr txBox="1"/>
          <p:nvPr>
            <p:ph type="title" idx="7"/>
          </p:nvPr>
        </p:nvSpPr>
        <p:spPr>
          <a:xfrm>
            <a:off x="6527165" y="2978785"/>
            <a:ext cx="831850" cy="527685"/>
          </a:xfrm>
          <a:prstGeom prst="rect">
            <a:avLst/>
          </a:prstGeom>
        </p:spPr>
        <p:txBody>
          <a:bodyPr spcFirstLastPara="1" wrap="square" lIns="91425" tIns="91425" rIns="91425" bIns="91425" anchor="ctr" anchorCtr="0">
            <a:noAutofit/>
          </a:bodyPr>
          <a:lstStyle/>
          <a:p>
            <a:pPr marL="0" lvl="0" algn="r" rtl="0">
              <a:spcBef>
                <a:spcPts val="0"/>
              </a:spcBef>
              <a:spcAft>
                <a:spcPts val="0"/>
              </a:spcAft>
              <a:buNone/>
            </a:pPr>
            <a:r>
              <a:rPr lang="en-US" altLang="en-GB" sz="2400"/>
              <a:t>Bird</a:t>
            </a:r>
            <a:endParaRPr lang="en-US" altLang="en-GB" sz="2400"/>
          </a:p>
        </p:txBody>
      </p:sp>
      <p:grpSp>
        <p:nvGrpSpPr>
          <p:cNvPr id="2431" name="Google Shape;2431;p54"/>
          <p:cNvGrpSpPr/>
          <p:nvPr/>
        </p:nvGrpSpPr>
        <p:grpSpPr>
          <a:xfrm>
            <a:off x="3025725" y="1616175"/>
            <a:ext cx="3092546" cy="2101577"/>
            <a:chOff x="3025725" y="1616175"/>
            <a:chExt cx="3092546" cy="2101577"/>
          </a:xfrm>
        </p:grpSpPr>
        <p:sp>
          <p:nvSpPr>
            <p:cNvPr id="2432" name="Google Shape;2432;p54"/>
            <p:cNvSpPr/>
            <p:nvPr/>
          </p:nvSpPr>
          <p:spPr>
            <a:xfrm>
              <a:off x="3025737" y="1616475"/>
              <a:ext cx="3092524" cy="2100981"/>
            </a:xfrm>
            <a:custGeom>
              <a:avLst/>
              <a:gdLst/>
              <a:ahLst/>
              <a:cxnLst/>
              <a:rect l="l" t="t" r="r" b="b"/>
              <a:pathLst>
                <a:path w="28828" h="19585" extrusionOk="0">
                  <a:moveTo>
                    <a:pt x="3413" y="10311"/>
                  </a:moveTo>
                  <a:cubicBezTo>
                    <a:pt x="3403" y="10332"/>
                    <a:pt x="3403" y="10342"/>
                    <a:pt x="3392" y="10363"/>
                  </a:cubicBezTo>
                  <a:cubicBezTo>
                    <a:pt x="3392" y="10374"/>
                    <a:pt x="3382" y="10394"/>
                    <a:pt x="3372" y="10404"/>
                  </a:cubicBezTo>
                  <a:cubicBezTo>
                    <a:pt x="3351" y="10394"/>
                    <a:pt x="3330" y="10394"/>
                    <a:pt x="3299" y="10383"/>
                  </a:cubicBezTo>
                  <a:cubicBezTo>
                    <a:pt x="3341" y="10363"/>
                    <a:pt x="3372" y="10342"/>
                    <a:pt x="3413" y="10311"/>
                  </a:cubicBezTo>
                  <a:close/>
                  <a:moveTo>
                    <a:pt x="25363" y="10321"/>
                  </a:moveTo>
                  <a:lnTo>
                    <a:pt x="25456" y="10383"/>
                  </a:lnTo>
                  <a:cubicBezTo>
                    <a:pt x="25436" y="10394"/>
                    <a:pt x="25404" y="10394"/>
                    <a:pt x="25383" y="10404"/>
                  </a:cubicBezTo>
                  <a:cubicBezTo>
                    <a:pt x="25373" y="10383"/>
                    <a:pt x="25363" y="10353"/>
                    <a:pt x="25363" y="10321"/>
                  </a:cubicBezTo>
                  <a:close/>
                  <a:moveTo>
                    <a:pt x="24751" y="17718"/>
                  </a:moveTo>
                  <a:cubicBezTo>
                    <a:pt x="24772" y="17769"/>
                    <a:pt x="24792" y="17811"/>
                    <a:pt x="24823" y="17852"/>
                  </a:cubicBezTo>
                  <a:cubicBezTo>
                    <a:pt x="24740" y="17842"/>
                    <a:pt x="24657" y="17842"/>
                    <a:pt x="24564" y="17831"/>
                  </a:cubicBezTo>
                  <a:cubicBezTo>
                    <a:pt x="24564" y="17811"/>
                    <a:pt x="24564" y="17790"/>
                    <a:pt x="24553" y="17769"/>
                  </a:cubicBezTo>
                  <a:cubicBezTo>
                    <a:pt x="24626" y="17748"/>
                    <a:pt x="24689" y="17728"/>
                    <a:pt x="24751" y="17718"/>
                  </a:cubicBezTo>
                  <a:close/>
                  <a:moveTo>
                    <a:pt x="4015" y="17707"/>
                  </a:moveTo>
                  <a:lnTo>
                    <a:pt x="4202" y="17769"/>
                  </a:lnTo>
                  <a:cubicBezTo>
                    <a:pt x="4192" y="17790"/>
                    <a:pt x="4192" y="17821"/>
                    <a:pt x="4192" y="17852"/>
                  </a:cubicBezTo>
                  <a:lnTo>
                    <a:pt x="4192" y="17863"/>
                  </a:lnTo>
                  <a:cubicBezTo>
                    <a:pt x="4098" y="17873"/>
                    <a:pt x="4005" y="17884"/>
                    <a:pt x="3911" y="17884"/>
                  </a:cubicBezTo>
                  <a:cubicBezTo>
                    <a:pt x="3953" y="17842"/>
                    <a:pt x="3984" y="17780"/>
                    <a:pt x="4015" y="17707"/>
                  </a:cubicBezTo>
                  <a:close/>
                  <a:moveTo>
                    <a:pt x="25456" y="17469"/>
                  </a:moveTo>
                  <a:cubicBezTo>
                    <a:pt x="25487" y="17603"/>
                    <a:pt x="25487" y="17759"/>
                    <a:pt x="25508" y="17904"/>
                  </a:cubicBezTo>
                  <a:cubicBezTo>
                    <a:pt x="25404" y="17894"/>
                    <a:pt x="25300" y="17884"/>
                    <a:pt x="25197" y="17884"/>
                  </a:cubicBezTo>
                  <a:cubicBezTo>
                    <a:pt x="25207" y="17831"/>
                    <a:pt x="25217" y="17769"/>
                    <a:pt x="25207" y="17686"/>
                  </a:cubicBezTo>
                  <a:cubicBezTo>
                    <a:pt x="25197" y="17645"/>
                    <a:pt x="25187" y="17614"/>
                    <a:pt x="25176" y="17572"/>
                  </a:cubicBezTo>
                  <a:cubicBezTo>
                    <a:pt x="25270" y="17541"/>
                    <a:pt x="25363" y="17499"/>
                    <a:pt x="25456" y="17469"/>
                  </a:cubicBezTo>
                  <a:close/>
                  <a:moveTo>
                    <a:pt x="3299" y="17469"/>
                  </a:moveTo>
                  <a:cubicBezTo>
                    <a:pt x="3392" y="17510"/>
                    <a:pt x="3486" y="17541"/>
                    <a:pt x="3579" y="17572"/>
                  </a:cubicBezTo>
                  <a:cubicBezTo>
                    <a:pt x="3569" y="17614"/>
                    <a:pt x="3569" y="17645"/>
                    <a:pt x="3558" y="17686"/>
                  </a:cubicBezTo>
                  <a:cubicBezTo>
                    <a:pt x="3548" y="17790"/>
                    <a:pt x="3558" y="17863"/>
                    <a:pt x="3579" y="17914"/>
                  </a:cubicBezTo>
                  <a:cubicBezTo>
                    <a:pt x="3465" y="17925"/>
                    <a:pt x="3351" y="17935"/>
                    <a:pt x="3247" y="17946"/>
                  </a:cubicBezTo>
                  <a:cubicBezTo>
                    <a:pt x="3268" y="17790"/>
                    <a:pt x="3268" y="17614"/>
                    <a:pt x="3299" y="17469"/>
                  </a:cubicBezTo>
                  <a:close/>
                  <a:moveTo>
                    <a:pt x="14326" y="0"/>
                  </a:moveTo>
                  <a:cubicBezTo>
                    <a:pt x="12946" y="0"/>
                    <a:pt x="11525" y="363"/>
                    <a:pt x="10706" y="1307"/>
                  </a:cubicBezTo>
                  <a:cubicBezTo>
                    <a:pt x="9865" y="2283"/>
                    <a:pt x="9731" y="3776"/>
                    <a:pt x="8496" y="4367"/>
                  </a:cubicBezTo>
                  <a:cubicBezTo>
                    <a:pt x="7635" y="4772"/>
                    <a:pt x="6567" y="4565"/>
                    <a:pt x="5602" y="4731"/>
                  </a:cubicBezTo>
                  <a:cubicBezTo>
                    <a:pt x="4150" y="4980"/>
                    <a:pt x="3279" y="5965"/>
                    <a:pt x="3113" y="7116"/>
                  </a:cubicBezTo>
                  <a:cubicBezTo>
                    <a:pt x="3092" y="7158"/>
                    <a:pt x="3092" y="7209"/>
                    <a:pt x="3092" y="7272"/>
                  </a:cubicBezTo>
                  <a:cubicBezTo>
                    <a:pt x="3071" y="7614"/>
                    <a:pt x="3102" y="7956"/>
                    <a:pt x="3206" y="8299"/>
                  </a:cubicBezTo>
                  <a:lnTo>
                    <a:pt x="3206" y="8309"/>
                  </a:lnTo>
                  <a:cubicBezTo>
                    <a:pt x="3009" y="8174"/>
                    <a:pt x="2812" y="8029"/>
                    <a:pt x="2687" y="7935"/>
                  </a:cubicBezTo>
                  <a:cubicBezTo>
                    <a:pt x="2407" y="7739"/>
                    <a:pt x="2127" y="7023"/>
                    <a:pt x="1744" y="7023"/>
                  </a:cubicBezTo>
                  <a:cubicBezTo>
                    <a:pt x="1723" y="7023"/>
                    <a:pt x="1702" y="7023"/>
                    <a:pt x="1681" y="7033"/>
                  </a:cubicBezTo>
                  <a:cubicBezTo>
                    <a:pt x="1266" y="7106"/>
                    <a:pt x="1712" y="7531"/>
                    <a:pt x="1992" y="7749"/>
                  </a:cubicBezTo>
                  <a:cubicBezTo>
                    <a:pt x="2055" y="7801"/>
                    <a:pt x="2117" y="7832"/>
                    <a:pt x="2148" y="7863"/>
                  </a:cubicBezTo>
                  <a:cubicBezTo>
                    <a:pt x="2283" y="7946"/>
                    <a:pt x="2625" y="8091"/>
                    <a:pt x="2874" y="8257"/>
                  </a:cubicBezTo>
                  <a:cubicBezTo>
                    <a:pt x="2977" y="8320"/>
                    <a:pt x="2926" y="8475"/>
                    <a:pt x="2812" y="8475"/>
                  </a:cubicBezTo>
                  <a:lnTo>
                    <a:pt x="2781" y="8475"/>
                  </a:lnTo>
                  <a:cubicBezTo>
                    <a:pt x="2470" y="8382"/>
                    <a:pt x="2158" y="8278"/>
                    <a:pt x="1868" y="8143"/>
                  </a:cubicBezTo>
                  <a:cubicBezTo>
                    <a:pt x="1598" y="8018"/>
                    <a:pt x="1017" y="7375"/>
                    <a:pt x="737" y="7375"/>
                  </a:cubicBezTo>
                  <a:lnTo>
                    <a:pt x="706" y="7375"/>
                  </a:lnTo>
                  <a:cubicBezTo>
                    <a:pt x="135" y="7448"/>
                    <a:pt x="861" y="8403"/>
                    <a:pt x="1048" y="8548"/>
                  </a:cubicBezTo>
                  <a:cubicBezTo>
                    <a:pt x="1422" y="8838"/>
                    <a:pt x="1744" y="8973"/>
                    <a:pt x="2231" y="8973"/>
                  </a:cubicBezTo>
                  <a:lnTo>
                    <a:pt x="2241" y="8973"/>
                  </a:lnTo>
                  <a:cubicBezTo>
                    <a:pt x="2397" y="8973"/>
                    <a:pt x="2542" y="8942"/>
                    <a:pt x="2677" y="8911"/>
                  </a:cubicBezTo>
                  <a:cubicBezTo>
                    <a:pt x="2822" y="8880"/>
                    <a:pt x="2957" y="8848"/>
                    <a:pt x="3092" y="8848"/>
                  </a:cubicBezTo>
                  <a:lnTo>
                    <a:pt x="3175" y="8848"/>
                  </a:lnTo>
                  <a:cubicBezTo>
                    <a:pt x="3299" y="8869"/>
                    <a:pt x="3320" y="9046"/>
                    <a:pt x="3196" y="9087"/>
                  </a:cubicBezTo>
                  <a:cubicBezTo>
                    <a:pt x="3040" y="9139"/>
                    <a:pt x="2853" y="9159"/>
                    <a:pt x="2698" y="9159"/>
                  </a:cubicBezTo>
                  <a:cubicBezTo>
                    <a:pt x="2490" y="9170"/>
                    <a:pt x="1982" y="9150"/>
                    <a:pt x="2262" y="9533"/>
                  </a:cubicBezTo>
                  <a:cubicBezTo>
                    <a:pt x="2345" y="9647"/>
                    <a:pt x="2459" y="9689"/>
                    <a:pt x="2583" y="9689"/>
                  </a:cubicBezTo>
                  <a:cubicBezTo>
                    <a:pt x="2853" y="9689"/>
                    <a:pt x="3185" y="9512"/>
                    <a:pt x="3475" y="9388"/>
                  </a:cubicBezTo>
                  <a:lnTo>
                    <a:pt x="3507" y="9637"/>
                  </a:lnTo>
                  <a:cubicBezTo>
                    <a:pt x="3133" y="9761"/>
                    <a:pt x="2687" y="9876"/>
                    <a:pt x="2666" y="10197"/>
                  </a:cubicBezTo>
                  <a:cubicBezTo>
                    <a:pt x="2656" y="10197"/>
                    <a:pt x="2646" y="10197"/>
                    <a:pt x="2625" y="10187"/>
                  </a:cubicBezTo>
                  <a:lnTo>
                    <a:pt x="2625" y="10187"/>
                  </a:lnTo>
                  <a:lnTo>
                    <a:pt x="2832" y="11120"/>
                  </a:lnTo>
                  <a:cubicBezTo>
                    <a:pt x="2802" y="11162"/>
                    <a:pt x="2760" y="11193"/>
                    <a:pt x="2719" y="11224"/>
                  </a:cubicBezTo>
                  <a:cubicBezTo>
                    <a:pt x="2511" y="10923"/>
                    <a:pt x="2314" y="10446"/>
                    <a:pt x="2179" y="10114"/>
                  </a:cubicBezTo>
                  <a:cubicBezTo>
                    <a:pt x="2044" y="10104"/>
                    <a:pt x="1919" y="10093"/>
                    <a:pt x="1785" y="10093"/>
                  </a:cubicBezTo>
                  <a:cubicBezTo>
                    <a:pt x="1391" y="10093"/>
                    <a:pt x="1007" y="10166"/>
                    <a:pt x="644" y="10311"/>
                  </a:cubicBezTo>
                  <a:cubicBezTo>
                    <a:pt x="571" y="10342"/>
                    <a:pt x="519" y="10404"/>
                    <a:pt x="509" y="10477"/>
                  </a:cubicBezTo>
                  <a:cubicBezTo>
                    <a:pt x="499" y="10498"/>
                    <a:pt x="499" y="10519"/>
                    <a:pt x="509" y="10540"/>
                  </a:cubicBezTo>
                  <a:cubicBezTo>
                    <a:pt x="582" y="11141"/>
                    <a:pt x="851" y="11784"/>
                    <a:pt x="1204" y="12407"/>
                  </a:cubicBezTo>
                  <a:cubicBezTo>
                    <a:pt x="1163" y="12448"/>
                    <a:pt x="1121" y="12490"/>
                    <a:pt x="1090" y="12531"/>
                  </a:cubicBezTo>
                  <a:cubicBezTo>
                    <a:pt x="1048" y="12583"/>
                    <a:pt x="1007" y="12624"/>
                    <a:pt x="976" y="12676"/>
                  </a:cubicBezTo>
                  <a:cubicBezTo>
                    <a:pt x="831" y="12593"/>
                    <a:pt x="519" y="12469"/>
                    <a:pt x="301" y="12469"/>
                  </a:cubicBezTo>
                  <a:cubicBezTo>
                    <a:pt x="167" y="12469"/>
                    <a:pt x="63" y="12520"/>
                    <a:pt x="84" y="12686"/>
                  </a:cubicBezTo>
                  <a:cubicBezTo>
                    <a:pt x="94" y="12842"/>
                    <a:pt x="426" y="13050"/>
                    <a:pt x="665" y="13226"/>
                  </a:cubicBezTo>
                  <a:cubicBezTo>
                    <a:pt x="623" y="13329"/>
                    <a:pt x="592" y="13444"/>
                    <a:pt x="571" y="13548"/>
                  </a:cubicBezTo>
                  <a:cubicBezTo>
                    <a:pt x="426" y="13444"/>
                    <a:pt x="239" y="13329"/>
                    <a:pt x="115" y="13329"/>
                  </a:cubicBezTo>
                  <a:cubicBezTo>
                    <a:pt x="42" y="13329"/>
                    <a:pt x="1" y="13371"/>
                    <a:pt x="11" y="13485"/>
                  </a:cubicBezTo>
                  <a:cubicBezTo>
                    <a:pt x="22" y="13693"/>
                    <a:pt x="280" y="13797"/>
                    <a:pt x="519" y="13890"/>
                  </a:cubicBezTo>
                  <a:cubicBezTo>
                    <a:pt x="499" y="14087"/>
                    <a:pt x="499" y="14295"/>
                    <a:pt x="529" y="14491"/>
                  </a:cubicBezTo>
                  <a:cubicBezTo>
                    <a:pt x="343" y="14502"/>
                    <a:pt x="198" y="14585"/>
                    <a:pt x="426" y="14772"/>
                  </a:cubicBezTo>
                  <a:cubicBezTo>
                    <a:pt x="478" y="14823"/>
                    <a:pt x="540" y="14855"/>
                    <a:pt x="612" y="14875"/>
                  </a:cubicBezTo>
                  <a:cubicBezTo>
                    <a:pt x="654" y="15021"/>
                    <a:pt x="695" y="15166"/>
                    <a:pt x="758" y="15300"/>
                  </a:cubicBezTo>
                  <a:cubicBezTo>
                    <a:pt x="665" y="15332"/>
                    <a:pt x="602" y="15383"/>
                    <a:pt x="592" y="15466"/>
                  </a:cubicBezTo>
                  <a:cubicBezTo>
                    <a:pt x="561" y="15674"/>
                    <a:pt x="706" y="15736"/>
                    <a:pt x="914" y="15736"/>
                  </a:cubicBezTo>
                  <a:lnTo>
                    <a:pt x="997" y="15736"/>
                  </a:lnTo>
                  <a:lnTo>
                    <a:pt x="1121" y="15923"/>
                  </a:lnTo>
                  <a:cubicBezTo>
                    <a:pt x="1163" y="15975"/>
                    <a:pt x="1204" y="16026"/>
                    <a:pt x="1246" y="16068"/>
                  </a:cubicBezTo>
                  <a:cubicBezTo>
                    <a:pt x="1204" y="16109"/>
                    <a:pt x="1163" y="16151"/>
                    <a:pt x="1131" y="16192"/>
                  </a:cubicBezTo>
                  <a:cubicBezTo>
                    <a:pt x="965" y="16421"/>
                    <a:pt x="1090" y="16514"/>
                    <a:pt x="1276" y="16514"/>
                  </a:cubicBezTo>
                  <a:cubicBezTo>
                    <a:pt x="1329" y="16514"/>
                    <a:pt x="1391" y="16504"/>
                    <a:pt x="1442" y="16494"/>
                  </a:cubicBezTo>
                  <a:cubicBezTo>
                    <a:pt x="1505" y="16473"/>
                    <a:pt x="1557" y="16462"/>
                    <a:pt x="1598" y="16431"/>
                  </a:cubicBezTo>
                  <a:cubicBezTo>
                    <a:pt x="1640" y="16473"/>
                    <a:pt x="1681" y="16504"/>
                    <a:pt x="1712" y="16545"/>
                  </a:cubicBezTo>
                  <a:cubicBezTo>
                    <a:pt x="1536" y="16639"/>
                    <a:pt x="1359" y="16732"/>
                    <a:pt x="1297" y="16856"/>
                  </a:cubicBezTo>
                  <a:cubicBezTo>
                    <a:pt x="1214" y="17033"/>
                    <a:pt x="1287" y="17095"/>
                    <a:pt x="1412" y="17095"/>
                  </a:cubicBezTo>
                  <a:cubicBezTo>
                    <a:pt x="1619" y="17095"/>
                    <a:pt x="1951" y="16950"/>
                    <a:pt x="2055" y="16877"/>
                  </a:cubicBezTo>
                  <a:cubicBezTo>
                    <a:pt x="2075" y="16867"/>
                    <a:pt x="2085" y="16856"/>
                    <a:pt x="2106" y="16836"/>
                  </a:cubicBezTo>
                  <a:cubicBezTo>
                    <a:pt x="2168" y="16888"/>
                    <a:pt x="2241" y="16929"/>
                    <a:pt x="2314" y="16971"/>
                  </a:cubicBezTo>
                  <a:cubicBezTo>
                    <a:pt x="2283" y="17002"/>
                    <a:pt x="2251" y="17022"/>
                    <a:pt x="2221" y="17054"/>
                  </a:cubicBezTo>
                  <a:cubicBezTo>
                    <a:pt x="1972" y="17282"/>
                    <a:pt x="1951" y="17665"/>
                    <a:pt x="2210" y="17665"/>
                  </a:cubicBezTo>
                  <a:cubicBezTo>
                    <a:pt x="2283" y="17665"/>
                    <a:pt x="2366" y="17635"/>
                    <a:pt x="2480" y="17572"/>
                  </a:cubicBezTo>
                  <a:cubicBezTo>
                    <a:pt x="2604" y="17499"/>
                    <a:pt x="2708" y="17375"/>
                    <a:pt x="2791" y="17241"/>
                  </a:cubicBezTo>
                  <a:cubicBezTo>
                    <a:pt x="2843" y="17271"/>
                    <a:pt x="2905" y="17292"/>
                    <a:pt x="2957" y="17323"/>
                  </a:cubicBezTo>
                  <a:cubicBezTo>
                    <a:pt x="2864" y="17520"/>
                    <a:pt x="2749" y="17790"/>
                    <a:pt x="2698" y="17997"/>
                  </a:cubicBezTo>
                  <a:cubicBezTo>
                    <a:pt x="1225" y="18163"/>
                    <a:pt x="363" y="18350"/>
                    <a:pt x="363" y="18568"/>
                  </a:cubicBezTo>
                  <a:cubicBezTo>
                    <a:pt x="363" y="19128"/>
                    <a:pt x="6733" y="19585"/>
                    <a:pt x="14595" y="19585"/>
                  </a:cubicBezTo>
                  <a:cubicBezTo>
                    <a:pt x="22458" y="19585"/>
                    <a:pt x="28827" y="19128"/>
                    <a:pt x="28827" y="18568"/>
                  </a:cubicBezTo>
                  <a:cubicBezTo>
                    <a:pt x="28827" y="18340"/>
                    <a:pt x="27790" y="18122"/>
                    <a:pt x="26047" y="17956"/>
                  </a:cubicBezTo>
                  <a:cubicBezTo>
                    <a:pt x="25996" y="17748"/>
                    <a:pt x="25892" y="17510"/>
                    <a:pt x="25798" y="17313"/>
                  </a:cubicBezTo>
                  <a:cubicBezTo>
                    <a:pt x="25860" y="17292"/>
                    <a:pt x="25913" y="17261"/>
                    <a:pt x="25964" y="17230"/>
                  </a:cubicBezTo>
                  <a:cubicBezTo>
                    <a:pt x="26058" y="17375"/>
                    <a:pt x="26151" y="17499"/>
                    <a:pt x="26286" y="17572"/>
                  </a:cubicBezTo>
                  <a:cubicBezTo>
                    <a:pt x="26390" y="17635"/>
                    <a:pt x="26483" y="17665"/>
                    <a:pt x="26545" y="17665"/>
                  </a:cubicBezTo>
                  <a:cubicBezTo>
                    <a:pt x="26805" y="17665"/>
                    <a:pt x="26794" y="17282"/>
                    <a:pt x="26535" y="17054"/>
                  </a:cubicBezTo>
                  <a:cubicBezTo>
                    <a:pt x="26504" y="17022"/>
                    <a:pt x="26473" y="16992"/>
                    <a:pt x="26441" y="16971"/>
                  </a:cubicBezTo>
                  <a:cubicBezTo>
                    <a:pt x="26514" y="16919"/>
                    <a:pt x="26577" y="16877"/>
                    <a:pt x="26649" y="16836"/>
                  </a:cubicBezTo>
                  <a:cubicBezTo>
                    <a:pt x="26670" y="16846"/>
                    <a:pt x="26690" y="16867"/>
                    <a:pt x="26711" y="16877"/>
                  </a:cubicBezTo>
                  <a:cubicBezTo>
                    <a:pt x="26805" y="16950"/>
                    <a:pt x="27147" y="17095"/>
                    <a:pt x="27344" y="17095"/>
                  </a:cubicBezTo>
                  <a:cubicBezTo>
                    <a:pt x="27479" y="17095"/>
                    <a:pt x="27552" y="17033"/>
                    <a:pt x="27469" y="16856"/>
                  </a:cubicBezTo>
                  <a:cubicBezTo>
                    <a:pt x="27406" y="16732"/>
                    <a:pt x="27220" y="16628"/>
                    <a:pt x="27033" y="16535"/>
                  </a:cubicBezTo>
                  <a:cubicBezTo>
                    <a:pt x="27074" y="16504"/>
                    <a:pt x="27116" y="16462"/>
                    <a:pt x="27157" y="16431"/>
                  </a:cubicBezTo>
                  <a:cubicBezTo>
                    <a:pt x="27199" y="16452"/>
                    <a:pt x="27250" y="16473"/>
                    <a:pt x="27313" y="16494"/>
                  </a:cubicBezTo>
                  <a:cubicBezTo>
                    <a:pt x="27375" y="16504"/>
                    <a:pt x="27427" y="16514"/>
                    <a:pt x="27479" y="16514"/>
                  </a:cubicBezTo>
                  <a:cubicBezTo>
                    <a:pt x="27676" y="16514"/>
                    <a:pt x="27801" y="16421"/>
                    <a:pt x="27635" y="16192"/>
                  </a:cubicBezTo>
                  <a:cubicBezTo>
                    <a:pt x="27603" y="16151"/>
                    <a:pt x="27552" y="16099"/>
                    <a:pt x="27499" y="16068"/>
                  </a:cubicBezTo>
                  <a:cubicBezTo>
                    <a:pt x="27593" y="15964"/>
                    <a:pt x="27676" y="15851"/>
                    <a:pt x="27748" y="15736"/>
                  </a:cubicBezTo>
                  <a:lnTo>
                    <a:pt x="27852" y="15736"/>
                  </a:lnTo>
                  <a:cubicBezTo>
                    <a:pt x="28050" y="15736"/>
                    <a:pt x="28195" y="15674"/>
                    <a:pt x="28163" y="15466"/>
                  </a:cubicBezTo>
                  <a:cubicBezTo>
                    <a:pt x="28153" y="15383"/>
                    <a:pt x="28091" y="15332"/>
                    <a:pt x="27997" y="15300"/>
                  </a:cubicBezTo>
                  <a:cubicBezTo>
                    <a:pt x="28060" y="15166"/>
                    <a:pt x="28112" y="15021"/>
                    <a:pt x="28153" y="14875"/>
                  </a:cubicBezTo>
                  <a:cubicBezTo>
                    <a:pt x="28225" y="14855"/>
                    <a:pt x="28288" y="14823"/>
                    <a:pt x="28340" y="14772"/>
                  </a:cubicBezTo>
                  <a:cubicBezTo>
                    <a:pt x="28568" y="14585"/>
                    <a:pt x="28412" y="14502"/>
                    <a:pt x="28225" y="14491"/>
                  </a:cubicBezTo>
                  <a:cubicBezTo>
                    <a:pt x="28257" y="14295"/>
                    <a:pt x="28267" y="14087"/>
                    <a:pt x="28246" y="13890"/>
                  </a:cubicBezTo>
                  <a:cubicBezTo>
                    <a:pt x="28485" y="13797"/>
                    <a:pt x="28734" y="13693"/>
                    <a:pt x="28755" y="13485"/>
                  </a:cubicBezTo>
                  <a:cubicBezTo>
                    <a:pt x="28765" y="13371"/>
                    <a:pt x="28713" y="13329"/>
                    <a:pt x="28640" y="13329"/>
                  </a:cubicBezTo>
                  <a:cubicBezTo>
                    <a:pt x="28527" y="13329"/>
                    <a:pt x="28340" y="13444"/>
                    <a:pt x="28195" y="13548"/>
                  </a:cubicBezTo>
                  <a:cubicBezTo>
                    <a:pt x="28174" y="13433"/>
                    <a:pt x="28142" y="13329"/>
                    <a:pt x="28101" y="13216"/>
                  </a:cubicBezTo>
                  <a:cubicBezTo>
                    <a:pt x="28340" y="13050"/>
                    <a:pt x="28661" y="12842"/>
                    <a:pt x="28682" y="12686"/>
                  </a:cubicBezTo>
                  <a:cubicBezTo>
                    <a:pt x="28703" y="12520"/>
                    <a:pt x="28599" y="12469"/>
                    <a:pt x="28454" y="12469"/>
                  </a:cubicBezTo>
                  <a:cubicBezTo>
                    <a:pt x="28257" y="12469"/>
                    <a:pt x="27977" y="12583"/>
                    <a:pt x="27821" y="12656"/>
                  </a:cubicBezTo>
                  <a:cubicBezTo>
                    <a:pt x="27748" y="12552"/>
                    <a:pt x="27676" y="12458"/>
                    <a:pt x="27582" y="12365"/>
                  </a:cubicBezTo>
                  <a:cubicBezTo>
                    <a:pt x="27914" y="11753"/>
                    <a:pt x="28174" y="11120"/>
                    <a:pt x="28257" y="10540"/>
                  </a:cubicBezTo>
                  <a:lnTo>
                    <a:pt x="28257" y="10477"/>
                  </a:lnTo>
                  <a:cubicBezTo>
                    <a:pt x="28246" y="10404"/>
                    <a:pt x="28195" y="10342"/>
                    <a:pt x="28112" y="10311"/>
                  </a:cubicBezTo>
                  <a:cubicBezTo>
                    <a:pt x="27759" y="10166"/>
                    <a:pt x="27375" y="10093"/>
                    <a:pt x="26981" y="10093"/>
                  </a:cubicBezTo>
                  <a:cubicBezTo>
                    <a:pt x="26846" y="10093"/>
                    <a:pt x="26711" y="10104"/>
                    <a:pt x="26587" y="10114"/>
                  </a:cubicBezTo>
                  <a:cubicBezTo>
                    <a:pt x="26441" y="10466"/>
                    <a:pt x="26224" y="10975"/>
                    <a:pt x="26016" y="11276"/>
                  </a:cubicBezTo>
                  <a:cubicBezTo>
                    <a:pt x="25985" y="11245"/>
                    <a:pt x="25943" y="11213"/>
                    <a:pt x="25913" y="11183"/>
                  </a:cubicBezTo>
                  <a:lnTo>
                    <a:pt x="26130" y="10187"/>
                  </a:lnTo>
                  <a:lnTo>
                    <a:pt x="26130" y="10187"/>
                  </a:lnTo>
                  <a:cubicBezTo>
                    <a:pt x="26120" y="10197"/>
                    <a:pt x="26109" y="10197"/>
                    <a:pt x="26089" y="10197"/>
                  </a:cubicBezTo>
                  <a:cubicBezTo>
                    <a:pt x="26068" y="9886"/>
                    <a:pt x="25684" y="9772"/>
                    <a:pt x="25332" y="9657"/>
                  </a:cubicBezTo>
                  <a:cubicBezTo>
                    <a:pt x="25332" y="9574"/>
                    <a:pt x="25342" y="9502"/>
                    <a:pt x="25363" y="9419"/>
                  </a:cubicBezTo>
                  <a:cubicBezTo>
                    <a:pt x="25632" y="9544"/>
                    <a:pt x="25933" y="9689"/>
                    <a:pt x="26172" y="9689"/>
                  </a:cubicBezTo>
                  <a:cubicBezTo>
                    <a:pt x="26307" y="9689"/>
                    <a:pt x="26411" y="9647"/>
                    <a:pt x="26494" y="9533"/>
                  </a:cubicBezTo>
                  <a:cubicBezTo>
                    <a:pt x="26784" y="9150"/>
                    <a:pt x="26275" y="9170"/>
                    <a:pt x="26068" y="9159"/>
                  </a:cubicBezTo>
                  <a:cubicBezTo>
                    <a:pt x="25902" y="9159"/>
                    <a:pt x="25726" y="9139"/>
                    <a:pt x="25560" y="9087"/>
                  </a:cubicBezTo>
                  <a:cubicBezTo>
                    <a:pt x="25436" y="9046"/>
                    <a:pt x="25466" y="8869"/>
                    <a:pt x="25591" y="8848"/>
                  </a:cubicBezTo>
                  <a:lnTo>
                    <a:pt x="25674" y="8848"/>
                  </a:lnTo>
                  <a:cubicBezTo>
                    <a:pt x="25809" y="8848"/>
                    <a:pt x="25943" y="8880"/>
                    <a:pt x="26079" y="8911"/>
                  </a:cubicBezTo>
                  <a:cubicBezTo>
                    <a:pt x="26224" y="8942"/>
                    <a:pt x="26358" y="8973"/>
                    <a:pt x="26514" y="8973"/>
                  </a:cubicBezTo>
                  <a:lnTo>
                    <a:pt x="26535" y="8973"/>
                  </a:lnTo>
                  <a:cubicBezTo>
                    <a:pt x="27012" y="8973"/>
                    <a:pt x="27344" y="8838"/>
                    <a:pt x="27718" y="8548"/>
                  </a:cubicBezTo>
                  <a:cubicBezTo>
                    <a:pt x="27904" y="8403"/>
                    <a:pt x="28620" y="7448"/>
                    <a:pt x="28050" y="7375"/>
                  </a:cubicBezTo>
                  <a:lnTo>
                    <a:pt x="28029" y="7375"/>
                  </a:lnTo>
                  <a:cubicBezTo>
                    <a:pt x="27738" y="7375"/>
                    <a:pt x="27167" y="8018"/>
                    <a:pt x="26898" y="8143"/>
                  </a:cubicBezTo>
                  <a:cubicBezTo>
                    <a:pt x="26597" y="8278"/>
                    <a:pt x="26296" y="8382"/>
                    <a:pt x="25985" y="8475"/>
                  </a:cubicBezTo>
                  <a:lnTo>
                    <a:pt x="25954" y="8475"/>
                  </a:lnTo>
                  <a:cubicBezTo>
                    <a:pt x="25840" y="8475"/>
                    <a:pt x="25788" y="8320"/>
                    <a:pt x="25892" y="8257"/>
                  </a:cubicBezTo>
                  <a:cubicBezTo>
                    <a:pt x="26141" y="8091"/>
                    <a:pt x="26483" y="7946"/>
                    <a:pt x="26618" y="7863"/>
                  </a:cubicBezTo>
                  <a:cubicBezTo>
                    <a:pt x="26649" y="7832"/>
                    <a:pt x="26701" y="7801"/>
                    <a:pt x="26763" y="7749"/>
                  </a:cubicBezTo>
                  <a:cubicBezTo>
                    <a:pt x="27054" y="7531"/>
                    <a:pt x="27499" y="7106"/>
                    <a:pt x="27074" y="7033"/>
                  </a:cubicBezTo>
                  <a:cubicBezTo>
                    <a:pt x="27054" y="7023"/>
                    <a:pt x="27033" y="7023"/>
                    <a:pt x="27022" y="7023"/>
                  </a:cubicBezTo>
                  <a:cubicBezTo>
                    <a:pt x="26628" y="7023"/>
                    <a:pt x="26358" y="7739"/>
                    <a:pt x="26079" y="7935"/>
                  </a:cubicBezTo>
                  <a:cubicBezTo>
                    <a:pt x="25964" y="8029"/>
                    <a:pt x="25788" y="8154"/>
                    <a:pt x="25602" y="8278"/>
                  </a:cubicBezTo>
                  <a:cubicBezTo>
                    <a:pt x="25611" y="8247"/>
                    <a:pt x="25611" y="8226"/>
                    <a:pt x="25611" y="8205"/>
                  </a:cubicBezTo>
                  <a:cubicBezTo>
                    <a:pt x="25664" y="7925"/>
                    <a:pt x="25684" y="7624"/>
                    <a:pt x="25664" y="7334"/>
                  </a:cubicBezTo>
                  <a:cubicBezTo>
                    <a:pt x="25674" y="7230"/>
                    <a:pt x="25674" y="7137"/>
                    <a:pt x="25632" y="7085"/>
                  </a:cubicBezTo>
                  <a:cubicBezTo>
                    <a:pt x="25487" y="6172"/>
                    <a:pt x="24968" y="5311"/>
                    <a:pt x="24025" y="4948"/>
                  </a:cubicBezTo>
                  <a:cubicBezTo>
                    <a:pt x="22852" y="4512"/>
                    <a:pt x="21400" y="4938"/>
                    <a:pt x="20300" y="4388"/>
                  </a:cubicBezTo>
                  <a:cubicBezTo>
                    <a:pt x="19014" y="3745"/>
                    <a:pt x="18890" y="2168"/>
                    <a:pt x="17935" y="1183"/>
                  </a:cubicBezTo>
                  <a:cubicBezTo>
                    <a:pt x="17168" y="405"/>
                    <a:pt x="15934" y="83"/>
                    <a:pt x="14803" y="10"/>
                  </a:cubicBezTo>
                  <a:cubicBezTo>
                    <a:pt x="14637" y="0"/>
                    <a:pt x="14482" y="0"/>
                    <a:pt x="14326" y="0"/>
                  </a:cubicBezTo>
                  <a:close/>
                </a:path>
              </a:pathLst>
            </a:custGeom>
            <a:solidFill>
              <a:schemeClr val="lt1"/>
            </a:solidFill>
            <a:ln w="114300" cap="flat" cmpd="sng">
              <a:solidFill>
                <a:schemeClr val="lt1"/>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33" name="Google Shape;2433;p54"/>
            <p:cNvGrpSpPr/>
            <p:nvPr/>
          </p:nvGrpSpPr>
          <p:grpSpPr>
            <a:xfrm>
              <a:off x="3025725" y="1616175"/>
              <a:ext cx="3092546" cy="2101577"/>
              <a:chOff x="3025725" y="1616175"/>
              <a:chExt cx="3092546" cy="2101577"/>
            </a:xfrm>
          </p:grpSpPr>
          <p:sp>
            <p:nvSpPr>
              <p:cNvPr id="2434" name="Google Shape;2434;p54"/>
              <p:cNvSpPr/>
              <p:nvPr/>
            </p:nvSpPr>
            <p:spPr>
              <a:xfrm>
                <a:off x="3064712" y="3529711"/>
                <a:ext cx="3053559" cy="188042"/>
              </a:xfrm>
              <a:custGeom>
                <a:avLst/>
                <a:gdLst/>
                <a:ahLst/>
                <a:cxnLst/>
                <a:rect l="l" t="t" r="r" b="b"/>
                <a:pathLst>
                  <a:path w="52240" h="3217" extrusionOk="0">
                    <a:moveTo>
                      <a:pt x="44429" y="1"/>
                    </a:moveTo>
                    <a:lnTo>
                      <a:pt x="44429" y="12"/>
                    </a:lnTo>
                    <a:lnTo>
                      <a:pt x="44429" y="32"/>
                    </a:lnTo>
                    <a:cubicBezTo>
                      <a:pt x="44418" y="125"/>
                      <a:pt x="44346" y="198"/>
                      <a:pt x="44252" y="198"/>
                    </a:cubicBezTo>
                    <a:cubicBezTo>
                      <a:pt x="44242" y="198"/>
                      <a:pt x="44222" y="198"/>
                      <a:pt x="44211" y="188"/>
                    </a:cubicBezTo>
                    <a:cubicBezTo>
                      <a:pt x="44086" y="157"/>
                      <a:pt x="43973" y="95"/>
                      <a:pt x="43869" y="12"/>
                    </a:cubicBezTo>
                    <a:cubicBezTo>
                      <a:pt x="43433" y="115"/>
                      <a:pt x="42987" y="198"/>
                      <a:pt x="42541" y="271"/>
                    </a:cubicBezTo>
                    <a:cubicBezTo>
                      <a:pt x="42500" y="364"/>
                      <a:pt x="42406" y="437"/>
                      <a:pt x="42261" y="437"/>
                    </a:cubicBezTo>
                    <a:cubicBezTo>
                      <a:pt x="42230" y="437"/>
                      <a:pt x="42198" y="427"/>
                      <a:pt x="42157" y="427"/>
                    </a:cubicBezTo>
                    <a:cubicBezTo>
                      <a:pt x="42085" y="406"/>
                      <a:pt x="42022" y="385"/>
                      <a:pt x="41970" y="344"/>
                    </a:cubicBezTo>
                    <a:cubicBezTo>
                      <a:pt x="40197" y="582"/>
                      <a:pt x="38371" y="602"/>
                      <a:pt x="36555" y="602"/>
                    </a:cubicBezTo>
                    <a:lnTo>
                      <a:pt x="35933" y="602"/>
                    </a:lnTo>
                    <a:cubicBezTo>
                      <a:pt x="34896" y="602"/>
                      <a:pt x="33848" y="602"/>
                      <a:pt x="32811" y="593"/>
                    </a:cubicBezTo>
                    <a:cubicBezTo>
                      <a:pt x="32790" y="644"/>
                      <a:pt x="32759" y="676"/>
                      <a:pt x="32738" y="717"/>
                    </a:cubicBezTo>
                    <a:cubicBezTo>
                      <a:pt x="32604" y="893"/>
                      <a:pt x="32406" y="987"/>
                      <a:pt x="32199" y="1070"/>
                    </a:cubicBezTo>
                    <a:cubicBezTo>
                      <a:pt x="32064" y="1121"/>
                      <a:pt x="31929" y="1173"/>
                      <a:pt x="31784" y="1215"/>
                    </a:cubicBezTo>
                    <a:cubicBezTo>
                      <a:pt x="31763" y="1225"/>
                      <a:pt x="31742" y="1236"/>
                      <a:pt x="31712" y="1236"/>
                    </a:cubicBezTo>
                    <a:lnTo>
                      <a:pt x="31691" y="1236"/>
                    </a:lnTo>
                    <a:cubicBezTo>
                      <a:pt x="31400" y="1308"/>
                      <a:pt x="31099" y="1339"/>
                      <a:pt x="30799" y="1339"/>
                    </a:cubicBezTo>
                    <a:cubicBezTo>
                      <a:pt x="30249" y="1339"/>
                      <a:pt x="29688" y="1225"/>
                      <a:pt x="29191" y="987"/>
                    </a:cubicBezTo>
                    <a:cubicBezTo>
                      <a:pt x="28983" y="893"/>
                      <a:pt x="28786" y="768"/>
                      <a:pt x="28651" y="593"/>
                    </a:cubicBezTo>
                    <a:cubicBezTo>
                      <a:pt x="26577" y="582"/>
                      <a:pt x="24502" y="582"/>
                      <a:pt x="22427" y="582"/>
                    </a:cubicBezTo>
                    <a:cubicBezTo>
                      <a:pt x="22210" y="665"/>
                      <a:pt x="21982" y="748"/>
                      <a:pt x="21763" y="821"/>
                    </a:cubicBezTo>
                    <a:cubicBezTo>
                      <a:pt x="21546" y="883"/>
                      <a:pt x="21328" y="945"/>
                      <a:pt x="21100" y="997"/>
                    </a:cubicBezTo>
                    <a:cubicBezTo>
                      <a:pt x="20239" y="1215"/>
                      <a:pt x="19347" y="1329"/>
                      <a:pt x="18444" y="1339"/>
                    </a:cubicBezTo>
                    <a:lnTo>
                      <a:pt x="18299" y="1339"/>
                    </a:lnTo>
                    <a:cubicBezTo>
                      <a:pt x="18123" y="1339"/>
                      <a:pt x="17936" y="1339"/>
                      <a:pt x="17750" y="1329"/>
                    </a:cubicBezTo>
                    <a:cubicBezTo>
                      <a:pt x="17023" y="1287"/>
                      <a:pt x="16286" y="1194"/>
                      <a:pt x="15571" y="1017"/>
                    </a:cubicBezTo>
                    <a:cubicBezTo>
                      <a:pt x="15364" y="976"/>
                      <a:pt x="15145" y="914"/>
                      <a:pt x="14938" y="862"/>
                    </a:cubicBezTo>
                    <a:cubicBezTo>
                      <a:pt x="14731" y="800"/>
                      <a:pt x="14523" y="738"/>
                      <a:pt x="14316" y="665"/>
                    </a:cubicBezTo>
                    <a:cubicBezTo>
                      <a:pt x="14181" y="810"/>
                      <a:pt x="14015" y="934"/>
                      <a:pt x="13818" y="1007"/>
                    </a:cubicBezTo>
                    <a:cubicBezTo>
                      <a:pt x="13610" y="1090"/>
                      <a:pt x="13393" y="1132"/>
                      <a:pt x="13175" y="1132"/>
                    </a:cubicBezTo>
                    <a:cubicBezTo>
                      <a:pt x="12687" y="1132"/>
                      <a:pt x="12190" y="976"/>
                      <a:pt x="11702" y="893"/>
                    </a:cubicBezTo>
                    <a:cubicBezTo>
                      <a:pt x="11443" y="851"/>
                      <a:pt x="11194" y="831"/>
                      <a:pt x="10934" y="831"/>
                    </a:cubicBezTo>
                    <a:cubicBezTo>
                      <a:pt x="10519" y="831"/>
                      <a:pt x="10094" y="883"/>
                      <a:pt x="9689" y="997"/>
                    </a:cubicBezTo>
                    <a:cubicBezTo>
                      <a:pt x="9327" y="1100"/>
                      <a:pt x="8974" y="1246"/>
                      <a:pt x="8600" y="1246"/>
                    </a:cubicBezTo>
                    <a:cubicBezTo>
                      <a:pt x="8569" y="1246"/>
                      <a:pt x="8538" y="1236"/>
                      <a:pt x="8507" y="1236"/>
                    </a:cubicBezTo>
                    <a:cubicBezTo>
                      <a:pt x="7967" y="1204"/>
                      <a:pt x="7490" y="810"/>
                      <a:pt x="7252" y="333"/>
                    </a:cubicBezTo>
                    <a:cubicBezTo>
                      <a:pt x="7231" y="281"/>
                      <a:pt x="7210" y="240"/>
                      <a:pt x="7190" y="198"/>
                    </a:cubicBezTo>
                    <a:cubicBezTo>
                      <a:pt x="7107" y="198"/>
                      <a:pt x="7045" y="136"/>
                      <a:pt x="7024" y="53"/>
                    </a:cubicBezTo>
                    <a:cubicBezTo>
                      <a:pt x="6847" y="63"/>
                      <a:pt x="6681" y="84"/>
                      <a:pt x="6505" y="95"/>
                    </a:cubicBezTo>
                    <a:cubicBezTo>
                      <a:pt x="6381" y="229"/>
                      <a:pt x="6245" y="312"/>
                      <a:pt x="6121" y="312"/>
                    </a:cubicBezTo>
                    <a:cubicBezTo>
                      <a:pt x="6017" y="312"/>
                      <a:pt x="5934" y="261"/>
                      <a:pt x="5893" y="146"/>
                    </a:cubicBezTo>
                    <a:cubicBezTo>
                      <a:pt x="5685" y="167"/>
                      <a:pt x="5489" y="188"/>
                      <a:pt x="5291" y="198"/>
                    </a:cubicBezTo>
                    <a:cubicBezTo>
                      <a:pt x="5240" y="551"/>
                      <a:pt x="5115" y="862"/>
                      <a:pt x="4721" y="1007"/>
                    </a:cubicBezTo>
                    <a:cubicBezTo>
                      <a:pt x="4627" y="1038"/>
                      <a:pt x="4544" y="1059"/>
                      <a:pt x="4482" y="1059"/>
                    </a:cubicBezTo>
                    <a:cubicBezTo>
                      <a:pt x="4295" y="1059"/>
                      <a:pt x="4223" y="924"/>
                      <a:pt x="4223" y="706"/>
                    </a:cubicBezTo>
                    <a:cubicBezTo>
                      <a:pt x="4223" y="593"/>
                      <a:pt x="4244" y="457"/>
                      <a:pt x="4285" y="302"/>
                    </a:cubicBezTo>
                    <a:lnTo>
                      <a:pt x="4285" y="302"/>
                    </a:lnTo>
                    <a:cubicBezTo>
                      <a:pt x="1578" y="602"/>
                      <a:pt x="1" y="955"/>
                      <a:pt x="1" y="1339"/>
                    </a:cubicBezTo>
                    <a:cubicBezTo>
                      <a:pt x="1" y="2377"/>
                      <a:pt x="11692" y="3217"/>
                      <a:pt x="26120" y="3217"/>
                    </a:cubicBezTo>
                    <a:cubicBezTo>
                      <a:pt x="40539" y="3217"/>
                      <a:pt x="52239" y="2377"/>
                      <a:pt x="52239" y="1339"/>
                    </a:cubicBezTo>
                    <a:cubicBezTo>
                      <a:pt x="52239" y="924"/>
                      <a:pt x="50342" y="530"/>
                      <a:pt x="47147" y="219"/>
                    </a:cubicBezTo>
                    <a:lnTo>
                      <a:pt x="47147" y="219"/>
                    </a:lnTo>
                    <a:cubicBezTo>
                      <a:pt x="47198" y="406"/>
                      <a:pt x="47230" y="572"/>
                      <a:pt x="47230" y="706"/>
                    </a:cubicBezTo>
                    <a:cubicBezTo>
                      <a:pt x="47230" y="924"/>
                      <a:pt x="47157" y="1059"/>
                      <a:pt x="46960" y="1059"/>
                    </a:cubicBezTo>
                    <a:cubicBezTo>
                      <a:pt x="46898" y="1059"/>
                      <a:pt x="46825" y="1038"/>
                      <a:pt x="46732" y="1007"/>
                    </a:cubicBezTo>
                    <a:cubicBezTo>
                      <a:pt x="46306" y="851"/>
                      <a:pt x="46192" y="510"/>
                      <a:pt x="46151" y="136"/>
                    </a:cubicBezTo>
                    <a:cubicBezTo>
                      <a:pt x="45964" y="115"/>
                      <a:pt x="45777" y="105"/>
                      <a:pt x="45580" y="84"/>
                    </a:cubicBezTo>
                    <a:cubicBezTo>
                      <a:pt x="45538" y="240"/>
                      <a:pt x="45446" y="312"/>
                      <a:pt x="45331" y="312"/>
                    </a:cubicBezTo>
                    <a:cubicBezTo>
                      <a:pt x="45186" y="312"/>
                      <a:pt x="45020" y="208"/>
                      <a:pt x="44895" y="32"/>
                    </a:cubicBezTo>
                    <a:lnTo>
                      <a:pt x="44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54"/>
              <p:cNvSpPr/>
              <p:nvPr/>
            </p:nvSpPr>
            <p:spPr>
              <a:xfrm>
                <a:off x="3078682" y="1616175"/>
                <a:ext cx="2978973" cy="1911221"/>
              </a:xfrm>
              <a:custGeom>
                <a:avLst/>
                <a:gdLst/>
                <a:ahLst/>
                <a:cxnLst/>
                <a:rect l="l" t="t" r="r" b="b"/>
                <a:pathLst>
                  <a:path w="50964" h="32697" extrusionOk="0">
                    <a:moveTo>
                      <a:pt x="36203" y="11712"/>
                    </a:moveTo>
                    <a:lnTo>
                      <a:pt x="36203" y="11712"/>
                    </a:lnTo>
                    <a:cubicBezTo>
                      <a:pt x="36254" y="11764"/>
                      <a:pt x="36306" y="11805"/>
                      <a:pt x="36358" y="11857"/>
                    </a:cubicBezTo>
                    <a:lnTo>
                      <a:pt x="36399" y="11857"/>
                    </a:lnTo>
                    <a:cubicBezTo>
                      <a:pt x="36462" y="11857"/>
                      <a:pt x="36524" y="11857"/>
                      <a:pt x="36586" y="11867"/>
                    </a:cubicBezTo>
                    <a:cubicBezTo>
                      <a:pt x="36462" y="11816"/>
                      <a:pt x="36327" y="11764"/>
                      <a:pt x="36203" y="11712"/>
                    </a:cubicBezTo>
                    <a:close/>
                    <a:moveTo>
                      <a:pt x="11297" y="14481"/>
                    </a:moveTo>
                    <a:lnTo>
                      <a:pt x="11297" y="14481"/>
                    </a:lnTo>
                    <a:cubicBezTo>
                      <a:pt x="11307" y="14626"/>
                      <a:pt x="11297" y="14782"/>
                      <a:pt x="11276" y="14928"/>
                    </a:cubicBezTo>
                    <a:cubicBezTo>
                      <a:pt x="11338" y="14845"/>
                      <a:pt x="11390" y="14751"/>
                      <a:pt x="11453" y="14668"/>
                    </a:cubicBezTo>
                    <a:lnTo>
                      <a:pt x="11297" y="14481"/>
                    </a:lnTo>
                    <a:close/>
                    <a:moveTo>
                      <a:pt x="4772" y="13361"/>
                    </a:moveTo>
                    <a:cubicBezTo>
                      <a:pt x="4720" y="13973"/>
                      <a:pt x="4782" y="14617"/>
                      <a:pt x="4969" y="15239"/>
                    </a:cubicBezTo>
                    <a:lnTo>
                      <a:pt x="4969" y="15249"/>
                    </a:lnTo>
                    <a:cubicBezTo>
                      <a:pt x="5208" y="15394"/>
                      <a:pt x="5446" y="15529"/>
                      <a:pt x="5654" y="15622"/>
                    </a:cubicBezTo>
                    <a:cubicBezTo>
                      <a:pt x="5685" y="15633"/>
                      <a:pt x="5716" y="15643"/>
                      <a:pt x="5747" y="15643"/>
                    </a:cubicBezTo>
                    <a:cubicBezTo>
                      <a:pt x="5893" y="15643"/>
                      <a:pt x="6017" y="15488"/>
                      <a:pt x="5944" y="15332"/>
                    </a:cubicBezTo>
                    <a:cubicBezTo>
                      <a:pt x="5757" y="14896"/>
                      <a:pt x="5114" y="14357"/>
                      <a:pt x="4948" y="14004"/>
                    </a:cubicBezTo>
                    <a:cubicBezTo>
                      <a:pt x="4865" y="13828"/>
                      <a:pt x="4793" y="13568"/>
                      <a:pt x="4772" y="13361"/>
                    </a:cubicBezTo>
                    <a:close/>
                    <a:moveTo>
                      <a:pt x="42789" y="16203"/>
                    </a:moveTo>
                    <a:cubicBezTo>
                      <a:pt x="42779" y="16245"/>
                      <a:pt x="42759" y="16276"/>
                      <a:pt x="42738" y="16318"/>
                    </a:cubicBezTo>
                    <a:cubicBezTo>
                      <a:pt x="42738" y="16546"/>
                      <a:pt x="42706" y="16763"/>
                      <a:pt x="42655" y="16982"/>
                    </a:cubicBezTo>
                    <a:cubicBezTo>
                      <a:pt x="42665" y="17023"/>
                      <a:pt x="42685" y="17065"/>
                      <a:pt x="42706" y="17095"/>
                    </a:cubicBezTo>
                    <a:cubicBezTo>
                      <a:pt x="42800" y="17240"/>
                      <a:pt x="42872" y="17303"/>
                      <a:pt x="42924" y="17303"/>
                    </a:cubicBezTo>
                    <a:cubicBezTo>
                      <a:pt x="43070" y="17303"/>
                      <a:pt x="43090" y="16867"/>
                      <a:pt x="43080" y="16514"/>
                    </a:cubicBezTo>
                    <a:lnTo>
                      <a:pt x="43080" y="16514"/>
                    </a:lnTo>
                    <a:cubicBezTo>
                      <a:pt x="43028" y="16587"/>
                      <a:pt x="42966" y="16650"/>
                      <a:pt x="42893" y="16722"/>
                    </a:cubicBezTo>
                    <a:cubicBezTo>
                      <a:pt x="42862" y="16546"/>
                      <a:pt x="42821" y="16369"/>
                      <a:pt x="42789" y="16203"/>
                    </a:cubicBezTo>
                    <a:close/>
                    <a:moveTo>
                      <a:pt x="5820" y="17106"/>
                    </a:moveTo>
                    <a:cubicBezTo>
                      <a:pt x="5789" y="17106"/>
                      <a:pt x="5768" y="17116"/>
                      <a:pt x="5737" y="17127"/>
                    </a:cubicBezTo>
                    <a:cubicBezTo>
                      <a:pt x="5654" y="17158"/>
                      <a:pt x="5561" y="17189"/>
                      <a:pt x="5467" y="17231"/>
                    </a:cubicBezTo>
                    <a:cubicBezTo>
                      <a:pt x="5499" y="17386"/>
                      <a:pt x="5508" y="17531"/>
                      <a:pt x="5519" y="17687"/>
                    </a:cubicBezTo>
                    <a:cubicBezTo>
                      <a:pt x="5654" y="17635"/>
                      <a:pt x="5789" y="17583"/>
                      <a:pt x="5903" y="17531"/>
                    </a:cubicBezTo>
                    <a:cubicBezTo>
                      <a:pt x="6142" y="17427"/>
                      <a:pt x="6027" y="17106"/>
                      <a:pt x="5820" y="17106"/>
                    </a:cubicBezTo>
                    <a:close/>
                    <a:moveTo>
                      <a:pt x="10727" y="16888"/>
                    </a:moveTo>
                    <a:cubicBezTo>
                      <a:pt x="10591" y="17168"/>
                      <a:pt x="10591" y="17531"/>
                      <a:pt x="10591" y="17531"/>
                    </a:cubicBezTo>
                    <a:cubicBezTo>
                      <a:pt x="10508" y="17406"/>
                      <a:pt x="10478" y="17240"/>
                      <a:pt x="10457" y="17085"/>
                    </a:cubicBezTo>
                    <a:cubicBezTo>
                      <a:pt x="10384" y="17261"/>
                      <a:pt x="10322" y="17448"/>
                      <a:pt x="10280" y="17645"/>
                    </a:cubicBezTo>
                    <a:cubicBezTo>
                      <a:pt x="10229" y="17842"/>
                      <a:pt x="9980" y="18485"/>
                      <a:pt x="10093" y="18683"/>
                    </a:cubicBezTo>
                    <a:cubicBezTo>
                      <a:pt x="10146" y="18766"/>
                      <a:pt x="10197" y="18807"/>
                      <a:pt x="10249" y="18807"/>
                    </a:cubicBezTo>
                    <a:cubicBezTo>
                      <a:pt x="10457" y="18807"/>
                      <a:pt x="10654" y="18236"/>
                      <a:pt x="10727" y="18060"/>
                    </a:cubicBezTo>
                    <a:cubicBezTo>
                      <a:pt x="10778" y="17915"/>
                      <a:pt x="10830" y="17770"/>
                      <a:pt x="10893" y="17635"/>
                    </a:cubicBezTo>
                    <a:cubicBezTo>
                      <a:pt x="10736" y="17293"/>
                      <a:pt x="10727" y="16888"/>
                      <a:pt x="10727" y="16888"/>
                    </a:cubicBezTo>
                    <a:close/>
                    <a:moveTo>
                      <a:pt x="7376" y="17572"/>
                    </a:moveTo>
                    <a:cubicBezTo>
                      <a:pt x="7064" y="17572"/>
                      <a:pt x="6474" y="18112"/>
                      <a:pt x="6297" y="18257"/>
                    </a:cubicBezTo>
                    <a:cubicBezTo>
                      <a:pt x="6142" y="18372"/>
                      <a:pt x="5768" y="18683"/>
                      <a:pt x="5353" y="18932"/>
                    </a:cubicBezTo>
                    <a:cubicBezTo>
                      <a:pt x="5343" y="18962"/>
                      <a:pt x="5333" y="18994"/>
                      <a:pt x="5322" y="19015"/>
                    </a:cubicBezTo>
                    <a:lnTo>
                      <a:pt x="5291" y="19108"/>
                    </a:lnTo>
                    <a:cubicBezTo>
                      <a:pt x="5312" y="19118"/>
                      <a:pt x="5333" y="19128"/>
                      <a:pt x="5363" y="19128"/>
                    </a:cubicBezTo>
                    <a:cubicBezTo>
                      <a:pt x="5664" y="19025"/>
                      <a:pt x="6059" y="18962"/>
                      <a:pt x="6266" y="18869"/>
                    </a:cubicBezTo>
                    <a:cubicBezTo>
                      <a:pt x="6598" y="18724"/>
                      <a:pt x="7542" y="18330"/>
                      <a:pt x="7562" y="17884"/>
                    </a:cubicBezTo>
                    <a:cubicBezTo>
                      <a:pt x="7573" y="17655"/>
                      <a:pt x="7490" y="17572"/>
                      <a:pt x="7376" y="17572"/>
                    </a:cubicBezTo>
                    <a:close/>
                    <a:moveTo>
                      <a:pt x="11307" y="18112"/>
                    </a:moveTo>
                    <a:cubicBezTo>
                      <a:pt x="11245" y="18185"/>
                      <a:pt x="11183" y="18247"/>
                      <a:pt x="11131" y="18319"/>
                    </a:cubicBezTo>
                    <a:cubicBezTo>
                      <a:pt x="10902" y="18610"/>
                      <a:pt x="10540" y="19004"/>
                      <a:pt x="10654" y="19430"/>
                    </a:cubicBezTo>
                    <a:cubicBezTo>
                      <a:pt x="10727" y="19699"/>
                      <a:pt x="10840" y="19803"/>
                      <a:pt x="10965" y="19803"/>
                    </a:cubicBezTo>
                    <a:cubicBezTo>
                      <a:pt x="11151" y="19803"/>
                      <a:pt x="11349" y="19564"/>
                      <a:pt x="11473" y="19284"/>
                    </a:cubicBezTo>
                    <a:cubicBezTo>
                      <a:pt x="11577" y="19045"/>
                      <a:pt x="11639" y="18776"/>
                      <a:pt x="11743" y="18517"/>
                    </a:cubicBezTo>
                    <a:cubicBezTo>
                      <a:pt x="11536" y="18413"/>
                      <a:pt x="11400" y="18257"/>
                      <a:pt x="11307" y="18112"/>
                    </a:cubicBezTo>
                    <a:close/>
                    <a:moveTo>
                      <a:pt x="40154" y="19741"/>
                    </a:moveTo>
                    <a:lnTo>
                      <a:pt x="40154" y="19741"/>
                    </a:lnTo>
                    <a:cubicBezTo>
                      <a:pt x="40082" y="19762"/>
                      <a:pt x="39999" y="19772"/>
                      <a:pt x="39916" y="19782"/>
                    </a:cubicBezTo>
                    <a:cubicBezTo>
                      <a:pt x="39947" y="19792"/>
                      <a:pt x="39979" y="19803"/>
                      <a:pt x="40009" y="19803"/>
                    </a:cubicBezTo>
                    <a:cubicBezTo>
                      <a:pt x="40062" y="19803"/>
                      <a:pt x="40113" y="19782"/>
                      <a:pt x="40154" y="19741"/>
                    </a:cubicBezTo>
                    <a:close/>
                    <a:moveTo>
                      <a:pt x="8050" y="18372"/>
                    </a:moveTo>
                    <a:cubicBezTo>
                      <a:pt x="8030" y="18372"/>
                      <a:pt x="8019" y="18382"/>
                      <a:pt x="7998" y="18382"/>
                    </a:cubicBezTo>
                    <a:cubicBezTo>
                      <a:pt x="7428" y="18517"/>
                      <a:pt x="6961" y="19181"/>
                      <a:pt x="6453" y="19606"/>
                    </a:cubicBezTo>
                    <a:lnTo>
                      <a:pt x="6857" y="19824"/>
                    </a:lnTo>
                    <a:cubicBezTo>
                      <a:pt x="7096" y="19730"/>
                      <a:pt x="7345" y="19658"/>
                      <a:pt x="7573" y="19481"/>
                    </a:cubicBezTo>
                    <a:cubicBezTo>
                      <a:pt x="7874" y="19243"/>
                      <a:pt x="8071" y="19004"/>
                      <a:pt x="8237" y="18713"/>
                    </a:cubicBezTo>
                    <a:cubicBezTo>
                      <a:pt x="8330" y="18558"/>
                      <a:pt x="8216" y="18372"/>
                      <a:pt x="8050" y="18372"/>
                    </a:cubicBezTo>
                    <a:close/>
                    <a:moveTo>
                      <a:pt x="42924" y="18372"/>
                    </a:moveTo>
                    <a:cubicBezTo>
                      <a:pt x="42759" y="18372"/>
                      <a:pt x="42644" y="18558"/>
                      <a:pt x="42738" y="18713"/>
                    </a:cubicBezTo>
                    <a:cubicBezTo>
                      <a:pt x="42904" y="19004"/>
                      <a:pt x="43100" y="19243"/>
                      <a:pt x="43391" y="19481"/>
                    </a:cubicBezTo>
                    <a:cubicBezTo>
                      <a:pt x="43619" y="19658"/>
                      <a:pt x="43879" y="19730"/>
                      <a:pt x="44117" y="19824"/>
                    </a:cubicBezTo>
                    <a:lnTo>
                      <a:pt x="44522" y="19606"/>
                    </a:lnTo>
                    <a:cubicBezTo>
                      <a:pt x="44003" y="19181"/>
                      <a:pt x="43547" y="18517"/>
                      <a:pt x="42976" y="18382"/>
                    </a:cubicBezTo>
                    <a:cubicBezTo>
                      <a:pt x="42955" y="18382"/>
                      <a:pt x="42934" y="18372"/>
                      <a:pt x="42924" y="18372"/>
                    </a:cubicBezTo>
                    <a:close/>
                    <a:moveTo>
                      <a:pt x="9201" y="18828"/>
                    </a:moveTo>
                    <a:cubicBezTo>
                      <a:pt x="8610" y="18828"/>
                      <a:pt x="7832" y="20020"/>
                      <a:pt x="7604" y="20249"/>
                    </a:cubicBezTo>
                    <a:cubicBezTo>
                      <a:pt x="7770" y="20352"/>
                      <a:pt x="7936" y="20467"/>
                      <a:pt x="8092" y="20571"/>
                    </a:cubicBezTo>
                    <a:cubicBezTo>
                      <a:pt x="8890" y="20052"/>
                      <a:pt x="9782" y="19347"/>
                      <a:pt x="9523" y="18994"/>
                    </a:cubicBezTo>
                    <a:lnTo>
                      <a:pt x="9512" y="18983"/>
                    </a:lnTo>
                    <a:cubicBezTo>
                      <a:pt x="9503" y="18973"/>
                      <a:pt x="9492" y="18962"/>
                      <a:pt x="9482" y="18942"/>
                    </a:cubicBezTo>
                    <a:cubicBezTo>
                      <a:pt x="9388" y="18859"/>
                      <a:pt x="9295" y="18828"/>
                      <a:pt x="9201" y="18828"/>
                    </a:cubicBezTo>
                    <a:close/>
                    <a:moveTo>
                      <a:pt x="41773" y="18828"/>
                    </a:moveTo>
                    <a:cubicBezTo>
                      <a:pt x="41669" y="18828"/>
                      <a:pt x="41576" y="18859"/>
                      <a:pt x="41493" y="18942"/>
                    </a:cubicBezTo>
                    <a:cubicBezTo>
                      <a:pt x="41482" y="18962"/>
                      <a:pt x="41472" y="18973"/>
                      <a:pt x="41461" y="18983"/>
                    </a:cubicBezTo>
                    <a:cubicBezTo>
                      <a:pt x="41452" y="18983"/>
                      <a:pt x="41452" y="18994"/>
                      <a:pt x="41452" y="18994"/>
                    </a:cubicBezTo>
                    <a:lnTo>
                      <a:pt x="41441" y="18994"/>
                    </a:lnTo>
                    <a:cubicBezTo>
                      <a:pt x="41192" y="19347"/>
                      <a:pt x="42084" y="20052"/>
                      <a:pt x="42872" y="20571"/>
                    </a:cubicBezTo>
                    <a:cubicBezTo>
                      <a:pt x="43038" y="20467"/>
                      <a:pt x="43204" y="20352"/>
                      <a:pt x="43370" y="20249"/>
                    </a:cubicBezTo>
                    <a:cubicBezTo>
                      <a:pt x="43132" y="20020"/>
                      <a:pt x="42354" y="18828"/>
                      <a:pt x="41773" y="18828"/>
                    </a:cubicBezTo>
                    <a:close/>
                    <a:moveTo>
                      <a:pt x="12801" y="18683"/>
                    </a:moveTo>
                    <a:cubicBezTo>
                      <a:pt x="12697" y="18693"/>
                      <a:pt x="12604" y="18693"/>
                      <a:pt x="12511" y="18693"/>
                    </a:cubicBezTo>
                    <a:lnTo>
                      <a:pt x="12458" y="18693"/>
                    </a:lnTo>
                    <a:cubicBezTo>
                      <a:pt x="12200" y="18932"/>
                      <a:pt x="11981" y="19211"/>
                      <a:pt x="11847" y="19513"/>
                    </a:cubicBezTo>
                    <a:cubicBezTo>
                      <a:pt x="11660" y="19928"/>
                      <a:pt x="11463" y="20695"/>
                      <a:pt x="11722" y="20695"/>
                    </a:cubicBezTo>
                    <a:cubicBezTo>
                      <a:pt x="11815" y="20695"/>
                      <a:pt x="11951" y="20612"/>
                      <a:pt x="12158" y="20394"/>
                    </a:cubicBezTo>
                    <a:cubicBezTo>
                      <a:pt x="12168" y="20384"/>
                      <a:pt x="12179" y="20384"/>
                      <a:pt x="12179" y="20373"/>
                    </a:cubicBezTo>
                    <a:cubicBezTo>
                      <a:pt x="12230" y="19679"/>
                      <a:pt x="12656" y="19191"/>
                      <a:pt x="12936" y="18942"/>
                    </a:cubicBezTo>
                    <a:lnTo>
                      <a:pt x="12801" y="18683"/>
                    </a:lnTo>
                    <a:close/>
                    <a:moveTo>
                      <a:pt x="39325" y="20114"/>
                    </a:moveTo>
                    <a:lnTo>
                      <a:pt x="39325" y="20114"/>
                    </a:lnTo>
                    <a:cubicBezTo>
                      <a:pt x="39283" y="20218"/>
                      <a:pt x="39221" y="20311"/>
                      <a:pt x="39169" y="20394"/>
                    </a:cubicBezTo>
                    <a:cubicBezTo>
                      <a:pt x="39128" y="20446"/>
                      <a:pt x="39096" y="20498"/>
                      <a:pt x="39055" y="20550"/>
                    </a:cubicBezTo>
                    <a:cubicBezTo>
                      <a:pt x="39045" y="20560"/>
                      <a:pt x="39034" y="20581"/>
                      <a:pt x="39024" y="20591"/>
                    </a:cubicBezTo>
                    <a:cubicBezTo>
                      <a:pt x="39117" y="20664"/>
                      <a:pt x="39190" y="20695"/>
                      <a:pt x="39252" y="20695"/>
                    </a:cubicBezTo>
                    <a:cubicBezTo>
                      <a:pt x="39408" y="20695"/>
                      <a:pt x="39398" y="20425"/>
                      <a:pt x="39325" y="20114"/>
                    </a:cubicBezTo>
                    <a:close/>
                    <a:moveTo>
                      <a:pt x="4295" y="20415"/>
                    </a:moveTo>
                    <a:cubicBezTo>
                      <a:pt x="4222" y="20488"/>
                      <a:pt x="4150" y="20550"/>
                      <a:pt x="4077" y="20612"/>
                    </a:cubicBezTo>
                    <a:cubicBezTo>
                      <a:pt x="4160" y="20737"/>
                      <a:pt x="4243" y="20850"/>
                      <a:pt x="4316" y="20933"/>
                    </a:cubicBezTo>
                    <a:cubicBezTo>
                      <a:pt x="4357" y="20954"/>
                      <a:pt x="4388" y="20975"/>
                      <a:pt x="4430" y="20996"/>
                    </a:cubicBezTo>
                    <a:lnTo>
                      <a:pt x="4295" y="20415"/>
                    </a:lnTo>
                    <a:close/>
                    <a:moveTo>
                      <a:pt x="46648" y="20529"/>
                    </a:moveTo>
                    <a:lnTo>
                      <a:pt x="46544" y="20996"/>
                    </a:lnTo>
                    <a:cubicBezTo>
                      <a:pt x="46576" y="20975"/>
                      <a:pt x="46617" y="20954"/>
                      <a:pt x="46648" y="20933"/>
                    </a:cubicBezTo>
                    <a:cubicBezTo>
                      <a:pt x="46710" y="20871"/>
                      <a:pt x="46783" y="20788"/>
                      <a:pt x="46845" y="20695"/>
                    </a:cubicBezTo>
                    <a:cubicBezTo>
                      <a:pt x="46772" y="20643"/>
                      <a:pt x="46710" y="20591"/>
                      <a:pt x="46648" y="20529"/>
                    </a:cubicBezTo>
                    <a:close/>
                    <a:moveTo>
                      <a:pt x="3195" y="21401"/>
                    </a:moveTo>
                    <a:cubicBezTo>
                      <a:pt x="3164" y="21410"/>
                      <a:pt x="3133" y="21410"/>
                      <a:pt x="3092" y="21410"/>
                    </a:cubicBezTo>
                    <a:lnTo>
                      <a:pt x="3102" y="21410"/>
                    </a:lnTo>
                    <a:cubicBezTo>
                      <a:pt x="3133" y="21410"/>
                      <a:pt x="3164" y="21410"/>
                      <a:pt x="3195" y="21401"/>
                    </a:cubicBezTo>
                    <a:close/>
                    <a:moveTo>
                      <a:pt x="10083" y="20166"/>
                    </a:moveTo>
                    <a:cubicBezTo>
                      <a:pt x="9907" y="20166"/>
                      <a:pt x="9699" y="20207"/>
                      <a:pt x="9533" y="20269"/>
                    </a:cubicBezTo>
                    <a:cubicBezTo>
                      <a:pt x="9201" y="20384"/>
                      <a:pt x="8869" y="20654"/>
                      <a:pt x="8569" y="20913"/>
                    </a:cubicBezTo>
                    <a:cubicBezTo>
                      <a:pt x="8869" y="21131"/>
                      <a:pt x="9150" y="21348"/>
                      <a:pt x="9420" y="21587"/>
                    </a:cubicBezTo>
                    <a:cubicBezTo>
                      <a:pt x="9803" y="21318"/>
                      <a:pt x="10291" y="20944"/>
                      <a:pt x="10436" y="20695"/>
                    </a:cubicBezTo>
                    <a:cubicBezTo>
                      <a:pt x="10674" y="20301"/>
                      <a:pt x="10415" y="20166"/>
                      <a:pt x="10083" y="20166"/>
                    </a:cubicBezTo>
                    <a:close/>
                    <a:moveTo>
                      <a:pt x="40891" y="20166"/>
                    </a:moveTo>
                    <a:cubicBezTo>
                      <a:pt x="40549" y="20166"/>
                      <a:pt x="40300" y="20301"/>
                      <a:pt x="40528" y="20695"/>
                    </a:cubicBezTo>
                    <a:cubicBezTo>
                      <a:pt x="40684" y="20944"/>
                      <a:pt x="41161" y="21318"/>
                      <a:pt x="41555" y="21587"/>
                    </a:cubicBezTo>
                    <a:cubicBezTo>
                      <a:pt x="41825" y="21348"/>
                      <a:pt x="42105" y="21131"/>
                      <a:pt x="42395" y="20913"/>
                    </a:cubicBezTo>
                    <a:cubicBezTo>
                      <a:pt x="42105" y="20654"/>
                      <a:pt x="41773" y="20384"/>
                      <a:pt x="41441" y="20269"/>
                    </a:cubicBezTo>
                    <a:cubicBezTo>
                      <a:pt x="41275" y="20207"/>
                      <a:pt x="41067" y="20166"/>
                      <a:pt x="40891" y="20166"/>
                    </a:cubicBezTo>
                    <a:close/>
                    <a:moveTo>
                      <a:pt x="38619" y="22220"/>
                    </a:moveTo>
                    <a:lnTo>
                      <a:pt x="38619" y="22220"/>
                    </a:lnTo>
                    <a:cubicBezTo>
                      <a:pt x="38589" y="22230"/>
                      <a:pt x="38557" y="22230"/>
                      <a:pt x="38516" y="22230"/>
                    </a:cubicBezTo>
                    <a:cubicBezTo>
                      <a:pt x="38516" y="22261"/>
                      <a:pt x="38516" y="22282"/>
                      <a:pt x="38506" y="22303"/>
                    </a:cubicBezTo>
                    <a:cubicBezTo>
                      <a:pt x="38547" y="22282"/>
                      <a:pt x="38589" y="22251"/>
                      <a:pt x="38619" y="22220"/>
                    </a:cubicBezTo>
                    <a:close/>
                    <a:moveTo>
                      <a:pt x="12428" y="20674"/>
                    </a:moveTo>
                    <a:cubicBezTo>
                      <a:pt x="12386" y="20716"/>
                      <a:pt x="12355" y="20767"/>
                      <a:pt x="12324" y="20820"/>
                    </a:cubicBezTo>
                    <a:lnTo>
                      <a:pt x="12241" y="21048"/>
                    </a:lnTo>
                    <a:cubicBezTo>
                      <a:pt x="12230" y="21027"/>
                      <a:pt x="12230" y="21016"/>
                      <a:pt x="12230" y="21006"/>
                    </a:cubicBezTo>
                    <a:cubicBezTo>
                      <a:pt x="12200" y="21079"/>
                      <a:pt x="12179" y="21141"/>
                      <a:pt x="12168" y="21224"/>
                    </a:cubicBezTo>
                    <a:cubicBezTo>
                      <a:pt x="12106" y="21556"/>
                      <a:pt x="12168" y="22313"/>
                      <a:pt x="12583" y="22334"/>
                    </a:cubicBezTo>
                    <a:cubicBezTo>
                      <a:pt x="12573" y="22023"/>
                      <a:pt x="12583" y="21722"/>
                      <a:pt x="12594" y="21452"/>
                    </a:cubicBezTo>
                    <a:cubicBezTo>
                      <a:pt x="12479" y="21152"/>
                      <a:pt x="12438" y="20830"/>
                      <a:pt x="12428" y="20674"/>
                    </a:cubicBezTo>
                    <a:close/>
                    <a:moveTo>
                      <a:pt x="5363" y="22355"/>
                    </a:moveTo>
                    <a:cubicBezTo>
                      <a:pt x="5353" y="22365"/>
                      <a:pt x="5333" y="22376"/>
                      <a:pt x="5322" y="22386"/>
                    </a:cubicBezTo>
                    <a:cubicBezTo>
                      <a:pt x="5343" y="22386"/>
                      <a:pt x="5374" y="22386"/>
                      <a:pt x="5405" y="22396"/>
                    </a:cubicBezTo>
                    <a:lnTo>
                      <a:pt x="5363" y="22355"/>
                    </a:lnTo>
                    <a:close/>
                    <a:moveTo>
                      <a:pt x="45611" y="22355"/>
                    </a:moveTo>
                    <a:cubicBezTo>
                      <a:pt x="45590" y="22365"/>
                      <a:pt x="45580" y="22386"/>
                      <a:pt x="45569" y="22396"/>
                    </a:cubicBezTo>
                    <a:cubicBezTo>
                      <a:pt x="45590" y="22386"/>
                      <a:pt x="45621" y="22386"/>
                      <a:pt x="45652" y="22386"/>
                    </a:cubicBezTo>
                    <a:cubicBezTo>
                      <a:pt x="45642" y="22376"/>
                      <a:pt x="45621" y="22365"/>
                      <a:pt x="45611" y="22355"/>
                    </a:cubicBezTo>
                    <a:close/>
                    <a:moveTo>
                      <a:pt x="5425" y="22406"/>
                    </a:moveTo>
                    <a:cubicBezTo>
                      <a:pt x="5425" y="22417"/>
                      <a:pt x="5436" y="22417"/>
                      <a:pt x="5446" y="22427"/>
                    </a:cubicBezTo>
                    <a:lnTo>
                      <a:pt x="5425" y="22406"/>
                    </a:lnTo>
                    <a:close/>
                    <a:moveTo>
                      <a:pt x="11048" y="21162"/>
                    </a:moveTo>
                    <a:cubicBezTo>
                      <a:pt x="10561" y="21162"/>
                      <a:pt x="10156" y="21493"/>
                      <a:pt x="9772" y="21898"/>
                    </a:cubicBezTo>
                    <a:cubicBezTo>
                      <a:pt x="9980" y="22085"/>
                      <a:pt x="10176" y="22282"/>
                      <a:pt x="10374" y="22479"/>
                    </a:cubicBezTo>
                    <a:cubicBezTo>
                      <a:pt x="10799" y="22168"/>
                      <a:pt x="11172" y="21815"/>
                      <a:pt x="11287" y="21442"/>
                    </a:cubicBezTo>
                    <a:cubicBezTo>
                      <a:pt x="11328" y="21307"/>
                      <a:pt x="11224" y="21172"/>
                      <a:pt x="11079" y="21162"/>
                    </a:cubicBezTo>
                    <a:close/>
                    <a:moveTo>
                      <a:pt x="39896" y="21162"/>
                    </a:moveTo>
                    <a:cubicBezTo>
                      <a:pt x="39750" y="21172"/>
                      <a:pt x="39636" y="21307"/>
                      <a:pt x="39677" y="21442"/>
                    </a:cubicBezTo>
                    <a:cubicBezTo>
                      <a:pt x="39792" y="21815"/>
                      <a:pt x="40165" y="22168"/>
                      <a:pt x="40601" y="22479"/>
                    </a:cubicBezTo>
                    <a:cubicBezTo>
                      <a:pt x="40788" y="22282"/>
                      <a:pt x="40995" y="22085"/>
                      <a:pt x="41203" y="21898"/>
                    </a:cubicBezTo>
                    <a:cubicBezTo>
                      <a:pt x="40818" y="21493"/>
                      <a:pt x="40414" y="21162"/>
                      <a:pt x="39926" y="21162"/>
                    </a:cubicBezTo>
                    <a:close/>
                    <a:moveTo>
                      <a:pt x="25373" y="0"/>
                    </a:moveTo>
                    <a:cubicBezTo>
                      <a:pt x="22852" y="0"/>
                      <a:pt x="20249" y="675"/>
                      <a:pt x="18744" y="2407"/>
                    </a:cubicBezTo>
                    <a:cubicBezTo>
                      <a:pt x="17189" y="4202"/>
                      <a:pt x="16950" y="6940"/>
                      <a:pt x="14689" y="8019"/>
                    </a:cubicBezTo>
                    <a:cubicBezTo>
                      <a:pt x="13102" y="8766"/>
                      <a:pt x="11151" y="8382"/>
                      <a:pt x="9378" y="8683"/>
                    </a:cubicBezTo>
                    <a:cubicBezTo>
                      <a:pt x="6702" y="9140"/>
                      <a:pt x="5094" y="10965"/>
                      <a:pt x="4803" y="13061"/>
                    </a:cubicBezTo>
                    <a:cubicBezTo>
                      <a:pt x="4835" y="12978"/>
                      <a:pt x="4897" y="12936"/>
                      <a:pt x="4990" y="12936"/>
                    </a:cubicBezTo>
                    <a:cubicBezTo>
                      <a:pt x="5084" y="12936"/>
                      <a:pt x="5208" y="12988"/>
                      <a:pt x="5374" y="13102"/>
                    </a:cubicBezTo>
                    <a:cubicBezTo>
                      <a:pt x="6162" y="13651"/>
                      <a:pt x="6110" y="15177"/>
                      <a:pt x="6857" y="15924"/>
                    </a:cubicBezTo>
                    <a:cubicBezTo>
                      <a:pt x="6909" y="15965"/>
                      <a:pt x="6961" y="15986"/>
                      <a:pt x="7013" y="15986"/>
                    </a:cubicBezTo>
                    <a:cubicBezTo>
                      <a:pt x="7147" y="15986"/>
                      <a:pt x="7272" y="15861"/>
                      <a:pt x="7230" y="15705"/>
                    </a:cubicBezTo>
                    <a:cubicBezTo>
                      <a:pt x="7013" y="14845"/>
                      <a:pt x="6432" y="13351"/>
                      <a:pt x="7054" y="13091"/>
                    </a:cubicBezTo>
                    <a:cubicBezTo>
                      <a:pt x="7147" y="13050"/>
                      <a:pt x="7241" y="13040"/>
                      <a:pt x="7313" y="13040"/>
                    </a:cubicBezTo>
                    <a:cubicBezTo>
                      <a:pt x="8247" y="13040"/>
                      <a:pt x="7926" y="15685"/>
                      <a:pt x="7905" y="16120"/>
                    </a:cubicBezTo>
                    <a:cubicBezTo>
                      <a:pt x="7894" y="16359"/>
                      <a:pt x="7832" y="17303"/>
                      <a:pt x="8050" y="17303"/>
                    </a:cubicBezTo>
                    <a:cubicBezTo>
                      <a:pt x="8102" y="17303"/>
                      <a:pt x="8175" y="17240"/>
                      <a:pt x="8268" y="17095"/>
                    </a:cubicBezTo>
                    <a:cubicBezTo>
                      <a:pt x="8444" y="16816"/>
                      <a:pt x="8371" y="15944"/>
                      <a:pt x="8454" y="15602"/>
                    </a:cubicBezTo>
                    <a:cubicBezTo>
                      <a:pt x="8579" y="15073"/>
                      <a:pt x="8683" y="14326"/>
                      <a:pt x="9035" y="13900"/>
                    </a:cubicBezTo>
                    <a:cubicBezTo>
                      <a:pt x="9201" y="13693"/>
                      <a:pt x="9347" y="13610"/>
                      <a:pt x="9471" y="13610"/>
                    </a:cubicBezTo>
                    <a:cubicBezTo>
                      <a:pt x="9731" y="13610"/>
                      <a:pt x="9876" y="14004"/>
                      <a:pt x="9897" y="14451"/>
                    </a:cubicBezTo>
                    <a:cubicBezTo>
                      <a:pt x="9927" y="15280"/>
                      <a:pt x="9284" y="15322"/>
                      <a:pt x="9035" y="16016"/>
                    </a:cubicBezTo>
                    <a:cubicBezTo>
                      <a:pt x="8869" y="16494"/>
                      <a:pt x="8942" y="16961"/>
                      <a:pt x="9088" y="17427"/>
                    </a:cubicBezTo>
                    <a:cubicBezTo>
                      <a:pt x="9118" y="17531"/>
                      <a:pt x="9212" y="17583"/>
                      <a:pt x="9305" y="17583"/>
                    </a:cubicBezTo>
                    <a:cubicBezTo>
                      <a:pt x="9388" y="17583"/>
                      <a:pt x="9482" y="17531"/>
                      <a:pt x="9512" y="17427"/>
                    </a:cubicBezTo>
                    <a:cubicBezTo>
                      <a:pt x="9668" y="16940"/>
                      <a:pt x="9814" y="16224"/>
                      <a:pt x="9917" y="15986"/>
                    </a:cubicBezTo>
                    <a:cubicBezTo>
                      <a:pt x="10146" y="15467"/>
                      <a:pt x="10208" y="14264"/>
                      <a:pt x="10654" y="13890"/>
                    </a:cubicBezTo>
                    <a:cubicBezTo>
                      <a:pt x="10695" y="13859"/>
                      <a:pt x="10727" y="13828"/>
                      <a:pt x="10768" y="13807"/>
                    </a:cubicBezTo>
                    <a:cubicBezTo>
                      <a:pt x="10612" y="13600"/>
                      <a:pt x="10467" y="13393"/>
                      <a:pt x="10332" y="13174"/>
                    </a:cubicBezTo>
                    <a:cubicBezTo>
                      <a:pt x="10135" y="12863"/>
                      <a:pt x="9948" y="12521"/>
                      <a:pt x="9938" y="12148"/>
                    </a:cubicBezTo>
                    <a:cubicBezTo>
                      <a:pt x="9938" y="12003"/>
                      <a:pt x="9969" y="11847"/>
                      <a:pt x="10073" y="11754"/>
                    </a:cubicBezTo>
                    <a:cubicBezTo>
                      <a:pt x="10176" y="11660"/>
                      <a:pt x="10322" y="11650"/>
                      <a:pt x="10467" y="11639"/>
                    </a:cubicBezTo>
                    <a:cubicBezTo>
                      <a:pt x="10736" y="11618"/>
                      <a:pt x="11006" y="11618"/>
                      <a:pt x="11276" y="11618"/>
                    </a:cubicBezTo>
                    <a:cubicBezTo>
                      <a:pt x="11774" y="11618"/>
                      <a:pt x="12272" y="11650"/>
                      <a:pt x="12770" y="11733"/>
                    </a:cubicBezTo>
                    <a:cubicBezTo>
                      <a:pt x="13341" y="11837"/>
                      <a:pt x="13901" y="12012"/>
                      <a:pt x="14409" y="12282"/>
                    </a:cubicBezTo>
                    <a:cubicBezTo>
                      <a:pt x="14689" y="12189"/>
                      <a:pt x="14989" y="12116"/>
                      <a:pt x="15280" y="12075"/>
                    </a:cubicBezTo>
                    <a:cubicBezTo>
                      <a:pt x="15332" y="11639"/>
                      <a:pt x="15384" y="11214"/>
                      <a:pt x="15477" y="10788"/>
                    </a:cubicBezTo>
                    <a:cubicBezTo>
                      <a:pt x="15560" y="10426"/>
                      <a:pt x="15674" y="10052"/>
                      <a:pt x="15934" y="9783"/>
                    </a:cubicBezTo>
                    <a:cubicBezTo>
                      <a:pt x="16027" y="9679"/>
                      <a:pt x="16151" y="9596"/>
                      <a:pt x="16286" y="9596"/>
                    </a:cubicBezTo>
                    <a:lnTo>
                      <a:pt x="16296" y="9596"/>
                    </a:lnTo>
                    <a:cubicBezTo>
                      <a:pt x="16442" y="9596"/>
                      <a:pt x="16556" y="9700"/>
                      <a:pt x="16660" y="9793"/>
                    </a:cubicBezTo>
                    <a:cubicBezTo>
                      <a:pt x="17241" y="10301"/>
                      <a:pt x="17780" y="10851"/>
                      <a:pt x="18226" y="11484"/>
                    </a:cubicBezTo>
                    <a:cubicBezTo>
                      <a:pt x="18589" y="11992"/>
                      <a:pt x="18880" y="12552"/>
                      <a:pt x="19035" y="13154"/>
                    </a:cubicBezTo>
                    <a:cubicBezTo>
                      <a:pt x="19274" y="13361"/>
                      <a:pt x="19481" y="13579"/>
                      <a:pt x="19657" y="13817"/>
                    </a:cubicBezTo>
                    <a:cubicBezTo>
                      <a:pt x="19896" y="14139"/>
                      <a:pt x="20176" y="14451"/>
                      <a:pt x="20477" y="14720"/>
                    </a:cubicBezTo>
                    <a:cubicBezTo>
                      <a:pt x="20685" y="14917"/>
                      <a:pt x="20840" y="15104"/>
                      <a:pt x="20954" y="15280"/>
                    </a:cubicBezTo>
                    <a:cubicBezTo>
                      <a:pt x="21255" y="15758"/>
                      <a:pt x="21234" y="16120"/>
                      <a:pt x="21234" y="16120"/>
                    </a:cubicBezTo>
                    <a:lnTo>
                      <a:pt x="21037" y="16058"/>
                    </a:lnTo>
                    <a:lnTo>
                      <a:pt x="21037" y="16058"/>
                    </a:lnTo>
                    <a:cubicBezTo>
                      <a:pt x="21203" y="16971"/>
                      <a:pt x="20622" y="17406"/>
                      <a:pt x="20622" y="17406"/>
                    </a:cubicBezTo>
                    <a:lnTo>
                      <a:pt x="20622" y="17085"/>
                    </a:lnTo>
                    <a:cubicBezTo>
                      <a:pt x="20415" y="17874"/>
                      <a:pt x="20072" y="18060"/>
                      <a:pt x="20072" y="18060"/>
                    </a:cubicBezTo>
                    <a:lnTo>
                      <a:pt x="20072" y="17583"/>
                    </a:lnTo>
                    <a:lnTo>
                      <a:pt x="19865" y="18123"/>
                    </a:lnTo>
                    <a:cubicBezTo>
                      <a:pt x="20529" y="18361"/>
                      <a:pt x="20477" y="19128"/>
                      <a:pt x="20477" y="19128"/>
                    </a:cubicBezTo>
                    <a:lnTo>
                      <a:pt x="20187" y="18900"/>
                    </a:lnTo>
                    <a:lnTo>
                      <a:pt x="20187" y="18900"/>
                    </a:lnTo>
                    <a:cubicBezTo>
                      <a:pt x="20197" y="19004"/>
                      <a:pt x="20176" y="19098"/>
                      <a:pt x="20145" y="19170"/>
                    </a:cubicBezTo>
                    <a:cubicBezTo>
                      <a:pt x="20383" y="19326"/>
                      <a:pt x="20622" y="19481"/>
                      <a:pt x="20840" y="19637"/>
                    </a:cubicBezTo>
                    <a:cubicBezTo>
                      <a:pt x="20975" y="19741"/>
                      <a:pt x="21110" y="19834"/>
                      <a:pt x="21234" y="19937"/>
                    </a:cubicBezTo>
                    <a:cubicBezTo>
                      <a:pt x="21784" y="20373"/>
                      <a:pt x="22292" y="20850"/>
                      <a:pt x="22739" y="21369"/>
                    </a:cubicBezTo>
                    <a:cubicBezTo>
                      <a:pt x="22842" y="21483"/>
                      <a:pt x="22935" y="21597"/>
                      <a:pt x="23029" y="21712"/>
                    </a:cubicBezTo>
                    <a:cubicBezTo>
                      <a:pt x="23267" y="22012"/>
                      <a:pt x="23495" y="22323"/>
                      <a:pt x="23714" y="22645"/>
                    </a:cubicBezTo>
                    <a:cubicBezTo>
                      <a:pt x="23880" y="21006"/>
                      <a:pt x="24772" y="19440"/>
                      <a:pt x="26213" y="18641"/>
                    </a:cubicBezTo>
                    <a:cubicBezTo>
                      <a:pt x="27313" y="18029"/>
                      <a:pt x="28599" y="17894"/>
                      <a:pt x="29864" y="17894"/>
                    </a:cubicBezTo>
                    <a:cubicBezTo>
                      <a:pt x="30051" y="17894"/>
                      <a:pt x="30238" y="17904"/>
                      <a:pt x="30425" y="17904"/>
                    </a:cubicBezTo>
                    <a:cubicBezTo>
                      <a:pt x="31068" y="17925"/>
                      <a:pt x="31701" y="17957"/>
                      <a:pt x="32344" y="17957"/>
                    </a:cubicBezTo>
                    <a:cubicBezTo>
                      <a:pt x="32800" y="17957"/>
                      <a:pt x="33246" y="17936"/>
                      <a:pt x="33692" y="17884"/>
                    </a:cubicBezTo>
                    <a:cubicBezTo>
                      <a:pt x="33755" y="17884"/>
                      <a:pt x="33806" y="17874"/>
                      <a:pt x="33858" y="17863"/>
                    </a:cubicBezTo>
                    <a:cubicBezTo>
                      <a:pt x="34200" y="17821"/>
                      <a:pt x="34512" y="17635"/>
                      <a:pt x="34719" y="17355"/>
                    </a:cubicBezTo>
                    <a:cubicBezTo>
                      <a:pt x="34730" y="17334"/>
                      <a:pt x="34730" y="17314"/>
                      <a:pt x="34740" y="17282"/>
                    </a:cubicBezTo>
                    <a:lnTo>
                      <a:pt x="34802" y="17002"/>
                    </a:lnTo>
                    <a:cubicBezTo>
                      <a:pt x="34751" y="16961"/>
                      <a:pt x="34688" y="16919"/>
                      <a:pt x="34636" y="16867"/>
                    </a:cubicBezTo>
                    <a:cubicBezTo>
                      <a:pt x="34585" y="16961"/>
                      <a:pt x="34553" y="17065"/>
                      <a:pt x="34522" y="17178"/>
                    </a:cubicBezTo>
                    <a:cubicBezTo>
                      <a:pt x="34502" y="17240"/>
                      <a:pt x="34491" y="17314"/>
                      <a:pt x="34481" y="17386"/>
                    </a:cubicBezTo>
                    <a:cubicBezTo>
                      <a:pt x="34460" y="17344"/>
                      <a:pt x="34449" y="17293"/>
                      <a:pt x="34439" y="17240"/>
                    </a:cubicBezTo>
                    <a:cubicBezTo>
                      <a:pt x="34387" y="17023"/>
                      <a:pt x="34356" y="16805"/>
                      <a:pt x="34346" y="16577"/>
                    </a:cubicBezTo>
                    <a:cubicBezTo>
                      <a:pt x="34170" y="16380"/>
                      <a:pt x="34024" y="16152"/>
                      <a:pt x="33921" y="15903"/>
                    </a:cubicBezTo>
                    <a:lnTo>
                      <a:pt x="33827" y="16369"/>
                    </a:lnTo>
                    <a:cubicBezTo>
                      <a:pt x="33474" y="15944"/>
                      <a:pt x="33184" y="15467"/>
                      <a:pt x="32966" y="14958"/>
                    </a:cubicBezTo>
                    <a:cubicBezTo>
                      <a:pt x="32873" y="15041"/>
                      <a:pt x="32821" y="15156"/>
                      <a:pt x="32810" y="15280"/>
                    </a:cubicBezTo>
                    <a:cubicBezTo>
                      <a:pt x="32676" y="15011"/>
                      <a:pt x="32531" y="14709"/>
                      <a:pt x="32531" y="14419"/>
                    </a:cubicBezTo>
                    <a:cubicBezTo>
                      <a:pt x="32531" y="14357"/>
                      <a:pt x="32541" y="14295"/>
                      <a:pt x="32551" y="14232"/>
                    </a:cubicBezTo>
                    <a:cubicBezTo>
                      <a:pt x="32603" y="13983"/>
                      <a:pt x="32780" y="13776"/>
                      <a:pt x="32956" y="13589"/>
                    </a:cubicBezTo>
                    <a:cubicBezTo>
                      <a:pt x="33661" y="12812"/>
                      <a:pt x="34460" y="12116"/>
                      <a:pt x="35248" y="11432"/>
                    </a:cubicBezTo>
                    <a:cubicBezTo>
                      <a:pt x="35341" y="11359"/>
                      <a:pt x="35456" y="11318"/>
                      <a:pt x="35570" y="11318"/>
                    </a:cubicBezTo>
                    <a:cubicBezTo>
                      <a:pt x="35684" y="11318"/>
                      <a:pt x="35788" y="11359"/>
                      <a:pt x="35881" y="11432"/>
                    </a:cubicBezTo>
                    <a:lnTo>
                      <a:pt x="36099" y="11618"/>
                    </a:lnTo>
                    <a:cubicBezTo>
                      <a:pt x="36296" y="11556"/>
                      <a:pt x="36514" y="11525"/>
                      <a:pt x="36731" y="11525"/>
                    </a:cubicBezTo>
                    <a:cubicBezTo>
                      <a:pt x="37033" y="11525"/>
                      <a:pt x="37344" y="11588"/>
                      <a:pt x="37623" y="11722"/>
                    </a:cubicBezTo>
                    <a:lnTo>
                      <a:pt x="37655" y="11629"/>
                    </a:lnTo>
                    <a:cubicBezTo>
                      <a:pt x="37976" y="11432"/>
                      <a:pt x="38350" y="11328"/>
                      <a:pt x="38723" y="11328"/>
                    </a:cubicBezTo>
                    <a:cubicBezTo>
                      <a:pt x="38858" y="11328"/>
                      <a:pt x="38993" y="11339"/>
                      <a:pt x="39128" y="11369"/>
                    </a:cubicBezTo>
                    <a:cubicBezTo>
                      <a:pt x="38993" y="11452"/>
                      <a:pt x="38858" y="11525"/>
                      <a:pt x="38723" y="11608"/>
                    </a:cubicBezTo>
                    <a:cubicBezTo>
                      <a:pt x="38930" y="11567"/>
                      <a:pt x="39138" y="11546"/>
                      <a:pt x="39356" y="11546"/>
                    </a:cubicBezTo>
                    <a:cubicBezTo>
                      <a:pt x="39740" y="11546"/>
                      <a:pt x="40124" y="11608"/>
                      <a:pt x="40466" y="11754"/>
                    </a:cubicBezTo>
                    <a:cubicBezTo>
                      <a:pt x="40559" y="11629"/>
                      <a:pt x="40642" y="11505"/>
                      <a:pt x="40735" y="11380"/>
                    </a:cubicBezTo>
                    <a:cubicBezTo>
                      <a:pt x="40829" y="11256"/>
                      <a:pt x="40974" y="11183"/>
                      <a:pt x="41130" y="11183"/>
                    </a:cubicBezTo>
                    <a:cubicBezTo>
                      <a:pt x="41203" y="11183"/>
                      <a:pt x="41275" y="11203"/>
                      <a:pt x="41348" y="11235"/>
                    </a:cubicBezTo>
                    <a:cubicBezTo>
                      <a:pt x="42281" y="11722"/>
                      <a:pt x="43204" y="12231"/>
                      <a:pt x="44075" y="12822"/>
                    </a:cubicBezTo>
                    <a:cubicBezTo>
                      <a:pt x="44283" y="12967"/>
                      <a:pt x="44501" y="13123"/>
                      <a:pt x="44615" y="13351"/>
                    </a:cubicBezTo>
                    <a:cubicBezTo>
                      <a:pt x="44677" y="13485"/>
                      <a:pt x="44709" y="13631"/>
                      <a:pt x="44709" y="13787"/>
                    </a:cubicBezTo>
                    <a:cubicBezTo>
                      <a:pt x="44698" y="13994"/>
                      <a:pt x="44646" y="14222"/>
                      <a:pt x="44594" y="14430"/>
                    </a:cubicBezTo>
                    <a:cubicBezTo>
                      <a:pt x="44563" y="14315"/>
                      <a:pt x="44480" y="14222"/>
                      <a:pt x="44377" y="14160"/>
                    </a:cubicBezTo>
                    <a:cubicBezTo>
                      <a:pt x="44283" y="14709"/>
                      <a:pt x="44107" y="15228"/>
                      <a:pt x="43858" y="15726"/>
                    </a:cubicBezTo>
                    <a:cubicBezTo>
                      <a:pt x="43827" y="15675"/>
                      <a:pt x="43806" y="15612"/>
                      <a:pt x="43775" y="15560"/>
                    </a:cubicBezTo>
                    <a:cubicBezTo>
                      <a:pt x="43764" y="15612"/>
                      <a:pt x="43754" y="15654"/>
                      <a:pt x="43744" y="15705"/>
                    </a:cubicBezTo>
                    <a:cubicBezTo>
                      <a:pt x="43702" y="15861"/>
                      <a:pt x="43827" y="15986"/>
                      <a:pt x="43962" y="15986"/>
                    </a:cubicBezTo>
                    <a:cubicBezTo>
                      <a:pt x="44013" y="15986"/>
                      <a:pt x="44066" y="15965"/>
                      <a:pt x="44107" y="15924"/>
                    </a:cubicBezTo>
                    <a:cubicBezTo>
                      <a:pt x="44854" y="15177"/>
                      <a:pt x="44802" y="13651"/>
                      <a:pt x="45601" y="13102"/>
                    </a:cubicBezTo>
                    <a:cubicBezTo>
                      <a:pt x="45767" y="12988"/>
                      <a:pt x="45891" y="12936"/>
                      <a:pt x="45984" y="12936"/>
                    </a:cubicBezTo>
                    <a:cubicBezTo>
                      <a:pt x="46046" y="12936"/>
                      <a:pt x="46099" y="12957"/>
                      <a:pt x="46140" y="13008"/>
                    </a:cubicBezTo>
                    <a:cubicBezTo>
                      <a:pt x="45880" y="11328"/>
                      <a:pt x="44926" y="9751"/>
                      <a:pt x="43183" y="9098"/>
                    </a:cubicBezTo>
                    <a:cubicBezTo>
                      <a:pt x="41037" y="8289"/>
                      <a:pt x="38370" y="9067"/>
                      <a:pt x="36348" y="8061"/>
                    </a:cubicBezTo>
                    <a:cubicBezTo>
                      <a:pt x="33983" y="6888"/>
                      <a:pt x="33765" y="3974"/>
                      <a:pt x="32001" y="2169"/>
                    </a:cubicBezTo>
                    <a:cubicBezTo>
                      <a:pt x="30601" y="737"/>
                      <a:pt x="28340" y="156"/>
                      <a:pt x="26255" y="21"/>
                    </a:cubicBezTo>
                    <a:cubicBezTo>
                      <a:pt x="25964" y="0"/>
                      <a:pt x="25674" y="0"/>
                      <a:pt x="25373" y="0"/>
                    </a:cubicBezTo>
                    <a:close/>
                    <a:moveTo>
                      <a:pt x="45175" y="22728"/>
                    </a:moveTo>
                    <a:lnTo>
                      <a:pt x="45175" y="22728"/>
                    </a:lnTo>
                    <a:cubicBezTo>
                      <a:pt x="45113" y="22791"/>
                      <a:pt x="45041" y="22853"/>
                      <a:pt x="44978" y="22915"/>
                    </a:cubicBezTo>
                    <a:cubicBezTo>
                      <a:pt x="45050" y="22853"/>
                      <a:pt x="45113" y="22791"/>
                      <a:pt x="45175" y="22728"/>
                    </a:cubicBezTo>
                    <a:close/>
                    <a:moveTo>
                      <a:pt x="11297" y="21971"/>
                    </a:moveTo>
                    <a:cubicBezTo>
                      <a:pt x="11006" y="21971"/>
                      <a:pt x="10644" y="22386"/>
                      <a:pt x="10384" y="22770"/>
                    </a:cubicBezTo>
                    <a:cubicBezTo>
                      <a:pt x="10374" y="23070"/>
                      <a:pt x="10374" y="23413"/>
                      <a:pt x="10363" y="23776"/>
                    </a:cubicBezTo>
                    <a:cubicBezTo>
                      <a:pt x="10955" y="23413"/>
                      <a:pt x="12044" y="23298"/>
                      <a:pt x="11691" y="22344"/>
                    </a:cubicBezTo>
                    <a:cubicBezTo>
                      <a:pt x="11587" y="22074"/>
                      <a:pt x="11453" y="21971"/>
                      <a:pt x="11297" y="21971"/>
                    </a:cubicBezTo>
                    <a:close/>
                    <a:moveTo>
                      <a:pt x="39667" y="21971"/>
                    </a:moveTo>
                    <a:cubicBezTo>
                      <a:pt x="39522" y="21971"/>
                      <a:pt x="39387" y="22074"/>
                      <a:pt x="39283" y="22344"/>
                    </a:cubicBezTo>
                    <a:cubicBezTo>
                      <a:pt x="38930" y="23298"/>
                      <a:pt x="40020" y="23413"/>
                      <a:pt x="40611" y="23776"/>
                    </a:cubicBezTo>
                    <a:cubicBezTo>
                      <a:pt x="40601" y="23413"/>
                      <a:pt x="40601" y="23070"/>
                      <a:pt x="40590" y="22770"/>
                    </a:cubicBezTo>
                    <a:cubicBezTo>
                      <a:pt x="40331" y="22386"/>
                      <a:pt x="39968" y="21971"/>
                      <a:pt x="39667" y="21971"/>
                    </a:cubicBezTo>
                    <a:close/>
                    <a:moveTo>
                      <a:pt x="43941" y="23932"/>
                    </a:moveTo>
                    <a:cubicBezTo>
                      <a:pt x="43920" y="23962"/>
                      <a:pt x="43900" y="23983"/>
                      <a:pt x="43879" y="24004"/>
                    </a:cubicBezTo>
                    <a:lnTo>
                      <a:pt x="43879" y="24004"/>
                    </a:lnTo>
                    <a:lnTo>
                      <a:pt x="43941" y="23941"/>
                    </a:lnTo>
                    <a:lnTo>
                      <a:pt x="43941" y="23932"/>
                    </a:lnTo>
                    <a:close/>
                    <a:moveTo>
                      <a:pt x="7023" y="23932"/>
                    </a:moveTo>
                    <a:lnTo>
                      <a:pt x="7023" y="23941"/>
                    </a:lnTo>
                    <a:lnTo>
                      <a:pt x="7085" y="24004"/>
                    </a:lnTo>
                    <a:cubicBezTo>
                      <a:pt x="7096" y="24004"/>
                      <a:pt x="7096" y="24004"/>
                      <a:pt x="7096" y="24015"/>
                    </a:cubicBezTo>
                    <a:lnTo>
                      <a:pt x="7096" y="24004"/>
                    </a:lnTo>
                    <a:cubicBezTo>
                      <a:pt x="7064" y="23983"/>
                      <a:pt x="7044" y="23962"/>
                      <a:pt x="7023" y="23932"/>
                    </a:cubicBezTo>
                    <a:close/>
                    <a:moveTo>
                      <a:pt x="11608" y="24035"/>
                    </a:moveTo>
                    <a:cubicBezTo>
                      <a:pt x="11702" y="24201"/>
                      <a:pt x="11795" y="24377"/>
                      <a:pt x="11868" y="24543"/>
                    </a:cubicBezTo>
                    <a:cubicBezTo>
                      <a:pt x="11909" y="24419"/>
                      <a:pt x="11909" y="24305"/>
                      <a:pt x="11868" y="24232"/>
                    </a:cubicBezTo>
                    <a:cubicBezTo>
                      <a:pt x="11815" y="24118"/>
                      <a:pt x="11722" y="24056"/>
                      <a:pt x="11608" y="24035"/>
                    </a:cubicBezTo>
                    <a:close/>
                    <a:moveTo>
                      <a:pt x="39366" y="24035"/>
                    </a:moveTo>
                    <a:cubicBezTo>
                      <a:pt x="39252" y="24056"/>
                      <a:pt x="39159" y="24118"/>
                      <a:pt x="39096" y="24232"/>
                    </a:cubicBezTo>
                    <a:cubicBezTo>
                      <a:pt x="39055" y="24305"/>
                      <a:pt x="39066" y="24419"/>
                      <a:pt x="39096" y="24543"/>
                    </a:cubicBezTo>
                    <a:cubicBezTo>
                      <a:pt x="39179" y="24377"/>
                      <a:pt x="39262" y="24201"/>
                      <a:pt x="39366" y="24035"/>
                    </a:cubicBezTo>
                    <a:close/>
                    <a:moveTo>
                      <a:pt x="11328" y="24045"/>
                    </a:moveTo>
                    <a:lnTo>
                      <a:pt x="11328" y="24045"/>
                    </a:lnTo>
                    <a:cubicBezTo>
                      <a:pt x="11121" y="24087"/>
                      <a:pt x="10902" y="24211"/>
                      <a:pt x="10778" y="24315"/>
                    </a:cubicBezTo>
                    <a:cubicBezTo>
                      <a:pt x="10944" y="24388"/>
                      <a:pt x="11110" y="24471"/>
                      <a:pt x="11266" y="24564"/>
                    </a:cubicBezTo>
                    <a:cubicBezTo>
                      <a:pt x="11297" y="24398"/>
                      <a:pt x="11317" y="24222"/>
                      <a:pt x="11328" y="24045"/>
                    </a:cubicBezTo>
                    <a:close/>
                    <a:moveTo>
                      <a:pt x="12822" y="24668"/>
                    </a:moveTo>
                    <a:lnTo>
                      <a:pt x="12822" y="24668"/>
                    </a:lnTo>
                    <a:cubicBezTo>
                      <a:pt x="12718" y="24958"/>
                      <a:pt x="12739" y="25239"/>
                      <a:pt x="12967" y="25322"/>
                    </a:cubicBezTo>
                    <a:cubicBezTo>
                      <a:pt x="12915" y="25103"/>
                      <a:pt x="12863" y="24886"/>
                      <a:pt x="12822" y="24668"/>
                    </a:cubicBezTo>
                    <a:close/>
                    <a:moveTo>
                      <a:pt x="38028" y="24409"/>
                    </a:moveTo>
                    <a:lnTo>
                      <a:pt x="38028" y="24409"/>
                    </a:lnTo>
                    <a:cubicBezTo>
                      <a:pt x="37935" y="24741"/>
                      <a:pt x="37831" y="25031"/>
                      <a:pt x="37727" y="25331"/>
                    </a:cubicBezTo>
                    <a:cubicBezTo>
                      <a:pt x="37779" y="25331"/>
                      <a:pt x="37821" y="25342"/>
                      <a:pt x="37862" y="25342"/>
                    </a:cubicBezTo>
                    <a:cubicBezTo>
                      <a:pt x="38319" y="25342"/>
                      <a:pt x="38267" y="24803"/>
                      <a:pt x="38028" y="24409"/>
                    </a:cubicBezTo>
                    <a:close/>
                    <a:moveTo>
                      <a:pt x="12117" y="25166"/>
                    </a:moveTo>
                    <a:cubicBezTo>
                      <a:pt x="12126" y="25186"/>
                      <a:pt x="12137" y="25218"/>
                      <a:pt x="12147" y="25239"/>
                    </a:cubicBezTo>
                    <a:cubicBezTo>
                      <a:pt x="12209" y="25311"/>
                      <a:pt x="12282" y="25373"/>
                      <a:pt x="12355" y="25435"/>
                    </a:cubicBezTo>
                    <a:cubicBezTo>
                      <a:pt x="12355" y="25435"/>
                      <a:pt x="12365" y="25435"/>
                      <a:pt x="12365" y="25446"/>
                    </a:cubicBezTo>
                    <a:cubicBezTo>
                      <a:pt x="12438" y="25508"/>
                      <a:pt x="12511" y="25570"/>
                      <a:pt x="12583" y="25643"/>
                    </a:cubicBezTo>
                    <a:cubicBezTo>
                      <a:pt x="12562" y="25414"/>
                      <a:pt x="12438" y="25218"/>
                      <a:pt x="12158" y="25166"/>
                    </a:cubicBezTo>
                    <a:close/>
                    <a:moveTo>
                      <a:pt x="312" y="24284"/>
                    </a:moveTo>
                    <a:cubicBezTo>
                      <a:pt x="239" y="24471"/>
                      <a:pt x="177" y="24678"/>
                      <a:pt x="135" y="24875"/>
                    </a:cubicBezTo>
                    <a:cubicBezTo>
                      <a:pt x="156" y="24896"/>
                      <a:pt x="188" y="24917"/>
                      <a:pt x="208" y="24927"/>
                    </a:cubicBezTo>
                    <a:cubicBezTo>
                      <a:pt x="301" y="25000"/>
                      <a:pt x="374" y="25062"/>
                      <a:pt x="416" y="25103"/>
                    </a:cubicBezTo>
                    <a:cubicBezTo>
                      <a:pt x="582" y="25259"/>
                      <a:pt x="903" y="25674"/>
                      <a:pt x="1214" y="25965"/>
                    </a:cubicBezTo>
                    <a:cubicBezTo>
                      <a:pt x="1246" y="25995"/>
                      <a:pt x="1287" y="26016"/>
                      <a:pt x="1329" y="26016"/>
                    </a:cubicBezTo>
                    <a:cubicBezTo>
                      <a:pt x="1422" y="26016"/>
                      <a:pt x="1504" y="25944"/>
                      <a:pt x="1504" y="25840"/>
                    </a:cubicBezTo>
                    <a:cubicBezTo>
                      <a:pt x="1504" y="25819"/>
                      <a:pt x="1495" y="25788"/>
                      <a:pt x="1484" y="25757"/>
                    </a:cubicBezTo>
                    <a:cubicBezTo>
                      <a:pt x="1256" y="25363"/>
                      <a:pt x="997" y="24979"/>
                      <a:pt x="706" y="24616"/>
                    </a:cubicBezTo>
                    <a:cubicBezTo>
                      <a:pt x="633" y="24522"/>
                      <a:pt x="488" y="24409"/>
                      <a:pt x="312" y="24284"/>
                    </a:cubicBezTo>
                    <a:close/>
                    <a:moveTo>
                      <a:pt x="50673" y="24263"/>
                    </a:moveTo>
                    <a:cubicBezTo>
                      <a:pt x="50497" y="24398"/>
                      <a:pt x="50341" y="24512"/>
                      <a:pt x="50258" y="24616"/>
                    </a:cubicBezTo>
                    <a:cubicBezTo>
                      <a:pt x="49967" y="24979"/>
                      <a:pt x="49718" y="25363"/>
                      <a:pt x="49490" y="25757"/>
                    </a:cubicBezTo>
                    <a:cubicBezTo>
                      <a:pt x="49469" y="25788"/>
                      <a:pt x="49469" y="25819"/>
                      <a:pt x="49469" y="25840"/>
                    </a:cubicBezTo>
                    <a:cubicBezTo>
                      <a:pt x="49469" y="25944"/>
                      <a:pt x="49552" y="26016"/>
                      <a:pt x="49646" y="26016"/>
                    </a:cubicBezTo>
                    <a:cubicBezTo>
                      <a:pt x="49677" y="26016"/>
                      <a:pt x="49718" y="25995"/>
                      <a:pt x="49760" y="25965"/>
                    </a:cubicBezTo>
                    <a:cubicBezTo>
                      <a:pt x="50061" y="25674"/>
                      <a:pt x="50382" y="25259"/>
                      <a:pt x="50559" y="25103"/>
                    </a:cubicBezTo>
                    <a:cubicBezTo>
                      <a:pt x="50601" y="25062"/>
                      <a:pt x="50673" y="25000"/>
                      <a:pt x="50767" y="24927"/>
                    </a:cubicBezTo>
                    <a:cubicBezTo>
                      <a:pt x="50787" y="24907"/>
                      <a:pt x="50818" y="24886"/>
                      <a:pt x="50849" y="24865"/>
                    </a:cubicBezTo>
                    <a:cubicBezTo>
                      <a:pt x="50808" y="24668"/>
                      <a:pt x="50746" y="24460"/>
                      <a:pt x="50673" y="24263"/>
                    </a:cubicBezTo>
                    <a:close/>
                    <a:moveTo>
                      <a:pt x="33029" y="25487"/>
                    </a:moveTo>
                    <a:cubicBezTo>
                      <a:pt x="32946" y="25539"/>
                      <a:pt x="32863" y="25580"/>
                      <a:pt x="32769" y="25633"/>
                    </a:cubicBezTo>
                    <a:cubicBezTo>
                      <a:pt x="32738" y="25819"/>
                      <a:pt x="32697" y="26016"/>
                      <a:pt x="32655" y="26203"/>
                    </a:cubicBezTo>
                    <a:cubicBezTo>
                      <a:pt x="32842" y="26006"/>
                      <a:pt x="32966" y="25757"/>
                      <a:pt x="33029" y="25487"/>
                    </a:cubicBezTo>
                    <a:close/>
                    <a:moveTo>
                      <a:pt x="1297" y="22780"/>
                    </a:moveTo>
                    <a:cubicBezTo>
                      <a:pt x="1225" y="22853"/>
                      <a:pt x="1152" y="22925"/>
                      <a:pt x="1090" y="23008"/>
                    </a:cubicBezTo>
                    <a:cubicBezTo>
                      <a:pt x="1007" y="23091"/>
                      <a:pt x="934" y="23185"/>
                      <a:pt x="872" y="23268"/>
                    </a:cubicBezTo>
                    <a:cubicBezTo>
                      <a:pt x="914" y="23298"/>
                      <a:pt x="944" y="23319"/>
                      <a:pt x="976" y="23340"/>
                    </a:cubicBezTo>
                    <a:cubicBezTo>
                      <a:pt x="1515" y="23755"/>
                      <a:pt x="1806" y="24160"/>
                      <a:pt x="1992" y="24824"/>
                    </a:cubicBezTo>
                    <a:cubicBezTo>
                      <a:pt x="2117" y="25301"/>
                      <a:pt x="2002" y="25746"/>
                      <a:pt x="2148" y="26172"/>
                    </a:cubicBezTo>
                    <a:cubicBezTo>
                      <a:pt x="2179" y="26244"/>
                      <a:pt x="2241" y="26286"/>
                      <a:pt x="2314" y="26286"/>
                    </a:cubicBezTo>
                    <a:cubicBezTo>
                      <a:pt x="2397" y="26286"/>
                      <a:pt x="2480" y="26224"/>
                      <a:pt x="2480" y="26131"/>
                    </a:cubicBezTo>
                    <a:cubicBezTo>
                      <a:pt x="2490" y="26089"/>
                      <a:pt x="2490" y="26048"/>
                      <a:pt x="2490" y="26006"/>
                    </a:cubicBezTo>
                    <a:cubicBezTo>
                      <a:pt x="2490" y="25799"/>
                      <a:pt x="2449" y="25591"/>
                      <a:pt x="2407" y="25405"/>
                    </a:cubicBezTo>
                    <a:cubicBezTo>
                      <a:pt x="2376" y="25269"/>
                      <a:pt x="2324" y="25062"/>
                      <a:pt x="2324" y="24896"/>
                    </a:cubicBezTo>
                    <a:cubicBezTo>
                      <a:pt x="2324" y="24771"/>
                      <a:pt x="2355" y="24668"/>
                      <a:pt x="2459" y="24626"/>
                    </a:cubicBezTo>
                    <a:cubicBezTo>
                      <a:pt x="2044" y="24045"/>
                      <a:pt x="1650" y="23413"/>
                      <a:pt x="1297" y="22780"/>
                    </a:cubicBezTo>
                    <a:close/>
                    <a:moveTo>
                      <a:pt x="49718" y="22697"/>
                    </a:moveTo>
                    <a:cubicBezTo>
                      <a:pt x="49356" y="23361"/>
                      <a:pt x="48941" y="24015"/>
                      <a:pt x="48515" y="24626"/>
                    </a:cubicBezTo>
                    <a:cubicBezTo>
                      <a:pt x="48619" y="24668"/>
                      <a:pt x="48650" y="24771"/>
                      <a:pt x="48650" y="24896"/>
                    </a:cubicBezTo>
                    <a:cubicBezTo>
                      <a:pt x="48650" y="25062"/>
                      <a:pt x="48588" y="25269"/>
                      <a:pt x="48567" y="25405"/>
                    </a:cubicBezTo>
                    <a:cubicBezTo>
                      <a:pt x="48515" y="25591"/>
                      <a:pt x="48484" y="25799"/>
                      <a:pt x="48484" y="26006"/>
                    </a:cubicBezTo>
                    <a:lnTo>
                      <a:pt x="48484" y="26131"/>
                    </a:lnTo>
                    <a:cubicBezTo>
                      <a:pt x="48494" y="26224"/>
                      <a:pt x="48577" y="26286"/>
                      <a:pt x="48660" y="26286"/>
                    </a:cubicBezTo>
                    <a:cubicBezTo>
                      <a:pt x="48723" y="26286"/>
                      <a:pt x="48796" y="26244"/>
                      <a:pt x="48826" y="26172"/>
                    </a:cubicBezTo>
                    <a:cubicBezTo>
                      <a:pt x="48972" y="25746"/>
                      <a:pt x="48858" y="25301"/>
                      <a:pt x="48982" y="24824"/>
                    </a:cubicBezTo>
                    <a:cubicBezTo>
                      <a:pt x="49158" y="24160"/>
                      <a:pt x="49459" y="23755"/>
                      <a:pt x="49999" y="23340"/>
                    </a:cubicBezTo>
                    <a:cubicBezTo>
                      <a:pt x="50030" y="23309"/>
                      <a:pt x="50092" y="23278"/>
                      <a:pt x="50154" y="23236"/>
                    </a:cubicBezTo>
                    <a:cubicBezTo>
                      <a:pt x="50030" y="23049"/>
                      <a:pt x="49884" y="22873"/>
                      <a:pt x="49718" y="22697"/>
                    </a:cubicBezTo>
                    <a:close/>
                    <a:moveTo>
                      <a:pt x="38817" y="25166"/>
                    </a:moveTo>
                    <a:cubicBezTo>
                      <a:pt x="38215" y="25280"/>
                      <a:pt x="38340" y="26016"/>
                      <a:pt x="38589" y="26359"/>
                    </a:cubicBezTo>
                    <a:cubicBezTo>
                      <a:pt x="38640" y="25954"/>
                      <a:pt x="38723" y="25550"/>
                      <a:pt x="38858" y="25166"/>
                    </a:cubicBezTo>
                    <a:close/>
                    <a:moveTo>
                      <a:pt x="37478" y="26265"/>
                    </a:moveTo>
                    <a:cubicBezTo>
                      <a:pt x="37468" y="26338"/>
                      <a:pt x="37448" y="26421"/>
                      <a:pt x="37437" y="26504"/>
                    </a:cubicBezTo>
                    <a:cubicBezTo>
                      <a:pt x="37478" y="26410"/>
                      <a:pt x="37489" y="26327"/>
                      <a:pt x="37478" y="26265"/>
                    </a:cubicBezTo>
                    <a:close/>
                    <a:moveTo>
                      <a:pt x="39636" y="24045"/>
                    </a:moveTo>
                    <a:lnTo>
                      <a:pt x="39636" y="24045"/>
                    </a:lnTo>
                    <a:cubicBezTo>
                      <a:pt x="39719" y="24854"/>
                      <a:pt x="39896" y="25560"/>
                      <a:pt x="40092" y="26110"/>
                    </a:cubicBezTo>
                    <a:cubicBezTo>
                      <a:pt x="40134" y="26161"/>
                      <a:pt x="40175" y="26203"/>
                      <a:pt x="40196" y="26234"/>
                    </a:cubicBezTo>
                    <a:cubicBezTo>
                      <a:pt x="40383" y="26452"/>
                      <a:pt x="40549" y="26629"/>
                      <a:pt x="40715" y="26774"/>
                    </a:cubicBezTo>
                    <a:cubicBezTo>
                      <a:pt x="40684" y="26307"/>
                      <a:pt x="40652" y="25695"/>
                      <a:pt x="40642" y="25073"/>
                    </a:cubicBezTo>
                    <a:cubicBezTo>
                      <a:pt x="40539" y="24803"/>
                      <a:pt x="40435" y="24554"/>
                      <a:pt x="40237" y="24356"/>
                    </a:cubicBezTo>
                    <a:cubicBezTo>
                      <a:pt x="40113" y="24243"/>
                      <a:pt x="39875" y="24098"/>
                      <a:pt x="39636" y="24045"/>
                    </a:cubicBezTo>
                    <a:close/>
                    <a:moveTo>
                      <a:pt x="5571" y="24792"/>
                    </a:moveTo>
                    <a:cubicBezTo>
                      <a:pt x="4720" y="24792"/>
                      <a:pt x="3797" y="24886"/>
                      <a:pt x="3071" y="24990"/>
                    </a:cubicBezTo>
                    <a:cubicBezTo>
                      <a:pt x="3113" y="25103"/>
                      <a:pt x="3123" y="25228"/>
                      <a:pt x="3123" y="25373"/>
                    </a:cubicBezTo>
                    <a:cubicBezTo>
                      <a:pt x="3123" y="25757"/>
                      <a:pt x="2998" y="26234"/>
                      <a:pt x="2968" y="26629"/>
                    </a:cubicBezTo>
                    <a:lnTo>
                      <a:pt x="2968" y="26649"/>
                    </a:lnTo>
                    <a:cubicBezTo>
                      <a:pt x="2968" y="26753"/>
                      <a:pt x="3050" y="26815"/>
                      <a:pt x="3143" y="26815"/>
                    </a:cubicBezTo>
                    <a:cubicBezTo>
                      <a:pt x="3216" y="26815"/>
                      <a:pt x="3289" y="26774"/>
                      <a:pt x="3309" y="26680"/>
                    </a:cubicBezTo>
                    <a:cubicBezTo>
                      <a:pt x="3341" y="26442"/>
                      <a:pt x="3351" y="26161"/>
                      <a:pt x="3382" y="25892"/>
                    </a:cubicBezTo>
                    <a:lnTo>
                      <a:pt x="3258" y="25736"/>
                    </a:lnTo>
                    <a:lnTo>
                      <a:pt x="3403" y="25716"/>
                    </a:lnTo>
                    <a:cubicBezTo>
                      <a:pt x="3455" y="25322"/>
                      <a:pt x="3590" y="25000"/>
                      <a:pt x="3984" y="24969"/>
                    </a:cubicBezTo>
                    <a:lnTo>
                      <a:pt x="4026" y="24969"/>
                    </a:lnTo>
                    <a:cubicBezTo>
                      <a:pt x="4284" y="24969"/>
                      <a:pt x="4367" y="25145"/>
                      <a:pt x="4367" y="25384"/>
                    </a:cubicBezTo>
                    <a:cubicBezTo>
                      <a:pt x="4367" y="25446"/>
                      <a:pt x="4367" y="25497"/>
                      <a:pt x="4357" y="25570"/>
                    </a:cubicBezTo>
                    <a:lnTo>
                      <a:pt x="4669" y="25518"/>
                    </a:lnTo>
                    <a:cubicBezTo>
                      <a:pt x="4699" y="25508"/>
                      <a:pt x="4731" y="25497"/>
                      <a:pt x="4762" y="25497"/>
                    </a:cubicBezTo>
                    <a:lnTo>
                      <a:pt x="4782" y="25497"/>
                    </a:lnTo>
                    <a:lnTo>
                      <a:pt x="7490" y="25083"/>
                    </a:lnTo>
                    <a:cubicBezTo>
                      <a:pt x="7034" y="24865"/>
                      <a:pt x="6328" y="24792"/>
                      <a:pt x="5571" y="24792"/>
                    </a:cubicBezTo>
                    <a:close/>
                    <a:moveTo>
                      <a:pt x="45393" y="24792"/>
                    </a:moveTo>
                    <a:cubicBezTo>
                      <a:pt x="44636" y="24792"/>
                      <a:pt x="43941" y="24865"/>
                      <a:pt x="43485" y="25083"/>
                    </a:cubicBezTo>
                    <a:lnTo>
                      <a:pt x="46192" y="25497"/>
                    </a:lnTo>
                    <a:lnTo>
                      <a:pt x="46212" y="25497"/>
                    </a:lnTo>
                    <a:cubicBezTo>
                      <a:pt x="46244" y="25497"/>
                      <a:pt x="46275" y="25508"/>
                      <a:pt x="46306" y="25518"/>
                    </a:cubicBezTo>
                    <a:lnTo>
                      <a:pt x="46617" y="25570"/>
                    </a:lnTo>
                    <a:cubicBezTo>
                      <a:pt x="46606" y="25497"/>
                      <a:pt x="46606" y="25446"/>
                      <a:pt x="46606" y="25384"/>
                    </a:cubicBezTo>
                    <a:cubicBezTo>
                      <a:pt x="46606" y="25145"/>
                      <a:pt x="46689" y="24969"/>
                      <a:pt x="46949" y="24969"/>
                    </a:cubicBezTo>
                    <a:lnTo>
                      <a:pt x="46991" y="24969"/>
                    </a:lnTo>
                    <a:cubicBezTo>
                      <a:pt x="47374" y="25000"/>
                      <a:pt x="47509" y="25322"/>
                      <a:pt x="47572" y="25716"/>
                    </a:cubicBezTo>
                    <a:lnTo>
                      <a:pt x="47717" y="25736"/>
                    </a:lnTo>
                    <a:lnTo>
                      <a:pt x="47592" y="25892"/>
                    </a:lnTo>
                    <a:cubicBezTo>
                      <a:pt x="47623" y="26161"/>
                      <a:pt x="47623" y="26442"/>
                      <a:pt x="47665" y="26680"/>
                    </a:cubicBezTo>
                    <a:cubicBezTo>
                      <a:pt x="47685" y="26774"/>
                      <a:pt x="47758" y="26815"/>
                      <a:pt x="47831" y="26815"/>
                    </a:cubicBezTo>
                    <a:cubicBezTo>
                      <a:pt x="47924" y="26815"/>
                      <a:pt x="48007" y="26753"/>
                      <a:pt x="48007" y="26649"/>
                    </a:cubicBezTo>
                    <a:lnTo>
                      <a:pt x="48007" y="26629"/>
                    </a:lnTo>
                    <a:cubicBezTo>
                      <a:pt x="47966" y="26234"/>
                      <a:pt x="47841" y="25757"/>
                      <a:pt x="47841" y="25373"/>
                    </a:cubicBezTo>
                    <a:cubicBezTo>
                      <a:pt x="47841" y="25228"/>
                      <a:pt x="47862" y="25103"/>
                      <a:pt x="47904" y="24990"/>
                    </a:cubicBezTo>
                    <a:cubicBezTo>
                      <a:pt x="47177" y="24886"/>
                      <a:pt x="46244" y="24792"/>
                      <a:pt x="45393" y="24792"/>
                    </a:cubicBezTo>
                    <a:close/>
                    <a:moveTo>
                      <a:pt x="32" y="25487"/>
                    </a:moveTo>
                    <a:cubicBezTo>
                      <a:pt x="1" y="25861"/>
                      <a:pt x="11" y="26234"/>
                      <a:pt x="63" y="26608"/>
                    </a:cubicBezTo>
                    <a:lnTo>
                      <a:pt x="167" y="26608"/>
                    </a:lnTo>
                    <a:cubicBezTo>
                      <a:pt x="271" y="26608"/>
                      <a:pt x="374" y="26608"/>
                      <a:pt x="467" y="26629"/>
                    </a:cubicBezTo>
                    <a:cubicBezTo>
                      <a:pt x="758" y="26691"/>
                      <a:pt x="1287" y="27074"/>
                      <a:pt x="1660" y="27126"/>
                    </a:cubicBezTo>
                    <a:lnTo>
                      <a:pt x="1681" y="27126"/>
                    </a:lnTo>
                    <a:cubicBezTo>
                      <a:pt x="1785" y="27126"/>
                      <a:pt x="1847" y="27043"/>
                      <a:pt x="1847" y="26960"/>
                    </a:cubicBezTo>
                    <a:cubicBezTo>
                      <a:pt x="1847" y="26919"/>
                      <a:pt x="1836" y="26887"/>
                      <a:pt x="1816" y="26857"/>
                    </a:cubicBezTo>
                    <a:cubicBezTo>
                      <a:pt x="1536" y="26483"/>
                      <a:pt x="997" y="26048"/>
                      <a:pt x="716" y="25809"/>
                    </a:cubicBezTo>
                    <a:cubicBezTo>
                      <a:pt x="561" y="25684"/>
                      <a:pt x="301" y="25591"/>
                      <a:pt x="32" y="25487"/>
                    </a:cubicBezTo>
                    <a:close/>
                    <a:moveTo>
                      <a:pt x="50942" y="25487"/>
                    </a:moveTo>
                    <a:cubicBezTo>
                      <a:pt x="50673" y="25591"/>
                      <a:pt x="50403" y="25684"/>
                      <a:pt x="50258" y="25809"/>
                    </a:cubicBezTo>
                    <a:cubicBezTo>
                      <a:pt x="49967" y="26048"/>
                      <a:pt x="49428" y="26483"/>
                      <a:pt x="49158" y="26857"/>
                    </a:cubicBezTo>
                    <a:cubicBezTo>
                      <a:pt x="49128" y="26887"/>
                      <a:pt x="49117" y="26919"/>
                      <a:pt x="49117" y="26960"/>
                    </a:cubicBezTo>
                    <a:cubicBezTo>
                      <a:pt x="49117" y="27043"/>
                      <a:pt x="49190" y="27126"/>
                      <a:pt x="49294" y="27126"/>
                    </a:cubicBezTo>
                    <a:lnTo>
                      <a:pt x="49314" y="27126"/>
                    </a:lnTo>
                    <a:cubicBezTo>
                      <a:pt x="49688" y="27074"/>
                      <a:pt x="50216" y="26691"/>
                      <a:pt x="50507" y="26629"/>
                    </a:cubicBezTo>
                    <a:cubicBezTo>
                      <a:pt x="50601" y="26608"/>
                      <a:pt x="50704" y="26608"/>
                      <a:pt x="50808" y="26608"/>
                    </a:cubicBezTo>
                    <a:lnTo>
                      <a:pt x="50901" y="26608"/>
                    </a:lnTo>
                    <a:cubicBezTo>
                      <a:pt x="50953" y="26234"/>
                      <a:pt x="50963" y="25861"/>
                      <a:pt x="50942" y="25487"/>
                    </a:cubicBezTo>
                    <a:close/>
                    <a:moveTo>
                      <a:pt x="14108" y="26099"/>
                    </a:moveTo>
                    <a:lnTo>
                      <a:pt x="14108" y="26099"/>
                    </a:lnTo>
                    <a:cubicBezTo>
                      <a:pt x="14025" y="26348"/>
                      <a:pt x="13869" y="26691"/>
                      <a:pt x="13755" y="26970"/>
                    </a:cubicBezTo>
                    <a:lnTo>
                      <a:pt x="13973" y="27344"/>
                    </a:lnTo>
                    <a:cubicBezTo>
                      <a:pt x="14046" y="27458"/>
                      <a:pt x="14108" y="27572"/>
                      <a:pt x="14180" y="27687"/>
                    </a:cubicBezTo>
                    <a:cubicBezTo>
                      <a:pt x="14233" y="27385"/>
                      <a:pt x="14243" y="27189"/>
                      <a:pt x="14243" y="27189"/>
                    </a:cubicBezTo>
                    <a:cubicBezTo>
                      <a:pt x="14253" y="27106"/>
                      <a:pt x="14253" y="27033"/>
                      <a:pt x="14253" y="26950"/>
                    </a:cubicBezTo>
                    <a:cubicBezTo>
                      <a:pt x="14139" y="26691"/>
                      <a:pt x="14087" y="26390"/>
                      <a:pt x="14108" y="26099"/>
                    </a:cubicBezTo>
                    <a:close/>
                    <a:moveTo>
                      <a:pt x="3994" y="26670"/>
                    </a:moveTo>
                    <a:cubicBezTo>
                      <a:pt x="3963" y="26742"/>
                      <a:pt x="3943" y="26795"/>
                      <a:pt x="3922" y="26836"/>
                    </a:cubicBezTo>
                    <a:cubicBezTo>
                      <a:pt x="3860" y="26981"/>
                      <a:pt x="3611" y="27448"/>
                      <a:pt x="3611" y="27707"/>
                    </a:cubicBezTo>
                    <a:cubicBezTo>
                      <a:pt x="3611" y="27811"/>
                      <a:pt x="3652" y="27873"/>
                      <a:pt x="3756" y="27873"/>
                    </a:cubicBezTo>
                    <a:cubicBezTo>
                      <a:pt x="3797" y="27873"/>
                      <a:pt x="3839" y="27873"/>
                      <a:pt x="3880" y="27853"/>
                    </a:cubicBezTo>
                    <a:cubicBezTo>
                      <a:pt x="4118" y="27780"/>
                      <a:pt x="4243" y="27385"/>
                      <a:pt x="4316" y="27053"/>
                    </a:cubicBezTo>
                    <a:cubicBezTo>
                      <a:pt x="4212" y="26929"/>
                      <a:pt x="4109" y="26804"/>
                      <a:pt x="3994" y="26670"/>
                    </a:cubicBezTo>
                    <a:close/>
                    <a:moveTo>
                      <a:pt x="46980" y="26670"/>
                    </a:moveTo>
                    <a:cubicBezTo>
                      <a:pt x="46866" y="26804"/>
                      <a:pt x="46763" y="26929"/>
                      <a:pt x="46659" y="27053"/>
                    </a:cubicBezTo>
                    <a:cubicBezTo>
                      <a:pt x="46731" y="27385"/>
                      <a:pt x="46855" y="27780"/>
                      <a:pt x="47084" y="27853"/>
                    </a:cubicBezTo>
                    <a:cubicBezTo>
                      <a:pt x="47136" y="27873"/>
                      <a:pt x="47177" y="27873"/>
                      <a:pt x="47208" y="27873"/>
                    </a:cubicBezTo>
                    <a:cubicBezTo>
                      <a:pt x="47323" y="27873"/>
                      <a:pt x="47364" y="27811"/>
                      <a:pt x="47364" y="27707"/>
                    </a:cubicBezTo>
                    <a:cubicBezTo>
                      <a:pt x="47364" y="27448"/>
                      <a:pt x="47115" y="26981"/>
                      <a:pt x="47053" y="26836"/>
                    </a:cubicBezTo>
                    <a:cubicBezTo>
                      <a:pt x="47032" y="26795"/>
                      <a:pt x="47011" y="26742"/>
                      <a:pt x="46980" y="26670"/>
                    </a:cubicBezTo>
                    <a:close/>
                    <a:moveTo>
                      <a:pt x="208" y="27313"/>
                    </a:moveTo>
                    <a:lnTo>
                      <a:pt x="208" y="27313"/>
                    </a:lnTo>
                    <a:cubicBezTo>
                      <a:pt x="280" y="27583"/>
                      <a:pt x="374" y="27842"/>
                      <a:pt x="488" y="28091"/>
                    </a:cubicBezTo>
                    <a:cubicBezTo>
                      <a:pt x="695" y="28019"/>
                      <a:pt x="976" y="28008"/>
                      <a:pt x="1276" y="28008"/>
                    </a:cubicBezTo>
                    <a:lnTo>
                      <a:pt x="1733" y="28008"/>
                    </a:lnTo>
                    <a:cubicBezTo>
                      <a:pt x="1878" y="28019"/>
                      <a:pt x="2023" y="28019"/>
                      <a:pt x="2148" y="28019"/>
                    </a:cubicBezTo>
                    <a:lnTo>
                      <a:pt x="2179" y="28019"/>
                    </a:lnTo>
                    <a:cubicBezTo>
                      <a:pt x="2283" y="28019"/>
                      <a:pt x="2355" y="27936"/>
                      <a:pt x="2355" y="27853"/>
                    </a:cubicBezTo>
                    <a:cubicBezTo>
                      <a:pt x="2355" y="27790"/>
                      <a:pt x="2324" y="27738"/>
                      <a:pt x="2272" y="27707"/>
                    </a:cubicBezTo>
                    <a:cubicBezTo>
                      <a:pt x="1691" y="27355"/>
                      <a:pt x="820" y="27521"/>
                      <a:pt x="208" y="27313"/>
                    </a:cubicBezTo>
                    <a:close/>
                    <a:moveTo>
                      <a:pt x="50756" y="27313"/>
                    </a:moveTo>
                    <a:lnTo>
                      <a:pt x="50756" y="27313"/>
                    </a:lnTo>
                    <a:cubicBezTo>
                      <a:pt x="50154" y="27521"/>
                      <a:pt x="49273" y="27355"/>
                      <a:pt x="48702" y="27707"/>
                    </a:cubicBezTo>
                    <a:cubicBezTo>
                      <a:pt x="48640" y="27738"/>
                      <a:pt x="48619" y="27790"/>
                      <a:pt x="48619" y="27853"/>
                    </a:cubicBezTo>
                    <a:cubicBezTo>
                      <a:pt x="48619" y="27936"/>
                      <a:pt x="48681" y="28019"/>
                      <a:pt x="48796" y="28019"/>
                    </a:cubicBezTo>
                    <a:lnTo>
                      <a:pt x="48816" y="28019"/>
                    </a:lnTo>
                    <a:cubicBezTo>
                      <a:pt x="48951" y="28019"/>
                      <a:pt x="49086" y="28019"/>
                      <a:pt x="49241" y="28008"/>
                    </a:cubicBezTo>
                    <a:lnTo>
                      <a:pt x="49698" y="28008"/>
                    </a:lnTo>
                    <a:cubicBezTo>
                      <a:pt x="49988" y="28008"/>
                      <a:pt x="50269" y="28019"/>
                      <a:pt x="50476" y="28091"/>
                    </a:cubicBezTo>
                    <a:cubicBezTo>
                      <a:pt x="50590" y="27842"/>
                      <a:pt x="50684" y="27583"/>
                      <a:pt x="50756" y="27313"/>
                    </a:cubicBezTo>
                    <a:close/>
                    <a:moveTo>
                      <a:pt x="4586" y="27375"/>
                    </a:moveTo>
                    <a:cubicBezTo>
                      <a:pt x="4450" y="27614"/>
                      <a:pt x="4347" y="27853"/>
                      <a:pt x="4347" y="28081"/>
                    </a:cubicBezTo>
                    <a:lnTo>
                      <a:pt x="4347" y="28091"/>
                    </a:lnTo>
                    <a:cubicBezTo>
                      <a:pt x="4347" y="28194"/>
                      <a:pt x="4430" y="28257"/>
                      <a:pt x="4513" y="28257"/>
                    </a:cubicBezTo>
                    <a:cubicBezTo>
                      <a:pt x="4565" y="28257"/>
                      <a:pt x="4606" y="28247"/>
                      <a:pt x="4637" y="28205"/>
                    </a:cubicBezTo>
                    <a:cubicBezTo>
                      <a:pt x="4772" y="28081"/>
                      <a:pt x="4876" y="27946"/>
                      <a:pt x="4969" y="27790"/>
                    </a:cubicBezTo>
                    <a:cubicBezTo>
                      <a:pt x="4845" y="27655"/>
                      <a:pt x="4710" y="27510"/>
                      <a:pt x="4586" y="27375"/>
                    </a:cubicBezTo>
                    <a:close/>
                    <a:moveTo>
                      <a:pt x="46389" y="27375"/>
                    </a:moveTo>
                    <a:cubicBezTo>
                      <a:pt x="46265" y="27510"/>
                      <a:pt x="46129" y="27655"/>
                      <a:pt x="45995" y="27790"/>
                    </a:cubicBezTo>
                    <a:cubicBezTo>
                      <a:pt x="46088" y="27946"/>
                      <a:pt x="46202" y="28081"/>
                      <a:pt x="46327" y="28205"/>
                    </a:cubicBezTo>
                    <a:cubicBezTo>
                      <a:pt x="46368" y="28247"/>
                      <a:pt x="46410" y="28257"/>
                      <a:pt x="46451" y="28257"/>
                    </a:cubicBezTo>
                    <a:cubicBezTo>
                      <a:pt x="46544" y="28257"/>
                      <a:pt x="46627" y="28194"/>
                      <a:pt x="46627" y="28091"/>
                    </a:cubicBezTo>
                    <a:lnTo>
                      <a:pt x="46627" y="28081"/>
                    </a:lnTo>
                    <a:cubicBezTo>
                      <a:pt x="46627" y="27853"/>
                      <a:pt x="46524" y="27614"/>
                      <a:pt x="46389" y="27375"/>
                    </a:cubicBezTo>
                    <a:close/>
                    <a:moveTo>
                      <a:pt x="13164" y="26970"/>
                    </a:moveTo>
                    <a:lnTo>
                      <a:pt x="13164" y="26970"/>
                    </a:lnTo>
                    <a:cubicBezTo>
                      <a:pt x="13205" y="27427"/>
                      <a:pt x="13309" y="27873"/>
                      <a:pt x="13465" y="28309"/>
                    </a:cubicBezTo>
                    <a:cubicBezTo>
                      <a:pt x="13475" y="28330"/>
                      <a:pt x="13486" y="28360"/>
                      <a:pt x="13496" y="28392"/>
                    </a:cubicBezTo>
                    <a:cubicBezTo>
                      <a:pt x="13548" y="28526"/>
                      <a:pt x="13599" y="28662"/>
                      <a:pt x="13662" y="28796"/>
                    </a:cubicBezTo>
                    <a:cubicBezTo>
                      <a:pt x="13703" y="28869"/>
                      <a:pt x="13735" y="28952"/>
                      <a:pt x="13776" y="29035"/>
                    </a:cubicBezTo>
                    <a:cubicBezTo>
                      <a:pt x="13818" y="28941"/>
                      <a:pt x="13848" y="28858"/>
                      <a:pt x="13890" y="28765"/>
                    </a:cubicBezTo>
                    <a:cubicBezTo>
                      <a:pt x="13880" y="28765"/>
                      <a:pt x="13869" y="28765"/>
                      <a:pt x="13859" y="28775"/>
                    </a:cubicBezTo>
                    <a:lnTo>
                      <a:pt x="13807" y="28775"/>
                    </a:lnTo>
                    <a:cubicBezTo>
                      <a:pt x="13693" y="28775"/>
                      <a:pt x="13589" y="28682"/>
                      <a:pt x="13589" y="28568"/>
                    </a:cubicBezTo>
                    <a:cubicBezTo>
                      <a:pt x="13569" y="28060"/>
                      <a:pt x="13496" y="27355"/>
                      <a:pt x="13226" y="27033"/>
                    </a:cubicBezTo>
                    <a:lnTo>
                      <a:pt x="13164" y="26970"/>
                    </a:lnTo>
                    <a:close/>
                    <a:moveTo>
                      <a:pt x="5239" y="28039"/>
                    </a:moveTo>
                    <a:cubicBezTo>
                      <a:pt x="5063" y="28298"/>
                      <a:pt x="4897" y="28589"/>
                      <a:pt x="4897" y="28817"/>
                    </a:cubicBezTo>
                    <a:cubicBezTo>
                      <a:pt x="4897" y="28931"/>
                      <a:pt x="4938" y="29024"/>
                      <a:pt x="5052" y="29097"/>
                    </a:cubicBezTo>
                    <a:cubicBezTo>
                      <a:pt x="5063" y="29107"/>
                      <a:pt x="5073" y="29107"/>
                      <a:pt x="5084" y="29118"/>
                    </a:cubicBezTo>
                    <a:lnTo>
                      <a:pt x="5104" y="29118"/>
                    </a:lnTo>
                    <a:cubicBezTo>
                      <a:pt x="5125" y="29128"/>
                      <a:pt x="5146" y="29139"/>
                      <a:pt x="5167" y="29139"/>
                    </a:cubicBezTo>
                    <a:cubicBezTo>
                      <a:pt x="5353" y="29139"/>
                      <a:pt x="5550" y="28838"/>
                      <a:pt x="5727" y="28454"/>
                    </a:cubicBezTo>
                    <a:cubicBezTo>
                      <a:pt x="5561" y="28330"/>
                      <a:pt x="5395" y="28184"/>
                      <a:pt x="5239" y="28039"/>
                    </a:cubicBezTo>
                    <a:close/>
                    <a:moveTo>
                      <a:pt x="45735" y="28039"/>
                    </a:moveTo>
                    <a:cubicBezTo>
                      <a:pt x="45580" y="28184"/>
                      <a:pt x="45414" y="28330"/>
                      <a:pt x="45248" y="28454"/>
                    </a:cubicBezTo>
                    <a:cubicBezTo>
                      <a:pt x="45424" y="28838"/>
                      <a:pt x="45621" y="29139"/>
                      <a:pt x="45808" y="29139"/>
                    </a:cubicBezTo>
                    <a:cubicBezTo>
                      <a:pt x="45829" y="29139"/>
                      <a:pt x="45850" y="29128"/>
                      <a:pt x="45870" y="29118"/>
                    </a:cubicBezTo>
                    <a:lnTo>
                      <a:pt x="45880" y="29118"/>
                    </a:lnTo>
                    <a:cubicBezTo>
                      <a:pt x="45901" y="29107"/>
                      <a:pt x="45912" y="29107"/>
                      <a:pt x="45922" y="29097"/>
                    </a:cubicBezTo>
                    <a:cubicBezTo>
                      <a:pt x="46026" y="29024"/>
                      <a:pt x="46078" y="28931"/>
                      <a:pt x="46078" y="28817"/>
                    </a:cubicBezTo>
                    <a:cubicBezTo>
                      <a:pt x="46078" y="28589"/>
                      <a:pt x="45912" y="28298"/>
                      <a:pt x="45735" y="28039"/>
                    </a:cubicBezTo>
                    <a:close/>
                    <a:moveTo>
                      <a:pt x="47572" y="28277"/>
                    </a:moveTo>
                    <a:cubicBezTo>
                      <a:pt x="47489" y="28277"/>
                      <a:pt x="47436" y="28298"/>
                      <a:pt x="47436" y="28350"/>
                    </a:cubicBezTo>
                    <a:cubicBezTo>
                      <a:pt x="47436" y="28392"/>
                      <a:pt x="47468" y="28454"/>
                      <a:pt x="47540" y="28537"/>
                    </a:cubicBezTo>
                    <a:cubicBezTo>
                      <a:pt x="47717" y="28724"/>
                      <a:pt x="48391" y="28838"/>
                      <a:pt x="48640" y="28962"/>
                    </a:cubicBezTo>
                    <a:cubicBezTo>
                      <a:pt x="48909" y="29107"/>
                      <a:pt x="49294" y="29273"/>
                      <a:pt x="49573" y="29492"/>
                    </a:cubicBezTo>
                    <a:cubicBezTo>
                      <a:pt x="49739" y="29294"/>
                      <a:pt x="49895" y="29097"/>
                      <a:pt x="50030" y="28890"/>
                    </a:cubicBezTo>
                    <a:cubicBezTo>
                      <a:pt x="49386" y="28828"/>
                      <a:pt x="48547" y="28506"/>
                      <a:pt x="48349" y="28443"/>
                    </a:cubicBezTo>
                    <a:cubicBezTo>
                      <a:pt x="48215" y="28413"/>
                      <a:pt x="47800" y="28277"/>
                      <a:pt x="47572" y="28277"/>
                    </a:cubicBezTo>
                    <a:close/>
                    <a:moveTo>
                      <a:pt x="3392" y="28277"/>
                    </a:moveTo>
                    <a:cubicBezTo>
                      <a:pt x="3175" y="28277"/>
                      <a:pt x="2749" y="28413"/>
                      <a:pt x="2625" y="28443"/>
                    </a:cubicBezTo>
                    <a:cubicBezTo>
                      <a:pt x="2417" y="28516"/>
                      <a:pt x="1567" y="28838"/>
                      <a:pt x="924" y="28890"/>
                    </a:cubicBezTo>
                    <a:cubicBezTo>
                      <a:pt x="997" y="29004"/>
                      <a:pt x="1069" y="29118"/>
                      <a:pt x="1152" y="29222"/>
                    </a:cubicBezTo>
                    <a:cubicBezTo>
                      <a:pt x="1225" y="29315"/>
                      <a:pt x="1297" y="29409"/>
                      <a:pt x="1380" y="29501"/>
                    </a:cubicBezTo>
                    <a:cubicBezTo>
                      <a:pt x="1660" y="29284"/>
                      <a:pt x="2055" y="29118"/>
                      <a:pt x="2334" y="28962"/>
                    </a:cubicBezTo>
                    <a:cubicBezTo>
                      <a:pt x="2573" y="28838"/>
                      <a:pt x="3247" y="28724"/>
                      <a:pt x="3424" y="28537"/>
                    </a:cubicBezTo>
                    <a:cubicBezTo>
                      <a:pt x="3507" y="28454"/>
                      <a:pt x="3538" y="28392"/>
                      <a:pt x="3538" y="28350"/>
                    </a:cubicBezTo>
                    <a:cubicBezTo>
                      <a:pt x="3538" y="28298"/>
                      <a:pt x="3486" y="28277"/>
                      <a:pt x="3392" y="28277"/>
                    </a:cubicBezTo>
                    <a:close/>
                    <a:moveTo>
                      <a:pt x="6079" y="28724"/>
                    </a:moveTo>
                    <a:cubicBezTo>
                      <a:pt x="6069" y="28786"/>
                      <a:pt x="6059" y="28838"/>
                      <a:pt x="6059" y="28890"/>
                    </a:cubicBezTo>
                    <a:cubicBezTo>
                      <a:pt x="6059" y="28921"/>
                      <a:pt x="6048" y="28962"/>
                      <a:pt x="6048" y="28994"/>
                    </a:cubicBezTo>
                    <a:cubicBezTo>
                      <a:pt x="6048" y="29273"/>
                      <a:pt x="6131" y="29616"/>
                      <a:pt x="6328" y="29616"/>
                    </a:cubicBezTo>
                    <a:cubicBezTo>
                      <a:pt x="6391" y="29616"/>
                      <a:pt x="6463" y="29574"/>
                      <a:pt x="6557" y="29481"/>
                    </a:cubicBezTo>
                    <a:cubicBezTo>
                      <a:pt x="6619" y="29418"/>
                      <a:pt x="6691" y="29305"/>
                      <a:pt x="6764" y="29170"/>
                    </a:cubicBezTo>
                    <a:cubicBezTo>
                      <a:pt x="6525" y="29035"/>
                      <a:pt x="6297" y="28890"/>
                      <a:pt x="6079" y="28724"/>
                    </a:cubicBezTo>
                    <a:close/>
                    <a:moveTo>
                      <a:pt x="44885" y="28724"/>
                    </a:moveTo>
                    <a:cubicBezTo>
                      <a:pt x="44667" y="28890"/>
                      <a:pt x="44439" y="29035"/>
                      <a:pt x="44211" y="29170"/>
                    </a:cubicBezTo>
                    <a:cubicBezTo>
                      <a:pt x="44283" y="29305"/>
                      <a:pt x="44345" y="29418"/>
                      <a:pt x="44418" y="29481"/>
                    </a:cubicBezTo>
                    <a:cubicBezTo>
                      <a:pt x="44501" y="29574"/>
                      <a:pt x="44584" y="29616"/>
                      <a:pt x="44646" y="29616"/>
                    </a:cubicBezTo>
                    <a:cubicBezTo>
                      <a:pt x="44833" y="29616"/>
                      <a:pt x="44916" y="29273"/>
                      <a:pt x="44916" y="28994"/>
                    </a:cubicBezTo>
                    <a:lnTo>
                      <a:pt x="44916" y="28890"/>
                    </a:lnTo>
                    <a:cubicBezTo>
                      <a:pt x="44905" y="28838"/>
                      <a:pt x="44905" y="28786"/>
                      <a:pt x="44885" y="28724"/>
                    </a:cubicBezTo>
                    <a:close/>
                    <a:moveTo>
                      <a:pt x="40269" y="29605"/>
                    </a:moveTo>
                    <a:lnTo>
                      <a:pt x="40269" y="29605"/>
                    </a:lnTo>
                    <a:cubicBezTo>
                      <a:pt x="40258" y="29626"/>
                      <a:pt x="40248" y="29637"/>
                      <a:pt x="40248" y="29657"/>
                    </a:cubicBezTo>
                    <a:cubicBezTo>
                      <a:pt x="40248" y="29647"/>
                      <a:pt x="40258" y="29626"/>
                      <a:pt x="40269" y="29605"/>
                    </a:cubicBezTo>
                    <a:close/>
                    <a:moveTo>
                      <a:pt x="7044" y="29335"/>
                    </a:moveTo>
                    <a:cubicBezTo>
                      <a:pt x="7013" y="29439"/>
                      <a:pt x="7002" y="29543"/>
                      <a:pt x="7002" y="29647"/>
                    </a:cubicBezTo>
                    <a:cubicBezTo>
                      <a:pt x="7002" y="29720"/>
                      <a:pt x="7013" y="29803"/>
                      <a:pt x="7034" y="29875"/>
                    </a:cubicBezTo>
                    <a:cubicBezTo>
                      <a:pt x="7054" y="29958"/>
                      <a:pt x="7127" y="30010"/>
                      <a:pt x="7200" y="30010"/>
                    </a:cubicBezTo>
                    <a:cubicBezTo>
                      <a:pt x="7230" y="30010"/>
                      <a:pt x="7251" y="29999"/>
                      <a:pt x="7283" y="29979"/>
                    </a:cubicBezTo>
                    <a:cubicBezTo>
                      <a:pt x="7293" y="29979"/>
                      <a:pt x="7303" y="29969"/>
                      <a:pt x="7303" y="29969"/>
                    </a:cubicBezTo>
                    <a:cubicBezTo>
                      <a:pt x="7386" y="29803"/>
                      <a:pt x="7459" y="29678"/>
                      <a:pt x="7532" y="29574"/>
                    </a:cubicBezTo>
                    <a:cubicBezTo>
                      <a:pt x="7366" y="29501"/>
                      <a:pt x="7210" y="29418"/>
                      <a:pt x="7044" y="29335"/>
                    </a:cubicBezTo>
                    <a:close/>
                    <a:moveTo>
                      <a:pt x="43920" y="29335"/>
                    </a:moveTo>
                    <a:cubicBezTo>
                      <a:pt x="43734" y="29439"/>
                      <a:pt x="43547" y="29533"/>
                      <a:pt x="43349" y="29616"/>
                    </a:cubicBezTo>
                    <a:cubicBezTo>
                      <a:pt x="43443" y="29771"/>
                      <a:pt x="43557" y="29906"/>
                      <a:pt x="43692" y="29979"/>
                    </a:cubicBezTo>
                    <a:cubicBezTo>
                      <a:pt x="43713" y="29999"/>
                      <a:pt x="43744" y="30010"/>
                      <a:pt x="43775" y="30010"/>
                    </a:cubicBezTo>
                    <a:cubicBezTo>
                      <a:pt x="43847" y="30010"/>
                      <a:pt x="43920" y="29958"/>
                      <a:pt x="43941" y="29875"/>
                    </a:cubicBezTo>
                    <a:cubicBezTo>
                      <a:pt x="43962" y="29803"/>
                      <a:pt x="43972" y="29720"/>
                      <a:pt x="43972" y="29647"/>
                    </a:cubicBezTo>
                    <a:cubicBezTo>
                      <a:pt x="43972" y="29543"/>
                      <a:pt x="43951" y="29439"/>
                      <a:pt x="43920" y="29335"/>
                    </a:cubicBezTo>
                    <a:close/>
                    <a:moveTo>
                      <a:pt x="43266" y="29657"/>
                    </a:moveTo>
                    <a:cubicBezTo>
                      <a:pt x="42997" y="29771"/>
                      <a:pt x="42727" y="29886"/>
                      <a:pt x="42447" y="29969"/>
                    </a:cubicBezTo>
                    <a:cubicBezTo>
                      <a:pt x="42530" y="30062"/>
                      <a:pt x="42655" y="30114"/>
                      <a:pt x="42831" y="30114"/>
                    </a:cubicBezTo>
                    <a:lnTo>
                      <a:pt x="42934" y="30114"/>
                    </a:lnTo>
                    <a:cubicBezTo>
                      <a:pt x="43204" y="30082"/>
                      <a:pt x="43298" y="29969"/>
                      <a:pt x="43298" y="29823"/>
                    </a:cubicBezTo>
                    <a:cubicBezTo>
                      <a:pt x="43298" y="29771"/>
                      <a:pt x="43287" y="29709"/>
                      <a:pt x="43266" y="29657"/>
                    </a:cubicBezTo>
                    <a:close/>
                    <a:moveTo>
                      <a:pt x="47312" y="29087"/>
                    </a:moveTo>
                    <a:cubicBezTo>
                      <a:pt x="47250" y="29087"/>
                      <a:pt x="47198" y="29087"/>
                      <a:pt x="47146" y="29097"/>
                    </a:cubicBezTo>
                    <a:cubicBezTo>
                      <a:pt x="47042" y="29097"/>
                      <a:pt x="46980" y="29180"/>
                      <a:pt x="46980" y="29263"/>
                    </a:cubicBezTo>
                    <a:cubicBezTo>
                      <a:pt x="46980" y="29326"/>
                      <a:pt x="47001" y="29377"/>
                      <a:pt x="47063" y="29409"/>
                    </a:cubicBezTo>
                    <a:cubicBezTo>
                      <a:pt x="47395" y="29626"/>
                      <a:pt x="47904" y="29865"/>
                      <a:pt x="48070" y="29989"/>
                    </a:cubicBezTo>
                    <a:cubicBezTo>
                      <a:pt x="48215" y="30103"/>
                      <a:pt x="48464" y="30228"/>
                      <a:pt x="48713" y="30352"/>
                    </a:cubicBezTo>
                    <a:cubicBezTo>
                      <a:pt x="48785" y="30290"/>
                      <a:pt x="48858" y="30228"/>
                      <a:pt x="48930" y="30155"/>
                    </a:cubicBezTo>
                    <a:cubicBezTo>
                      <a:pt x="48609" y="29948"/>
                      <a:pt x="48598" y="29584"/>
                      <a:pt x="48215" y="29326"/>
                    </a:cubicBezTo>
                    <a:cubicBezTo>
                      <a:pt x="47934" y="29139"/>
                      <a:pt x="47623" y="29087"/>
                      <a:pt x="47312" y="29087"/>
                    </a:cubicBezTo>
                    <a:close/>
                    <a:moveTo>
                      <a:pt x="3662" y="29087"/>
                    </a:moveTo>
                    <a:cubicBezTo>
                      <a:pt x="3351" y="29087"/>
                      <a:pt x="3040" y="29139"/>
                      <a:pt x="2760" y="29326"/>
                    </a:cubicBezTo>
                    <a:cubicBezTo>
                      <a:pt x="2366" y="29584"/>
                      <a:pt x="2366" y="29969"/>
                      <a:pt x="2023" y="30165"/>
                    </a:cubicBezTo>
                    <a:cubicBezTo>
                      <a:pt x="2096" y="30238"/>
                      <a:pt x="2168" y="30301"/>
                      <a:pt x="2241" y="30363"/>
                    </a:cubicBezTo>
                    <a:cubicBezTo>
                      <a:pt x="2500" y="30228"/>
                      <a:pt x="2749" y="30114"/>
                      <a:pt x="2905" y="29989"/>
                    </a:cubicBezTo>
                    <a:cubicBezTo>
                      <a:pt x="3060" y="29865"/>
                      <a:pt x="3579" y="29626"/>
                      <a:pt x="3911" y="29409"/>
                    </a:cubicBezTo>
                    <a:cubicBezTo>
                      <a:pt x="3973" y="29377"/>
                      <a:pt x="3994" y="29326"/>
                      <a:pt x="3994" y="29263"/>
                    </a:cubicBezTo>
                    <a:cubicBezTo>
                      <a:pt x="3994" y="29180"/>
                      <a:pt x="3932" y="29097"/>
                      <a:pt x="3828" y="29097"/>
                    </a:cubicBezTo>
                    <a:cubicBezTo>
                      <a:pt x="3777" y="29087"/>
                      <a:pt x="3714" y="29087"/>
                      <a:pt x="3662" y="29087"/>
                    </a:cubicBezTo>
                    <a:close/>
                    <a:moveTo>
                      <a:pt x="16649" y="30435"/>
                    </a:moveTo>
                    <a:lnTo>
                      <a:pt x="16649" y="30435"/>
                    </a:lnTo>
                    <a:cubicBezTo>
                      <a:pt x="16628" y="30487"/>
                      <a:pt x="16608" y="30539"/>
                      <a:pt x="16577" y="30580"/>
                    </a:cubicBezTo>
                    <a:cubicBezTo>
                      <a:pt x="16598" y="30591"/>
                      <a:pt x="16608" y="30601"/>
                      <a:pt x="16618" y="30601"/>
                    </a:cubicBezTo>
                    <a:cubicBezTo>
                      <a:pt x="16628" y="30550"/>
                      <a:pt x="16639" y="30497"/>
                      <a:pt x="16649" y="30435"/>
                    </a:cubicBezTo>
                    <a:close/>
                    <a:moveTo>
                      <a:pt x="38236" y="26774"/>
                    </a:moveTo>
                    <a:cubicBezTo>
                      <a:pt x="38080" y="26774"/>
                      <a:pt x="37914" y="26846"/>
                      <a:pt x="37748" y="27033"/>
                    </a:cubicBezTo>
                    <a:cubicBezTo>
                      <a:pt x="37468" y="27355"/>
                      <a:pt x="37406" y="28060"/>
                      <a:pt x="37385" y="28568"/>
                    </a:cubicBezTo>
                    <a:cubicBezTo>
                      <a:pt x="37385" y="28599"/>
                      <a:pt x="37374" y="28630"/>
                      <a:pt x="37354" y="28662"/>
                    </a:cubicBezTo>
                    <a:cubicBezTo>
                      <a:pt x="37385" y="29222"/>
                      <a:pt x="37448" y="29865"/>
                      <a:pt x="37540" y="30633"/>
                    </a:cubicBezTo>
                    <a:cubicBezTo>
                      <a:pt x="37582" y="30622"/>
                      <a:pt x="37634" y="30622"/>
                      <a:pt x="37676" y="30612"/>
                    </a:cubicBezTo>
                    <a:lnTo>
                      <a:pt x="37676" y="30518"/>
                    </a:lnTo>
                    <a:cubicBezTo>
                      <a:pt x="37676" y="30425"/>
                      <a:pt x="37759" y="30342"/>
                      <a:pt x="37852" y="30342"/>
                    </a:cubicBezTo>
                    <a:cubicBezTo>
                      <a:pt x="37862" y="30342"/>
                      <a:pt x="37872" y="30352"/>
                      <a:pt x="37883" y="30352"/>
                    </a:cubicBezTo>
                    <a:cubicBezTo>
                      <a:pt x="38111" y="30404"/>
                      <a:pt x="38402" y="30446"/>
                      <a:pt x="38661" y="30446"/>
                    </a:cubicBezTo>
                    <a:cubicBezTo>
                      <a:pt x="38827" y="30446"/>
                      <a:pt x="38993" y="30425"/>
                      <a:pt x="39107" y="30373"/>
                    </a:cubicBezTo>
                    <a:cubicBezTo>
                      <a:pt x="39294" y="30280"/>
                      <a:pt x="39387" y="30155"/>
                      <a:pt x="39408" y="30020"/>
                    </a:cubicBezTo>
                    <a:cubicBezTo>
                      <a:pt x="39273" y="29813"/>
                      <a:pt x="39149" y="29584"/>
                      <a:pt x="39045" y="29356"/>
                    </a:cubicBezTo>
                    <a:cubicBezTo>
                      <a:pt x="38993" y="29315"/>
                      <a:pt x="38941" y="29284"/>
                      <a:pt x="38879" y="29253"/>
                    </a:cubicBezTo>
                    <a:cubicBezTo>
                      <a:pt x="38506" y="29077"/>
                      <a:pt x="38038" y="29087"/>
                      <a:pt x="37717" y="28807"/>
                    </a:cubicBezTo>
                    <a:cubicBezTo>
                      <a:pt x="37551" y="28672"/>
                      <a:pt x="37478" y="28537"/>
                      <a:pt x="37478" y="28423"/>
                    </a:cubicBezTo>
                    <a:cubicBezTo>
                      <a:pt x="37478" y="28267"/>
                      <a:pt x="37634" y="28153"/>
                      <a:pt x="37893" y="28153"/>
                    </a:cubicBezTo>
                    <a:cubicBezTo>
                      <a:pt x="37925" y="28153"/>
                      <a:pt x="37966" y="28153"/>
                      <a:pt x="38008" y="28164"/>
                    </a:cubicBezTo>
                    <a:cubicBezTo>
                      <a:pt x="38257" y="28184"/>
                      <a:pt x="38506" y="28309"/>
                      <a:pt x="38734" y="28443"/>
                    </a:cubicBezTo>
                    <a:cubicBezTo>
                      <a:pt x="38609" y="27977"/>
                      <a:pt x="38547" y="27500"/>
                      <a:pt x="38547" y="27023"/>
                    </a:cubicBezTo>
                    <a:cubicBezTo>
                      <a:pt x="38547" y="26970"/>
                      <a:pt x="38547" y="26919"/>
                      <a:pt x="38557" y="26867"/>
                    </a:cubicBezTo>
                    <a:cubicBezTo>
                      <a:pt x="38453" y="26804"/>
                      <a:pt x="38350" y="26774"/>
                      <a:pt x="38236" y="26774"/>
                    </a:cubicBezTo>
                    <a:close/>
                    <a:moveTo>
                      <a:pt x="45995" y="29605"/>
                    </a:moveTo>
                    <a:cubicBezTo>
                      <a:pt x="45912" y="29637"/>
                      <a:pt x="45870" y="29678"/>
                      <a:pt x="45870" y="29730"/>
                    </a:cubicBezTo>
                    <a:cubicBezTo>
                      <a:pt x="45870" y="29886"/>
                      <a:pt x="46233" y="30124"/>
                      <a:pt x="46348" y="30207"/>
                    </a:cubicBezTo>
                    <a:cubicBezTo>
                      <a:pt x="46772" y="30508"/>
                      <a:pt x="47219" y="30799"/>
                      <a:pt x="47623" y="31140"/>
                    </a:cubicBezTo>
                    <a:cubicBezTo>
                      <a:pt x="47758" y="31068"/>
                      <a:pt x="47883" y="30985"/>
                      <a:pt x="47996" y="30902"/>
                    </a:cubicBezTo>
                    <a:cubicBezTo>
                      <a:pt x="47582" y="30570"/>
                      <a:pt x="47229" y="30207"/>
                      <a:pt x="46752" y="29948"/>
                    </a:cubicBezTo>
                    <a:cubicBezTo>
                      <a:pt x="46617" y="29875"/>
                      <a:pt x="46233" y="29605"/>
                      <a:pt x="46046" y="29605"/>
                    </a:cubicBezTo>
                    <a:close/>
                    <a:moveTo>
                      <a:pt x="4928" y="29605"/>
                    </a:moveTo>
                    <a:cubicBezTo>
                      <a:pt x="4741" y="29605"/>
                      <a:pt x="4347" y="29875"/>
                      <a:pt x="4222" y="29948"/>
                    </a:cubicBezTo>
                    <a:cubicBezTo>
                      <a:pt x="3735" y="30218"/>
                      <a:pt x="3382" y="30580"/>
                      <a:pt x="2957" y="30912"/>
                    </a:cubicBezTo>
                    <a:lnTo>
                      <a:pt x="3330" y="31161"/>
                    </a:lnTo>
                    <a:cubicBezTo>
                      <a:pt x="3735" y="30808"/>
                      <a:pt x="4192" y="30518"/>
                      <a:pt x="4627" y="30207"/>
                    </a:cubicBezTo>
                    <a:cubicBezTo>
                      <a:pt x="4741" y="30124"/>
                      <a:pt x="5094" y="29886"/>
                      <a:pt x="5094" y="29730"/>
                    </a:cubicBezTo>
                    <a:cubicBezTo>
                      <a:pt x="5094" y="29678"/>
                      <a:pt x="5063" y="29637"/>
                      <a:pt x="4969" y="29605"/>
                    </a:cubicBezTo>
                    <a:close/>
                    <a:moveTo>
                      <a:pt x="45331" y="29896"/>
                    </a:moveTo>
                    <a:cubicBezTo>
                      <a:pt x="45082" y="29896"/>
                      <a:pt x="44988" y="29979"/>
                      <a:pt x="44988" y="30093"/>
                    </a:cubicBezTo>
                    <a:cubicBezTo>
                      <a:pt x="44988" y="30228"/>
                      <a:pt x="45113" y="30404"/>
                      <a:pt x="45279" y="30529"/>
                    </a:cubicBezTo>
                    <a:cubicBezTo>
                      <a:pt x="45559" y="30757"/>
                      <a:pt x="45922" y="30891"/>
                      <a:pt x="46140" y="31203"/>
                    </a:cubicBezTo>
                    <a:cubicBezTo>
                      <a:pt x="46192" y="31286"/>
                      <a:pt x="46316" y="31514"/>
                      <a:pt x="46451" y="31784"/>
                    </a:cubicBezTo>
                    <a:cubicBezTo>
                      <a:pt x="46555" y="31742"/>
                      <a:pt x="46659" y="31691"/>
                      <a:pt x="46752" y="31638"/>
                    </a:cubicBezTo>
                    <a:cubicBezTo>
                      <a:pt x="46514" y="31244"/>
                      <a:pt x="46327" y="30788"/>
                      <a:pt x="46078" y="30467"/>
                    </a:cubicBezTo>
                    <a:cubicBezTo>
                      <a:pt x="45901" y="30238"/>
                      <a:pt x="45673" y="29896"/>
                      <a:pt x="45341" y="29896"/>
                    </a:cubicBezTo>
                    <a:close/>
                    <a:moveTo>
                      <a:pt x="5633" y="29896"/>
                    </a:moveTo>
                    <a:cubicBezTo>
                      <a:pt x="5301" y="29896"/>
                      <a:pt x="5073" y="30238"/>
                      <a:pt x="4897" y="30467"/>
                    </a:cubicBezTo>
                    <a:cubicBezTo>
                      <a:pt x="4637" y="30788"/>
                      <a:pt x="4450" y="31255"/>
                      <a:pt x="4212" y="31649"/>
                    </a:cubicBezTo>
                    <a:cubicBezTo>
                      <a:pt x="4316" y="31701"/>
                      <a:pt x="4420" y="31753"/>
                      <a:pt x="4523" y="31794"/>
                    </a:cubicBezTo>
                    <a:cubicBezTo>
                      <a:pt x="4658" y="31514"/>
                      <a:pt x="4772" y="31286"/>
                      <a:pt x="4835" y="31203"/>
                    </a:cubicBezTo>
                    <a:cubicBezTo>
                      <a:pt x="5042" y="30891"/>
                      <a:pt x="5405" y="30757"/>
                      <a:pt x="5695" y="30529"/>
                    </a:cubicBezTo>
                    <a:cubicBezTo>
                      <a:pt x="5861" y="30404"/>
                      <a:pt x="5986" y="30228"/>
                      <a:pt x="5986" y="30093"/>
                    </a:cubicBezTo>
                    <a:cubicBezTo>
                      <a:pt x="5986" y="29979"/>
                      <a:pt x="5893" y="29896"/>
                      <a:pt x="5644" y="29896"/>
                    </a:cubicBezTo>
                    <a:close/>
                    <a:moveTo>
                      <a:pt x="26888" y="25819"/>
                    </a:moveTo>
                    <a:lnTo>
                      <a:pt x="26888" y="25819"/>
                    </a:lnTo>
                    <a:cubicBezTo>
                      <a:pt x="26462" y="26068"/>
                      <a:pt x="26047" y="26338"/>
                      <a:pt x="25726" y="26701"/>
                    </a:cubicBezTo>
                    <a:cubicBezTo>
                      <a:pt x="25664" y="26774"/>
                      <a:pt x="25611" y="26846"/>
                      <a:pt x="25549" y="26908"/>
                    </a:cubicBezTo>
                    <a:cubicBezTo>
                      <a:pt x="25632" y="27230"/>
                      <a:pt x="25705" y="27551"/>
                      <a:pt x="25777" y="27883"/>
                    </a:cubicBezTo>
                    <a:cubicBezTo>
                      <a:pt x="25809" y="28028"/>
                      <a:pt x="25830" y="28174"/>
                      <a:pt x="25860" y="28319"/>
                    </a:cubicBezTo>
                    <a:cubicBezTo>
                      <a:pt x="25871" y="28381"/>
                      <a:pt x="25881" y="28454"/>
                      <a:pt x="25892" y="28516"/>
                    </a:cubicBezTo>
                    <a:cubicBezTo>
                      <a:pt x="25996" y="28941"/>
                      <a:pt x="26192" y="29865"/>
                      <a:pt x="26079" y="30238"/>
                    </a:cubicBezTo>
                    <a:cubicBezTo>
                      <a:pt x="26006" y="30518"/>
                      <a:pt x="25860" y="30767"/>
                      <a:pt x="25674" y="30995"/>
                    </a:cubicBezTo>
                    <a:cubicBezTo>
                      <a:pt x="25528" y="31182"/>
                      <a:pt x="25362" y="31359"/>
                      <a:pt x="25176" y="31514"/>
                    </a:cubicBezTo>
                    <a:cubicBezTo>
                      <a:pt x="25145" y="31545"/>
                      <a:pt x="25104" y="31576"/>
                      <a:pt x="25062" y="31608"/>
                    </a:cubicBezTo>
                    <a:cubicBezTo>
                      <a:pt x="24813" y="31825"/>
                      <a:pt x="24553" y="32012"/>
                      <a:pt x="24294" y="32198"/>
                    </a:cubicBezTo>
                    <a:lnTo>
                      <a:pt x="28236" y="32198"/>
                    </a:lnTo>
                    <a:lnTo>
                      <a:pt x="28236" y="31908"/>
                    </a:lnTo>
                    <a:cubicBezTo>
                      <a:pt x="28153" y="31887"/>
                      <a:pt x="28059" y="31877"/>
                      <a:pt x="27977" y="31846"/>
                    </a:cubicBezTo>
                    <a:cubicBezTo>
                      <a:pt x="27801" y="31804"/>
                      <a:pt x="27603" y="31742"/>
                      <a:pt x="27479" y="31587"/>
                    </a:cubicBezTo>
                    <a:cubicBezTo>
                      <a:pt x="27313" y="31379"/>
                      <a:pt x="27282" y="31068"/>
                      <a:pt x="27261" y="30778"/>
                    </a:cubicBezTo>
                    <a:cubicBezTo>
                      <a:pt x="27188" y="29647"/>
                      <a:pt x="27001" y="28526"/>
                      <a:pt x="26711" y="27438"/>
                    </a:cubicBezTo>
                    <a:cubicBezTo>
                      <a:pt x="26660" y="27240"/>
                      <a:pt x="26597" y="27033"/>
                      <a:pt x="26597" y="26815"/>
                    </a:cubicBezTo>
                    <a:lnTo>
                      <a:pt x="26597" y="26804"/>
                    </a:lnTo>
                    <a:cubicBezTo>
                      <a:pt x="26607" y="26452"/>
                      <a:pt x="26773" y="26141"/>
                      <a:pt x="26888" y="25819"/>
                    </a:cubicBezTo>
                    <a:close/>
                    <a:moveTo>
                      <a:pt x="6702" y="30384"/>
                    </a:moveTo>
                    <a:cubicBezTo>
                      <a:pt x="6515" y="30384"/>
                      <a:pt x="6142" y="30601"/>
                      <a:pt x="5934" y="30767"/>
                    </a:cubicBezTo>
                    <a:cubicBezTo>
                      <a:pt x="5591" y="31047"/>
                      <a:pt x="5353" y="31472"/>
                      <a:pt x="5197" y="31887"/>
                    </a:cubicBezTo>
                    <a:cubicBezTo>
                      <a:pt x="5177" y="31940"/>
                      <a:pt x="5156" y="32002"/>
                      <a:pt x="5146" y="32064"/>
                    </a:cubicBezTo>
                    <a:cubicBezTo>
                      <a:pt x="5322" y="32136"/>
                      <a:pt x="5488" y="32198"/>
                      <a:pt x="5664" y="32261"/>
                    </a:cubicBezTo>
                    <a:cubicBezTo>
                      <a:pt x="5840" y="31721"/>
                      <a:pt x="6370" y="31306"/>
                      <a:pt x="6660" y="30840"/>
                    </a:cubicBezTo>
                    <a:cubicBezTo>
                      <a:pt x="6764" y="30674"/>
                      <a:pt x="6806" y="30560"/>
                      <a:pt x="6806" y="30487"/>
                    </a:cubicBezTo>
                    <a:cubicBezTo>
                      <a:pt x="6806" y="30414"/>
                      <a:pt x="6764" y="30384"/>
                      <a:pt x="6702" y="30384"/>
                    </a:cubicBezTo>
                    <a:close/>
                    <a:moveTo>
                      <a:pt x="44273" y="30384"/>
                    </a:moveTo>
                    <a:cubicBezTo>
                      <a:pt x="44211" y="30384"/>
                      <a:pt x="44169" y="30414"/>
                      <a:pt x="44169" y="30487"/>
                    </a:cubicBezTo>
                    <a:cubicBezTo>
                      <a:pt x="44169" y="30560"/>
                      <a:pt x="44211" y="30674"/>
                      <a:pt x="44314" y="30840"/>
                    </a:cubicBezTo>
                    <a:cubicBezTo>
                      <a:pt x="44605" y="31306"/>
                      <a:pt x="45134" y="31721"/>
                      <a:pt x="45299" y="32261"/>
                    </a:cubicBezTo>
                    <a:cubicBezTo>
                      <a:pt x="45476" y="32198"/>
                      <a:pt x="45652" y="32126"/>
                      <a:pt x="45818" y="32064"/>
                    </a:cubicBezTo>
                    <a:cubicBezTo>
                      <a:pt x="45808" y="32002"/>
                      <a:pt x="45787" y="31940"/>
                      <a:pt x="45767" y="31887"/>
                    </a:cubicBezTo>
                    <a:cubicBezTo>
                      <a:pt x="45611" y="31472"/>
                      <a:pt x="45382" y="31047"/>
                      <a:pt x="45041" y="30767"/>
                    </a:cubicBezTo>
                    <a:cubicBezTo>
                      <a:pt x="44833" y="30601"/>
                      <a:pt x="44460" y="30384"/>
                      <a:pt x="44273" y="30384"/>
                    </a:cubicBezTo>
                    <a:close/>
                    <a:moveTo>
                      <a:pt x="33796" y="25975"/>
                    </a:moveTo>
                    <a:cubicBezTo>
                      <a:pt x="33423" y="26141"/>
                      <a:pt x="33029" y="26265"/>
                      <a:pt x="32634" y="26338"/>
                    </a:cubicBezTo>
                    <a:cubicBezTo>
                      <a:pt x="32282" y="27946"/>
                      <a:pt x="31701" y="29492"/>
                      <a:pt x="30902" y="30923"/>
                    </a:cubicBezTo>
                    <a:cubicBezTo>
                      <a:pt x="30902" y="30964"/>
                      <a:pt x="30912" y="31006"/>
                      <a:pt x="30912" y="31047"/>
                    </a:cubicBezTo>
                    <a:cubicBezTo>
                      <a:pt x="30912" y="31110"/>
                      <a:pt x="30902" y="31172"/>
                      <a:pt x="30892" y="31223"/>
                    </a:cubicBezTo>
                    <a:cubicBezTo>
                      <a:pt x="30881" y="31276"/>
                      <a:pt x="30871" y="31317"/>
                      <a:pt x="30850" y="31359"/>
                    </a:cubicBezTo>
                    <a:cubicBezTo>
                      <a:pt x="30943" y="31431"/>
                      <a:pt x="31088" y="31452"/>
                      <a:pt x="31213" y="31472"/>
                    </a:cubicBezTo>
                    <a:cubicBezTo>
                      <a:pt x="31711" y="31545"/>
                      <a:pt x="32167" y="31836"/>
                      <a:pt x="32448" y="32251"/>
                    </a:cubicBezTo>
                    <a:cubicBezTo>
                      <a:pt x="33412" y="32271"/>
                      <a:pt x="34366" y="32292"/>
                      <a:pt x="35290" y="32323"/>
                    </a:cubicBezTo>
                    <a:cubicBezTo>
                      <a:pt x="35269" y="32188"/>
                      <a:pt x="35258" y="32053"/>
                      <a:pt x="35258" y="31908"/>
                    </a:cubicBezTo>
                    <a:cubicBezTo>
                      <a:pt x="35258" y="31794"/>
                      <a:pt x="35269" y="31670"/>
                      <a:pt x="35269" y="31555"/>
                    </a:cubicBezTo>
                    <a:cubicBezTo>
                      <a:pt x="35269" y="31535"/>
                      <a:pt x="35269" y="31514"/>
                      <a:pt x="35258" y="31493"/>
                    </a:cubicBezTo>
                    <a:cubicBezTo>
                      <a:pt x="35258" y="31140"/>
                      <a:pt x="35145" y="30757"/>
                      <a:pt x="34926" y="30497"/>
                    </a:cubicBezTo>
                    <a:cubicBezTo>
                      <a:pt x="34605" y="30114"/>
                      <a:pt x="34419" y="29626"/>
                      <a:pt x="34366" y="29128"/>
                    </a:cubicBezTo>
                    <a:cubicBezTo>
                      <a:pt x="34253" y="28070"/>
                      <a:pt x="34066" y="27012"/>
                      <a:pt x="33796" y="25975"/>
                    </a:cubicBezTo>
                    <a:close/>
                    <a:moveTo>
                      <a:pt x="40652" y="30404"/>
                    </a:moveTo>
                    <a:cubicBezTo>
                      <a:pt x="40497" y="30404"/>
                      <a:pt x="40383" y="30508"/>
                      <a:pt x="40383" y="30767"/>
                    </a:cubicBezTo>
                    <a:lnTo>
                      <a:pt x="40383" y="30788"/>
                    </a:lnTo>
                    <a:cubicBezTo>
                      <a:pt x="40383" y="30799"/>
                      <a:pt x="40383" y="30819"/>
                      <a:pt x="40393" y="30829"/>
                    </a:cubicBezTo>
                    <a:cubicBezTo>
                      <a:pt x="40403" y="31130"/>
                      <a:pt x="40850" y="31545"/>
                      <a:pt x="40839" y="31908"/>
                    </a:cubicBezTo>
                    <a:cubicBezTo>
                      <a:pt x="40839" y="32002"/>
                      <a:pt x="40818" y="32085"/>
                      <a:pt x="40746" y="32157"/>
                    </a:cubicBezTo>
                    <a:cubicBezTo>
                      <a:pt x="40663" y="32261"/>
                      <a:pt x="40580" y="32313"/>
                      <a:pt x="40507" y="32313"/>
                    </a:cubicBezTo>
                    <a:cubicBezTo>
                      <a:pt x="40165" y="32313"/>
                      <a:pt x="39958" y="31338"/>
                      <a:pt x="39885" y="31120"/>
                    </a:cubicBezTo>
                    <a:cubicBezTo>
                      <a:pt x="39843" y="30995"/>
                      <a:pt x="39813" y="30891"/>
                      <a:pt x="39771" y="30829"/>
                    </a:cubicBezTo>
                    <a:cubicBezTo>
                      <a:pt x="39709" y="30736"/>
                      <a:pt x="39636" y="30695"/>
                      <a:pt x="39522" y="30695"/>
                    </a:cubicBezTo>
                    <a:cubicBezTo>
                      <a:pt x="39439" y="30695"/>
                      <a:pt x="39325" y="30725"/>
                      <a:pt x="39169" y="30757"/>
                    </a:cubicBezTo>
                    <a:lnTo>
                      <a:pt x="39159" y="30757"/>
                    </a:lnTo>
                    <a:cubicBezTo>
                      <a:pt x="39013" y="30788"/>
                      <a:pt x="38868" y="30829"/>
                      <a:pt x="38734" y="30871"/>
                    </a:cubicBezTo>
                    <a:cubicBezTo>
                      <a:pt x="38692" y="30891"/>
                      <a:pt x="38651" y="30902"/>
                      <a:pt x="38599" y="30912"/>
                    </a:cubicBezTo>
                    <a:cubicBezTo>
                      <a:pt x="38951" y="31182"/>
                      <a:pt x="39169" y="31608"/>
                      <a:pt x="39252" y="32032"/>
                    </a:cubicBezTo>
                    <a:cubicBezTo>
                      <a:pt x="39273" y="32106"/>
                      <a:pt x="39283" y="32188"/>
                      <a:pt x="39283" y="32271"/>
                    </a:cubicBezTo>
                    <a:cubicBezTo>
                      <a:pt x="39283" y="32334"/>
                      <a:pt x="39273" y="32396"/>
                      <a:pt x="39262" y="32458"/>
                    </a:cubicBezTo>
                    <a:cubicBezTo>
                      <a:pt x="40051" y="32489"/>
                      <a:pt x="40808" y="32530"/>
                      <a:pt x="41534" y="32572"/>
                    </a:cubicBezTo>
                    <a:lnTo>
                      <a:pt x="41534" y="32479"/>
                    </a:lnTo>
                    <a:cubicBezTo>
                      <a:pt x="41534" y="32354"/>
                      <a:pt x="41544" y="32240"/>
                      <a:pt x="41544" y="32147"/>
                    </a:cubicBezTo>
                    <a:lnTo>
                      <a:pt x="41544" y="32064"/>
                    </a:lnTo>
                    <a:cubicBezTo>
                      <a:pt x="41544" y="31608"/>
                      <a:pt x="41503" y="31130"/>
                      <a:pt x="41223" y="30757"/>
                    </a:cubicBezTo>
                    <a:cubicBezTo>
                      <a:pt x="41203" y="30725"/>
                      <a:pt x="41171" y="30695"/>
                      <a:pt x="41150" y="30663"/>
                    </a:cubicBezTo>
                    <a:cubicBezTo>
                      <a:pt x="41005" y="30518"/>
                      <a:pt x="40808" y="30404"/>
                      <a:pt x="40652" y="30404"/>
                    </a:cubicBezTo>
                    <a:close/>
                    <a:moveTo>
                      <a:pt x="6961" y="30923"/>
                    </a:moveTo>
                    <a:cubicBezTo>
                      <a:pt x="6640" y="31306"/>
                      <a:pt x="6608" y="31908"/>
                      <a:pt x="6494" y="32375"/>
                    </a:cubicBezTo>
                    <a:cubicBezTo>
                      <a:pt x="6484" y="32427"/>
                      <a:pt x="6474" y="32468"/>
                      <a:pt x="6453" y="32510"/>
                    </a:cubicBezTo>
                    <a:cubicBezTo>
                      <a:pt x="6577" y="32551"/>
                      <a:pt x="6691" y="32583"/>
                      <a:pt x="6806" y="32613"/>
                    </a:cubicBezTo>
                    <a:cubicBezTo>
                      <a:pt x="6815" y="32583"/>
                      <a:pt x="6826" y="32562"/>
                      <a:pt x="6836" y="32541"/>
                    </a:cubicBezTo>
                    <a:cubicBezTo>
                      <a:pt x="6806" y="32375"/>
                      <a:pt x="6785" y="32209"/>
                      <a:pt x="6785" y="32043"/>
                    </a:cubicBezTo>
                    <a:cubicBezTo>
                      <a:pt x="6785" y="31857"/>
                      <a:pt x="6806" y="31670"/>
                      <a:pt x="6836" y="31483"/>
                    </a:cubicBezTo>
                    <a:cubicBezTo>
                      <a:pt x="6878" y="31276"/>
                      <a:pt x="6919" y="31099"/>
                      <a:pt x="6961" y="30923"/>
                    </a:cubicBezTo>
                    <a:close/>
                    <a:moveTo>
                      <a:pt x="43183" y="30580"/>
                    </a:moveTo>
                    <a:cubicBezTo>
                      <a:pt x="42976" y="30580"/>
                      <a:pt x="42789" y="30642"/>
                      <a:pt x="42768" y="30819"/>
                    </a:cubicBezTo>
                    <a:lnTo>
                      <a:pt x="42768" y="30829"/>
                    </a:lnTo>
                    <a:cubicBezTo>
                      <a:pt x="42768" y="31027"/>
                      <a:pt x="43443" y="31753"/>
                      <a:pt x="43588" y="31919"/>
                    </a:cubicBezTo>
                    <a:cubicBezTo>
                      <a:pt x="43764" y="32126"/>
                      <a:pt x="44086" y="32344"/>
                      <a:pt x="44169" y="32613"/>
                    </a:cubicBezTo>
                    <a:cubicBezTo>
                      <a:pt x="44283" y="32583"/>
                      <a:pt x="44397" y="32551"/>
                      <a:pt x="44522" y="32520"/>
                    </a:cubicBezTo>
                    <a:cubicBezTo>
                      <a:pt x="44501" y="32468"/>
                      <a:pt x="44480" y="32427"/>
                      <a:pt x="44470" y="32375"/>
                    </a:cubicBezTo>
                    <a:cubicBezTo>
                      <a:pt x="44324" y="31784"/>
                      <a:pt x="44324" y="30985"/>
                      <a:pt x="43692" y="30684"/>
                    </a:cubicBezTo>
                    <a:cubicBezTo>
                      <a:pt x="43568" y="30633"/>
                      <a:pt x="43370" y="30580"/>
                      <a:pt x="43183" y="30580"/>
                    </a:cubicBezTo>
                    <a:close/>
                    <a:moveTo>
                      <a:pt x="41773" y="30778"/>
                    </a:moveTo>
                    <a:cubicBezTo>
                      <a:pt x="41576" y="30778"/>
                      <a:pt x="41514" y="30850"/>
                      <a:pt x="41514" y="30954"/>
                    </a:cubicBezTo>
                    <a:cubicBezTo>
                      <a:pt x="41514" y="31213"/>
                      <a:pt x="41991" y="31732"/>
                      <a:pt x="42125" y="31981"/>
                    </a:cubicBezTo>
                    <a:cubicBezTo>
                      <a:pt x="42188" y="32106"/>
                      <a:pt x="42291" y="32375"/>
                      <a:pt x="42323" y="32613"/>
                    </a:cubicBezTo>
                    <a:cubicBezTo>
                      <a:pt x="42748" y="32634"/>
                      <a:pt x="43163" y="32666"/>
                      <a:pt x="43568" y="32696"/>
                    </a:cubicBezTo>
                    <a:cubicBezTo>
                      <a:pt x="42934" y="32106"/>
                      <a:pt x="42717" y="30778"/>
                      <a:pt x="41783" y="307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54"/>
              <p:cNvSpPr/>
              <p:nvPr/>
            </p:nvSpPr>
            <p:spPr>
              <a:xfrm>
                <a:off x="4375607" y="3498205"/>
                <a:ext cx="1253339" cy="66753"/>
              </a:xfrm>
              <a:custGeom>
                <a:avLst/>
                <a:gdLst/>
                <a:ahLst/>
                <a:cxnLst/>
                <a:rect l="l" t="t" r="r" b="b"/>
                <a:pathLst>
                  <a:path w="21442" h="1142" extrusionOk="0">
                    <a:moveTo>
                      <a:pt x="20135" y="415"/>
                    </a:moveTo>
                    <a:cubicBezTo>
                      <a:pt x="20145" y="478"/>
                      <a:pt x="20156" y="530"/>
                      <a:pt x="20156" y="581"/>
                    </a:cubicBezTo>
                    <a:cubicBezTo>
                      <a:pt x="20156" y="664"/>
                      <a:pt x="20135" y="747"/>
                      <a:pt x="20114" y="810"/>
                    </a:cubicBezTo>
                    <a:cubicBezTo>
                      <a:pt x="20560" y="737"/>
                      <a:pt x="21006" y="654"/>
                      <a:pt x="21442" y="551"/>
                    </a:cubicBezTo>
                    <a:cubicBezTo>
                      <a:pt x="21421" y="530"/>
                      <a:pt x="21400" y="509"/>
                      <a:pt x="21380" y="498"/>
                    </a:cubicBezTo>
                    <a:cubicBezTo>
                      <a:pt x="20975" y="468"/>
                      <a:pt x="20560" y="436"/>
                      <a:pt x="20135" y="415"/>
                    </a:cubicBezTo>
                    <a:close/>
                    <a:moveTo>
                      <a:pt x="2106" y="0"/>
                    </a:moveTo>
                    <a:cubicBezTo>
                      <a:pt x="2003" y="73"/>
                      <a:pt x="1888" y="146"/>
                      <a:pt x="1785" y="219"/>
                    </a:cubicBezTo>
                    <a:cubicBezTo>
                      <a:pt x="1577" y="343"/>
                      <a:pt x="1360" y="468"/>
                      <a:pt x="1152" y="581"/>
                    </a:cubicBezTo>
                    <a:cubicBezTo>
                      <a:pt x="779" y="789"/>
                      <a:pt x="395" y="966"/>
                      <a:pt x="0" y="1121"/>
                    </a:cubicBezTo>
                    <a:cubicBezTo>
                      <a:pt x="2075" y="1121"/>
                      <a:pt x="4150" y="1121"/>
                      <a:pt x="6224" y="1132"/>
                    </a:cubicBezTo>
                    <a:cubicBezTo>
                      <a:pt x="6193" y="1090"/>
                      <a:pt x="6173" y="1049"/>
                      <a:pt x="6141" y="1007"/>
                    </a:cubicBezTo>
                    <a:cubicBezTo>
                      <a:pt x="6037" y="789"/>
                      <a:pt x="6037" y="540"/>
                      <a:pt x="6037" y="291"/>
                    </a:cubicBezTo>
                    <a:cubicBezTo>
                      <a:pt x="6048" y="198"/>
                      <a:pt x="6048" y="104"/>
                      <a:pt x="6048" y="0"/>
                    </a:cubicBezTo>
                    <a:close/>
                    <a:moveTo>
                      <a:pt x="10260" y="53"/>
                    </a:moveTo>
                    <a:lnTo>
                      <a:pt x="10260" y="53"/>
                    </a:lnTo>
                    <a:cubicBezTo>
                      <a:pt x="10467" y="374"/>
                      <a:pt x="10550" y="810"/>
                      <a:pt x="10384" y="1132"/>
                    </a:cubicBezTo>
                    <a:cubicBezTo>
                      <a:pt x="11421" y="1141"/>
                      <a:pt x="12469" y="1141"/>
                      <a:pt x="13506" y="1141"/>
                    </a:cubicBezTo>
                    <a:lnTo>
                      <a:pt x="14128" y="1141"/>
                    </a:lnTo>
                    <a:cubicBezTo>
                      <a:pt x="15944" y="1141"/>
                      <a:pt x="17770" y="1121"/>
                      <a:pt x="19543" y="883"/>
                    </a:cubicBezTo>
                    <a:cubicBezTo>
                      <a:pt x="19398" y="779"/>
                      <a:pt x="19356" y="571"/>
                      <a:pt x="19346" y="374"/>
                    </a:cubicBezTo>
                    <a:cubicBezTo>
                      <a:pt x="18620" y="332"/>
                      <a:pt x="17863" y="291"/>
                      <a:pt x="17074" y="260"/>
                    </a:cubicBezTo>
                    <a:cubicBezTo>
                      <a:pt x="17074" y="270"/>
                      <a:pt x="17074" y="291"/>
                      <a:pt x="17064" y="302"/>
                    </a:cubicBezTo>
                    <a:cubicBezTo>
                      <a:pt x="17044" y="405"/>
                      <a:pt x="17002" y="488"/>
                      <a:pt x="16961" y="551"/>
                    </a:cubicBezTo>
                    <a:cubicBezTo>
                      <a:pt x="16961" y="581"/>
                      <a:pt x="16950" y="602"/>
                      <a:pt x="16950" y="623"/>
                    </a:cubicBezTo>
                    <a:cubicBezTo>
                      <a:pt x="16929" y="685"/>
                      <a:pt x="16888" y="706"/>
                      <a:pt x="16836" y="706"/>
                    </a:cubicBezTo>
                    <a:lnTo>
                      <a:pt x="16825" y="706"/>
                    </a:lnTo>
                    <a:cubicBezTo>
                      <a:pt x="16701" y="810"/>
                      <a:pt x="16546" y="862"/>
                      <a:pt x="16390" y="893"/>
                    </a:cubicBezTo>
                    <a:cubicBezTo>
                      <a:pt x="16359" y="913"/>
                      <a:pt x="16328" y="924"/>
                      <a:pt x="16297" y="924"/>
                    </a:cubicBezTo>
                    <a:cubicBezTo>
                      <a:pt x="16276" y="924"/>
                      <a:pt x="16255" y="924"/>
                      <a:pt x="16235" y="913"/>
                    </a:cubicBezTo>
                    <a:cubicBezTo>
                      <a:pt x="16172" y="924"/>
                      <a:pt x="16110" y="924"/>
                      <a:pt x="16048" y="924"/>
                    </a:cubicBezTo>
                    <a:cubicBezTo>
                      <a:pt x="15892" y="934"/>
                      <a:pt x="15726" y="934"/>
                      <a:pt x="15571" y="934"/>
                    </a:cubicBezTo>
                    <a:cubicBezTo>
                      <a:pt x="15031" y="934"/>
                      <a:pt x="14492" y="893"/>
                      <a:pt x="13962" y="810"/>
                    </a:cubicBezTo>
                    <a:cubicBezTo>
                      <a:pt x="13745" y="779"/>
                      <a:pt x="13506" y="727"/>
                      <a:pt x="13340" y="581"/>
                    </a:cubicBezTo>
                    <a:cubicBezTo>
                      <a:pt x="13206" y="457"/>
                      <a:pt x="13133" y="302"/>
                      <a:pt x="13102" y="125"/>
                    </a:cubicBezTo>
                    <a:cubicBezTo>
                      <a:pt x="12178" y="94"/>
                      <a:pt x="11224" y="73"/>
                      <a:pt x="10260" y="5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54"/>
              <p:cNvSpPr/>
              <p:nvPr/>
            </p:nvSpPr>
            <p:spPr>
              <a:xfrm>
                <a:off x="5615541" y="2402585"/>
                <a:ext cx="165596" cy="331718"/>
              </a:xfrm>
              <a:custGeom>
                <a:avLst/>
                <a:gdLst/>
                <a:ahLst/>
                <a:cxnLst/>
                <a:rect l="l" t="t" r="r" b="b"/>
                <a:pathLst>
                  <a:path w="2833" h="5675" extrusionOk="0">
                    <a:moveTo>
                      <a:pt x="2791" y="1"/>
                    </a:moveTo>
                    <a:lnTo>
                      <a:pt x="2791" y="1"/>
                    </a:lnTo>
                    <a:cubicBezTo>
                      <a:pt x="2760" y="197"/>
                      <a:pt x="2698" y="395"/>
                      <a:pt x="2615" y="550"/>
                    </a:cubicBezTo>
                    <a:cubicBezTo>
                      <a:pt x="2449" y="903"/>
                      <a:pt x="1806" y="1442"/>
                      <a:pt x="1619" y="1878"/>
                    </a:cubicBezTo>
                    <a:cubicBezTo>
                      <a:pt x="1557" y="2034"/>
                      <a:pt x="1681" y="2189"/>
                      <a:pt x="1826" y="2189"/>
                    </a:cubicBezTo>
                    <a:cubicBezTo>
                      <a:pt x="1857" y="2189"/>
                      <a:pt x="1889" y="2179"/>
                      <a:pt x="1909" y="2168"/>
                    </a:cubicBezTo>
                    <a:cubicBezTo>
                      <a:pt x="2147" y="2065"/>
                      <a:pt x="2417" y="1909"/>
                      <a:pt x="2687" y="1743"/>
                    </a:cubicBezTo>
                    <a:cubicBezTo>
                      <a:pt x="2698" y="1691"/>
                      <a:pt x="2698" y="1650"/>
                      <a:pt x="2708" y="1608"/>
                    </a:cubicBezTo>
                    <a:cubicBezTo>
                      <a:pt x="2801" y="1090"/>
                      <a:pt x="2832" y="540"/>
                      <a:pt x="2791" y="1"/>
                    </a:cubicBezTo>
                    <a:close/>
                    <a:moveTo>
                      <a:pt x="1753" y="3652"/>
                    </a:moveTo>
                    <a:cubicBezTo>
                      <a:pt x="1536" y="3652"/>
                      <a:pt x="1432" y="3973"/>
                      <a:pt x="1660" y="4077"/>
                    </a:cubicBezTo>
                    <a:cubicBezTo>
                      <a:pt x="1816" y="4150"/>
                      <a:pt x="1992" y="4212"/>
                      <a:pt x="2179" y="4274"/>
                    </a:cubicBezTo>
                    <a:cubicBezTo>
                      <a:pt x="2189" y="4129"/>
                      <a:pt x="2210" y="3984"/>
                      <a:pt x="2241" y="3839"/>
                    </a:cubicBezTo>
                    <a:cubicBezTo>
                      <a:pt x="2096" y="3777"/>
                      <a:pt x="1961" y="3714"/>
                      <a:pt x="1836" y="3673"/>
                    </a:cubicBezTo>
                    <a:cubicBezTo>
                      <a:pt x="1806" y="3662"/>
                      <a:pt x="1774" y="3652"/>
                      <a:pt x="1753" y="3652"/>
                    </a:cubicBezTo>
                    <a:close/>
                    <a:moveTo>
                      <a:pt x="197" y="4118"/>
                    </a:moveTo>
                    <a:cubicBezTo>
                      <a:pt x="73" y="4118"/>
                      <a:pt x="1" y="4201"/>
                      <a:pt x="11" y="4430"/>
                    </a:cubicBezTo>
                    <a:cubicBezTo>
                      <a:pt x="31" y="4876"/>
                      <a:pt x="976" y="5270"/>
                      <a:pt x="1297" y="5415"/>
                    </a:cubicBezTo>
                    <a:cubicBezTo>
                      <a:pt x="1504" y="5508"/>
                      <a:pt x="1898" y="5571"/>
                      <a:pt x="2210" y="5674"/>
                    </a:cubicBezTo>
                    <a:cubicBezTo>
                      <a:pt x="2230" y="5674"/>
                      <a:pt x="2251" y="5664"/>
                      <a:pt x="2283" y="5654"/>
                    </a:cubicBezTo>
                    <a:cubicBezTo>
                      <a:pt x="2262" y="5602"/>
                      <a:pt x="2251" y="5550"/>
                      <a:pt x="2241" y="5498"/>
                    </a:cubicBezTo>
                    <a:cubicBezTo>
                      <a:pt x="1816" y="5239"/>
                      <a:pt x="1432" y="4928"/>
                      <a:pt x="1266" y="4803"/>
                    </a:cubicBezTo>
                    <a:cubicBezTo>
                      <a:pt x="1100" y="4658"/>
                      <a:pt x="509" y="4118"/>
                      <a:pt x="197" y="4118"/>
                    </a:cubicBezTo>
                    <a:close/>
                  </a:path>
                </a:pathLst>
              </a:custGeom>
              <a:solidFill>
                <a:srgbClr val="FFE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54"/>
              <p:cNvSpPr/>
              <p:nvPr/>
            </p:nvSpPr>
            <p:spPr>
              <a:xfrm>
                <a:off x="5131094" y="2369911"/>
                <a:ext cx="965343" cy="982002"/>
              </a:xfrm>
              <a:custGeom>
                <a:avLst/>
                <a:gdLst/>
                <a:ahLst/>
                <a:cxnLst/>
                <a:rect l="l" t="t" r="r" b="b"/>
                <a:pathLst>
                  <a:path w="16515" h="16800" extrusionOk="0">
                    <a:moveTo>
                      <a:pt x="13570" y="1"/>
                    </a:moveTo>
                    <a:cubicBezTo>
                      <a:pt x="12858" y="1"/>
                      <a:pt x="12361" y="1313"/>
                      <a:pt x="11846" y="1680"/>
                    </a:cubicBezTo>
                    <a:cubicBezTo>
                      <a:pt x="11463" y="1960"/>
                      <a:pt x="10747" y="2499"/>
                      <a:pt x="10197" y="2727"/>
                    </a:cubicBezTo>
                    <a:cubicBezTo>
                      <a:pt x="10169" y="2739"/>
                      <a:pt x="10141" y="2744"/>
                      <a:pt x="10114" y="2744"/>
                    </a:cubicBezTo>
                    <a:cubicBezTo>
                      <a:pt x="9968" y="2744"/>
                      <a:pt x="9845" y="2594"/>
                      <a:pt x="9907" y="2437"/>
                    </a:cubicBezTo>
                    <a:cubicBezTo>
                      <a:pt x="10094" y="2001"/>
                      <a:pt x="10737" y="1462"/>
                      <a:pt x="10903" y="1109"/>
                    </a:cubicBezTo>
                    <a:cubicBezTo>
                      <a:pt x="11090" y="725"/>
                      <a:pt x="11214" y="39"/>
                      <a:pt x="10872" y="39"/>
                    </a:cubicBezTo>
                    <a:cubicBezTo>
                      <a:pt x="10781" y="39"/>
                      <a:pt x="10655" y="88"/>
                      <a:pt x="10488" y="207"/>
                    </a:cubicBezTo>
                    <a:cubicBezTo>
                      <a:pt x="9689" y="756"/>
                      <a:pt x="9741" y="2282"/>
                      <a:pt x="8994" y="3029"/>
                    </a:cubicBezTo>
                    <a:cubicBezTo>
                      <a:pt x="8950" y="3072"/>
                      <a:pt x="8898" y="3091"/>
                      <a:pt x="8847" y="3091"/>
                    </a:cubicBezTo>
                    <a:cubicBezTo>
                      <a:pt x="8717" y="3091"/>
                      <a:pt x="8594" y="2967"/>
                      <a:pt x="8631" y="2810"/>
                    </a:cubicBezTo>
                    <a:cubicBezTo>
                      <a:pt x="8838" y="1950"/>
                      <a:pt x="9430" y="456"/>
                      <a:pt x="8807" y="196"/>
                    </a:cubicBezTo>
                    <a:cubicBezTo>
                      <a:pt x="8710" y="156"/>
                      <a:pt x="8623" y="138"/>
                      <a:pt x="8545" y="138"/>
                    </a:cubicBezTo>
                    <a:cubicBezTo>
                      <a:pt x="7609" y="138"/>
                      <a:pt x="7938" y="2795"/>
                      <a:pt x="7957" y="3225"/>
                    </a:cubicBezTo>
                    <a:cubicBezTo>
                      <a:pt x="7965" y="3458"/>
                      <a:pt x="8026" y="4402"/>
                      <a:pt x="7811" y="4402"/>
                    </a:cubicBezTo>
                    <a:cubicBezTo>
                      <a:pt x="7757" y="4402"/>
                      <a:pt x="7686" y="4343"/>
                      <a:pt x="7593" y="4200"/>
                    </a:cubicBezTo>
                    <a:cubicBezTo>
                      <a:pt x="7417" y="3921"/>
                      <a:pt x="7489" y="3049"/>
                      <a:pt x="7407" y="2707"/>
                    </a:cubicBezTo>
                    <a:cubicBezTo>
                      <a:pt x="7282" y="2178"/>
                      <a:pt x="7178" y="1431"/>
                      <a:pt x="6826" y="1005"/>
                    </a:cubicBezTo>
                    <a:cubicBezTo>
                      <a:pt x="6658" y="798"/>
                      <a:pt x="6512" y="712"/>
                      <a:pt x="6390" y="712"/>
                    </a:cubicBezTo>
                    <a:cubicBezTo>
                      <a:pt x="6129" y="712"/>
                      <a:pt x="5979" y="1109"/>
                      <a:pt x="5965" y="1556"/>
                    </a:cubicBezTo>
                    <a:cubicBezTo>
                      <a:pt x="5934" y="2385"/>
                      <a:pt x="6577" y="2427"/>
                      <a:pt x="6816" y="3121"/>
                    </a:cubicBezTo>
                    <a:cubicBezTo>
                      <a:pt x="6982" y="3599"/>
                      <a:pt x="6909" y="4066"/>
                      <a:pt x="6774" y="4532"/>
                    </a:cubicBezTo>
                    <a:cubicBezTo>
                      <a:pt x="6743" y="4636"/>
                      <a:pt x="6652" y="4688"/>
                      <a:pt x="6561" y="4688"/>
                    </a:cubicBezTo>
                    <a:cubicBezTo>
                      <a:pt x="6470" y="4688"/>
                      <a:pt x="6380" y="4636"/>
                      <a:pt x="6348" y="4532"/>
                    </a:cubicBezTo>
                    <a:cubicBezTo>
                      <a:pt x="6193" y="4045"/>
                      <a:pt x="6048" y="3329"/>
                      <a:pt x="5944" y="3091"/>
                    </a:cubicBezTo>
                    <a:cubicBezTo>
                      <a:pt x="5716" y="2572"/>
                      <a:pt x="5643" y="1369"/>
                      <a:pt x="5207" y="995"/>
                    </a:cubicBezTo>
                    <a:cubicBezTo>
                      <a:pt x="5072" y="881"/>
                      <a:pt x="4962" y="831"/>
                      <a:pt x="4874" y="831"/>
                    </a:cubicBezTo>
                    <a:cubicBezTo>
                      <a:pt x="4389" y="831"/>
                      <a:pt x="4562" y="2333"/>
                      <a:pt x="4720" y="2727"/>
                    </a:cubicBezTo>
                    <a:cubicBezTo>
                      <a:pt x="5011" y="3423"/>
                      <a:pt x="5394" y="4004"/>
                      <a:pt x="5581" y="4750"/>
                    </a:cubicBezTo>
                    <a:cubicBezTo>
                      <a:pt x="5633" y="4947"/>
                      <a:pt x="5882" y="5590"/>
                      <a:pt x="5768" y="5788"/>
                    </a:cubicBezTo>
                    <a:cubicBezTo>
                      <a:pt x="5716" y="5872"/>
                      <a:pt x="5663" y="5907"/>
                      <a:pt x="5611" y="5907"/>
                    </a:cubicBezTo>
                    <a:cubicBezTo>
                      <a:pt x="5401" y="5907"/>
                      <a:pt x="5202" y="5340"/>
                      <a:pt x="5135" y="5165"/>
                    </a:cubicBezTo>
                    <a:cubicBezTo>
                      <a:pt x="4855" y="4439"/>
                      <a:pt x="4606" y="3692"/>
                      <a:pt x="4232" y="3008"/>
                    </a:cubicBezTo>
                    <a:cubicBezTo>
                      <a:pt x="3994" y="2562"/>
                      <a:pt x="3573" y="2294"/>
                      <a:pt x="3250" y="2294"/>
                    </a:cubicBezTo>
                    <a:cubicBezTo>
                      <a:pt x="2912" y="2294"/>
                      <a:pt x="2682" y="2588"/>
                      <a:pt x="2884" y="3277"/>
                    </a:cubicBezTo>
                    <a:cubicBezTo>
                      <a:pt x="3133" y="4149"/>
                      <a:pt x="4191" y="4740"/>
                      <a:pt x="4730" y="5424"/>
                    </a:cubicBezTo>
                    <a:cubicBezTo>
                      <a:pt x="4949" y="5715"/>
                      <a:pt x="5322" y="6109"/>
                      <a:pt x="5207" y="6535"/>
                    </a:cubicBezTo>
                    <a:cubicBezTo>
                      <a:pt x="5133" y="6802"/>
                      <a:pt x="5020" y="6906"/>
                      <a:pt x="4898" y="6906"/>
                    </a:cubicBezTo>
                    <a:cubicBezTo>
                      <a:pt x="4713" y="6906"/>
                      <a:pt x="4507" y="6665"/>
                      <a:pt x="4388" y="6389"/>
                    </a:cubicBezTo>
                    <a:cubicBezTo>
                      <a:pt x="4202" y="5974"/>
                      <a:pt x="4149" y="5477"/>
                      <a:pt x="3817" y="5103"/>
                    </a:cubicBezTo>
                    <a:cubicBezTo>
                      <a:pt x="3551" y="4812"/>
                      <a:pt x="1845" y="3315"/>
                      <a:pt x="1104" y="3315"/>
                    </a:cubicBezTo>
                    <a:cubicBezTo>
                      <a:pt x="866" y="3315"/>
                      <a:pt x="727" y="3470"/>
                      <a:pt x="768" y="3868"/>
                    </a:cubicBezTo>
                    <a:cubicBezTo>
                      <a:pt x="882" y="4958"/>
                      <a:pt x="2158" y="4864"/>
                      <a:pt x="2863" y="5352"/>
                    </a:cubicBezTo>
                    <a:cubicBezTo>
                      <a:pt x="3320" y="5673"/>
                      <a:pt x="3787" y="6109"/>
                      <a:pt x="4015" y="6618"/>
                    </a:cubicBezTo>
                    <a:cubicBezTo>
                      <a:pt x="4201" y="7029"/>
                      <a:pt x="4399" y="7806"/>
                      <a:pt x="4135" y="7806"/>
                    </a:cubicBezTo>
                    <a:cubicBezTo>
                      <a:pt x="4046" y="7806"/>
                      <a:pt x="3905" y="7718"/>
                      <a:pt x="3693" y="7499"/>
                    </a:cubicBezTo>
                    <a:cubicBezTo>
                      <a:pt x="3144" y="6929"/>
                      <a:pt x="2770" y="6005"/>
                      <a:pt x="1992" y="5694"/>
                    </a:cubicBezTo>
                    <a:cubicBezTo>
                      <a:pt x="1814" y="5624"/>
                      <a:pt x="1667" y="5594"/>
                      <a:pt x="1550" y="5594"/>
                    </a:cubicBezTo>
                    <a:cubicBezTo>
                      <a:pt x="932" y="5594"/>
                      <a:pt x="1113" y="6431"/>
                      <a:pt x="1837" y="6814"/>
                    </a:cubicBezTo>
                    <a:cubicBezTo>
                      <a:pt x="2521" y="7178"/>
                      <a:pt x="3517" y="7437"/>
                      <a:pt x="3693" y="8329"/>
                    </a:cubicBezTo>
                    <a:cubicBezTo>
                      <a:pt x="3754" y="8663"/>
                      <a:pt x="3687" y="9441"/>
                      <a:pt x="3260" y="9441"/>
                    </a:cubicBezTo>
                    <a:cubicBezTo>
                      <a:pt x="3249" y="9441"/>
                      <a:pt x="3238" y="9440"/>
                      <a:pt x="3227" y="9439"/>
                    </a:cubicBezTo>
                    <a:cubicBezTo>
                      <a:pt x="2998" y="9418"/>
                      <a:pt x="2293" y="8298"/>
                      <a:pt x="2127" y="8059"/>
                    </a:cubicBezTo>
                    <a:cubicBezTo>
                      <a:pt x="1888" y="7717"/>
                      <a:pt x="1691" y="7136"/>
                      <a:pt x="1245" y="7042"/>
                    </a:cubicBezTo>
                    <a:cubicBezTo>
                      <a:pt x="1233" y="7041"/>
                      <a:pt x="1222" y="7040"/>
                      <a:pt x="1210" y="7040"/>
                    </a:cubicBezTo>
                    <a:cubicBezTo>
                      <a:pt x="1090" y="7040"/>
                      <a:pt x="986" y="7137"/>
                      <a:pt x="986" y="7261"/>
                    </a:cubicBezTo>
                    <a:cubicBezTo>
                      <a:pt x="1007" y="8578"/>
                      <a:pt x="3340" y="9294"/>
                      <a:pt x="2967" y="10694"/>
                    </a:cubicBezTo>
                    <a:cubicBezTo>
                      <a:pt x="2914" y="10890"/>
                      <a:pt x="2830" y="10968"/>
                      <a:pt x="2729" y="10968"/>
                    </a:cubicBezTo>
                    <a:cubicBezTo>
                      <a:pt x="2397" y="10968"/>
                      <a:pt x="1874" y="10129"/>
                      <a:pt x="1588" y="9875"/>
                    </a:cubicBezTo>
                    <a:cubicBezTo>
                      <a:pt x="1375" y="9681"/>
                      <a:pt x="828" y="9317"/>
                      <a:pt x="445" y="9317"/>
                    </a:cubicBezTo>
                    <a:cubicBezTo>
                      <a:pt x="231" y="9317"/>
                      <a:pt x="68" y="9431"/>
                      <a:pt x="42" y="9750"/>
                    </a:cubicBezTo>
                    <a:cubicBezTo>
                      <a:pt x="0" y="10373"/>
                      <a:pt x="789" y="10445"/>
                      <a:pt x="1193" y="10539"/>
                    </a:cubicBezTo>
                    <a:cubicBezTo>
                      <a:pt x="1784" y="10684"/>
                      <a:pt x="2427" y="10881"/>
                      <a:pt x="2822" y="11378"/>
                    </a:cubicBezTo>
                    <a:cubicBezTo>
                      <a:pt x="2853" y="11420"/>
                      <a:pt x="2884" y="11461"/>
                      <a:pt x="2905" y="11503"/>
                    </a:cubicBezTo>
                    <a:cubicBezTo>
                      <a:pt x="3153" y="11898"/>
                      <a:pt x="3214" y="12446"/>
                      <a:pt x="2752" y="12446"/>
                    </a:cubicBezTo>
                    <a:cubicBezTo>
                      <a:pt x="2691" y="12446"/>
                      <a:pt x="2621" y="12436"/>
                      <a:pt x="2542" y="12416"/>
                    </a:cubicBezTo>
                    <a:cubicBezTo>
                      <a:pt x="2510" y="12416"/>
                      <a:pt x="2490" y="12406"/>
                      <a:pt x="2459" y="12395"/>
                    </a:cubicBezTo>
                    <a:cubicBezTo>
                      <a:pt x="2068" y="12268"/>
                      <a:pt x="1646" y="11472"/>
                      <a:pt x="1142" y="11472"/>
                    </a:cubicBezTo>
                    <a:cubicBezTo>
                      <a:pt x="1071" y="11472"/>
                      <a:pt x="998" y="11488"/>
                      <a:pt x="924" y="11524"/>
                    </a:cubicBezTo>
                    <a:cubicBezTo>
                      <a:pt x="32" y="11959"/>
                      <a:pt x="1639" y="12738"/>
                      <a:pt x="1940" y="12924"/>
                    </a:cubicBezTo>
                    <a:cubicBezTo>
                      <a:pt x="2096" y="13017"/>
                      <a:pt x="2199" y="13100"/>
                      <a:pt x="2272" y="13173"/>
                    </a:cubicBezTo>
                    <a:cubicBezTo>
                      <a:pt x="2438" y="13349"/>
                      <a:pt x="2386" y="13526"/>
                      <a:pt x="2169" y="13941"/>
                    </a:cubicBezTo>
                    <a:lnTo>
                      <a:pt x="2169" y="13951"/>
                    </a:lnTo>
                    <a:cubicBezTo>
                      <a:pt x="2075" y="14128"/>
                      <a:pt x="1982" y="14283"/>
                      <a:pt x="1888" y="14449"/>
                    </a:cubicBezTo>
                    <a:cubicBezTo>
                      <a:pt x="1691" y="14781"/>
                      <a:pt x="1494" y="15092"/>
                      <a:pt x="1328" y="15445"/>
                    </a:cubicBezTo>
                    <a:cubicBezTo>
                      <a:pt x="1266" y="15580"/>
                      <a:pt x="1339" y="15735"/>
                      <a:pt x="1484" y="15756"/>
                    </a:cubicBezTo>
                    <a:cubicBezTo>
                      <a:pt x="1515" y="15767"/>
                      <a:pt x="1546" y="15777"/>
                      <a:pt x="1577" y="15777"/>
                    </a:cubicBezTo>
                    <a:cubicBezTo>
                      <a:pt x="1722" y="15808"/>
                      <a:pt x="1867" y="15850"/>
                      <a:pt x="2003" y="15880"/>
                    </a:cubicBezTo>
                    <a:cubicBezTo>
                      <a:pt x="2019" y="15884"/>
                      <a:pt x="2035" y="15886"/>
                      <a:pt x="2052" y="15886"/>
                    </a:cubicBezTo>
                    <a:cubicBezTo>
                      <a:pt x="2168" y="15886"/>
                      <a:pt x="2272" y="15792"/>
                      <a:pt x="2272" y="15673"/>
                    </a:cubicBezTo>
                    <a:cubicBezTo>
                      <a:pt x="2293" y="15165"/>
                      <a:pt x="2355" y="14460"/>
                      <a:pt x="2635" y="14138"/>
                    </a:cubicBezTo>
                    <a:cubicBezTo>
                      <a:pt x="2797" y="13948"/>
                      <a:pt x="2966" y="13870"/>
                      <a:pt x="3127" y="13870"/>
                    </a:cubicBezTo>
                    <a:cubicBezTo>
                      <a:pt x="3520" y="13870"/>
                      <a:pt x="3864" y="14336"/>
                      <a:pt x="3953" y="14771"/>
                    </a:cubicBezTo>
                    <a:cubicBezTo>
                      <a:pt x="4056" y="15310"/>
                      <a:pt x="3890" y="15880"/>
                      <a:pt x="4139" y="16368"/>
                    </a:cubicBezTo>
                    <a:cubicBezTo>
                      <a:pt x="4286" y="16665"/>
                      <a:pt x="4460" y="16799"/>
                      <a:pt x="4618" y="16799"/>
                    </a:cubicBezTo>
                    <a:cubicBezTo>
                      <a:pt x="4817" y="16799"/>
                      <a:pt x="4989" y="16584"/>
                      <a:pt x="5041" y="16212"/>
                    </a:cubicBezTo>
                    <a:cubicBezTo>
                      <a:pt x="5114" y="15704"/>
                      <a:pt x="4886" y="15113"/>
                      <a:pt x="4720" y="14646"/>
                    </a:cubicBezTo>
                    <a:cubicBezTo>
                      <a:pt x="4461" y="13920"/>
                      <a:pt x="4108" y="13972"/>
                      <a:pt x="3589" y="13578"/>
                    </a:cubicBezTo>
                    <a:cubicBezTo>
                      <a:pt x="3278" y="13349"/>
                      <a:pt x="3019" y="12395"/>
                      <a:pt x="3704" y="12271"/>
                    </a:cubicBezTo>
                    <a:cubicBezTo>
                      <a:pt x="3721" y="12268"/>
                      <a:pt x="3739" y="12266"/>
                      <a:pt x="3756" y="12266"/>
                    </a:cubicBezTo>
                    <a:cubicBezTo>
                      <a:pt x="4218" y="12266"/>
                      <a:pt x="4581" y="13311"/>
                      <a:pt x="4741" y="13661"/>
                    </a:cubicBezTo>
                    <a:cubicBezTo>
                      <a:pt x="5032" y="14241"/>
                      <a:pt x="5353" y="14833"/>
                      <a:pt x="5944" y="15165"/>
                    </a:cubicBezTo>
                    <a:cubicBezTo>
                      <a:pt x="6132" y="15269"/>
                      <a:pt x="6367" y="15330"/>
                      <a:pt x="6583" y="15330"/>
                    </a:cubicBezTo>
                    <a:cubicBezTo>
                      <a:pt x="6950" y="15330"/>
                      <a:pt x="7261" y="15153"/>
                      <a:pt x="7189" y="14709"/>
                    </a:cubicBezTo>
                    <a:cubicBezTo>
                      <a:pt x="7178" y="14615"/>
                      <a:pt x="7116" y="14543"/>
                      <a:pt x="7023" y="14522"/>
                    </a:cubicBezTo>
                    <a:cubicBezTo>
                      <a:pt x="6162" y="14314"/>
                      <a:pt x="5716" y="14107"/>
                      <a:pt x="5083" y="13339"/>
                    </a:cubicBezTo>
                    <a:cubicBezTo>
                      <a:pt x="4834" y="13049"/>
                      <a:pt x="3766" y="11752"/>
                      <a:pt x="3983" y="11337"/>
                    </a:cubicBezTo>
                    <a:cubicBezTo>
                      <a:pt x="4065" y="11189"/>
                      <a:pt x="4204" y="11133"/>
                      <a:pt x="4360" y="11133"/>
                    </a:cubicBezTo>
                    <a:cubicBezTo>
                      <a:pt x="4642" y="11133"/>
                      <a:pt x="4978" y="11315"/>
                      <a:pt x="5124" y="11461"/>
                    </a:cubicBezTo>
                    <a:cubicBezTo>
                      <a:pt x="5477" y="11814"/>
                      <a:pt x="5550" y="12374"/>
                      <a:pt x="5799" y="12800"/>
                    </a:cubicBezTo>
                    <a:cubicBezTo>
                      <a:pt x="5996" y="13142"/>
                      <a:pt x="6297" y="13640"/>
                      <a:pt x="6743" y="13702"/>
                    </a:cubicBezTo>
                    <a:cubicBezTo>
                      <a:pt x="6789" y="13709"/>
                      <a:pt x="6833" y="13712"/>
                      <a:pt x="6873" y="13712"/>
                    </a:cubicBezTo>
                    <a:cubicBezTo>
                      <a:pt x="7257" y="13712"/>
                      <a:pt x="7371" y="13409"/>
                      <a:pt x="7231" y="12997"/>
                    </a:cubicBezTo>
                    <a:cubicBezTo>
                      <a:pt x="7085" y="12540"/>
                      <a:pt x="6639" y="12478"/>
                      <a:pt x="6359" y="12178"/>
                    </a:cubicBezTo>
                    <a:cubicBezTo>
                      <a:pt x="6017" y="11825"/>
                      <a:pt x="6027" y="11348"/>
                      <a:pt x="5675" y="11016"/>
                    </a:cubicBezTo>
                    <a:cubicBezTo>
                      <a:pt x="5177" y="10539"/>
                      <a:pt x="3776" y="10507"/>
                      <a:pt x="4170" y="9449"/>
                    </a:cubicBezTo>
                    <a:cubicBezTo>
                      <a:pt x="4269" y="9180"/>
                      <a:pt x="4404" y="9075"/>
                      <a:pt x="4554" y="9075"/>
                    </a:cubicBezTo>
                    <a:cubicBezTo>
                      <a:pt x="5021" y="9075"/>
                      <a:pt x="5639" y="10087"/>
                      <a:pt x="5820" y="10424"/>
                    </a:cubicBezTo>
                    <a:cubicBezTo>
                      <a:pt x="6215" y="11196"/>
                      <a:pt x="6789" y="11899"/>
                      <a:pt x="7706" y="11899"/>
                    </a:cubicBezTo>
                    <a:cubicBezTo>
                      <a:pt x="7800" y="11899"/>
                      <a:pt x="7897" y="11892"/>
                      <a:pt x="7998" y="11876"/>
                    </a:cubicBezTo>
                    <a:cubicBezTo>
                      <a:pt x="8517" y="11804"/>
                      <a:pt x="9108" y="11306"/>
                      <a:pt x="8392" y="10912"/>
                    </a:cubicBezTo>
                    <a:cubicBezTo>
                      <a:pt x="8278" y="10850"/>
                      <a:pt x="8128" y="10845"/>
                      <a:pt x="7975" y="10845"/>
                    </a:cubicBezTo>
                    <a:cubicBezTo>
                      <a:pt x="7944" y="10845"/>
                      <a:pt x="7914" y="10845"/>
                      <a:pt x="7883" y="10845"/>
                    </a:cubicBezTo>
                    <a:cubicBezTo>
                      <a:pt x="7761" y="10845"/>
                      <a:pt x="7641" y="10842"/>
                      <a:pt x="7542" y="10808"/>
                    </a:cubicBezTo>
                    <a:cubicBezTo>
                      <a:pt x="7293" y="10725"/>
                      <a:pt x="7044" y="10590"/>
                      <a:pt x="6836" y="10445"/>
                    </a:cubicBezTo>
                    <a:cubicBezTo>
                      <a:pt x="6265" y="10061"/>
                      <a:pt x="4813" y="9335"/>
                      <a:pt x="4564" y="8547"/>
                    </a:cubicBezTo>
                    <a:cubicBezTo>
                      <a:pt x="4523" y="8412"/>
                      <a:pt x="4637" y="8277"/>
                      <a:pt x="4783" y="8267"/>
                    </a:cubicBezTo>
                    <a:cubicBezTo>
                      <a:pt x="4793" y="8266"/>
                      <a:pt x="4803" y="8266"/>
                      <a:pt x="4814" y="8266"/>
                    </a:cubicBezTo>
                    <a:cubicBezTo>
                      <a:pt x="5844" y="8266"/>
                      <a:pt x="6534" y="9775"/>
                      <a:pt x="7365" y="10217"/>
                    </a:cubicBezTo>
                    <a:cubicBezTo>
                      <a:pt x="7586" y="10335"/>
                      <a:pt x="8084" y="10579"/>
                      <a:pt x="8428" y="10579"/>
                    </a:cubicBezTo>
                    <a:cubicBezTo>
                      <a:pt x="8505" y="10579"/>
                      <a:pt x="8574" y="10567"/>
                      <a:pt x="8631" y="10539"/>
                    </a:cubicBezTo>
                    <a:cubicBezTo>
                      <a:pt x="9253" y="10217"/>
                      <a:pt x="8527" y="9709"/>
                      <a:pt x="8153" y="9543"/>
                    </a:cubicBezTo>
                    <a:cubicBezTo>
                      <a:pt x="7687" y="9335"/>
                      <a:pt x="7231" y="9242"/>
                      <a:pt x="6805" y="8941"/>
                    </a:cubicBezTo>
                    <a:cubicBezTo>
                      <a:pt x="6463" y="8713"/>
                      <a:pt x="5622" y="8142"/>
                      <a:pt x="5415" y="7800"/>
                    </a:cubicBezTo>
                    <a:cubicBezTo>
                      <a:pt x="5182" y="7406"/>
                      <a:pt x="5433" y="7274"/>
                      <a:pt x="5766" y="7274"/>
                    </a:cubicBezTo>
                    <a:cubicBezTo>
                      <a:pt x="5951" y="7274"/>
                      <a:pt x="6161" y="7315"/>
                      <a:pt x="6328" y="7374"/>
                    </a:cubicBezTo>
                    <a:cubicBezTo>
                      <a:pt x="6795" y="7530"/>
                      <a:pt x="7251" y="7987"/>
                      <a:pt x="7625" y="8319"/>
                    </a:cubicBezTo>
                    <a:cubicBezTo>
                      <a:pt x="7909" y="8575"/>
                      <a:pt x="8893" y="9258"/>
                      <a:pt x="9459" y="9258"/>
                    </a:cubicBezTo>
                    <a:cubicBezTo>
                      <a:pt x="9739" y="9258"/>
                      <a:pt x="9916" y="9090"/>
                      <a:pt x="9855" y="8619"/>
                    </a:cubicBezTo>
                    <a:cubicBezTo>
                      <a:pt x="9845" y="8515"/>
                      <a:pt x="9762" y="8432"/>
                      <a:pt x="9668" y="8423"/>
                    </a:cubicBezTo>
                    <a:cubicBezTo>
                      <a:pt x="9564" y="8412"/>
                      <a:pt x="9460" y="8412"/>
                      <a:pt x="9367" y="8412"/>
                    </a:cubicBezTo>
                    <a:cubicBezTo>
                      <a:pt x="9322" y="8414"/>
                      <a:pt x="9276" y="8416"/>
                      <a:pt x="9231" y="8416"/>
                    </a:cubicBezTo>
                    <a:cubicBezTo>
                      <a:pt x="9090" y="8416"/>
                      <a:pt x="8951" y="8397"/>
                      <a:pt x="8817" y="8319"/>
                    </a:cubicBezTo>
                    <a:cubicBezTo>
                      <a:pt x="8455" y="8121"/>
                      <a:pt x="5924" y="6669"/>
                      <a:pt x="6328" y="6099"/>
                    </a:cubicBezTo>
                    <a:lnTo>
                      <a:pt x="6339" y="6099"/>
                    </a:lnTo>
                    <a:cubicBezTo>
                      <a:pt x="6339" y="6099"/>
                      <a:pt x="6339" y="6088"/>
                      <a:pt x="6348" y="6088"/>
                    </a:cubicBezTo>
                    <a:cubicBezTo>
                      <a:pt x="6359" y="6078"/>
                      <a:pt x="6369" y="6067"/>
                      <a:pt x="6380" y="6047"/>
                    </a:cubicBezTo>
                    <a:cubicBezTo>
                      <a:pt x="6465" y="5965"/>
                      <a:pt x="6559" y="5930"/>
                      <a:pt x="6659" y="5930"/>
                    </a:cubicBezTo>
                    <a:cubicBezTo>
                      <a:pt x="7247" y="5930"/>
                      <a:pt x="8036" y="7143"/>
                      <a:pt x="8257" y="7364"/>
                    </a:cubicBezTo>
                    <a:cubicBezTo>
                      <a:pt x="8512" y="7602"/>
                      <a:pt x="8938" y="7712"/>
                      <a:pt x="9272" y="7712"/>
                    </a:cubicBezTo>
                    <a:cubicBezTo>
                      <a:pt x="9726" y="7712"/>
                      <a:pt x="10011" y="7507"/>
                      <a:pt x="9460" y="7136"/>
                    </a:cubicBezTo>
                    <a:cubicBezTo>
                      <a:pt x="9108" y="6897"/>
                      <a:pt x="8662" y="6877"/>
                      <a:pt x="8278" y="6586"/>
                    </a:cubicBezTo>
                    <a:cubicBezTo>
                      <a:pt x="7987" y="6348"/>
                      <a:pt x="7791" y="6109"/>
                      <a:pt x="7625" y="5818"/>
                    </a:cubicBezTo>
                    <a:cubicBezTo>
                      <a:pt x="7530" y="5667"/>
                      <a:pt x="7643" y="5481"/>
                      <a:pt x="7812" y="5481"/>
                    </a:cubicBezTo>
                    <a:cubicBezTo>
                      <a:pt x="7829" y="5481"/>
                      <a:pt x="7846" y="5483"/>
                      <a:pt x="7863" y="5487"/>
                    </a:cubicBezTo>
                    <a:cubicBezTo>
                      <a:pt x="8683" y="5684"/>
                      <a:pt x="9284" y="6960"/>
                      <a:pt x="10124" y="7084"/>
                    </a:cubicBezTo>
                    <a:cubicBezTo>
                      <a:pt x="10194" y="7096"/>
                      <a:pt x="10274" y="7102"/>
                      <a:pt x="10358" y="7102"/>
                    </a:cubicBezTo>
                    <a:cubicBezTo>
                      <a:pt x="10722" y="7102"/>
                      <a:pt x="11137" y="6970"/>
                      <a:pt x="10892" y="6514"/>
                    </a:cubicBezTo>
                    <a:cubicBezTo>
                      <a:pt x="10726" y="6182"/>
                      <a:pt x="9917" y="6120"/>
                      <a:pt x="9585" y="5974"/>
                    </a:cubicBezTo>
                    <a:cubicBezTo>
                      <a:pt x="9264" y="5829"/>
                      <a:pt x="8319" y="5435"/>
                      <a:pt x="8299" y="4989"/>
                    </a:cubicBezTo>
                    <a:cubicBezTo>
                      <a:pt x="8290" y="4763"/>
                      <a:pt x="8367" y="4679"/>
                      <a:pt x="8488" y="4679"/>
                    </a:cubicBezTo>
                    <a:cubicBezTo>
                      <a:pt x="8795" y="4679"/>
                      <a:pt x="9383" y="5221"/>
                      <a:pt x="9554" y="5362"/>
                    </a:cubicBezTo>
                    <a:cubicBezTo>
                      <a:pt x="9837" y="5584"/>
                      <a:pt x="10851" y="6408"/>
                      <a:pt x="11440" y="6408"/>
                    </a:cubicBezTo>
                    <a:cubicBezTo>
                      <a:pt x="11651" y="6408"/>
                      <a:pt x="11808" y="6302"/>
                      <a:pt x="11857" y="6026"/>
                    </a:cubicBezTo>
                    <a:cubicBezTo>
                      <a:pt x="12023" y="5124"/>
                      <a:pt x="10705" y="4979"/>
                      <a:pt x="9948" y="4636"/>
                    </a:cubicBezTo>
                    <a:cubicBezTo>
                      <a:pt x="9716" y="4534"/>
                      <a:pt x="9824" y="4217"/>
                      <a:pt x="10042" y="4217"/>
                    </a:cubicBezTo>
                    <a:cubicBezTo>
                      <a:pt x="10068" y="4217"/>
                      <a:pt x="10095" y="4222"/>
                      <a:pt x="10124" y="4232"/>
                    </a:cubicBezTo>
                    <a:cubicBezTo>
                      <a:pt x="10730" y="4451"/>
                      <a:pt x="11464" y="4885"/>
                      <a:pt x="12023" y="4885"/>
                    </a:cubicBezTo>
                    <a:cubicBezTo>
                      <a:pt x="12259" y="4885"/>
                      <a:pt x="12463" y="4808"/>
                      <a:pt x="12614" y="4605"/>
                    </a:cubicBezTo>
                    <a:cubicBezTo>
                      <a:pt x="13088" y="3963"/>
                      <a:pt x="12379" y="3930"/>
                      <a:pt x="11958" y="3930"/>
                    </a:cubicBezTo>
                    <a:cubicBezTo>
                      <a:pt x="11909" y="3930"/>
                      <a:pt x="11864" y="3931"/>
                      <a:pt x="11825" y="3931"/>
                    </a:cubicBezTo>
                    <a:cubicBezTo>
                      <a:pt x="11525" y="3921"/>
                      <a:pt x="11193" y="3889"/>
                      <a:pt x="10892" y="3785"/>
                    </a:cubicBezTo>
                    <a:cubicBezTo>
                      <a:pt x="10674" y="3713"/>
                      <a:pt x="10716" y="3381"/>
                      <a:pt x="10954" y="3360"/>
                    </a:cubicBezTo>
                    <a:cubicBezTo>
                      <a:pt x="11004" y="3355"/>
                      <a:pt x="11054" y="3353"/>
                      <a:pt x="11103" y="3353"/>
                    </a:cubicBezTo>
                    <a:cubicBezTo>
                      <a:pt x="11352" y="3353"/>
                      <a:pt x="11596" y="3412"/>
                      <a:pt x="11846" y="3464"/>
                    </a:cubicBezTo>
                    <a:cubicBezTo>
                      <a:pt x="12106" y="3526"/>
                      <a:pt x="12386" y="3589"/>
                      <a:pt x="12676" y="3589"/>
                    </a:cubicBezTo>
                    <a:cubicBezTo>
                      <a:pt x="13568" y="3568"/>
                      <a:pt x="14160" y="3340"/>
                      <a:pt x="14854" y="2790"/>
                    </a:cubicBezTo>
                    <a:cubicBezTo>
                      <a:pt x="15197" y="2520"/>
                      <a:pt x="16514" y="788"/>
                      <a:pt x="15467" y="643"/>
                    </a:cubicBezTo>
                    <a:cubicBezTo>
                      <a:pt x="15452" y="641"/>
                      <a:pt x="15438" y="640"/>
                      <a:pt x="15422" y="640"/>
                    </a:cubicBezTo>
                    <a:cubicBezTo>
                      <a:pt x="14896" y="640"/>
                      <a:pt x="13834" y="1832"/>
                      <a:pt x="13340" y="2063"/>
                    </a:cubicBezTo>
                    <a:cubicBezTo>
                      <a:pt x="12800" y="2302"/>
                      <a:pt x="12240" y="2499"/>
                      <a:pt x="11670" y="2655"/>
                    </a:cubicBezTo>
                    <a:cubicBezTo>
                      <a:pt x="11647" y="2662"/>
                      <a:pt x="11625" y="2665"/>
                      <a:pt x="11604" y="2665"/>
                    </a:cubicBezTo>
                    <a:cubicBezTo>
                      <a:pt x="11407" y="2665"/>
                      <a:pt x="11306" y="2381"/>
                      <a:pt x="11493" y="2250"/>
                    </a:cubicBezTo>
                    <a:cubicBezTo>
                      <a:pt x="11961" y="1970"/>
                      <a:pt x="12583" y="1701"/>
                      <a:pt x="12821" y="1535"/>
                    </a:cubicBezTo>
                    <a:cubicBezTo>
                      <a:pt x="12894" y="1493"/>
                      <a:pt x="12987" y="1420"/>
                      <a:pt x="13102" y="1327"/>
                    </a:cubicBezTo>
                    <a:cubicBezTo>
                      <a:pt x="13630" y="922"/>
                      <a:pt x="14450" y="155"/>
                      <a:pt x="13672" y="10"/>
                    </a:cubicBezTo>
                    <a:cubicBezTo>
                      <a:pt x="13637" y="4"/>
                      <a:pt x="13603" y="1"/>
                      <a:pt x="135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54"/>
              <p:cNvSpPr/>
              <p:nvPr/>
            </p:nvSpPr>
            <p:spPr>
              <a:xfrm>
                <a:off x="5741037" y="2922806"/>
                <a:ext cx="3683" cy="3098"/>
              </a:xfrm>
              <a:custGeom>
                <a:avLst/>
                <a:gdLst/>
                <a:ahLst/>
                <a:cxnLst/>
                <a:rect l="l" t="t" r="r" b="b"/>
                <a:pathLst>
                  <a:path w="63" h="53" extrusionOk="0">
                    <a:moveTo>
                      <a:pt x="63" y="1"/>
                    </a:moveTo>
                    <a:lnTo>
                      <a:pt x="63" y="1"/>
                    </a:lnTo>
                    <a:cubicBezTo>
                      <a:pt x="42" y="22"/>
                      <a:pt x="21" y="42"/>
                      <a:pt x="0" y="52"/>
                    </a:cubicBezTo>
                    <a:cubicBezTo>
                      <a:pt x="21" y="42"/>
                      <a:pt x="42" y="22"/>
                      <a:pt x="63" y="1"/>
                    </a:cubicBezTo>
                    <a:close/>
                  </a:path>
                </a:pathLst>
              </a:custGeom>
              <a:solidFill>
                <a:srgbClr val="605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0" name="Google Shape;2440;p54"/>
              <p:cNvSpPr/>
              <p:nvPr/>
            </p:nvSpPr>
            <p:spPr>
              <a:xfrm>
                <a:off x="5480927" y="3242946"/>
                <a:ext cx="1286" cy="2513"/>
              </a:xfrm>
              <a:custGeom>
                <a:avLst/>
                <a:gdLst/>
                <a:ahLst/>
                <a:cxnLst/>
                <a:rect l="l" t="t" r="r" b="b"/>
                <a:pathLst>
                  <a:path w="22" h="43" extrusionOk="0">
                    <a:moveTo>
                      <a:pt x="22" y="1"/>
                    </a:moveTo>
                    <a:lnTo>
                      <a:pt x="22" y="1"/>
                    </a:lnTo>
                    <a:cubicBezTo>
                      <a:pt x="22" y="11"/>
                      <a:pt x="11" y="32"/>
                      <a:pt x="1" y="42"/>
                    </a:cubicBezTo>
                    <a:cubicBezTo>
                      <a:pt x="11" y="32"/>
                      <a:pt x="22" y="11"/>
                      <a:pt x="22" y="1"/>
                    </a:cubicBezTo>
                    <a:close/>
                  </a:path>
                </a:pathLst>
              </a:custGeom>
              <a:solidFill>
                <a:srgbClr val="605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1" name="Google Shape;2441;p54"/>
              <p:cNvSpPr/>
              <p:nvPr/>
            </p:nvSpPr>
            <p:spPr>
              <a:xfrm>
                <a:off x="5399679" y="3352076"/>
                <a:ext cx="643" cy="1286"/>
              </a:xfrm>
              <a:custGeom>
                <a:avLst/>
                <a:gdLst/>
                <a:ahLst/>
                <a:cxnLst/>
                <a:rect l="l" t="t" r="r" b="b"/>
                <a:pathLst>
                  <a:path w="11" h="22" extrusionOk="0">
                    <a:moveTo>
                      <a:pt x="11" y="1"/>
                    </a:moveTo>
                    <a:cubicBezTo>
                      <a:pt x="11" y="1"/>
                      <a:pt x="11" y="11"/>
                      <a:pt x="1" y="22"/>
                    </a:cubicBezTo>
                    <a:cubicBezTo>
                      <a:pt x="11" y="11"/>
                      <a:pt x="11" y="1"/>
                      <a:pt x="11" y="1"/>
                    </a:cubicBezTo>
                    <a:close/>
                  </a:path>
                </a:pathLst>
              </a:custGeom>
              <a:solidFill>
                <a:srgbClr val="AF9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2" name="Google Shape;2442;p54"/>
              <p:cNvSpPr/>
              <p:nvPr/>
            </p:nvSpPr>
            <p:spPr>
              <a:xfrm>
                <a:off x="5400264" y="3327234"/>
                <a:ext cx="11632" cy="24901"/>
              </a:xfrm>
              <a:custGeom>
                <a:avLst/>
                <a:gdLst/>
                <a:ahLst/>
                <a:cxnLst/>
                <a:rect l="l" t="t" r="r" b="b"/>
                <a:pathLst>
                  <a:path w="199" h="426" extrusionOk="0">
                    <a:moveTo>
                      <a:pt x="198" y="0"/>
                    </a:moveTo>
                    <a:lnTo>
                      <a:pt x="198" y="0"/>
                    </a:lnTo>
                    <a:cubicBezTo>
                      <a:pt x="137" y="134"/>
                      <a:pt x="75" y="278"/>
                      <a:pt x="3" y="422"/>
                    </a:cubicBezTo>
                    <a:lnTo>
                      <a:pt x="3" y="422"/>
                    </a:lnTo>
                    <a:lnTo>
                      <a:pt x="95" y="239"/>
                    </a:lnTo>
                    <a:cubicBezTo>
                      <a:pt x="125" y="156"/>
                      <a:pt x="167" y="73"/>
                      <a:pt x="198" y="0"/>
                    </a:cubicBezTo>
                    <a:close/>
                    <a:moveTo>
                      <a:pt x="3" y="422"/>
                    </a:moveTo>
                    <a:lnTo>
                      <a:pt x="1" y="426"/>
                    </a:lnTo>
                    <a:cubicBezTo>
                      <a:pt x="1" y="425"/>
                      <a:pt x="2" y="423"/>
                      <a:pt x="3" y="422"/>
                    </a:cubicBezTo>
                    <a:close/>
                  </a:path>
                </a:pathLst>
              </a:custGeom>
              <a:solidFill>
                <a:srgbClr val="AFA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54"/>
              <p:cNvSpPr/>
              <p:nvPr/>
            </p:nvSpPr>
            <p:spPr>
              <a:xfrm>
                <a:off x="5734373" y="2884578"/>
                <a:ext cx="5495" cy="4325"/>
              </a:xfrm>
              <a:custGeom>
                <a:avLst/>
                <a:gdLst/>
                <a:ahLst/>
                <a:cxnLst/>
                <a:rect l="l" t="t" r="r" b="b"/>
                <a:pathLst>
                  <a:path w="94" h="74" extrusionOk="0">
                    <a:moveTo>
                      <a:pt x="94" y="1"/>
                    </a:moveTo>
                    <a:cubicBezTo>
                      <a:pt x="63" y="22"/>
                      <a:pt x="31" y="53"/>
                      <a:pt x="1" y="74"/>
                    </a:cubicBezTo>
                    <a:cubicBezTo>
                      <a:pt x="31" y="53"/>
                      <a:pt x="63" y="22"/>
                      <a:pt x="94" y="1"/>
                    </a:cubicBezTo>
                    <a:close/>
                  </a:path>
                </a:pathLst>
              </a:custGeom>
              <a:solidFill>
                <a:srgbClr val="AF9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54"/>
              <p:cNvSpPr/>
              <p:nvPr/>
            </p:nvSpPr>
            <p:spPr>
              <a:xfrm>
                <a:off x="5556154" y="3064084"/>
                <a:ext cx="9762" cy="13386"/>
              </a:xfrm>
              <a:custGeom>
                <a:avLst/>
                <a:gdLst/>
                <a:ahLst/>
                <a:cxnLst/>
                <a:rect l="l" t="t" r="r" b="b"/>
                <a:pathLst>
                  <a:path w="167" h="229" extrusionOk="0">
                    <a:moveTo>
                      <a:pt x="166" y="0"/>
                    </a:moveTo>
                    <a:cubicBezTo>
                      <a:pt x="114" y="83"/>
                      <a:pt x="52" y="156"/>
                      <a:pt x="0" y="229"/>
                    </a:cubicBezTo>
                    <a:cubicBezTo>
                      <a:pt x="52" y="156"/>
                      <a:pt x="114" y="83"/>
                      <a:pt x="166" y="0"/>
                    </a:cubicBezTo>
                    <a:close/>
                  </a:path>
                </a:pathLst>
              </a:custGeom>
              <a:solidFill>
                <a:srgbClr val="AF9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5" name="Google Shape;2445;p54"/>
              <p:cNvSpPr/>
              <p:nvPr/>
            </p:nvSpPr>
            <p:spPr>
              <a:xfrm>
                <a:off x="5565857" y="3059875"/>
                <a:ext cx="3040" cy="4267"/>
              </a:xfrm>
              <a:custGeom>
                <a:avLst/>
                <a:gdLst/>
                <a:ahLst/>
                <a:cxnLst/>
                <a:rect l="l" t="t" r="r" b="b"/>
                <a:pathLst>
                  <a:path w="52" h="73" extrusionOk="0">
                    <a:moveTo>
                      <a:pt x="51" y="0"/>
                    </a:moveTo>
                    <a:cubicBezTo>
                      <a:pt x="42" y="31"/>
                      <a:pt x="21" y="52"/>
                      <a:pt x="0" y="72"/>
                    </a:cubicBezTo>
                    <a:lnTo>
                      <a:pt x="0" y="72"/>
                    </a:lnTo>
                    <a:cubicBezTo>
                      <a:pt x="21" y="52"/>
                      <a:pt x="42" y="31"/>
                      <a:pt x="51" y="0"/>
                    </a:cubicBezTo>
                    <a:close/>
                  </a:path>
                </a:pathLst>
              </a:custGeom>
              <a:solidFill>
                <a:srgbClr val="AFA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54"/>
              <p:cNvSpPr/>
              <p:nvPr/>
            </p:nvSpPr>
            <p:spPr>
              <a:xfrm>
                <a:off x="5955671" y="2768201"/>
                <a:ext cx="14029" cy="3683"/>
              </a:xfrm>
              <a:custGeom>
                <a:avLst/>
                <a:gdLst/>
                <a:ahLst/>
                <a:cxnLst/>
                <a:rect l="l" t="t" r="r" b="b"/>
                <a:pathLst>
                  <a:path w="240" h="63" extrusionOk="0">
                    <a:moveTo>
                      <a:pt x="239" y="0"/>
                    </a:moveTo>
                    <a:lnTo>
                      <a:pt x="239" y="0"/>
                    </a:lnTo>
                    <a:cubicBezTo>
                      <a:pt x="229" y="3"/>
                      <a:pt x="218" y="6"/>
                      <a:pt x="208" y="8"/>
                    </a:cubicBezTo>
                    <a:lnTo>
                      <a:pt x="208" y="8"/>
                    </a:lnTo>
                    <a:cubicBezTo>
                      <a:pt x="218" y="6"/>
                      <a:pt x="229" y="4"/>
                      <a:pt x="239" y="0"/>
                    </a:cubicBezTo>
                    <a:close/>
                    <a:moveTo>
                      <a:pt x="208" y="8"/>
                    </a:moveTo>
                    <a:cubicBezTo>
                      <a:pt x="187" y="12"/>
                      <a:pt x="167" y="14"/>
                      <a:pt x="146" y="21"/>
                    </a:cubicBezTo>
                    <a:cubicBezTo>
                      <a:pt x="140" y="24"/>
                      <a:pt x="133" y="27"/>
                      <a:pt x="127" y="30"/>
                    </a:cubicBezTo>
                    <a:lnTo>
                      <a:pt x="127" y="30"/>
                    </a:lnTo>
                    <a:cubicBezTo>
                      <a:pt x="153" y="23"/>
                      <a:pt x="180" y="15"/>
                      <a:pt x="208" y="8"/>
                    </a:cubicBezTo>
                    <a:close/>
                    <a:moveTo>
                      <a:pt x="127" y="30"/>
                    </a:moveTo>
                    <a:cubicBezTo>
                      <a:pt x="85" y="41"/>
                      <a:pt x="44" y="52"/>
                      <a:pt x="1" y="63"/>
                    </a:cubicBezTo>
                    <a:cubicBezTo>
                      <a:pt x="45" y="54"/>
                      <a:pt x="89" y="45"/>
                      <a:pt x="127" y="30"/>
                    </a:cubicBezTo>
                    <a:close/>
                  </a:path>
                </a:pathLst>
              </a:custGeom>
              <a:solidFill>
                <a:srgbClr val="AFA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54"/>
              <p:cNvSpPr/>
              <p:nvPr/>
            </p:nvSpPr>
            <p:spPr>
              <a:xfrm>
                <a:off x="5848354" y="2803330"/>
                <a:ext cx="26128" cy="12860"/>
              </a:xfrm>
              <a:custGeom>
                <a:avLst/>
                <a:gdLst/>
                <a:ahLst/>
                <a:cxnLst/>
                <a:rect l="l" t="t" r="r" b="b"/>
                <a:pathLst>
                  <a:path w="447" h="220" extrusionOk="0">
                    <a:moveTo>
                      <a:pt x="447" y="1"/>
                    </a:moveTo>
                    <a:lnTo>
                      <a:pt x="447" y="1"/>
                    </a:lnTo>
                    <a:cubicBezTo>
                      <a:pt x="442" y="3"/>
                      <a:pt x="438" y="5"/>
                      <a:pt x="434" y="7"/>
                    </a:cubicBezTo>
                    <a:lnTo>
                      <a:pt x="434" y="7"/>
                    </a:lnTo>
                    <a:cubicBezTo>
                      <a:pt x="438" y="5"/>
                      <a:pt x="442" y="3"/>
                      <a:pt x="447" y="1"/>
                    </a:cubicBezTo>
                    <a:close/>
                    <a:moveTo>
                      <a:pt x="434" y="7"/>
                    </a:moveTo>
                    <a:lnTo>
                      <a:pt x="434" y="7"/>
                    </a:lnTo>
                    <a:cubicBezTo>
                      <a:pt x="423" y="12"/>
                      <a:pt x="415" y="13"/>
                      <a:pt x="408" y="19"/>
                    </a:cubicBezTo>
                    <a:lnTo>
                      <a:pt x="408" y="19"/>
                    </a:lnTo>
                    <a:cubicBezTo>
                      <a:pt x="417" y="15"/>
                      <a:pt x="425" y="11"/>
                      <a:pt x="434" y="7"/>
                    </a:cubicBezTo>
                    <a:close/>
                    <a:moveTo>
                      <a:pt x="408" y="19"/>
                    </a:moveTo>
                    <a:lnTo>
                      <a:pt x="408" y="19"/>
                    </a:lnTo>
                    <a:cubicBezTo>
                      <a:pt x="382" y="31"/>
                      <a:pt x="356" y="44"/>
                      <a:pt x="331" y="56"/>
                    </a:cubicBezTo>
                    <a:lnTo>
                      <a:pt x="331" y="56"/>
                    </a:lnTo>
                    <a:cubicBezTo>
                      <a:pt x="356" y="45"/>
                      <a:pt x="380" y="33"/>
                      <a:pt x="405" y="22"/>
                    </a:cubicBezTo>
                    <a:cubicBezTo>
                      <a:pt x="406" y="21"/>
                      <a:pt x="407" y="20"/>
                      <a:pt x="408" y="19"/>
                    </a:cubicBezTo>
                    <a:close/>
                    <a:moveTo>
                      <a:pt x="331" y="56"/>
                    </a:moveTo>
                    <a:lnTo>
                      <a:pt x="331" y="56"/>
                    </a:lnTo>
                    <a:cubicBezTo>
                      <a:pt x="221" y="107"/>
                      <a:pt x="111" y="160"/>
                      <a:pt x="1" y="219"/>
                    </a:cubicBezTo>
                    <a:cubicBezTo>
                      <a:pt x="109" y="165"/>
                      <a:pt x="218" y="110"/>
                      <a:pt x="331" y="56"/>
                    </a:cubicBezTo>
                    <a:close/>
                  </a:path>
                </a:pathLst>
              </a:custGeom>
              <a:solidFill>
                <a:srgbClr val="AFA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54"/>
              <p:cNvSpPr/>
              <p:nvPr/>
            </p:nvSpPr>
            <p:spPr>
              <a:xfrm>
                <a:off x="5613729" y="2987687"/>
                <a:ext cx="14613" cy="17010"/>
              </a:xfrm>
              <a:custGeom>
                <a:avLst/>
                <a:gdLst/>
                <a:ahLst/>
                <a:cxnLst/>
                <a:rect l="l" t="t" r="r" b="b"/>
                <a:pathLst>
                  <a:path w="250" h="291" extrusionOk="0">
                    <a:moveTo>
                      <a:pt x="249" y="0"/>
                    </a:moveTo>
                    <a:lnTo>
                      <a:pt x="249" y="0"/>
                    </a:lnTo>
                    <a:cubicBezTo>
                      <a:pt x="166" y="94"/>
                      <a:pt x="83" y="187"/>
                      <a:pt x="0" y="291"/>
                    </a:cubicBezTo>
                    <a:cubicBezTo>
                      <a:pt x="83" y="187"/>
                      <a:pt x="166" y="94"/>
                      <a:pt x="249" y="0"/>
                    </a:cubicBezTo>
                    <a:close/>
                  </a:path>
                </a:pathLst>
              </a:custGeom>
              <a:solidFill>
                <a:srgbClr val="AF9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54"/>
              <p:cNvSpPr/>
              <p:nvPr/>
            </p:nvSpPr>
            <p:spPr>
              <a:xfrm>
                <a:off x="5628284" y="2979212"/>
                <a:ext cx="7950" cy="8534"/>
              </a:xfrm>
              <a:custGeom>
                <a:avLst/>
                <a:gdLst/>
                <a:ahLst/>
                <a:cxnLst/>
                <a:rect l="l" t="t" r="r" b="b"/>
                <a:pathLst>
                  <a:path w="136" h="146" extrusionOk="0">
                    <a:moveTo>
                      <a:pt x="135" y="0"/>
                    </a:moveTo>
                    <a:cubicBezTo>
                      <a:pt x="94" y="52"/>
                      <a:pt x="52" y="94"/>
                      <a:pt x="0" y="145"/>
                    </a:cubicBezTo>
                    <a:lnTo>
                      <a:pt x="0" y="145"/>
                    </a:lnTo>
                    <a:cubicBezTo>
                      <a:pt x="52" y="94"/>
                      <a:pt x="94" y="52"/>
                      <a:pt x="135" y="0"/>
                    </a:cubicBezTo>
                    <a:close/>
                  </a:path>
                </a:pathLst>
              </a:custGeom>
              <a:solidFill>
                <a:srgbClr val="AFA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54"/>
              <p:cNvSpPr/>
              <p:nvPr/>
            </p:nvSpPr>
            <p:spPr>
              <a:xfrm>
                <a:off x="5613729" y="3004638"/>
                <a:ext cx="58" cy="58"/>
              </a:xfrm>
              <a:custGeom>
                <a:avLst/>
                <a:gdLst/>
                <a:ahLst/>
                <a:cxnLst/>
                <a:rect l="l" t="t" r="r" b="b"/>
                <a:pathLst>
                  <a:path w="1" h="1" extrusionOk="0">
                    <a:moveTo>
                      <a:pt x="0" y="1"/>
                    </a:moveTo>
                    <a:lnTo>
                      <a:pt x="0" y="1"/>
                    </a:lnTo>
                    <a:lnTo>
                      <a:pt x="0" y="1"/>
                    </a:lnTo>
                    <a:close/>
                  </a:path>
                </a:pathLst>
              </a:custGeom>
              <a:solidFill>
                <a:srgbClr val="AF9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1" name="Google Shape;2451;p54"/>
              <p:cNvSpPr/>
              <p:nvPr/>
            </p:nvSpPr>
            <p:spPr>
              <a:xfrm>
                <a:off x="5604611" y="3004638"/>
                <a:ext cx="9177" cy="10405"/>
              </a:xfrm>
              <a:custGeom>
                <a:avLst/>
                <a:gdLst/>
                <a:ahLst/>
                <a:cxnLst/>
                <a:rect l="l" t="t" r="r" b="b"/>
                <a:pathLst>
                  <a:path w="157" h="178" extrusionOk="0">
                    <a:moveTo>
                      <a:pt x="156" y="1"/>
                    </a:moveTo>
                    <a:cubicBezTo>
                      <a:pt x="105" y="63"/>
                      <a:pt x="52" y="115"/>
                      <a:pt x="1" y="178"/>
                    </a:cubicBezTo>
                    <a:lnTo>
                      <a:pt x="1" y="178"/>
                    </a:lnTo>
                    <a:cubicBezTo>
                      <a:pt x="52" y="115"/>
                      <a:pt x="105" y="63"/>
                      <a:pt x="156" y="1"/>
                    </a:cubicBezTo>
                    <a:close/>
                  </a:path>
                </a:pathLst>
              </a:custGeom>
              <a:solidFill>
                <a:srgbClr val="AFA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2" name="Google Shape;2452;p54"/>
              <p:cNvSpPr/>
              <p:nvPr/>
            </p:nvSpPr>
            <p:spPr>
              <a:xfrm>
                <a:off x="5491857" y="3159886"/>
                <a:ext cx="9762" cy="15782"/>
              </a:xfrm>
              <a:custGeom>
                <a:avLst/>
                <a:gdLst/>
                <a:ahLst/>
                <a:cxnLst/>
                <a:rect l="l" t="t" r="r" b="b"/>
                <a:pathLst>
                  <a:path w="167" h="270" extrusionOk="0">
                    <a:moveTo>
                      <a:pt x="167" y="0"/>
                    </a:moveTo>
                    <a:cubicBezTo>
                      <a:pt x="114" y="94"/>
                      <a:pt x="52" y="177"/>
                      <a:pt x="1" y="270"/>
                    </a:cubicBezTo>
                    <a:cubicBezTo>
                      <a:pt x="52" y="177"/>
                      <a:pt x="114" y="94"/>
                      <a:pt x="167" y="0"/>
                    </a:cubicBezTo>
                    <a:close/>
                  </a:path>
                </a:pathLst>
              </a:custGeom>
              <a:solidFill>
                <a:srgbClr val="AF9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3" name="Google Shape;2453;p54"/>
              <p:cNvSpPr/>
              <p:nvPr/>
            </p:nvSpPr>
            <p:spPr>
              <a:xfrm>
                <a:off x="5501560" y="3146559"/>
                <a:ext cx="8534" cy="13386"/>
              </a:xfrm>
              <a:custGeom>
                <a:avLst/>
                <a:gdLst/>
                <a:ahLst/>
                <a:cxnLst/>
                <a:rect l="l" t="t" r="r" b="b"/>
                <a:pathLst>
                  <a:path w="146" h="229" extrusionOk="0">
                    <a:moveTo>
                      <a:pt x="146" y="0"/>
                    </a:moveTo>
                    <a:lnTo>
                      <a:pt x="146" y="0"/>
                    </a:lnTo>
                    <a:cubicBezTo>
                      <a:pt x="93" y="73"/>
                      <a:pt x="42" y="156"/>
                      <a:pt x="1" y="228"/>
                    </a:cubicBezTo>
                    <a:cubicBezTo>
                      <a:pt x="52" y="156"/>
                      <a:pt x="93" y="73"/>
                      <a:pt x="146" y="0"/>
                    </a:cubicBezTo>
                    <a:close/>
                  </a:path>
                </a:pathLst>
              </a:custGeom>
              <a:solidFill>
                <a:srgbClr val="AFA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4" name="Google Shape;2454;p54"/>
              <p:cNvSpPr/>
              <p:nvPr/>
            </p:nvSpPr>
            <p:spPr>
              <a:xfrm>
                <a:off x="5536105" y="3077411"/>
                <a:ext cx="20108" cy="28583"/>
              </a:xfrm>
              <a:custGeom>
                <a:avLst/>
                <a:gdLst/>
                <a:ahLst/>
                <a:cxnLst/>
                <a:rect l="l" t="t" r="r" b="b"/>
                <a:pathLst>
                  <a:path w="344" h="489" extrusionOk="0">
                    <a:moveTo>
                      <a:pt x="343" y="1"/>
                    </a:moveTo>
                    <a:cubicBezTo>
                      <a:pt x="229" y="167"/>
                      <a:pt x="115" y="323"/>
                      <a:pt x="0" y="488"/>
                    </a:cubicBezTo>
                    <a:lnTo>
                      <a:pt x="0" y="488"/>
                    </a:lnTo>
                    <a:cubicBezTo>
                      <a:pt x="115" y="323"/>
                      <a:pt x="229" y="167"/>
                      <a:pt x="343" y="1"/>
                    </a:cubicBezTo>
                    <a:close/>
                  </a:path>
                </a:pathLst>
              </a:custGeom>
              <a:solidFill>
                <a:srgbClr val="AF9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5" name="Google Shape;2455;p54"/>
              <p:cNvSpPr/>
              <p:nvPr/>
            </p:nvSpPr>
            <p:spPr>
              <a:xfrm>
                <a:off x="5526402" y="3105935"/>
                <a:ext cx="9762" cy="14613"/>
              </a:xfrm>
              <a:custGeom>
                <a:avLst/>
                <a:gdLst/>
                <a:ahLst/>
                <a:cxnLst/>
                <a:rect l="l" t="t" r="r" b="b"/>
                <a:pathLst>
                  <a:path w="167" h="250" extrusionOk="0">
                    <a:moveTo>
                      <a:pt x="166" y="0"/>
                    </a:moveTo>
                    <a:cubicBezTo>
                      <a:pt x="115" y="83"/>
                      <a:pt x="63" y="166"/>
                      <a:pt x="0" y="249"/>
                    </a:cubicBezTo>
                    <a:lnTo>
                      <a:pt x="0" y="249"/>
                    </a:lnTo>
                    <a:cubicBezTo>
                      <a:pt x="63" y="166"/>
                      <a:pt x="115" y="83"/>
                      <a:pt x="166" y="0"/>
                    </a:cubicBezTo>
                    <a:close/>
                  </a:path>
                </a:pathLst>
              </a:custGeom>
              <a:solidFill>
                <a:srgbClr val="AFA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54"/>
              <p:cNvSpPr/>
              <p:nvPr/>
            </p:nvSpPr>
            <p:spPr>
              <a:xfrm>
                <a:off x="5428145" y="3289649"/>
                <a:ext cx="1929" cy="4325"/>
              </a:xfrm>
              <a:custGeom>
                <a:avLst/>
                <a:gdLst/>
                <a:ahLst/>
                <a:cxnLst/>
                <a:rect l="l" t="t" r="r" b="b"/>
                <a:pathLst>
                  <a:path w="33" h="74" extrusionOk="0">
                    <a:moveTo>
                      <a:pt x="32" y="0"/>
                    </a:moveTo>
                    <a:cubicBezTo>
                      <a:pt x="22" y="21"/>
                      <a:pt x="12" y="52"/>
                      <a:pt x="1" y="73"/>
                    </a:cubicBezTo>
                    <a:lnTo>
                      <a:pt x="1" y="73"/>
                    </a:lnTo>
                    <a:cubicBezTo>
                      <a:pt x="12" y="52"/>
                      <a:pt x="22" y="21"/>
                      <a:pt x="32" y="0"/>
                    </a:cubicBezTo>
                    <a:close/>
                  </a:path>
                </a:pathLst>
              </a:custGeom>
              <a:solidFill>
                <a:srgbClr val="AF9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7" name="Google Shape;2457;p54"/>
              <p:cNvSpPr/>
              <p:nvPr/>
            </p:nvSpPr>
            <p:spPr>
              <a:xfrm>
                <a:off x="5479758" y="3175610"/>
                <a:ext cx="12158" cy="20692"/>
              </a:xfrm>
              <a:custGeom>
                <a:avLst/>
                <a:gdLst/>
                <a:ahLst/>
                <a:cxnLst/>
                <a:rect l="l" t="t" r="r" b="b"/>
                <a:pathLst>
                  <a:path w="208" h="354" extrusionOk="0">
                    <a:moveTo>
                      <a:pt x="208" y="1"/>
                    </a:moveTo>
                    <a:cubicBezTo>
                      <a:pt x="135" y="116"/>
                      <a:pt x="72" y="240"/>
                      <a:pt x="0" y="354"/>
                    </a:cubicBezTo>
                    <a:lnTo>
                      <a:pt x="0" y="354"/>
                    </a:lnTo>
                    <a:cubicBezTo>
                      <a:pt x="72" y="240"/>
                      <a:pt x="135" y="116"/>
                      <a:pt x="208" y="1"/>
                    </a:cubicBezTo>
                    <a:close/>
                  </a:path>
                </a:pathLst>
              </a:custGeom>
              <a:solidFill>
                <a:srgbClr val="AF9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8" name="Google Shape;2458;p54"/>
              <p:cNvSpPr/>
              <p:nvPr/>
            </p:nvSpPr>
            <p:spPr>
              <a:xfrm>
                <a:off x="5473679" y="3196243"/>
                <a:ext cx="6138" cy="10989"/>
              </a:xfrm>
              <a:custGeom>
                <a:avLst/>
                <a:gdLst/>
                <a:ahLst/>
                <a:cxnLst/>
                <a:rect l="l" t="t" r="r" b="b"/>
                <a:pathLst>
                  <a:path w="105" h="188" extrusionOk="0">
                    <a:moveTo>
                      <a:pt x="104" y="1"/>
                    </a:moveTo>
                    <a:cubicBezTo>
                      <a:pt x="73" y="63"/>
                      <a:pt x="31" y="125"/>
                      <a:pt x="0" y="187"/>
                    </a:cubicBezTo>
                    <a:lnTo>
                      <a:pt x="0" y="187"/>
                    </a:lnTo>
                    <a:cubicBezTo>
                      <a:pt x="31" y="125"/>
                      <a:pt x="73" y="63"/>
                      <a:pt x="104" y="1"/>
                    </a:cubicBezTo>
                    <a:close/>
                  </a:path>
                </a:pathLst>
              </a:custGeom>
              <a:solidFill>
                <a:srgbClr val="AFA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9" name="Google Shape;2459;p54"/>
              <p:cNvSpPr/>
              <p:nvPr/>
            </p:nvSpPr>
            <p:spPr>
              <a:xfrm>
                <a:off x="5312411" y="2998033"/>
                <a:ext cx="150398" cy="381403"/>
              </a:xfrm>
              <a:custGeom>
                <a:avLst/>
                <a:gdLst/>
                <a:ahLst/>
                <a:cxnLst/>
                <a:rect l="l" t="t" r="r" b="b"/>
                <a:pathLst>
                  <a:path w="2573" h="6525" extrusionOk="0">
                    <a:moveTo>
                      <a:pt x="1400" y="0"/>
                    </a:moveTo>
                    <a:cubicBezTo>
                      <a:pt x="249" y="1670"/>
                      <a:pt x="0" y="3807"/>
                      <a:pt x="819" y="5674"/>
                    </a:cubicBezTo>
                    <a:cubicBezTo>
                      <a:pt x="944" y="5975"/>
                      <a:pt x="1100" y="6265"/>
                      <a:pt x="1296" y="6524"/>
                    </a:cubicBezTo>
                    <a:cubicBezTo>
                      <a:pt x="1328" y="6452"/>
                      <a:pt x="1359" y="6379"/>
                      <a:pt x="1400" y="6296"/>
                    </a:cubicBezTo>
                    <a:lnTo>
                      <a:pt x="1494" y="6079"/>
                    </a:lnTo>
                    <a:cubicBezTo>
                      <a:pt x="1566" y="5923"/>
                      <a:pt x="1639" y="5777"/>
                      <a:pt x="1701" y="5632"/>
                    </a:cubicBezTo>
                    <a:cubicBezTo>
                      <a:pt x="1525" y="5259"/>
                      <a:pt x="1151" y="4440"/>
                      <a:pt x="996" y="3631"/>
                    </a:cubicBezTo>
                    <a:cubicBezTo>
                      <a:pt x="972" y="3522"/>
                      <a:pt x="1056" y="3456"/>
                      <a:pt x="1141" y="3456"/>
                    </a:cubicBezTo>
                    <a:cubicBezTo>
                      <a:pt x="1203" y="3456"/>
                      <a:pt x="1264" y="3490"/>
                      <a:pt x="1286" y="3568"/>
                    </a:cubicBezTo>
                    <a:cubicBezTo>
                      <a:pt x="1411" y="4076"/>
                      <a:pt x="1618" y="4647"/>
                      <a:pt x="1939" y="5145"/>
                    </a:cubicBezTo>
                    <a:cubicBezTo>
                      <a:pt x="1960" y="5093"/>
                      <a:pt x="1992" y="5041"/>
                      <a:pt x="2012" y="4989"/>
                    </a:cubicBezTo>
                    <a:lnTo>
                      <a:pt x="2168" y="4678"/>
                    </a:lnTo>
                    <a:cubicBezTo>
                      <a:pt x="2199" y="4626"/>
                      <a:pt x="2220" y="4574"/>
                      <a:pt x="2251" y="4523"/>
                    </a:cubicBezTo>
                    <a:cubicBezTo>
                      <a:pt x="2271" y="4470"/>
                      <a:pt x="2303" y="4419"/>
                      <a:pt x="2334" y="4367"/>
                    </a:cubicBezTo>
                    <a:cubicBezTo>
                      <a:pt x="2354" y="4325"/>
                      <a:pt x="2386" y="4274"/>
                      <a:pt x="2407" y="4222"/>
                    </a:cubicBezTo>
                    <a:cubicBezTo>
                      <a:pt x="2437" y="4170"/>
                      <a:pt x="2469" y="4118"/>
                      <a:pt x="2490" y="4066"/>
                    </a:cubicBezTo>
                    <a:cubicBezTo>
                      <a:pt x="2520" y="4014"/>
                      <a:pt x="2541" y="3973"/>
                      <a:pt x="2573" y="3921"/>
                    </a:cubicBezTo>
                    <a:cubicBezTo>
                      <a:pt x="2437" y="3724"/>
                      <a:pt x="1504" y="2230"/>
                      <a:pt x="1400" y="0"/>
                    </a:cubicBezTo>
                    <a:close/>
                  </a:path>
                </a:pathLst>
              </a:custGeom>
              <a:solidFill>
                <a:srgbClr val="605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0" name="Google Shape;2460;p54"/>
              <p:cNvSpPr/>
              <p:nvPr/>
            </p:nvSpPr>
            <p:spPr>
              <a:xfrm>
                <a:off x="5413591" y="2699812"/>
                <a:ext cx="644030" cy="694182"/>
              </a:xfrm>
              <a:custGeom>
                <a:avLst/>
                <a:gdLst/>
                <a:ahLst/>
                <a:cxnLst/>
                <a:rect l="l" t="t" r="r" b="b"/>
                <a:pathLst>
                  <a:path w="11018" h="11876" extrusionOk="0">
                    <a:moveTo>
                      <a:pt x="8673" y="0"/>
                    </a:moveTo>
                    <a:cubicBezTo>
                      <a:pt x="8430" y="0"/>
                      <a:pt x="8184" y="14"/>
                      <a:pt x="7937" y="40"/>
                    </a:cubicBezTo>
                    <a:cubicBezTo>
                      <a:pt x="7646" y="776"/>
                      <a:pt x="7138" y="1938"/>
                      <a:pt x="6702" y="2394"/>
                    </a:cubicBezTo>
                    <a:lnTo>
                      <a:pt x="6858" y="2301"/>
                    </a:lnTo>
                    <a:cubicBezTo>
                      <a:pt x="6899" y="2281"/>
                      <a:pt x="6951" y="2249"/>
                      <a:pt x="6992" y="2228"/>
                    </a:cubicBezTo>
                    <a:cubicBezTo>
                      <a:pt x="7045" y="2198"/>
                      <a:pt x="7086" y="2177"/>
                      <a:pt x="7138" y="2145"/>
                    </a:cubicBezTo>
                    <a:cubicBezTo>
                      <a:pt x="7190" y="2115"/>
                      <a:pt x="7231" y="2094"/>
                      <a:pt x="7283" y="2062"/>
                    </a:cubicBezTo>
                    <a:cubicBezTo>
                      <a:pt x="7335" y="2042"/>
                      <a:pt x="7387" y="2011"/>
                      <a:pt x="7428" y="1990"/>
                    </a:cubicBezTo>
                    <a:cubicBezTo>
                      <a:pt x="7584" y="1917"/>
                      <a:pt x="7729" y="1845"/>
                      <a:pt x="7885" y="1772"/>
                    </a:cubicBezTo>
                    <a:cubicBezTo>
                      <a:pt x="7875" y="1575"/>
                      <a:pt x="7895" y="1253"/>
                      <a:pt x="8061" y="932"/>
                    </a:cubicBezTo>
                    <a:cubicBezTo>
                      <a:pt x="8088" y="874"/>
                      <a:pt x="8138" y="849"/>
                      <a:pt x="8188" y="849"/>
                    </a:cubicBezTo>
                    <a:cubicBezTo>
                      <a:pt x="8274" y="849"/>
                      <a:pt x="8361" y="921"/>
                      <a:pt x="8341" y="1025"/>
                    </a:cubicBezTo>
                    <a:cubicBezTo>
                      <a:pt x="8299" y="1212"/>
                      <a:pt x="8299" y="1409"/>
                      <a:pt x="8382" y="1555"/>
                    </a:cubicBezTo>
                    <a:cubicBezTo>
                      <a:pt x="8559" y="1481"/>
                      <a:pt x="8746" y="1419"/>
                      <a:pt x="8933" y="1347"/>
                    </a:cubicBezTo>
                    <a:cubicBezTo>
                      <a:pt x="8974" y="1336"/>
                      <a:pt x="9016" y="1326"/>
                      <a:pt x="9046" y="1316"/>
                    </a:cubicBezTo>
                    <a:cubicBezTo>
                      <a:pt x="9129" y="1285"/>
                      <a:pt x="9202" y="1264"/>
                      <a:pt x="9275" y="1233"/>
                    </a:cubicBezTo>
                    <a:cubicBezTo>
                      <a:pt x="9357" y="1212"/>
                      <a:pt x="9431" y="1191"/>
                      <a:pt x="9513" y="1170"/>
                    </a:cubicBezTo>
                    <a:cubicBezTo>
                      <a:pt x="9565" y="1150"/>
                      <a:pt x="9617" y="1140"/>
                      <a:pt x="9669" y="1119"/>
                    </a:cubicBezTo>
                    <a:cubicBezTo>
                      <a:pt x="9721" y="1108"/>
                      <a:pt x="9772" y="1098"/>
                      <a:pt x="9825" y="1077"/>
                    </a:cubicBezTo>
                    <a:cubicBezTo>
                      <a:pt x="9959" y="1046"/>
                      <a:pt x="10094" y="1015"/>
                      <a:pt x="10219" y="984"/>
                    </a:cubicBezTo>
                    <a:lnTo>
                      <a:pt x="10219" y="984"/>
                    </a:lnTo>
                    <a:cubicBezTo>
                      <a:pt x="10198" y="994"/>
                      <a:pt x="10157" y="1004"/>
                      <a:pt x="10084" y="1036"/>
                    </a:cubicBezTo>
                    <a:cubicBezTo>
                      <a:pt x="10074" y="1036"/>
                      <a:pt x="10063" y="1046"/>
                      <a:pt x="10063" y="1046"/>
                    </a:cubicBezTo>
                    <a:cubicBezTo>
                      <a:pt x="10021" y="1067"/>
                      <a:pt x="9970" y="1077"/>
                      <a:pt x="9918" y="1108"/>
                    </a:cubicBezTo>
                    <a:cubicBezTo>
                      <a:pt x="9908" y="1108"/>
                      <a:pt x="9897" y="1108"/>
                      <a:pt x="9887" y="1119"/>
                    </a:cubicBezTo>
                    <a:cubicBezTo>
                      <a:pt x="9855" y="1129"/>
                      <a:pt x="9835" y="1140"/>
                      <a:pt x="9793" y="1160"/>
                    </a:cubicBezTo>
                    <a:cubicBezTo>
                      <a:pt x="9783" y="1160"/>
                      <a:pt x="9772" y="1170"/>
                      <a:pt x="9762" y="1170"/>
                    </a:cubicBezTo>
                    <a:cubicBezTo>
                      <a:pt x="9627" y="1233"/>
                      <a:pt x="9472" y="1306"/>
                      <a:pt x="9295" y="1398"/>
                    </a:cubicBezTo>
                    <a:cubicBezTo>
                      <a:pt x="9265" y="1409"/>
                      <a:pt x="9233" y="1430"/>
                      <a:pt x="9202" y="1440"/>
                    </a:cubicBezTo>
                    <a:cubicBezTo>
                      <a:pt x="9099" y="1492"/>
                      <a:pt x="9005" y="1544"/>
                      <a:pt x="8891" y="1606"/>
                    </a:cubicBezTo>
                    <a:cubicBezTo>
                      <a:pt x="8870" y="1617"/>
                      <a:pt x="8860" y="1627"/>
                      <a:pt x="8839" y="1637"/>
                    </a:cubicBezTo>
                    <a:cubicBezTo>
                      <a:pt x="8684" y="1720"/>
                      <a:pt x="8518" y="1813"/>
                      <a:pt x="8352" y="1907"/>
                    </a:cubicBezTo>
                    <a:lnTo>
                      <a:pt x="8258" y="1969"/>
                    </a:lnTo>
                    <a:cubicBezTo>
                      <a:pt x="8237" y="1979"/>
                      <a:pt x="8216" y="1990"/>
                      <a:pt x="8186" y="2000"/>
                    </a:cubicBezTo>
                    <a:cubicBezTo>
                      <a:pt x="8133" y="2042"/>
                      <a:pt x="8071" y="2073"/>
                      <a:pt x="8009" y="2115"/>
                    </a:cubicBezTo>
                    <a:cubicBezTo>
                      <a:pt x="7916" y="2166"/>
                      <a:pt x="7822" y="2228"/>
                      <a:pt x="7729" y="2291"/>
                    </a:cubicBezTo>
                    <a:cubicBezTo>
                      <a:pt x="7709" y="2301"/>
                      <a:pt x="7688" y="2311"/>
                      <a:pt x="7667" y="2332"/>
                    </a:cubicBezTo>
                    <a:cubicBezTo>
                      <a:pt x="7646" y="2343"/>
                      <a:pt x="7615" y="2364"/>
                      <a:pt x="7594" y="2384"/>
                    </a:cubicBezTo>
                    <a:cubicBezTo>
                      <a:pt x="7719" y="2436"/>
                      <a:pt x="7854" y="2477"/>
                      <a:pt x="7988" y="2509"/>
                    </a:cubicBezTo>
                    <a:cubicBezTo>
                      <a:pt x="8206" y="2558"/>
                      <a:pt x="8159" y="2874"/>
                      <a:pt x="7955" y="2874"/>
                    </a:cubicBezTo>
                    <a:cubicBezTo>
                      <a:pt x="7946" y="2874"/>
                      <a:pt x="7936" y="2873"/>
                      <a:pt x="7926" y="2871"/>
                    </a:cubicBezTo>
                    <a:cubicBezTo>
                      <a:pt x="7615" y="2841"/>
                      <a:pt x="7345" y="2758"/>
                      <a:pt x="7148" y="2675"/>
                    </a:cubicBezTo>
                    <a:cubicBezTo>
                      <a:pt x="6982" y="2788"/>
                      <a:pt x="6817" y="2913"/>
                      <a:pt x="6651" y="3037"/>
                    </a:cubicBezTo>
                    <a:cubicBezTo>
                      <a:pt x="6609" y="3069"/>
                      <a:pt x="6568" y="3100"/>
                      <a:pt x="6515" y="3131"/>
                    </a:cubicBezTo>
                    <a:lnTo>
                      <a:pt x="6360" y="3256"/>
                    </a:lnTo>
                    <a:cubicBezTo>
                      <a:pt x="6329" y="3276"/>
                      <a:pt x="6298" y="3307"/>
                      <a:pt x="6266" y="3328"/>
                    </a:cubicBezTo>
                    <a:cubicBezTo>
                      <a:pt x="6215" y="3369"/>
                      <a:pt x="6173" y="3401"/>
                      <a:pt x="6132" y="3432"/>
                    </a:cubicBezTo>
                    <a:cubicBezTo>
                      <a:pt x="6485" y="3650"/>
                      <a:pt x="6909" y="3774"/>
                      <a:pt x="7304" y="3857"/>
                    </a:cubicBezTo>
                    <a:cubicBezTo>
                      <a:pt x="7532" y="3899"/>
                      <a:pt x="7501" y="4220"/>
                      <a:pt x="7273" y="4231"/>
                    </a:cubicBezTo>
                    <a:cubicBezTo>
                      <a:pt x="7258" y="4231"/>
                      <a:pt x="7244" y="4231"/>
                      <a:pt x="7230" y="4231"/>
                    </a:cubicBezTo>
                    <a:cubicBezTo>
                      <a:pt x="6565" y="4231"/>
                      <a:pt x="6031" y="4009"/>
                      <a:pt x="5706" y="3847"/>
                    </a:cubicBezTo>
                    <a:cubicBezTo>
                      <a:pt x="5675" y="3847"/>
                      <a:pt x="5644" y="3847"/>
                      <a:pt x="5623" y="3857"/>
                    </a:cubicBezTo>
                    <a:cubicBezTo>
                      <a:pt x="5572" y="3899"/>
                      <a:pt x="5519" y="3940"/>
                      <a:pt x="5478" y="3971"/>
                    </a:cubicBezTo>
                    <a:cubicBezTo>
                      <a:pt x="5447" y="4003"/>
                      <a:pt x="5427" y="4023"/>
                      <a:pt x="5395" y="4044"/>
                    </a:cubicBezTo>
                    <a:cubicBezTo>
                      <a:pt x="5240" y="4178"/>
                      <a:pt x="5084" y="4324"/>
                      <a:pt x="4918" y="4480"/>
                    </a:cubicBezTo>
                    <a:cubicBezTo>
                      <a:pt x="5281" y="4697"/>
                      <a:pt x="5717" y="4832"/>
                      <a:pt x="6111" y="4905"/>
                    </a:cubicBezTo>
                    <a:cubicBezTo>
                      <a:pt x="6339" y="4946"/>
                      <a:pt x="6308" y="5278"/>
                      <a:pt x="6080" y="5278"/>
                    </a:cubicBezTo>
                    <a:cubicBezTo>
                      <a:pt x="6062" y="5278"/>
                      <a:pt x="6045" y="5278"/>
                      <a:pt x="6028" y="5278"/>
                    </a:cubicBezTo>
                    <a:cubicBezTo>
                      <a:pt x="5428" y="5278"/>
                      <a:pt x="4919" y="5097"/>
                      <a:pt x="4597" y="4936"/>
                    </a:cubicBezTo>
                    <a:lnTo>
                      <a:pt x="4410" y="4967"/>
                    </a:lnTo>
                    <a:cubicBezTo>
                      <a:pt x="4316" y="5071"/>
                      <a:pt x="4212" y="5164"/>
                      <a:pt x="4120" y="5268"/>
                    </a:cubicBezTo>
                    <a:cubicBezTo>
                      <a:pt x="4088" y="5310"/>
                      <a:pt x="4057" y="5340"/>
                      <a:pt x="4026" y="5372"/>
                    </a:cubicBezTo>
                    <a:lnTo>
                      <a:pt x="3995" y="5402"/>
                    </a:lnTo>
                    <a:lnTo>
                      <a:pt x="3933" y="5465"/>
                    </a:lnTo>
                    <a:lnTo>
                      <a:pt x="3901" y="5496"/>
                    </a:lnTo>
                    <a:cubicBezTo>
                      <a:pt x="3881" y="5527"/>
                      <a:pt x="3860" y="5548"/>
                      <a:pt x="3839" y="5568"/>
                    </a:cubicBezTo>
                    <a:cubicBezTo>
                      <a:pt x="3798" y="5621"/>
                      <a:pt x="3756" y="5662"/>
                      <a:pt x="3715" y="5714"/>
                    </a:cubicBezTo>
                    <a:cubicBezTo>
                      <a:pt x="3684" y="5734"/>
                      <a:pt x="3663" y="5766"/>
                      <a:pt x="3632" y="5797"/>
                    </a:cubicBezTo>
                    <a:cubicBezTo>
                      <a:pt x="3622" y="5817"/>
                      <a:pt x="3611" y="5828"/>
                      <a:pt x="3601" y="5838"/>
                    </a:cubicBezTo>
                    <a:cubicBezTo>
                      <a:pt x="3559" y="5880"/>
                      <a:pt x="3528" y="5921"/>
                      <a:pt x="3497" y="5963"/>
                    </a:cubicBezTo>
                    <a:cubicBezTo>
                      <a:pt x="3486" y="5963"/>
                      <a:pt x="3486" y="5963"/>
                      <a:pt x="3486" y="5973"/>
                    </a:cubicBezTo>
                    <a:cubicBezTo>
                      <a:pt x="3445" y="6015"/>
                      <a:pt x="3403" y="6066"/>
                      <a:pt x="3362" y="6108"/>
                    </a:cubicBezTo>
                    <a:cubicBezTo>
                      <a:pt x="3331" y="6139"/>
                      <a:pt x="3310" y="6181"/>
                      <a:pt x="3279" y="6212"/>
                    </a:cubicBezTo>
                    <a:cubicBezTo>
                      <a:pt x="3248" y="6243"/>
                      <a:pt x="3227" y="6274"/>
                      <a:pt x="3207" y="6305"/>
                    </a:cubicBezTo>
                    <a:cubicBezTo>
                      <a:pt x="3175" y="6336"/>
                      <a:pt x="3134" y="6378"/>
                      <a:pt x="3103" y="6419"/>
                    </a:cubicBezTo>
                    <a:lnTo>
                      <a:pt x="3009" y="6544"/>
                    </a:lnTo>
                    <a:lnTo>
                      <a:pt x="2792" y="6824"/>
                    </a:lnTo>
                    <a:cubicBezTo>
                      <a:pt x="2771" y="6845"/>
                      <a:pt x="2750" y="6866"/>
                      <a:pt x="2739" y="6886"/>
                    </a:cubicBezTo>
                    <a:cubicBezTo>
                      <a:pt x="2730" y="6896"/>
                      <a:pt x="2730" y="6896"/>
                      <a:pt x="2730" y="6907"/>
                    </a:cubicBezTo>
                    <a:cubicBezTo>
                      <a:pt x="2698" y="6938"/>
                      <a:pt x="2667" y="6979"/>
                      <a:pt x="2647" y="7011"/>
                    </a:cubicBezTo>
                    <a:cubicBezTo>
                      <a:pt x="2636" y="7031"/>
                      <a:pt x="2626" y="7041"/>
                      <a:pt x="2615" y="7052"/>
                    </a:cubicBezTo>
                    <a:cubicBezTo>
                      <a:pt x="2584" y="7094"/>
                      <a:pt x="2543" y="7145"/>
                      <a:pt x="2511" y="7187"/>
                    </a:cubicBezTo>
                    <a:cubicBezTo>
                      <a:pt x="2481" y="7228"/>
                      <a:pt x="2449" y="7280"/>
                      <a:pt x="2418" y="7322"/>
                    </a:cubicBezTo>
                    <a:cubicBezTo>
                      <a:pt x="2387" y="7363"/>
                      <a:pt x="2356" y="7405"/>
                      <a:pt x="2335" y="7446"/>
                    </a:cubicBezTo>
                    <a:cubicBezTo>
                      <a:pt x="2366" y="7426"/>
                      <a:pt x="2377" y="7415"/>
                      <a:pt x="2377" y="7415"/>
                    </a:cubicBezTo>
                    <a:cubicBezTo>
                      <a:pt x="2377" y="7415"/>
                      <a:pt x="2688" y="7529"/>
                      <a:pt x="3144" y="7633"/>
                    </a:cubicBezTo>
                    <a:cubicBezTo>
                      <a:pt x="3373" y="7682"/>
                      <a:pt x="3316" y="8008"/>
                      <a:pt x="3100" y="8008"/>
                    </a:cubicBezTo>
                    <a:cubicBezTo>
                      <a:pt x="3091" y="8008"/>
                      <a:pt x="3081" y="8008"/>
                      <a:pt x="3071" y="8007"/>
                    </a:cubicBezTo>
                    <a:cubicBezTo>
                      <a:pt x="2771" y="7954"/>
                      <a:pt x="2449" y="7871"/>
                      <a:pt x="2117" y="7747"/>
                    </a:cubicBezTo>
                    <a:cubicBezTo>
                      <a:pt x="2086" y="7799"/>
                      <a:pt x="2055" y="7841"/>
                      <a:pt x="2034" y="7882"/>
                    </a:cubicBezTo>
                    <a:lnTo>
                      <a:pt x="1972" y="7975"/>
                    </a:lnTo>
                    <a:lnTo>
                      <a:pt x="1910" y="8069"/>
                    </a:lnTo>
                    <a:cubicBezTo>
                      <a:pt x="1879" y="8110"/>
                      <a:pt x="1858" y="8141"/>
                      <a:pt x="1837" y="8182"/>
                    </a:cubicBezTo>
                    <a:cubicBezTo>
                      <a:pt x="1806" y="8224"/>
                      <a:pt x="1785" y="8256"/>
                      <a:pt x="1764" y="8297"/>
                    </a:cubicBezTo>
                    <a:cubicBezTo>
                      <a:pt x="1723" y="8359"/>
                      <a:pt x="1692" y="8421"/>
                      <a:pt x="1651" y="8473"/>
                    </a:cubicBezTo>
                    <a:cubicBezTo>
                      <a:pt x="1619" y="8514"/>
                      <a:pt x="1598" y="8567"/>
                      <a:pt x="1568" y="8608"/>
                    </a:cubicBezTo>
                    <a:cubicBezTo>
                      <a:pt x="1506" y="8712"/>
                      <a:pt x="1443" y="8826"/>
                      <a:pt x="1381" y="8929"/>
                    </a:cubicBezTo>
                    <a:cubicBezTo>
                      <a:pt x="1515" y="8971"/>
                      <a:pt x="1713" y="9033"/>
                      <a:pt x="1951" y="9085"/>
                    </a:cubicBezTo>
                    <a:cubicBezTo>
                      <a:pt x="2177" y="9144"/>
                      <a:pt x="2134" y="9462"/>
                      <a:pt x="1918" y="9462"/>
                    </a:cubicBezTo>
                    <a:cubicBezTo>
                      <a:pt x="1906" y="9462"/>
                      <a:pt x="1893" y="9461"/>
                      <a:pt x="1879" y="9459"/>
                    </a:cubicBezTo>
                    <a:cubicBezTo>
                      <a:pt x="1661" y="9417"/>
                      <a:pt x="1423" y="9365"/>
                      <a:pt x="1174" y="9293"/>
                    </a:cubicBezTo>
                    <a:cubicBezTo>
                      <a:pt x="1142" y="9344"/>
                      <a:pt x="1111" y="9407"/>
                      <a:pt x="1080" y="9459"/>
                    </a:cubicBezTo>
                    <a:cubicBezTo>
                      <a:pt x="1070" y="9500"/>
                      <a:pt x="1049" y="9531"/>
                      <a:pt x="1028" y="9572"/>
                    </a:cubicBezTo>
                    <a:cubicBezTo>
                      <a:pt x="935" y="9749"/>
                      <a:pt x="842" y="9925"/>
                      <a:pt x="759" y="10112"/>
                    </a:cubicBezTo>
                    <a:cubicBezTo>
                      <a:pt x="727" y="10164"/>
                      <a:pt x="706" y="10206"/>
                      <a:pt x="686" y="10257"/>
                    </a:cubicBezTo>
                    <a:lnTo>
                      <a:pt x="530" y="10600"/>
                    </a:lnTo>
                    <a:cubicBezTo>
                      <a:pt x="665" y="10589"/>
                      <a:pt x="842" y="10579"/>
                      <a:pt x="1049" y="10558"/>
                    </a:cubicBezTo>
                    <a:cubicBezTo>
                      <a:pt x="1059" y="10557"/>
                      <a:pt x="1069" y="10556"/>
                      <a:pt x="1078" y="10556"/>
                    </a:cubicBezTo>
                    <a:cubicBezTo>
                      <a:pt x="1291" y="10556"/>
                      <a:pt x="1330" y="10892"/>
                      <a:pt x="1101" y="10932"/>
                    </a:cubicBezTo>
                    <a:cubicBezTo>
                      <a:pt x="872" y="10973"/>
                      <a:pt x="613" y="10994"/>
                      <a:pt x="344" y="11004"/>
                    </a:cubicBezTo>
                    <a:cubicBezTo>
                      <a:pt x="291" y="11128"/>
                      <a:pt x="240" y="11253"/>
                      <a:pt x="188" y="11388"/>
                    </a:cubicBezTo>
                    <a:cubicBezTo>
                      <a:pt x="167" y="11440"/>
                      <a:pt x="146" y="11481"/>
                      <a:pt x="136" y="11533"/>
                    </a:cubicBezTo>
                    <a:cubicBezTo>
                      <a:pt x="116" y="11585"/>
                      <a:pt x="95" y="11647"/>
                      <a:pt x="63" y="11699"/>
                    </a:cubicBezTo>
                    <a:lnTo>
                      <a:pt x="63" y="11709"/>
                    </a:lnTo>
                    <a:cubicBezTo>
                      <a:pt x="42" y="11762"/>
                      <a:pt x="22" y="11813"/>
                      <a:pt x="1" y="11875"/>
                    </a:cubicBezTo>
                    <a:cubicBezTo>
                      <a:pt x="105" y="11875"/>
                      <a:pt x="229" y="11865"/>
                      <a:pt x="385" y="11855"/>
                    </a:cubicBezTo>
                    <a:cubicBezTo>
                      <a:pt x="2771" y="11679"/>
                      <a:pt x="4991" y="10538"/>
                      <a:pt x="6547" y="8712"/>
                    </a:cubicBezTo>
                    <a:cubicBezTo>
                      <a:pt x="6899" y="8297"/>
                      <a:pt x="7324" y="7778"/>
                      <a:pt x="7771" y="7197"/>
                    </a:cubicBezTo>
                    <a:lnTo>
                      <a:pt x="3539" y="6544"/>
                    </a:lnTo>
                    <a:cubicBezTo>
                      <a:pt x="3993" y="6327"/>
                      <a:pt x="4692" y="6252"/>
                      <a:pt x="5449" y="6252"/>
                    </a:cubicBezTo>
                    <a:cubicBezTo>
                      <a:pt x="6435" y="6252"/>
                      <a:pt x="7520" y="6380"/>
                      <a:pt x="8289" y="6492"/>
                    </a:cubicBezTo>
                    <a:cubicBezTo>
                      <a:pt x="9523" y="4770"/>
                      <a:pt x="10758" y="2654"/>
                      <a:pt x="11007" y="818"/>
                    </a:cubicBezTo>
                    <a:cubicBezTo>
                      <a:pt x="11017" y="776"/>
                      <a:pt x="11017" y="735"/>
                      <a:pt x="11007" y="704"/>
                    </a:cubicBezTo>
                    <a:cubicBezTo>
                      <a:pt x="10986" y="559"/>
                      <a:pt x="10893" y="434"/>
                      <a:pt x="10747" y="382"/>
                    </a:cubicBezTo>
                    <a:cubicBezTo>
                      <a:pt x="10090" y="119"/>
                      <a:pt x="9391"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1" name="Google Shape;2461;p54"/>
              <p:cNvSpPr/>
              <p:nvPr/>
            </p:nvSpPr>
            <p:spPr>
              <a:xfrm>
                <a:off x="5451234" y="2709398"/>
                <a:ext cx="377779" cy="516662"/>
              </a:xfrm>
              <a:custGeom>
                <a:avLst/>
                <a:gdLst/>
                <a:ahLst/>
                <a:cxnLst/>
                <a:rect l="l" t="t" r="r" b="b"/>
                <a:pathLst>
                  <a:path w="6463" h="8839" extrusionOk="0">
                    <a:moveTo>
                      <a:pt x="6463" y="1"/>
                    </a:moveTo>
                    <a:lnTo>
                      <a:pt x="6463" y="1"/>
                    </a:lnTo>
                    <a:cubicBezTo>
                      <a:pt x="4087" y="508"/>
                      <a:pt x="1681" y="2054"/>
                      <a:pt x="0" y="3786"/>
                    </a:cubicBezTo>
                    <a:cubicBezTo>
                      <a:pt x="11" y="5332"/>
                      <a:pt x="62" y="8184"/>
                      <a:pt x="208" y="8838"/>
                    </a:cubicBezTo>
                    <a:cubicBezTo>
                      <a:pt x="239" y="8776"/>
                      <a:pt x="281" y="8714"/>
                      <a:pt x="311" y="8641"/>
                    </a:cubicBezTo>
                    <a:cubicBezTo>
                      <a:pt x="436" y="8423"/>
                      <a:pt x="571" y="8195"/>
                      <a:pt x="696" y="7977"/>
                    </a:cubicBezTo>
                    <a:lnTo>
                      <a:pt x="1007" y="7479"/>
                    </a:lnTo>
                    <a:cubicBezTo>
                      <a:pt x="788" y="6836"/>
                      <a:pt x="726" y="6245"/>
                      <a:pt x="747" y="5747"/>
                    </a:cubicBezTo>
                    <a:cubicBezTo>
                      <a:pt x="753" y="5651"/>
                      <a:pt x="827" y="5602"/>
                      <a:pt x="899" y="5602"/>
                    </a:cubicBezTo>
                    <a:cubicBezTo>
                      <a:pt x="967" y="5602"/>
                      <a:pt x="1033" y="5646"/>
                      <a:pt x="1037" y="5736"/>
                    </a:cubicBezTo>
                    <a:cubicBezTo>
                      <a:pt x="1090" y="6287"/>
                      <a:pt x="1214" y="6753"/>
                      <a:pt x="1286" y="7033"/>
                    </a:cubicBezTo>
                    <a:cubicBezTo>
                      <a:pt x="1452" y="6784"/>
                      <a:pt x="1618" y="6536"/>
                      <a:pt x="1795" y="6297"/>
                    </a:cubicBezTo>
                    <a:cubicBezTo>
                      <a:pt x="1867" y="6204"/>
                      <a:pt x="1940" y="6100"/>
                      <a:pt x="2012" y="5996"/>
                    </a:cubicBezTo>
                    <a:lnTo>
                      <a:pt x="2065" y="5944"/>
                    </a:lnTo>
                    <a:cubicBezTo>
                      <a:pt x="2075" y="5923"/>
                      <a:pt x="2095" y="5892"/>
                      <a:pt x="2106" y="5872"/>
                    </a:cubicBezTo>
                    <a:cubicBezTo>
                      <a:pt x="2127" y="5861"/>
                      <a:pt x="2137" y="5851"/>
                      <a:pt x="2148" y="5830"/>
                    </a:cubicBezTo>
                    <a:cubicBezTo>
                      <a:pt x="2169" y="5799"/>
                      <a:pt x="2189" y="5778"/>
                      <a:pt x="2210" y="5747"/>
                    </a:cubicBezTo>
                    <a:cubicBezTo>
                      <a:pt x="2095" y="5395"/>
                      <a:pt x="1940" y="4678"/>
                      <a:pt x="2106" y="3849"/>
                    </a:cubicBezTo>
                    <a:cubicBezTo>
                      <a:pt x="2121" y="3766"/>
                      <a:pt x="2186" y="3726"/>
                      <a:pt x="2251" y="3726"/>
                    </a:cubicBezTo>
                    <a:cubicBezTo>
                      <a:pt x="2324" y="3726"/>
                      <a:pt x="2397" y="3776"/>
                      <a:pt x="2397" y="3869"/>
                    </a:cubicBezTo>
                    <a:cubicBezTo>
                      <a:pt x="2397" y="4367"/>
                      <a:pt x="2469" y="4824"/>
                      <a:pt x="2625" y="5229"/>
                    </a:cubicBezTo>
                    <a:cubicBezTo>
                      <a:pt x="2676" y="5166"/>
                      <a:pt x="2729" y="5104"/>
                      <a:pt x="2780" y="5052"/>
                    </a:cubicBezTo>
                    <a:cubicBezTo>
                      <a:pt x="2905" y="4907"/>
                      <a:pt x="3040" y="4761"/>
                      <a:pt x="3164" y="4616"/>
                    </a:cubicBezTo>
                    <a:cubicBezTo>
                      <a:pt x="3216" y="4565"/>
                      <a:pt x="3268" y="4502"/>
                      <a:pt x="3320" y="4450"/>
                    </a:cubicBezTo>
                    <a:lnTo>
                      <a:pt x="3402" y="4367"/>
                    </a:lnTo>
                    <a:lnTo>
                      <a:pt x="3485" y="4284"/>
                    </a:lnTo>
                    <a:lnTo>
                      <a:pt x="3568" y="4201"/>
                    </a:lnTo>
                    <a:lnTo>
                      <a:pt x="3704" y="4067"/>
                    </a:lnTo>
                    <a:lnTo>
                      <a:pt x="3734" y="4035"/>
                    </a:lnTo>
                    <a:lnTo>
                      <a:pt x="3797" y="3973"/>
                    </a:lnTo>
                    <a:cubicBezTo>
                      <a:pt x="3807" y="3963"/>
                      <a:pt x="3817" y="3963"/>
                      <a:pt x="3817" y="3952"/>
                    </a:cubicBezTo>
                    <a:cubicBezTo>
                      <a:pt x="3849" y="3931"/>
                      <a:pt x="3870" y="3911"/>
                      <a:pt x="3890" y="3890"/>
                    </a:cubicBezTo>
                    <a:cubicBezTo>
                      <a:pt x="3828" y="3652"/>
                      <a:pt x="3755" y="3268"/>
                      <a:pt x="3828" y="2843"/>
                    </a:cubicBezTo>
                    <a:cubicBezTo>
                      <a:pt x="3843" y="2755"/>
                      <a:pt x="3908" y="2713"/>
                      <a:pt x="3973" y="2713"/>
                    </a:cubicBezTo>
                    <a:cubicBezTo>
                      <a:pt x="4046" y="2713"/>
                      <a:pt x="4119" y="2765"/>
                      <a:pt x="4119" y="2863"/>
                    </a:cubicBezTo>
                    <a:cubicBezTo>
                      <a:pt x="4129" y="3102"/>
                      <a:pt x="4149" y="3351"/>
                      <a:pt x="4222" y="3579"/>
                    </a:cubicBezTo>
                    <a:cubicBezTo>
                      <a:pt x="4285" y="3527"/>
                      <a:pt x="4336" y="3486"/>
                      <a:pt x="4398" y="3434"/>
                    </a:cubicBezTo>
                    <a:cubicBezTo>
                      <a:pt x="4430" y="3403"/>
                      <a:pt x="4461" y="3382"/>
                      <a:pt x="4492" y="3361"/>
                    </a:cubicBezTo>
                    <a:cubicBezTo>
                      <a:pt x="4513" y="3330"/>
                      <a:pt x="4544" y="3309"/>
                      <a:pt x="4575" y="3288"/>
                    </a:cubicBezTo>
                    <a:cubicBezTo>
                      <a:pt x="4606" y="3258"/>
                      <a:pt x="4637" y="3237"/>
                      <a:pt x="4668" y="3216"/>
                    </a:cubicBezTo>
                    <a:cubicBezTo>
                      <a:pt x="4689" y="3185"/>
                      <a:pt x="4720" y="3164"/>
                      <a:pt x="4751" y="3143"/>
                    </a:cubicBezTo>
                    <a:cubicBezTo>
                      <a:pt x="4783" y="3112"/>
                      <a:pt x="4813" y="3092"/>
                      <a:pt x="4845" y="3071"/>
                    </a:cubicBezTo>
                    <a:cubicBezTo>
                      <a:pt x="4875" y="3050"/>
                      <a:pt x="4907" y="3019"/>
                      <a:pt x="4938" y="2998"/>
                    </a:cubicBezTo>
                    <a:cubicBezTo>
                      <a:pt x="4928" y="2760"/>
                      <a:pt x="4958" y="2417"/>
                      <a:pt x="5094" y="2064"/>
                    </a:cubicBezTo>
                    <a:cubicBezTo>
                      <a:pt x="5118" y="1999"/>
                      <a:pt x="5172" y="1971"/>
                      <a:pt x="5227" y="1971"/>
                    </a:cubicBezTo>
                    <a:cubicBezTo>
                      <a:pt x="5312" y="1971"/>
                      <a:pt x="5399" y="2040"/>
                      <a:pt x="5373" y="2147"/>
                    </a:cubicBezTo>
                    <a:cubicBezTo>
                      <a:pt x="5343" y="2334"/>
                      <a:pt x="5322" y="2521"/>
                      <a:pt x="5322" y="2718"/>
                    </a:cubicBezTo>
                    <a:cubicBezTo>
                      <a:pt x="5353" y="2698"/>
                      <a:pt x="5373" y="2677"/>
                      <a:pt x="5394" y="2666"/>
                    </a:cubicBezTo>
                    <a:lnTo>
                      <a:pt x="5488" y="2604"/>
                    </a:lnTo>
                    <a:cubicBezTo>
                      <a:pt x="5509" y="2583"/>
                      <a:pt x="5529" y="2573"/>
                      <a:pt x="5550" y="2552"/>
                    </a:cubicBezTo>
                    <a:cubicBezTo>
                      <a:pt x="5592" y="2532"/>
                      <a:pt x="5633" y="2500"/>
                      <a:pt x="5675" y="2479"/>
                    </a:cubicBezTo>
                    <a:lnTo>
                      <a:pt x="5768" y="2417"/>
                    </a:lnTo>
                    <a:cubicBezTo>
                      <a:pt x="5778" y="2407"/>
                      <a:pt x="5788" y="2407"/>
                      <a:pt x="5788" y="2396"/>
                    </a:cubicBezTo>
                    <a:cubicBezTo>
                      <a:pt x="5809" y="2386"/>
                      <a:pt x="5820" y="2376"/>
                      <a:pt x="5841" y="2366"/>
                    </a:cubicBezTo>
                    <a:cubicBezTo>
                      <a:pt x="5882" y="2345"/>
                      <a:pt x="5913" y="2324"/>
                      <a:pt x="5954" y="2293"/>
                    </a:cubicBezTo>
                    <a:lnTo>
                      <a:pt x="6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2" name="Google Shape;2462;p54"/>
              <p:cNvSpPr/>
              <p:nvPr/>
            </p:nvSpPr>
            <p:spPr>
              <a:xfrm>
                <a:off x="5312411" y="2998033"/>
                <a:ext cx="150398" cy="381403"/>
              </a:xfrm>
              <a:custGeom>
                <a:avLst/>
                <a:gdLst/>
                <a:ahLst/>
                <a:cxnLst/>
                <a:rect l="l" t="t" r="r" b="b"/>
                <a:pathLst>
                  <a:path w="2573" h="6525" extrusionOk="0">
                    <a:moveTo>
                      <a:pt x="1400" y="0"/>
                    </a:moveTo>
                    <a:cubicBezTo>
                      <a:pt x="249" y="1670"/>
                      <a:pt x="0" y="3807"/>
                      <a:pt x="819" y="5674"/>
                    </a:cubicBezTo>
                    <a:cubicBezTo>
                      <a:pt x="944" y="5975"/>
                      <a:pt x="1100" y="6265"/>
                      <a:pt x="1296" y="6524"/>
                    </a:cubicBezTo>
                    <a:cubicBezTo>
                      <a:pt x="1328" y="6452"/>
                      <a:pt x="1359" y="6379"/>
                      <a:pt x="1400" y="6296"/>
                    </a:cubicBezTo>
                    <a:lnTo>
                      <a:pt x="1494" y="6079"/>
                    </a:lnTo>
                    <a:cubicBezTo>
                      <a:pt x="1566" y="5923"/>
                      <a:pt x="1639" y="5777"/>
                      <a:pt x="1701" y="5632"/>
                    </a:cubicBezTo>
                    <a:cubicBezTo>
                      <a:pt x="1525" y="5259"/>
                      <a:pt x="1130" y="4470"/>
                      <a:pt x="964" y="3693"/>
                    </a:cubicBezTo>
                    <a:cubicBezTo>
                      <a:pt x="940" y="3577"/>
                      <a:pt x="1031" y="3504"/>
                      <a:pt x="1122" y="3504"/>
                    </a:cubicBezTo>
                    <a:cubicBezTo>
                      <a:pt x="1186" y="3504"/>
                      <a:pt x="1250" y="3539"/>
                      <a:pt x="1276" y="3620"/>
                    </a:cubicBezTo>
                    <a:cubicBezTo>
                      <a:pt x="1411" y="4108"/>
                      <a:pt x="1618" y="4657"/>
                      <a:pt x="1939" y="5145"/>
                    </a:cubicBezTo>
                    <a:cubicBezTo>
                      <a:pt x="1960" y="5093"/>
                      <a:pt x="1992" y="5041"/>
                      <a:pt x="2012" y="4989"/>
                    </a:cubicBezTo>
                    <a:lnTo>
                      <a:pt x="2168" y="4678"/>
                    </a:lnTo>
                    <a:cubicBezTo>
                      <a:pt x="2199" y="4626"/>
                      <a:pt x="2220" y="4574"/>
                      <a:pt x="2251" y="4523"/>
                    </a:cubicBezTo>
                    <a:cubicBezTo>
                      <a:pt x="2271" y="4470"/>
                      <a:pt x="2303" y="4419"/>
                      <a:pt x="2334" y="4367"/>
                    </a:cubicBezTo>
                    <a:cubicBezTo>
                      <a:pt x="2354" y="4325"/>
                      <a:pt x="2386" y="4274"/>
                      <a:pt x="2407" y="4222"/>
                    </a:cubicBezTo>
                    <a:cubicBezTo>
                      <a:pt x="2437" y="4170"/>
                      <a:pt x="2469" y="4118"/>
                      <a:pt x="2490" y="4066"/>
                    </a:cubicBezTo>
                    <a:cubicBezTo>
                      <a:pt x="2520" y="4014"/>
                      <a:pt x="2541" y="3973"/>
                      <a:pt x="2573" y="3921"/>
                    </a:cubicBezTo>
                    <a:cubicBezTo>
                      <a:pt x="2437" y="3724"/>
                      <a:pt x="1504" y="2230"/>
                      <a:pt x="1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3" name="Google Shape;2463;p54"/>
              <p:cNvSpPr/>
              <p:nvPr/>
            </p:nvSpPr>
            <p:spPr>
              <a:xfrm>
                <a:off x="5365134" y="2739034"/>
                <a:ext cx="645783" cy="654960"/>
              </a:xfrm>
              <a:custGeom>
                <a:avLst/>
                <a:gdLst/>
                <a:ahLst/>
                <a:cxnLst/>
                <a:rect l="l" t="t" r="r" b="b"/>
                <a:pathLst>
                  <a:path w="11048" h="11205" extrusionOk="0">
                    <a:moveTo>
                      <a:pt x="9110" y="1"/>
                    </a:moveTo>
                    <a:cubicBezTo>
                      <a:pt x="9079" y="1"/>
                      <a:pt x="9048" y="14"/>
                      <a:pt x="9025" y="43"/>
                    </a:cubicBezTo>
                    <a:cubicBezTo>
                      <a:pt x="8734" y="427"/>
                      <a:pt x="8704" y="863"/>
                      <a:pt x="8714" y="1101"/>
                    </a:cubicBezTo>
                    <a:cubicBezTo>
                      <a:pt x="8558" y="1174"/>
                      <a:pt x="8413" y="1246"/>
                      <a:pt x="8257" y="1319"/>
                    </a:cubicBezTo>
                    <a:cubicBezTo>
                      <a:pt x="8216" y="1340"/>
                      <a:pt x="8164" y="1371"/>
                      <a:pt x="8112" y="1391"/>
                    </a:cubicBezTo>
                    <a:cubicBezTo>
                      <a:pt x="8060" y="1423"/>
                      <a:pt x="8019" y="1444"/>
                      <a:pt x="7967" y="1474"/>
                    </a:cubicBezTo>
                    <a:cubicBezTo>
                      <a:pt x="7915" y="1506"/>
                      <a:pt x="7874" y="1527"/>
                      <a:pt x="7821" y="1557"/>
                    </a:cubicBezTo>
                    <a:cubicBezTo>
                      <a:pt x="7780" y="1578"/>
                      <a:pt x="7728" y="1610"/>
                      <a:pt x="7687" y="1630"/>
                    </a:cubicBezTo>
                    <a:lnTo>
                      <a:pt x="7531" y="1723"/>
                    </a:lnTo>
                    <a:cubicBezTo>
                      <a:pt x="7500" y="1744"/>
                      <a:pt x="7459" y="1765"/>
                      <a:pt x="7427" y="1786"/>
                    </a:cubicBezTo>
                    <a:cubicBezTo>
                      <a:pt x="7386" y="1817"/>
                      <a:pt x="7355" y="1838"/>
                      <a:pt x="7314" y="1859"/>
                    </a:cubicBezTo>
                    <a:cubicBezTo>
                      <a:pt x="7293" y="1869"/>
                      <a:pt x="7282" y="1879"/>
                      <a:pt x="7261" y="1889"/>
                    </a:cubicBezTo>
                    <a:cubicBezTo>
                      <a:pt x="7261" y="1900"/>
                      <a:pt x="7251" y="1900"/>
                      <a:pt x="7241" y="1910"/>
                    </a:cubicBezTo>
                    <a:lnTo>
                      <a:pt x="7148" y="1972"/>
                    </a:lnTo>
                    <a:cubicBezTo>
                      <a:pt x="7106" y="1993"/>
                      <a:pt x="7065" y="2025"/>
                      <a:pt x="7023" y="2045"/>
                    </a:cubicBezTo>
                    <a:cubicBezTo>
                      <a:pt x="7002" y="2066"/>
                      <a:pt x="6982" y="2076"/>
                      <a:pt x="6961" y="2097"/>
                    </a:cubicBezTo>
                    <a:lnTo>
                      <a:pt x="6867" y="2159"/>
                    </a:lnTo>
                    <a:cubicBezTo>
                      <a:pt x="6846" y="2170"/>
                      <a:pt x="6826" y="2191"/>
                      <a:pt x="6795" y="2211"/>
                    </a:cubicBezTo>
                    <a:cubicBezTo>
                      <a:pt x="6784" y="1900"/>
                      <a:pt x="6846" y="1589"/>
                      <a:pt x="6929" y="1319"/>
                    </a:cubicBezTo>
                    <a:cubicBezTo>
                      <a:pt x="6950" y="1238"/>
                      <a:pt x="6882" y="1179"/>
                      <a:pt x="6815" y="1179"/>
                    </a:cubicBezTo>
                    <a:cubicBezTo>
                      <a:pt x="6779" y="1179"/>
                      <a:pt x="6744" y="1196"/>
                      <a:pt x="6722" y="1236"/>
                    </a:cubicBezTo>
                    <a:cubicBezTo>
                      <a:pt x="6442" y="1703"/>
                      <a:pt x="6401" y="2180"/>
                      <a:pt x="6411" y="2491"/>
                    </a:cubicBezTo>
                    <a:cubicBezTo>
                      <a:pt x="6380" y="2512"/>
                      <a:pt x="6348" y="2543"/>
                      <a:pt x="6318" y="2564"/>
                    </a:cubicBezTo>
                    <a:cubicBezTo>
                      <a:pt x="6286" y="2585"/>
                      <a:pt x="6256" y="2605"/>
                      <a:pt x="6224" y="2636"/>
                    </a:cubicBezTo>
                    <a:cubicBezTo>
                      <a:pt x="6193" y="2657"/>
                      <a:pt x="6162" y="2678"/>
                      <a:pt x="6141" y="2709"/>
                    </a:cubicBezTo>
                    <a:cubicBezTo>
                      <a:pt x="6110" y="2730"/>
                      <a:pt x="6079" y="2751"/>
                      <a:pt x="6048" y="2781"/>
                    </a:cubicBezTo>
                    <a:cubicBezTo>
                      <a:pt x="6017" y="2802"/>
                      <a:pt x="5986" y="2823"/>
                      <a:pt x="5965" y="2854"/>
                    </a:cubicBezTo>
                    <a:cubicBezTo>
                      <a:pt x="5934" y="2875"/>
                      <a:pt x="5903" y="2896"/>
                      <a:pt x="5871" y="2927"/>
                    </a:cubicBezTo>
                    <a:cubicBezTo>
                      <a:pt x="5861" y="2937"/>
                      <a:pt x="5851" y="2947"/>
                      <a:pt x="5830" y="2958"/>
                    </a:cubicBezTo>
                    <a:cubicBezTo>
                      <a:pt x="5809" y="2975"/>
                      <a:pt x="5784" y="2983"/>
                      <a:pt x="5759" y="2983"/>
                    </a:cubicBezTo>
                    <a:cubicBezTo>
                      <a:pt x="5709" y="2983"/>
                      <a:pt x="5661" y="2951"/>
                      <a:pt x="5654" y="2896"/>
                    </a:cubicBezTo>
                    <a:cubicBezTo>
                      <a:pt x="5592" y="2605"/>
                      <a:pt x="5592" y="2283"/>
                      <a:pt x="5602" y="2025"/>
                    </a:cubicBezTo>
                    <a:cubicBezTo>
                      <a:pt x="5608" y="1948"/>
                      <a:pt x="5553" y="1905"/>
                      <a:pt x="5496" y="1905"/>
                    </a:cubicBezTo>
                    <a:cubicBezTo>
                      <a:pt x="5452" y="1905"/>
                      <a:pt x="5406" y="1929"/>
                      <a:pt x="5384" y="1983"/>
                    </a:cubicBezTo>
                    <a:cubicBezTo>
                      <a:pt x="5207" y="2512"/>
                      <a:pt x="5270" y="3010"/>
                      <a:pt x="5343" y="3321"/>
                    </a:cubicBezTo>
                    <a:cubicBezTo>
                      <a:pt x="5353" y="3362"/>
                      <a:pt x="5343" y="3394"/>
                      <a:pt x="5311" y="3424"/>
                    </a:cubicBezTo>
                    <a:cubicBezTo>
                      <a:pt x="5311" y="3435"/>
                      <a:pt x="5301" y="3435"/>
                      <a:pt x="5290" y="3445"/>
                    </a:cubicBezTo>
                    <a:cubicBezTo>
                      <a:pt x="5290" y="3456"/>
                      <a:pt x="5280" y="3456"/>
                      <a:pt x="5270" y="3466"/>
                    </a:cubicBezTo>
                    <a:lnTo>
                      <a:pt x="5207" y="3528"/>
                    </a:lnTo>
                    <a:lnTo>
                      <a:pt x="5177" y="3560"/>
                    </a:lnTo>
                    <a:lnTo>
                      <a:pt x="5041" y="3694"/>
                    </a:lnTo>
                    <a:lnTo>
                      <a:pt x="4958" y="3777"/>
                    </a:lnTo>
                    <a:lnTo>
                      <a:pt x="4875" y="3860"/>
                    </a:lnTo>
                    <a:lnTo>
                      <a:pt x="4793" y="3943"/>
                    </a:lnTo>
                    <a:cubicBezTo>
                      <a:pt x="4741" y="3995"/>
                      <a:pt x="4689" y="4058"/>
                      <a:pt x="4637" y="4109"/>
                    </a:cubicBezTo>
                    <a:cubicBezTo>
                      <a:pt x="4513" y="4254"/>
                      <a:pt x="4378" y="4400"/>
                      <a:pt x="4253" y="4545"/>
                    </a:cubicBezTo>
                    <a:cubicBezTo>
                      <a:pt x="4202" y="4597"/>
                      <a:pt x="4149" y="4659"/>
                      <a:pt x="4098" y="4722"/>
                    </a:cubicBezTo>
                    <a:cubicBezTo>
                      <a:pt x="3911" y="4234"/>
                      <a:pt x="3849" y="3653"/>
                      <a:pt x="3880" y="3030"/>
                    </a:cubicBezTo>
                    <a:cubicBezTo>
                      <a:pt x="3886" y="2954"/>
                      <a:pt x="3828" y="2911"/>
                      <a:pt x="3769" y="2911"/>
                    </a:cubicBezTo>
                    <a:cubicBezTo>
                      <a:pt x="3725" y="2911"/>
                      <a:pt x="3680" y="2935"/>
                      <a:pt x="3662" y="2989"/>
                    </a:cubicBezTo>
                    <a:cubicBezTo>
                      <a:pt x="3382" y="3933"/>
                      <a:pt x="3548" y="4763"/>
                      <a:pt x="3662" y="5188"/>
                    </a:cubicBezTo>
                    <a:cubicBezTo>
                      <a:pt x="3672" y="5219"/>
                      <a:pt x="3672" y="5261"/>
                      <a:pt x="3642" y="5282"/>
                    </a:cubicBezTo>
                    <a:cubicBezTo>
                      <a:pt x="3642" y="5302"/>
                      <a:pt x="3631" y="5312"/>
                      <a:pt x="3621" y="5323"/>
                    </a:cubicBezTo>
                    <a:cubicBezTo>
                      <a:pt x="3610" y="5344"/>
                      <a:pt x="3600" y="5354"/>
                      <a:pt x="3579" y="5365"/>
                    </a:cubicBezTo>
                    <a:cubicBezTo>
                      <a:pt x="3568" y="5385"/>
                      <a:pt x="3548" y="5416"/>
                      <a:pt x="3538" y="5437"/>
                    </a:cubicBezTo>
                    <a:lnTo>
                      <a:pt x="3485" y="5489"/>
                    </a:lnTo>
                    <a:cubicBezTo>
                      <a:pt x="3413" y="5593"/>
                      <a:pt x="3340" y="5697"/>
                      <a:pt x="3268" y="5790"/>
                    </a:cubicBezTo>
                    <a:cubicBezTo>
                      <a:pt x="3091" y="6029"/>
                      <a:pt x="2925" y="6277"/>
                      <a:pt x="2759" y="6526"/>
                    </a:cubicBezTo>
                    <a:cubicBezTo>
                      <a:pt x="2656" y="6163"/>
                      <a:pt x="2490" y="5468"/>
                      <a:pt x="2490" y="4711"/>
                    </a:cubicBezTo>
                    <a:cubicBezTo>
                      <a:pt x="2490" y="4641"/>
                      <a:pt x="2437" y="4604"/>
                      <a:pt x="2383" y="4604"/>
                    </a:cubicBezTo>
                    <a:cubicBezTo>
                      <a:pt x="2333" y="4604"/>
                      <a:pt x="2282" y="4636"/>
                      <a:pt x="2272" y="4701"/>
                    </a:cubicBezTo>
                    <a:cubicBezTo>
                      <a:pt x="2178" y="5302"/>
                      <a:pt x="2178" y="6080"/>
                      <a:pt x="2480" y="6972"/>
                    </a:cubicBezTo>
                    <a:lnTo>
                      <a:pt x="2169" y="7470"/>
                    </a:lnTo>
                    <a:cubicBezTo>
                      <a:pt x="2044" y="7688"/>
                      <a:pt x="1909" y="7916"/>
                      <a:pt x="1784" y="8134"/>
                    </a:cubicBezTo>
                    <a:cubicBezTo>
                      <a:pt x="1754" y="8207"/>
                      <a:pt x="1712" y="8269"/>
                      <a:pt x="1681" y="8331"/>
                    </a:cubicBezTo>
                    <a:cubicBezTo>
                      <a:pt x="1671" y="8341"/>
                      <a:pt x="1671" y="8341"/>
                      <a:pt x="1671" y="8352"/>
                    </a:cubicBezTo>
                    <a:cubicBezTo>
                      <a:pt x="1639" y="8404"/>
                      <a:pt x="1618" y="8445"/>
                      <a:pt x="1588" y="8497"/>
                    </a:cubicBezTo>
                    <a:cubicBezTo>
                      <a:pt x="1567" y="8549"/>
                      <a:pt x="1535" y="8601"/>
                      <a:pt x="1505" y="8653"/>
                    </a:cubicBezTo>
                    <a:cubicBezTo>
                      <a:pt x="1484" y="8705"/>
                      <a:pt x="1452" y="8756"/>
                      <a:pt x="1432" y="8798"/>
                    </a:cubicBezTo>
                    <a:cubicBezTo>
                      <a:pt x="1401" y="8850"/>
                      <a:pt x="1369" y="8901"/>
                      <a:pt x="1349" y="8954"/>
                    </a:cubicBezTo>
                    <a:cubicBezTo>
                      <a:pt x="1318" y="9005"/>
                      <a:pt x="1297" y="9057"/>
                      <a:pt x="1266" y="9109"/>
                    </a:cubicBezTo>
                    <a:lnTo>
                      <a:pt x="1110" y="9420"/>
                    </a:lnTo>
                    <a:cubicBezTo>
                      <a:pt x="1090" y="9472"/>
                      <a:pt x="1058" y="9524"/>
                      <a:pt x="1037" y="9576"/>
                    </a:cubicBezTo>
                    <a:cubicBezTo>
                      <a:pt x="560" y="8839"/>
                      <a:pt x="343" y="7926"/>
                      <a:pt x="239" y="7325"/>
                    </a:cubicBezTo>
                    <a:cubicBezTo>
                      <a:pt x="229" y="7261"/>
                      <a:pt x="180" y="7230"/>
                      <a:pt x="131" y="7230"/>
                    </a:cubicBezTo>
                    <a:cubicBezTo>
                      <a:pt x="76" y="7230"/>
                      <a:pt x="21" y="7269"/>
                      <a:pt x="21" y="7346"/>
                    </a:cubicBezTo>
                    <a:cubicBezTo>
                      <a:pt x="0" y="8321"/>
                      <a:pt x="571" y="9576"/>
                      <a:pt x="799" y="10063"/>
                    </a:cubicBezTo>
                    <a:cubicBezTo>
                      <a:pt x="737" y="10208"/>
                      <a:pt x="664" y="10354"/>
                      <a:pt x="592" y="10510"/>
                    </a:cubicBezTo>
                    <a:lnTo>
                      <a:pt x="498" y="10727"/>
                    </a:lnTo>
                    <a:cubicBezTo>
                      <a:pt x="467" y="10789"/>
                      <a:pt x="447" y="10842"/>
                      <a:pt x="415" y="10893"/>
                    </a:cubicBezTo>
                    <a:cubicBezTo>
                      <a:pt x="405" y="10935"/>
                      <a:pt x="405" y="10976"/>
                      <a:pt x="426" y="11008"/>
                    </a:cubicBezTo>
                    <a:cubicBezTo>
                      <a:pt x="467" y="11059"/>
                      <a:pt x="509" y="11111"/>
                      <a:pt x="560" y="11163"/>
                    </a:cubicBezTo>
                    <a:cubicBezTo>
                      <a:pt x="581" y="11194"/>
                      <a:pt x="602" y="11204"/>
                      <a:pt x="643" y="11204"/>
                    </a:cubicBezTo>
                    <a:lnTo>
                      <a:pt x="758" y="11204"/>
                    </a:lnTo>
                    <a:cubicBezTo>
                      <a:pt x="799" y="11204"/>
                      <a:pt x="841" y="11174"/>
                      <a:pt x="862" y="11132"/>
                    </a:cubicBezTo>
                    <a:lnTo>
                      <a:pt x="892" y="11038"/>
                    </a:lnTo>
                    <a:lnTo>
                      <a:pt x="892" y="11028"/>
                    </a:lnTo>
                    <a:cubicBezTo>
                      <a:pt x="924" y="10976"/>
                      <a:pt x="945" y="10914"/>
                      <a:pt x="965" y="10862"/>
                    </a:cubicBezTo>
                    <a:cubicBezTo>
                      <a:pt x="975" y="10810"/>
                      <a:pt x="996" y="10769"/>
                      <a:pt x="1017" y="10717"/>
                    </a:cubicBezTo>
                    <a:cubicBezTo>
                      <a:pt x="1058" y="10613"/>
                      <a:pt x="1110" y="10499"/>
                      <a:pt x="1152" y="10395"/>
                    </a:cubicBezTo>
                    <a:cubicBezTo>
                      <a:pt x="1162" y="10364"/>
                      <a:pt x="1203" y="10333"/>
                      <a:pt x="1245" y="10333"/>
                    </a:cubicBezTo>
                    <a:cubicBezTo>
                      <a:pt x="2075" y="10302"/>
                      <a:pt x="2739" y="10084"/>
                      <a:pt x="3237" y="9825"/>
                    </a:cubicBezTo>
                    <a:cubicBezTo>
                      <a:pt x="3349" y="9769"/>
                      <a:pt x="3292" y="9612"/>
                      <a:pt x="3182" y="9612"/>
                    </a:cubicBezTo>
                    <a:cubicBezTo>
                      <a:pt x="3170" y="9612"/>
                      <a:pt x="3157" y="9614"/>
                      <a:pt x="3144" y="9618"/>
                    </a:cubicBezTo>
                    <a:cubicBezTo>
                      <a:pt x="2542" y="9814"/>
                      <a:pt x="1940" y="9887"/>
                      <a:pt x="1535" y="9918"/>
                    </a:cubicBezTo>
                    <a:cubicBezTo>
                      <a:pt x="1452" y="9918"/>
                      <a:pt x="1401" y="9835"/>
                      <a:pt x="1432" y="9763"/>
                    </a:cubicBezTo>
                    <a:cubicBezTo>
                      <a:pt x="1463" y="9701"/>
                      <a:pt x="1484" y="9648"/>
                      <a:pt x="1515" y="9586"/>
                    </a:cubicBezTo>
                    <a:cubicBezTo>
                      <a:pt x="1535" y="9535"/>
                      <a:pt x="1556" y="9493"/>
                      <a:pt x="1588" y="9441"/>
                    </a:cubicBezTo>
                    <a:cubicBezTo>
                      <a:pt x="1671" y="9254"/>
                      <a:pt x="1764" y="9078"/>
                      <a:pt x="1857" y="8901"/>
                    </a:cubicBezTo>
                    <a:cubicBezTo>
                      <a:pt x="1878" y="8860"/>
                      <a:pt x="1899" y="8829"/>
                      <a:pt x="1909" y="8788"/>
                    </a:cubicBezTo>
                    <a:cubicBezTo>
                      <a:pt x="1940" y="8746"/>
                      <a:pt x="1961" y="8705"/>
                      <a:pt x="1982" y="8663"/>
                    </a:cubicBezTo>
                    <a:cubicBezTo>
                      <a:pt x="1992" y="8653"/>
                      <a:pt x="2003" y="8632"/>
                      <a:pt x="2003" y="8622"/>
                    </a:cubicBezTo>
                    <a:cubicBezTo>
                      <a:pt x="2528" y="8784"/>
                      <a:pt x="3015" y="8844"/>
                      <a:pt x="3444" y="8844"/>
                    </a:cubicBezTo>
                    <a:cubicBezTo>
                      <a:pt x="3676" y="8844"/>
                      <a:pt x="3891" y="8827"/>
                      <a:pt x="4087" y="8798"/>
                    </a:cubicBezTo>
                    <a:cubicBezTo>
                      <a:pt x="4222" y="8788"/>
                      <a:pt x="4212" y="8580"/>
                      <a:pt x="4077" y="8580"/>
                    </a:cubicBezTo>
                    <a:cubicBezTo>
                      <a:pt x="3372" y="8570"/>
                      <a:pt x="2718" y="8414"/>
                      <a:pt x="2344" y="8300"/>
                    </a:cubicBezTo>
                    <a:cubicBezTo>
                      <a:pt x="2272" y="8279"/>
                      <a:pt x="2241" y="8196"/>
                      <a:pt x="2282" y="8134"/>
                    </a:cubicBezTo>
                    <a:cubicBezTo>
                      <a:pt x="2324" y="8072"/>
                      <a:pt x="2355" y="7999"/>
                      <a:pt x="2397" y="7937"/>
                    </a:cubicBezTo>
                    <a:cubicBezTo>
                      <a:pt x="2427" y="7896"/>
                      <a:pt x="2448" y="7843"/>
                      <a:pt x="2480" y="7802"/>
                    </a:cubicBezTo>
                    <a:cubicBezTo>
                      <a:pt x="2521" y="7750"/>
                      <a:pt x="2552" y="7688"/>
                      <a:pt x="2593" y="7626"/>
                    </a:cubicBezTo>
                    <a:cubicBezTo>
                      <a:pt x="2614" y="7585"/>
                      <a:pt x="2635" y="7553"/>
                      <a:pt x="2666" y="7511"/>
                    </a:cubicBezTo>
                    <a:cubicBezTo>
                      <a:pt x="2687" y="7470"/>
                      <a:pt x="2708" y="7439"/>
                      <a:pt x="2739" y="7398"/>
                    </a:cubicBezTo>
                    <a:lnTo>
                      <a:pt x="2801" y="7304"/>
                    </a:lnTo>
                    <a:lnTo>
                      <a:pt x="2863" y="7211"/>
                    </a:lnTo>
                    <a:lnTo>
                      <a:pt x="2895" y="7149"/>
                    </a:lnTo>
                    <a:cubicBezTo>
                      <a:pt x="2946" y="7138"/>
                      <a:pt x="2978" y="7128"/>
                      <a:pt x="3029" y="7107"/>
                    </a:cubicBezTo>
                    <a:cubicBezTo>
                      <a:pt x="3623" y="7317"/>
                      <a:pt x="4164" y="7395"/>
                      <a:pt x="4638" y="7395"/>
                    </a:cubicBezTo>
                    <a:cubicBezTo>
                      <a:pt x="4869" y="7395"/>
                      <a:pt x="5084" y="7376"/>
                      <a:pt x="5280" y="7346"/>
                    </a:cubicBezTo>
                    <a:cubicBezTo>
                      <a:pt x="5415" y="7336"/>
                      <a:pt x="5405" y="7128"/>
                      <a:pt x="5270" y="7128"/>
                    </a:cubicBezTo>
                    <a:cubicBezTo>
                      <a:pt x="4181" y="7107"/>
                      <a:pt x="3206" y="6744"/>
                      <a:pt x="3206" y="6744"/>
                    </a:cubicBezTo>
                    <a:cubicBezTo>
                      <a:pt x="3206" y="6744"/>
                      <a:pt x="3195" y="6755"/>
                      <a:pt x="3164" y="6775"/>
                    </a:cubicBezTo>
                    <a:cubicBezTo>
                      <a:pt x="3185" y="6734"/>
                      <a:pt x="3216" y="6692"/>
                      <a:pt x="3247" y="6651"/>
                    </a:cubicBezTo>
                    <a:cubicBezTo>
                      <a:pt x="3278" y="6609"/>
                      <a:pt x="3310" y="6557"/>
                      <a:pt x="3340" y="6516"/>
                    </a:cubicBezTo>
                    <a:cubicBezTo>
                      <a:pt x="3372" y="6474"/>
                      <a:pt x="3413" y="6423"/>
                      <a:pt x="3444" y="6381"/>
                    </a:cubicBezTo>
                    <a:cubicBezTo>
                      <a:pt x="3455" y="6370"/>
                      <a:pt x="3465" y="6360"/>
                      <a:pt x="3476" y="6340"/>
                    </a:cubicBezTo>
                    <a:cubicBezTo>
                      <a:pt x="3496" y="6308"/>
                      <a:pt x="3527" y="6267"/>
                      <a:pt x="3559" y="6236"/>
                    </a:cubicBezTo>
                    <a:cubicBezTo>
                      <a:pt x="3559" y="6225"/>
                      <a:pt x="3559" y="6225"/>
                      <a:pt x="3568" y="6215"/>
                    </a:cubicBezTo>
                    <a:cubicBezTo>
                      <a:pt x="3579" y="6195"/>
                      <a:pt x="3600" y="6174"/>
                      <a:pt x="3621" y="6153"/>
                    </a:cubicBezTo>
                    <a:lnTo>
                      <a:pt x="3838" y="5873"/>
                    </a:lnTo>
                    <a:lnTo>
                      <a:pt x="3932" y="5748"/>
                    </a:lnTo>
                    <a:cubicBezTo>
                      <a:pt x="3963" y="5707"/>
                      <a:pt x="4004" y="5665"/>
                      <a:pt x="4036" y="5634"/>
                    </a:cubicBezTo>
                    <a:cubicBezTo>
                      <a:pt x="4056" y="5603"/>
                      <a:pt x="4077" y="5572"/>
                      <a:pt x="4108" y="5541"/>
                    </a:cubicBezTo>
                    <a:cubicBezTo>
                      <a:pt x="4139" y="5510"/>
                      <a:pt x="4160" y="5468"/>
                      <a:pt x="4191" y="5437"/>
                    </a:cubicBezTo>
                    <a:cubicBezTo>
                      <a:pt x="4232" y="5395"/>
                      <a:pt x="4274" y="5344"/>
                      <a:pt x="4315" y="5302"/>
                    </a:cubicBezTo>
                    <a:cubicBezTo>
                      <a:pt x="4315" y="5292"/>
                      <a:pt x="4315" y="5292"/>
                      <a:pt x="4326" y="5292"/>
                    </a:cubicBezTo>
                    <a:cubicBezTo>
                      <a:pt x="4357" y="5250"/>
                      <a:pt x="4388" y="5209"/>
                      <a:pt x="4430" y="5167"/>
                    </a:cubicBezTo>
                    <a:cubicBezTo>
                      <a:pt x="4440" y="5157"/>
                      <a:pt x="4451" y="5146"/>
                      <a:pt x="4461" y="5126"/>
                    </a:cubicBezTo>
                    <a:cubicBezTo>
                      <a:pt x="4492" y="5095"/>
                      <a:pt x="4513" y="5063"/>
                      <a:pt x="4544" y="5043"/>
                    </a:cubicBezTo>
                    <a:cubicBezTo>
                      <a:pt x="4585" y="4991"/>
                      <a:pt x="4627" y="4950"/>
                      <a:pt x="4668" y="4897"/>
                    </a:cubicBezTo>
                    <a:cubicBezTo>
                      <a:pt x="4689" y="4877"/>
                      <a:pt x="4710" y="4856"/>
                      <a:pt x="4730" y="4825"/>
                    </a:cubicBezTo>
                    <a:lnTo>
                      <a:pt x="4762" y="4794"/>
                    </a:lnTo>
                    <a:lnTo>
                      <a:pt x="4834" y="4722"/>
                    </a:lnTo>
                    <a:lnTo>
                      <a:pt x="4855" y="4701"/>
                    </a:lnTo>
                    <a:cubicBezTo>
                      <a:pt x="4886" y="4669"/>
                      <a:pt x="4917" y="4639"/>
                      <a:pt x="4949" y="4597"/>
                    </a:cubicBezTo>
                    <a:cubicBezTo>
                      <a:pt x="5021" y="4514"/>
                      <a:pt x="5104" y="4431"/>
                      <a:pt x="5187" y="4358"/>
                    </a:cubicBezTo>
                    <a:cubicBezTo>
                      <a:pt x="5290" y="4337"/>
                      <a:pt x="5384" y="4317"/>
                      <a:pt x="5488" y="4296"/>
                    </a:cubicBezTo>
                    <a:cubicBezTo>
                      <a:pt x="5813" y="4447"/>
                      <a:pt x="6294" y="4610"/>
                      <a:pt x="6865" y="4610"/>
                    </a:cubicBezTo>
                    <a:cubicBezTo>
                      <a:pt x="7076" y="4610"/>
                      <a:pt x="7299" y="4588"/>
                      <a:pt x="7531" y="4535"/>
                    </a:cubicBezTo>
                    <a:cubicBezTo>
                      <a:pt x="7646" y="4503"/>
                      <a:pt x="7635" y="4327"/>
                      <a:pt x="7510" y="4317"/>
                    </a:cubicBezTo>
                    <a:cubicBezTo>
                      <a:pt x="7054" y="4275"/>
                      <a:pt x="6401" y="4161"/>
                      <a:pt x="5882" y="3881"/>
                    </a:cubicBezTo>
                    <a:cubicBezTo>
                      <a:pt x="5820" y="3850"/>
                      <a:pt x="5809" y="3756"/>
                      <a:pt x="5861" y="3705"/>
                    </a:cubicBezTo>
                    <a:cubicBezTo>
                      <a:pt x="5986" y="3590"/>
                      <a:pt x="6110" y="3477"/>
                      <a:pt x="6224" y="3373"/>
                    </a:cubicBezTo>
                    <a:cubicBezTo>
                      <a:pt x="6256" y="3352"/>
                      <a:pt x="6276" y="3332"/>
                      <a:pt x="6307" y="3300"/>
                    </a:cubicBezTo>
                    <a:cubicBezTo>
                      <a:pt x="6348" y="3269"/>
                      <a:pt x="6390" y="3238"/>
                      <a:pt x="6431" y="3196"/>
                    </a:cubicBezTo>
                    <a:cubicBezTo>
                      <a:pt x="6452" y="3186"/>
                      <a:pt x="6473" y="3166"/>
                      <a:pt x="6494" y="3145"/>
                    </a:cubicBezTo>
                    <a:cubicBezTo>
                      <a:pt x="6803" y="3319"/>
                      <a:pt x="7359" y="3553"/>
                      <a:pt x="8048" y="3553"/>
                    </a:cubicBezTo>
                    <a:cubicBezTo>
                      <a:pt x="8262" y="3553"/>
                      <a:pt x="8488" y="3531"/>
                      <a:pt x="8724" y="3477"/>
                    </a:cubicBezTo>
                    <a:cubicBezTo>
                      <a:pt x="8838" y="3456"/>
                      <a:pt x="8828" y="3269"/>
                      <a:pt x="8704" y="3259"/>
                    </a:cubicBezTo>
                    <a:cubicBezTo>
                      <a:pt x="8247" y="3217"/>
                      <a:pt x="7625" y="3113"/>
                      <a:pt x="7106" y="2844"/>
                    </a:cubicBezTo>
                    <a:lnTo>
                      <a:pt x="7085" y="2657"/>
                    </a:lnTo>
                    <a:lnTo>
                      <a:pt x="7095" y="2657"/>
                    </a:lnTo>
                    <a:cubicBezTo>
                      <a:pt x="7127" y="2636"/>
                      <a:pt x="7158" y="2605"/>
                      <a:pt x="7189" y="2585"/>
                    </a:cubicBezTo>
                    <a:lnTo>
                      <a:pt x="7344" y="2460"/>
                    </a:lnTo>
                    <a:cubicBezTo>
                      <a:pt x="7397" y="2429"/>
                      <a:pt x="7438" y="2398"/>
                      <a:pt x="7480" y="2366"/>
                    </a:cubicBezTo>
                    <a:cubicBezTo>
                      <a:pt x="7646" y="2242"/>
                      <a:pt x="7811" y="2117"/>
                      <a:pt x="7977" y="2004"/>
                    </a:cubicBezTo>
                    <a:cubicBezTo>
                      <a:pt x="8228" y="2114"/>
                      <a:pt x="8582" y="2219"/>
                      <a:pt x="9000" y="2219"/>
                    </a:cubicBezTo>
                    <a:cubicBezTo>
                      <a:pt x="9171" y="2219"/>
                      <a:pt x="9353" y="2201"/>
                      <a:pt x="9543" y="2159"/>
                    </a:cubicBezTo>
                    <a:cubicBezTo>
                      <a:pt x="9668" y="2128"/>
                      <a:pt x="9658" y="1952"/>
                      <a:pt x="9523" y="1942"/>
                    </a:cubicBezTo>
                    <a:cubicBezTo>
                      <a:pt x="9201" y="1921"/>
                      <a:pt x="8787" y="1859"/>
                      <a:pt x="8423" y="1713"/>
                    </a:cubicBezTo>
                    <a:cubicBezTo>
                      <a:pt x="8444" y="1693"/>
                      <a:pt x="8475" y="1672"/>
                      <a:pt x="8496" y="1661"/>
                    </a:cubicBezTo>
                    <a:cubicBezTo>
                      <a:pt x="8517" y="1640"/>
                      <a:pt x="8538" y="1630"/>
                      <a:pt x="8558" y="1620"/>
                    </a:cubicBezTo>
                    <a:cubicBezTo>
                      <a:pt x="8651" y="1557"/>
                      <a:pt x="8745" y="1495"/>
                      <a:pt x="8838" y="1444"/>
                    </a:cubicBezTo>
                    <a:cubicBezTo>
                      <a:pt x="8900" y="1402"/>
                      <a:pt x="8962" y="1371"/>
                      <a:pt x="9015" y="1329"/>
                    </a:cubicBezTo>
                    <a:cubicBezTo>
                      <a:pt x="9045" y="1319"/>
                      <a:pt x="9066" y="1308"/>
                      <a:pt x="9087" y="1298"/>
                    </a:cubicBezTo>
                    <a:lnTo>
                      <a:pt x="9181" y="1236"/>
                    </a:lnTo>
                    <a:cubicBezTo>
                      <a:pt x="9347" y="1142"/>
                      <a:pt x="9513" y="1049"/>
                      <a:pt x="9668" y="966"/>
                    </a:cubicBezTo>
                    <a:cubicBezTo>
                      <a:pt x="9689" y="956"/>
                      <a:pt x="9699" y="946"/>
                      <a:pt x="9720" y="935"/>
                    </a:cubicBezTo>
                    <a:cubicBezTo>
                      <a:pt x="9834" y="873"/>
                      <a:pt x="9928" y="821"/>
                      <a:pt x="10031" y="769"/>
                    </a:cubicBezTo>
                    <a:cubicBezTo>
                      <a:pt x="10062" y="759"/>
                      <a:pt x="10094" y="738"/>
                      <a:pt x="10124" y="727"/>
                    </a:cubicBezTo>
                    <a:cubicBezTo>
                      <a:pt x="10301" y="635"/>
                      <a:pt x="10456" y="562"/>
                      <a:pt x="10591" y="499"/>
                    </a:cubicBezTo>
                    <a:cubicBezTo>
                      <a:pt x="10601" y="499"/>
                      <a:pt x="10612" y="489"/>
                      <a:pt x="10622" y="489"/>
                    </a:cubicBezTo>
                    <a:cubicBezTo>
                      <a:pt x="10664" y="469"/>
                      <a:pt x="10684" y="458"/>
                      <a:pt x="10716" y="448"/>
                    </a:cubicBezTo>
                    <a:cubicBezTo>
                      <a:pt x="10726" y="437"/>
                      <a:pt x="10737" y="437"/>
                      <a:pt x="10747" y="437"/>
                    </a:cubicBezTo>
                    <a:cubicBezTo>
                      <a:pt x="10799" y="406"/>
                      <a:pt x="10850" y="396"/>
                      <a:pt x="10892" y="375"/>
                    </a:cubicBezTo>
                    <a:cubicBezTo>
                      <a:pt x="10892" y="375"/>
                      <a:pt x="10903" y="365"/>
                      <a:pt x="10913" y="365"/>
                    </a:cubicBezTo>
                    <a:cubicBezTo>
                      <a:pt x="10986" y="333"/>
                      <a:pt x="11027" y="323"/>
                      <a:pt x="11048" y="313"/>
                    </a:cubicBezTo>
                    <a:lnTo>
                      <a:pt x="11048" y="313"/>
                    </a:lnTo>
                    <a:cubicBezTo>
                      <a:pt x="10923" y="344"/>
                      <a:pt x="10788" y="375"/>
                      <a:pt x="10654" y="406"/>
                    </a:cubicBezTo>
                    <a:cubicBezTo>
                      <a:pt x="10601" y="427"/>
                      <a:pt x="10550" y="437"/>
                      <a:pt x="10498" y="448"/>
                    </a:cubicBezTo>
                    <a:cubicBezTo>
                      <a:pt x="10446" y="469"/>
                      <a:pt x="10394" y="479"/>
                      <a:pt x="10342" y="499"/>
                    </a:cubicBezTo>
                    <a:cubicBezTo>
                      <a:pt x="10260" y="520"/>
                      <a:pt x="10186" y="541"/>
                      <a:pt x="10104" y="562"/>
                    </a:cubicBezTo>
                    <a:cubicBezTo>
                      <a:pt x="10031" y="593"/>
                      <a:pt x="9958" y="614"/>
                      <a:pt x="9875" y="645"/>
                    </a:cubicBezTo>
                    <a:cubicBezTo>
                      <a:pt x="9845" y="655"/>
                      <a:pt x="9803" y="665"/>
                      <a:pt x="9762" y="676"/>
                    </a:cubicBezTo>
                    <a:cubicBezTo>
                      <a:pt x="9616" y="727"/>
                      <a:pt x="9460" y="790"/>
                      <a:pt x="9315" y="842"/>
                    </a:cubicBezTo>
                    <a:cubicBezTo>
                      <a:pt x="9301" y="849"/>
                      <a:pt x="9286" y="852"/>
                      <a:pt x="9271" y="852"/>
                    </a:cubicBezTo>
                    <a:cubicBezTo>
                      <a:pt x="9222" y="852"/>
                      <a:pt x="9176" y="817"/>
                      <a:pt x="9160" y="769"/>
                    </a:cubicBezTo>
                    <a:cubicBezTo>
                      <a:pt x="9118" y="582"/>
                      <a:pt x="9160" y="344"/>
                      <a:pt x="9222" y="147"/>
                    </a:cubicBezTo>
                    <a:cubicBezTo>
                      <a:pt x="9243" y="61"/>
                      <a:pt x="9177" y="1"/>
                      <a:pt x="91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4" name="Google Shape;2464;p54"/>
              <p:cNvSpPr/>
              <p:nvPr/>
            </p:nvSpPr>
            <p:spPr>
              <a:xfrm>
                <a:off x="3039870" y="2369911"/>
                <a:ext cx="965928" cy="982002"/>
              </a:xfrm>
              <a:custGeom>
                <a:avLst/>
                <a:gdLst/>
                <a:ahLst/>
                <a:cxnLst/>
                <a:rect l="l" t="t" r="r" b="b"/>
                <a:pathLst>
                  <a:path w="16525" h="16800" extrusionOk="0">
                    <a:moveTo>
                      <a:pt x="2946" y="1"/>
                    </a:moveTo>
                    <a:cubicBezTo>
                      <a:pt x="2912" y="1"/>
                      <a:pt x="2878" y="4"/>
                      <a:pt x="2843" y="10"/>
                    </a:cubicBezTo>
                    <a:cubicBezTo>
                      <a:pt x="2076" y="155"/>
                      <a:pt x="2895" y="922"/>
                      <a:pt x="3413" y="1327"/>
                    </a:cubicBezTo>
                    <a:cubicBezTo>
                      <a:pt x="3528" y="1420"/>
                      <a:pt x="3632" y="1493"/>
                      <a:pt x="3694" y="1535"/>
                    </a:cubicBezTo>
                    <a:cubicBezTo>
                      <a:pt x="3943" y="1701"/>
                      <a:pt x="4565" y="1970"/>
                      <a:pt x="5021" y="2250"/>
                    </a:cubicBezTo>
                    <a:cubicBezTo>
                      <a:pt x="5218" y="2381"/>
                      <a:pt x="5118" y="2665"/>
                      <a:pt x="4913" y="2665"/>
                    </a:cubicBezTo>
                    <a:cubicBezTo>
                      <a:pt x="4892" y="2665"/>
                      <a:pt x="4869" y="2662"/>
                      <a:pt x="4845" y="2655"/>
                    </a:cubicBezTo>
                    <a:cubicBezTo>
                      <a:pt x="4285" y="2499"/>
                      <a:pt x="3724" y="2302"/>
                      <a:pt x="3185" y="2063"/>
                    </a:cubicBezTo>
                    <a:cubicBezTo>
                      <a:pt x="2681" y="1832"/>
                      <a:pt x="1628" y="640"/>
                      <a:pt x="1103" y="640"/>
                    </a:cubicBezTo>
                    <a:cubicBezTo>
                      <a:pt x="1088" y="640"/>
                      <a:pt x="1073" y="641"/>
                      <a:pt x="1059" y="643"/>
                    </a:cubicBezTo>
                    <a:cubicBezTo>
                      <a:pt x="1" y="788"/>
                      <a:pt x="1329" y="2520"/>
                      <a:pt x="1671" y="2790"/>
                    </a:cubicBezTo>
                    <a:cubicBezTo>
                      <a:pt x="2366" y="3340"/>
                      <a:pt x="2957" y="3568"/>
                      <a:pt x="3849" y="3589"/>
                    </a:cubicBezTo>
                    <a:cubicBezTo>
                      <a:pt x="4139" y="3589"/>
                      <a:pt x="4409" y="3526"/>
                      <a:pt x="4679" y="3464"/>
                    </a:cubicBezTo>
                    <a:cubicBezTo>
                      <a:pt x="4930" y="3412"/>
                      <a:pt x="5174" y="3353"/>
                      <a:pt x="5422" y="3353"/>
                    </a:cubicBezTo>
                    <a:cubicBezTo>
                      <a:pt x="5471" y="3353"/>
                      <a:pt x="5521" y="3355"/>
                      <a:pt x="5571" y="3360"/>
                    </a:cubicBezTo>
                    <a:cubicBezTo>
                      <a:pt x="5810" y="3381"/>
                      <a:pt x="5851" y="3713"/>
                      <a:pt x="5623" y="3785"/>
                    </a:cubicBezTo>
                    <a:cubicBezTo>
                      <a:pt x="5333" y="3889"/>
                      <a:pt x="4990" y="3921"/>
                      <a:pt x="4700" y="3931"/>
                    </a:cubicBezTo>
                    <a:cubicBezTo>
                      <a:pt x="4660" y="3931"/>
                      <a:pt x="4614" y="3930"/>
                      <a:pt x="4565" y="3930"/>
                    </a:cubicBezTo>
                    <a:cubicBezTo>
                      <a:pt x="4138" y="3930"/>
                      <a:pt x="3437" y="3963"/>
                      <a:pt x="3911" y="4605"/>
                    </a:cubicBezTo>
                    <a:cubicBezTo>
                      <a:pt x="4062" y="4808"/>
                      <a:pt x="4267" y="4885"/>
                      <a:pt x="4502" y="4885"/>
                    </a:cubicBezTo>
                    <a:cubicBezTo>
                      <a:pt x="5061" y="4885"/>
                      <a:pt x="5795" y="4451"/>
                      <a:pt x="6401" y="4232"/>
                    </a:cubicBezTo>
                    <a:cubicBezTo>
                      <a:pt x="6430" y="4222"/>
                      <a:pt x="6457" y="4217"/>
                      <a:pt x="6483" y="4217"/>
                    </a:cubicBezTo>
                    <a:cubicBezTo>
                      <a:pt x="6699" y="4217"/>
                      <a:pt x="6799" y="4534"/>
                      <a:pt x="6567" y="4636"/>
                    </a:cubicBezTo>
                    <a:cubicBezTo>
                      <a:pt x="5820" y="4979"/>
                      <a:pt x="4503" y="5124"/>
                      <a:pt x="4669" y="6026"/>
                    </a:cubicBezTo>
                    <a:cubicBezTo>
                      <a:pt x="4718" y="6302"/>
                      <a:pt x="4875" y="6408"/>
                      <a:pt x="5085" y="6408"/>
                    </a:cubicBezTo>
                    <a:cubicBezTo>
                      <a:pt x="5674" y="6408"/>
                      <a:pt x="6686" y="5584"/>
                      <a:pt x="6961" y="5362"/>
                    </a:cubicBezTo>
                    <a:cubicBezTo>
                      <a:pt x="7132" y="5221"/>
                      <a:pt x="7725" y="4679"/>
                      <a:pt x="8035" y="4679"/>
                    </a:cubicBezTo>
                    <a:cubicBezTo>
                      <a:pt x="8157" y="4679"/>
                      <a:pt x="8235" y="4763"/>
                      <a:pt x="8226" y="4989"/>
                    </a:cubicBezTo>
                    <a:cubicBezTo>
                      <a:pt x="8206" y="5435"/>
                      <a:pt x="7262" y="5829"/>
                      <a:pt x="6930" y="5974"/>
                    </a:cubicBezTo>
                    <a:cubicBezTo>
                      <a:pt x="6608" y="6120"/>
                      <a:pt x="5799" y="6182"/>
                      <a:pt x="5623" y="6514"/>
                    </a:cubicBezTo>
                    <a:cubicBezTo>
                      <a:pt x="5387" y="6970"/>
                      <a:pt x="5803" y="7102"/>
                      <a:pt x="6167" y="7102"/>
                    </a:cubicBezTo>
                    <a:cubicBezTo>
                      <a:pt x="6251" y="7102"/>
                      <a:pt x="6331" y="7096"/>
                      <a:pt x="6401" y="7084"/>
                    </a:cubicBezTo>
                    <a:cubicBezTo>
                      <a:pt x="7241" y="6960"/>
                      <a:pt x="7843" y="5684"/>
                      <a:pt x="8662" y="5487"/>
                    </a:cubicBezTo>
                    <a:cubicBezTo>
                      <a:pt x="8678" y="5483"/>
                      <a:pt x="8695" y="5481"/>
                      <a:pt x="8710" y="5481"/>
                    </a:cubicBezTo>
                    <a:cubicBezTo>
                      <a:pt x="8874" y="5481"/>
                      <a:pt x="8996" y="5667"/>
                      <a:pt x="8901" y="5818"/>
                    </a:cubicBezTo>
                    <a:cubicBezTo>
                      <a:pt x="8735" y="6109"/>
                      <a:pt x="8538" y="6348"/>
                      <a:pt x="8237" y="6586"/>
                    </a:cubicBezTo>
                    <a:cubicBezTo>
                      <a:pt x="7864" y="6877"/>
                      <a:pt x="7417" y="6897"/>
                      <a:pt x="7065" y="7136"/>
                    </a:cubicBezTo>
                    <a:cubicBezTo>
                      <a:pt x="6514" y="7507"/>
                      <a:pt x="6799" y="7712"/>
                      <a:pt x="7251" y="7712"/>
                    </a:cubicBezTo>
                    <a:cubicBezTo>
                      <a:pt x="7584" y="7712"/>
                      <a:pt x="8007" y="7602"/>
                      <a:pt x="8258" y="7364"/>
                    </a:cubicBezTo>
                    <a:cubicBezTo>
                      <a:pt x="8488" y="7143"/>
                      <a:pt x="9271" y="5930"/>
                      <a:pt x="9863" y="5930"/>
                    </a:cubicBezTo>
                    <a:cubicBezTo>
                      <a:pt x="9964" y="5930"/>
                      <a:pt x="10059" y="5965"/>
                      <a:pt x="10146" y="6047"/>
                    </a:cubicBezTo>
                    <a:cubicBezTo>
                      <a:pt x="10156" y="6067"/>
                      <a:pt x="10167" y="6078"/>
                      <a:pt x="10176" y="6088"/>
                    </a:cubicBezTo>
                    <a:lnTo>
                      <a:pt x="10187" y="6099"/>
                    </a:lnTo>
                    <a:cubicBezTo>
                      <a:pt x="10591" y="6669"/>
                      <a:pt x="8071" y="8121"/>
                      <a:pt x="7708" y="8319"/>
                    </a:cubicBezTo>
                    <a:cubicBezTo>
                      <a:pt x="7575" y="8397"/>
                      <a:pt x="7435" y="8416"/>
                      <a:pt x="7295" y="8416"/>
                    </a:cubicBezTo>
                    <a:cubicBezTo>
                      <a:pt x="7249" y="8416"/>
                      <a:pt x="7204" y="8414"/>
                      <a:pt x="7158" y="8412"/>
                    </a:cubicBezTo>
                    <a:cubicBezTo>
                      <a:pt x="7055" y="8412"/>
                      <a:pt x="6961" y="8412"/>
                      <a:pt x="6857" y="8423"/>
                    </a:cubicBezTo>
                    <a:cubicBezTo>
                      <a:pt x="6753" y="8432"/>
                      <a:pt x="6681" y="8515"/>
                      <a:pt x="6670" y="8619"/>
                    </a:cubicBezTo>
                    <a:cubicBezTo>
                      <a:pt x="6608" y="9090"/>
                      <a:pt x="6785" y="9258"/>
                      <a:pt x="7064" y="9258"/>
                    </a:cubicBezTo>
                    <a:cubicBezTo>
                      <a:pt x="7628" y="9258"/>
                      <a:pt x="8610" y="8575"/>
                      <a:pt x="8901" y="8319"/>
                    </a:cubicBezTo>
                    <a:cubicBezTo>
                      <a:pt x="9274" y="7987"/>
                      <a:pt x="9731" y="7530"/>
                      <a:pt x="10197" y="7374"/>
                    </a:cubicBezTo>
                    <a:cubicBezTo>
                      <a:pt x="10364" y="7315"/>
                      <a:pt x="10575" y="7274"/>
                      <a:pt x="10759" y="7274"/>
                    </a:cubicBezTo>
                    <a:cubicBezTo>
                      <a:pt x="11092" y="7274"/>
                      <a:pt x="11340" y="7406"/>
                      <a:pt x="11100" y="7800"/>
                    </a:cubicBezTo>
                    <a:cubicBezTo>
                      <a:pt x="10903" y="8142"/>
                      <a:pt x="10063" y="8713"/>
                      <a:pt x="9720" y="8941"/>
                    </a:cubicBezTo>
                    <a:cubicBezTo>
                      <a:pt x="9284" y="9242"/>
                      <a:pt x="8839" y="9335"/>
                      <a:pt x="8362" y="9543"/>
                    </a:cubicBezTo>
                    <a:cubicBezTo>
                      <a:pt x="7988" y="9709"/>
                      <a:pt x="7272" y="10217"/>
                      <a:pt x="7894" y="10539"/>
                    </a:cubicBezTo>
                    <a:cubicBezTo>
                      <a:pt x="7951" y="10567"/>
                      <a:pt x="8020" y="10579"/>
                      <a:pt x="8096" y="10579"/>
                    </a:cubicBezTo>
                    <a:cubicBezTo>
                      <a:pt x="8438" y="10579"/>
                      <a:pt x="8931" y="10335"/>
                      <a:pt x="9160" y="10217"/>
                    </a:cubicBezTo>
                    <a:cubicBezTo>
                      <a:pt x="9992" y="9775"/>
                      <a:pt x="10672" y="8266"/>
                      <a:pt x="11712" y="8266"/>
                    </a:cubicBezTo>
                    <a:cubicBezTo>
                      <a:pt x="11722" y="8266"/>
                      <a:pt x="11733" y="8266"/>
                      <a:pt x="11743" y="8267"/>
                    </a:cubicBezTo>
                    <a:cubicBezTo>
                      <a:pt x="11888" y="8277"/>
                      <a:pt x="11992" y="8412"/>
                      <a:pt x="11951" y="8547"/>
                    </a:cubicBezTo>
                    <a:cubicBezTo>
                      <a:pt x="11712" y="9335"/>
                      <a:pt x="10259" y="10061"/>
                      <a:pt x="9689" y="10445"/>
                    </a:cubicBezTo>
                    <a:cubicBezTo>
                      <a:pt x="9471" y="10590"/>
                      <a:pt x="9233" y="10725"/>
                      <a:pt x="8984" y="10808"/>
                    </a:cubicBezTo>
                    <a:cubicBezTo>
                      <a:pt x="8880" y="10842"/>
                      <a:pt x="8758" y="10845"/>
                      <a:pt x="8634" y="10845"/>
                    </a:cubicBezTo>
                    <a:cubicBezTo>
                      <a:pt x="8603" y="10845"/>
                      <a:pt x="8572" y="10845"/>
                      <a:pt x="8541" y="10845"/>
                    </a:cubicBezTo>
                    <a:cubicBezTo>
                      <a:pt x="8387" y="10845"/>
                      <a:pt x="8237" y="10850"/>
                      <a:pt x="8123" y="10912"/>
                    </a:cubicBezTo>
                    <a:cubicBezTo>
                      <a:pt x="7417" y="11306"/>
                      <a:pt x="8009" y="11804"/>
                      <a:pt x="8528" y="11876"/>
                    </a:cubicBezTo>
                    <a:cubicBezTo>
                      <a:pt x="8629" y="11892"/>
                      <a:pt x="8726" y="11899"/>
                      <a:pt x="8819" y="11899"/>
                    </a:cubicBezTo>
                    <a:cubicBezTo>
                      <a:pt x="9734" y="11899"/>
                      <a:pt x="10301" y="11196"/>
                      <a:pt x="10706" y="10424"/>
                    </a:cubicBezTo>
                    <a:cubicBezTo>
                      <a:pt x="10878" y="10087"/>
                      <a:pt x="11495" y="9075"/>
                      <a:pt x="11965" y="9075"/>
                    </a:cubicBezTo>
                    <a:cubicBezTo>
                      <a:pt x="12117" y="9075"/>
                      <a:pt x="12253" y="9180"/>
                      <a:pt x="12355" y="9449"/>
                    </a:cubicBezTo>
                    <a:cubicBezTo>
                      <a:pt x="12749" y="10507"/>
                      <a:pt x="11349" y="10539"/>
                      <a:pt x="10840" y="11016"/>
                    </a:cubicBezTo>
                    <a:cubicBezTo>
                      <a:pt x="10488" y="11348"/>
                      <a:pt x="10498" y="11825"/>
                      <a:pt x="10167" y="12178"/>
                    </a:cubicBezTo>
                    <a:cubicBezTo>
                      <a:pt x="9876" y="12478"/>
                      <a:pt x="9430" y="12540"/>
                      <a:pt x="9284" y="12997"/>
                    </a:cubicBezTo>
                    <a:cubicBezTo>
                      <a:pt x="9153" y="13409"/>
                      <a:pt x="9268" y="13712"/>
                      <a:pt x="9652" y="13712"/>
                    </a:cubicBezTo>
                    <a:cubicBezTo>
                      <a:pt x="9692" y="13712"/>
                      <a:pt x="9736" y="13709"/>
                      <a:pt x="9782" y="13702"/>
                    </a:cubicBezTo>
                    <a:cubicBezTo>
                      <a:pt x="10218" y="13640"/>
                      <a:pt x="10519" y="13142"/>
                      <a:pt x="10727" y="12800"/>
                    </a:cubicBezTo>
                    <a:cubicBezTo>
                      <a:pt x="10976" y="12374"/>
                      <a:pt x="11048" y="11814"/>
                      <a:pt x="11400" y="11461"/>
                    </a:cubicBezTo>
                    <a:cubicBezTo>
                      <a:pt x="11547" y="11315"/>
                      <a:pt x="11883" y="11133"/>
                      <a:pt x="12162" y="11133"/>
                    </a:cubicBezTo>
                    <a:cubicBezTo>
                      <a:pt x="12317" y="11133"/>
                      <a:pt x="12454" y="11189"/>
                      <a:pt x="12532" y="11337"/>
                    </a:cubicBezTo>
                    <a:cubicBezTo>
                      <a:pt x="12760" y="11752"/>
                      <a:pt x="11681" y="13049"/>
                      <a:pt x="11432" y="13339"/>
                    </a:cubicBezTo>
                    <a:cubicBezTo>
                      <a:pt x="10810" y="14107"/>
                      <a:pt x="10363" y="14314"/>
                      <a:pt x="9492" y="14522"/>
                    </a:cubicBezTo>
                    <a:cubicBezTo>
                      <a:pt x="9409" y="14543"/>
                      <a:pt x="9347" y="14615"/>
                      <a:pt x="9326" y="14709"/>
                    </a:cubicBezTo>
                    <a:cubicBezTo>
                      <a:pt x="9261" y="15153"/>
                      <a:pt x="9570" y="15330"/>
                      <a:pt x="9937" y="15330"/>
                    </a:cubicBezTo>
                    <a:cubicBezTo>
                      <a:pt x="10153" y="15330"/>
                      <a:pt x="10389" y="15269"/>
                      <a:pt x="10581" y="15165"/>
                    </a:cubicBezTo>
                    <a:cubicBezTo>
                      <a:pt x="11172" y="14833"/>
                      <a:pt x="11494" y="14241"/>
                      <a:pt x="11774" y="13661"/>
                    </a:cubicBezTo>
                    <a:cubicBezTo>
                      <a:pt x="11944" y="13311"/>
                      <a:pt x="12307" y="12266"/>
                      <a:pt x="12770" y="12266"/>
                    </a:cubicBezTo>
                    <a:cubicBezTo>
                      <a:pt x="12787" y="12266"/>
                      <a:pt x="12805" y="12268"/>
                      <a:pt x="12822" y="12271"/>
                    </a:cubicBezTo>
                    <a:cubicBezTo>
                      <a:pt x="13507" y="12395"/>
                      <a:pt x="13247" y="13349"/>
                      <a:pt x="12936" y="13578"/>
                    </a:cubicBezTo>
                    <a:cubicBezTo>
                      <a:pt x="12417" y="13972"/>
                      <a:pt x="12054" y="13920"/>
                      <a:pt x="11805" y="14646"/>
                    </a:cubicBezTo>
                    <a:cubicBezTo>
                      <a:pt x="11639" y="15113"/>
                      <a:pt x="11411" y="15704"/>
                      <a:pt x="11483" y="16212"/>
                    </a:cubicBezTo>
                    <a:cubicBezTo>
                      <a:pt x="11536" y="16584"/>
                      <a:pt x="11705" y="16799"/>
                      <a:pt x="11904" y="16799"/>
                    </a:cubicBezTo>
                    <a:cubicBezTo>
                      <a:pt x="12060" y="16799"/>
                      <a:pt x="12235" y="16665"/>
                      <a:pt x="12386" y="16368"/>
                    </a:cubicBezTo>
                    <a:cubicBezTo>
                      <a:pt x="12635" y="15880"/>
                      <a:pt x="12469" y="15310"/>
                      <a:pt x="12573" y="14771"/>
                    </a:cubicBezTo>
                    <a:cubicBezTo>
                      <a:pt x="12654" y="14336"/>
                      <a:pt x="13001" y="13870"/>
                      <a:pt x="13396" y="13870"/>
                    </a:cubicBezTo>
                    <a:cubicBezTo>
                      <a:pt x="13558" y="13870"/>
                      <a:pt x="13728" y="13948"/>
                      <a:pt x="13890" y="14138"/>
                    </a:cubicBezTo>
                    <a:cubicBezTo>
                      <a:pt x="14160" y="14460"/>
                      <a:pt x="14233" y="15165"/>
                      <a:pt x="14253" y="15673"/>
                    </a:cubicBezTo>
                    <a:cubicBezTo>
                      <a:pt x="14253" y="15792"/>
                      <a:pt x="14357" y="15886"/>
                      <a:pt x="14474" y="15886"/>
                    </a:cubicBezTo>
                    <a:cubicBezTo>
                      <a:pt x="14490" y="15886"/>
                      <a:pt x="14507" y="15884"/>
                      <a:pt x="14523" y="15880"/>
                    </a:cubicBezTo>
                    <a:cubicBezTo>
                      <a:pt x="14648" y="15850"/>
                      <a:pt x="14803" y="15808"/>
                      <a:pt x="14938" y="15777"/>
                    </a:cubicBezTo>
                    <a:cubicBezTo>
                      <a:pt x="14980" y="15777"/>
                      <a:pt x="15010" y="15767"/>
                      <a:pt x="15042" y="15756"/>
                    </a:cubicBezTo>
                    <a:cubicBezTo>
                      <a:pt x="15176" y="15735"/>
                      <a:pt x="15259" y="15580"/>
                      <a:pt x="15197" y="15445"/>
                    </a:cubicBezTo>
                    <a:cubicBezTo>
                      <a:pt x="15031" y="15092"/>
                      <a:pt x="14834" y="14781"/>
                      <a:pt x="14637" y="14449"/>
                    </a:cubicBezTo>
                    <a:cubicBezTo>
                      <a:pt x="14544" y="14283"/>
                      <a:pt x="14440" y="14128"/>
                      <a:pt x="14357" y="13951"/>
                    </a:cubicBezTo>
                    <a:cubicBezTo>
                      <a:pt x="14357" y="13951"/>
                      <a:pt x="14357" y="13941"/>
                      <a:pt x="14346" y="13941"/>
                    </a:cubicBezTo>
                    <a:cubicBezTo>
                      <a:pt x="14129" y="13526"/>
                      <a:pt x="14088" y="13349"/>
                      <a:pt x="14253" y="13173"/>
                    </a:cubicBezTo>
                    <a:cubicBezTo>
                      <a:pt x="14316" y="13100"/>
                      <a:pt x="14429" y="13017"/>
                      <a:pt x="14575" y="12924"/>
                    </a:cubicBezTo>
                    <a:cubicBezTo>
                      <a:pt x="14886" y="12738"/>
                      <a:pt x="16494" y="11959"/>
                      <a:pt x="15602" y="11524"/>
                    </a:cubicBezTo>
                    <a:cubicBezTo>
                      <a:pt x="15527" y="11488"/>
                      <a:pt x="15455" y="11472"/>
                      <a:pt x="15383" y="11472"/>
                    </a:cubicBezTo>
                    <a:cubicBezTo>
                      <a:pt x="14880" y="11472"/>
                      <a:pt x="14456" y="12268"/>
                      <a:pt x="14056" y="12395"/>
                    </a:cubicBezTo>
                    <a:cubicBezTo>
                      <a:pt x="14035" y="12406"/>
                      <a:pt x="14005" y="12416"/>
                      <a:pt x="13984" y="12416"/>
                    </a:cubicBezTo>
                    <a:cubicBezTo>
                      <a:pt x="13904" y="12436"/>
                      <a:pt x="13834" y="12446"/>
                      <a:pt x="13773" y="12446"/>
                    </a:cubicBezTo>
                    <a:cubicBezTo>
                      <a:pt x="13310" y="12446"/>
                      <a:pt x="13362" y="11898"/>
                      <a:pt x="13610" y="11503"/>
                    </a:cubicBezTo>
                    <a:cubicBezTo>
                      <a:pt x="13641" y="11461"/>
                      <a:pt x="13662" y="11420"/>
                      <a:pt x="13693" y="11378"/>
                    </a:cubicBezTo>
                    <a:cubicBezTo>
                      <a:pt x="14097" y="10881"/>
                      <a:pt x="14731" y="10684"/>
                      <a:pt x="15332" y="10539"/>
                    </a:cubicBezTo>
                    <a:cubicBezTo>
                      <a:pt x="15726" y="10445"/>
                      <a:pt x="16525" y="10373"/>
                      <a:pt x="16473" y="9750"/>
                    </a:cubicBezTo>
                    <a:cubicBezTo>
                      <a:pt x="16451" y="9431"/>
                      <a:pt x="16290" y="9317"/>
                      <a:pt x="16078" y="9317"/>
                    </a:cubicBezTo>
                    <a:cubicBezTo>
                      <a:pt x="15698" y="9317"/>
                      <a:pt x="15151" y="9681"/>
                      <a:pt x="14938" y="9875"/>
                    </a:cubicBezTo>
                    <a:cubicBezTo>
                      <a:pt x="14652" y="10129"/>
                      <a:pt x="14122" y="10968"/>
                      <a:pt x="13792" y="10968"/>
                    </a:cubicBezTo>
                    <a:cubicBezTo>
                      <a:pt x="13691" y="10968"/>
                      <a:pt x="13609" y="10890"/>
                      <a:pt x="13558" y="10694"/>
                    </a:cubicBezTo>
                    <a:cubicBezTo>
                      <a:pt x="13185" y="9294"/>
                      <a:pt x="15508" y="8578"/>
                      <a:pt x="15540" y="7261"/>
                    </a:cubicBezTo>
                    <a:cubicBezTo>
                      <a:pt x="15540" y="7137"/>
                      <a:pt x="15427" y="7040"/>
                      <a:pt x="15305" y="7040"/>
                    </a:cubicBezTo>
                    <a:cubicBezTo>
                      <a:pt x="15293" y="7040"/>
                      <a:pt x="15282" y="7041"/>
                      <a:pt x="15270" y="7042"/>
                    </a:cubicBezTo>
                    <a:cubicBezTo>
                      <a:pt x="14834" y="7136"/>
                      <a:pt x="14637" y="7717"/>
                      <a:pt x="14399" y="8059"/>
                    </a:cubicBezTo>
                    <a:cubicBezTo>
                      <a:pt x="14233" y="8298"/>
                      <a:pt x="13527" y="9418"/>
                      <a:pt x="13288" y="9439"/>
                    </a:cubicBezTo>
                    <a:cubicBezTo>
                      <a:pt x="13277" y="9440"/>
                      <a:pt x="13266" y="9441"/>
                      <a:pt x="13256" y="9441"/>
                    </a:cubicBezTo>
                    <a:cubicBezTo>
                      <a:pt x="12839" y="9441"/>
                      <a:pt x="12762" y="8663"/>
                      <a:pt x="12832" y="8329"/>
                    </a:cubicBezTo>
                    <a:cubicBezTo>
                      <a:pt x="13009" y="7437"/>
                      <a:pt x="13994" y="7178"/>
                      <a:pt x="14689" y="6814"/>
                    </a:cubicBezTo>
                    <a:cubicBezTo>
                      <a:pt x="15412" y="6431"/>
                      <a:pt x="15586" y="5594"/>
                      <a:pt x="14966" y="5594"/>
                    </a:cubicBezTo>
                    <a:cubicBezTo>
                      <a:pt x="14848" y="5594"/>
                      <a:pt x="14701" y="5624"/>
                      <a:pt x="14523" y="5694"/>
                    </a:cubicBezTo>
                    <a:cubicBezTo>
                      <a:pt x="13745" y="6005"/>
                      <a:pt x="13371" y="6929"/>
                      <a:pt x="12822" y="7499"/>
                    </a:cubicBezTo>
                    <a:cubicBezTo>
                      <a:pt x="12613" y="7718"/>
                      <a:pt x="12474" y="7806"/>
                      <a:pt x="12387" y="7806"/>
                    </a:cubicBezTo>
                    <a:cubicBezTo>
                      <a:pt x="12127" y="7806"/>
                      <a:pt x="12325" y="7029"/>
                      <a:pt x="12511" y="6618"/>
                    </a:cubicBezTo>
                    <a:cubicBezTo>
                      <a:pt x="12739" y="6109"/>
                      <a:pt x="13205" y="5673"/>
                      <a:pt x="13662" y="5352"/>
                    </a:cubicBezTo>
                    <a:cubicBezTo>
                      <a:pt x="14357" y="4864"/>
                      <a:pt x="15633" y="4958"/>
                      <a:pt x="15757" y="3868"/>
                    </a:cubicBezTo>
                    <a:cubicBezTo>
                      <a:pt x="15798" y="3470"/>
                      <a:pt x="15658" y="3315"/>
                      <a:pt x="15419" y="3315"/>
                    </a:cubicBezTo>
                    <a:cubicBezTo>
                      <a:pt x="14676" y="3315"/>
                      <a:pt x="12967" y="4812"/>
                      <a:pt x="12708" y="5103"/>
                    </a:cubicBezTo>
                    <a:cubicBezTo>
                      <a:pt x="12376" y="5477"/>
                      <a:pt x="12324" y="5974"/>
                      <a:pt x="12137" y="6389"/>
                    </a:cubicBezTo>
                    <a:cubicBezTo>
                      <a:pt x="12018" y="6665"/>
                      <a:pt x="11812" y="6906"/>
                      <a:pt x="11627" y="6906"/>
                    </a:cubicBezTo>
                    <a:cubicBezTo>
                      <a:pt x="11505" y="6906"/>
                      <a:pt x="11392" y="6802"/>
                      <a:pt x="11318" y="6535"/>
                    </a:cubicBezTo>
                    <a:cubicBezTo>
                      <a:pt x="11204" y="6109"/>
                      <a:pt x="11566" y="5715"/>
                      <a:pt x="11795" y="5424"/>
                    </a:cubicBezTo>
                    <a:cubicBezTo>
                      <a:pt x="12334" y="4740"/>
                      <a:pt x="13382" y="4149"/>
                      <a:pt x="13641" y="3277"/>
                    </a:cubicBezTo>
                    <a:cubicBezTo>
                      <a:pt x="13838" y="2588"/>
                      <a:pt x="13608" y="2294"/>
                      <a:pt x="13271" y="2294"/>
                    </a:cubicBezTo>
                    <a:cubicBezTo>
                      <a:pt x="12950" y="2294"/>
                      <a:pt x="12531" y="2562"/>
                      <a:pt x="12293" y="3008"/>
                    </a:cubicBezTo>
                    <a:cubicBezTo>
                      <a:pt x="11919" y="3692"/>
                      <a:pt x="11670" y="4439"/>
                      <a:pt x="11391" y="5165"/>
                    </a:cubicBezTo>
                    <a:cubicBezTo>
                      <a:pt x="11324" y="5340"/>
                      <a:pt x="11124" y="5907"/>
                      <a:pt x="10914" y="5907"/>
                    </a:cubicBezTo>
                    <a:cubicBezTo>
                      <a:pt x="10862" y="5907"/>
                      <a:pt x="10809" y="5872"/>
                      <a:pt x="10757" y="5788"/>
                    </a:cubicBezTo>
                    <a:cubicBezTo>
                      <a:pt x="10644" y="5590"/>
                      <a:pt x="10893" y="4947"/>
                      <a:pt x="10944" y="4750"/>
                    </a:cubicBezTo>
                    <a:cubicBezTo>
                      <a:pt x="11131" y="4004"/>
                      <a:pt x="11504" y="3423"/>
                      <a:pt x="11795" y="2727"/>
                    </a:cubicBezTo>
                    <a:cubicBezTo>
                      <a:pt x="11962" y="2333"/>
                      <a:pt x="12136" y="831"/>
                      <a:pt x="11651" y="831"/>
                    </a:cubicBezTo>
                    <a:cubicBezTo>
                      <a:pt x="11563" y="831"/>
                      <a:pt x="11453" y="881"/>
                      <a:pt x="11318" y="995"/>
                    </a:cubicBezTo>
                    <a:cubicBezTo>
                      <a:pt x="10872" y="1369"/>
                      <a:pt x="10810" y="2572"/>
                      <a:pt x="10581" y="3091"/>
                    </a:cubicBezTo>
                    <a:cubicBezTo>
                      <a:pt x="10478" y="3329"/>
                      <a:pt x="10332" y="4045"/>
                      <a:pt x="10176" y="4532"/>
                    </a:cubicBezTo>
                    <a:cubicBezTo>
                      <a:pt x="10140" y="4636"/>
                      <a:pt x="10050" y="4688"/>
                      <a:pt x="9960" y="4688"/>
                    </a:cubicBezTo>
                    <a:cubicBezTo>
                      <a:pt x="9871" y="4688"/>
                      <a:pt x="9783" y="4636"/>
                      <a:pt x="9752" y="4532"/>
                    </a:cubicBezTo>
                    <a:cubicBezTo>
                      <a:pt x="9606" y="4066"/>
                      <a:pt x="9533" y="3599"/>
                      <a:pt x="9699" y="3121"/>
                    </a:cubicBezTo>
                    <a:cubicBezTo>
                      <a:pt x="9948" y="2427"/>
                      <a:pt x="10591" y="2385"/>
                      <a:pt x="10561" y="1556"/>
                    </a:cubicBezTo>
                    <a:cubicBezTo>
                      <a:pt x="10547" y="1109"/>
                      <a:pt x="10397" y="712"/>
                      <a:pt x="10135" y="712"/>
                    </a:cubicBezTo>
                    <a:cubicBezTo>
                      <a:pt x="10014" y="712"/>
                      <a:pt x="9867" y="798"/>
                      <a:pt x="9699" y="1005"/>
                    </a:cubicBezTo>
                    <a:cubicBezTo>
                      <a:pt x="9347" y="1431"/>
                      <a:pt x="9243" y="2178"/>
                      <a:pt x="9118" y="2707"/>
                    </a:cubicBezTo>
                    <a:cubicBezTo>
                      <a:pt x="9035" y="3049"/>
                      <a:pt x="9108" y="3921"/>
                      <a:pt x="8932" y="4200"/>
                    </a:cubicBezTo>
                    <a:cubicBezTo>
                      <a:pt x="8839" y="4343"/>
                      <a:pt x="8768" y="4402"/>
                      <a:pt x="8713" y="4402"/>
                    </a:cubicBezTo>
                    <a:cubicBezTo>
                      <a:pt x="8496" y="4402"/>
                      <a:pt x="8552" y="3458"/>
                      <a:pt x="8569" y="3225"/>
                    </a:cubicBezTo>
                    <a:cubicBezTo>
                      <a:pt x="8588" y="2795"/>
                      <a:pt x="8916" y="138"/>
                      <a:pt x="7981" y="138"/>
                    </a:cubicBezTo>
                    <a:cubicBezTo>
                      <a:pt x="7902" y="138"/>
                      <a:pt x="7815" y="156"/>
                      <a:pt x="7718" y="196"/>
                    </a:cubicBezTo>
                    <a:cubicBezTo>
                      <a:pt x="7096" y="456"/>
                      <a:pt x="7677" y="1950"/>
                      <a:pt x="7894" y="2810"/>
                    </a:cubicBezTo>
                    <a:cubicBezTo>
                      <a:pt x="7932" y="2967"/>
                      <a:pt x="7803" y="3091"/>
                      <a:pt x="7670" y="3091"/>
                    </a:cubicBezTo>
                    <a:cubicBezTo>
                      <a:pt x="7618" y="3091"/>
                      <a:pt x="7565" y="3072"/>
                      <a:pt x="7521" y="3029"/>
                    </a:cubicBezTo>
                    <a:cubicBezTo>
                      <a:pt x="6774" y="2282"/>
                      <a:pt x="6826" y="756"/>
                      <a:pt x="6038" y="207"/>
                    </a:cubicBezTo>
                    <a:cubicBezTo>
                      <a:pt x="5871" y="88"/>
                      <a:pt x="5745" y="39"/>
                      <a:pt x="5652" y="39"/>
                    </a:cubicBezTo>
                    <a:cubicBezTo>
                      <a:pt x="5308" y="39"/>
                      <a:pt x="5425" y="725"/>
                      <a:pt x="5612" y="1109"/>
                    </a:cubicBezTo>
                    <a:cubicBezTo>
                      <a:pt x="5778" y="1462"/>
                      <a:pt x="6421" y="2001"/>
                      <a:pt x="6608" y="2437"/>
                    </a:cubicBezTo>
                    <a:cubicBezTo>
                      <a:pt x="6678" y="2594"/>
                      <a:pt x="6557" y="2744"/>
                      <a:pt x="6405" y="2744"/>
                    </a:cubicBezTo>
                    <a:cubicBezTo>
                      <a:pt x="6377" y="2744"/>
                      <a:pt x="6347" y="2739"/>
                      <a:pt x="6318" y="2727"/>
                    </a:cubicBezTo>
                    <a:cubicBezTo>
                      <a:pt x="5778" y="2499"/>
                      <a:pt x="5063" y="1960"/>
                      <a:pt x="4679" y="1680"/>
                    </a:cubicBezTo>
                    <a:cubicBezTo>
                      <a:pt x="4164" y="1313"/>
                      <a:pt x="3667" y="1"/>
                      <a:pt x="29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5" name="Google Shape;2465;p54"/>
              <p:cNvSpPr/>
              <p:nvPr/>
            </p:nvSpPr>
            <p:spPr>
              <a:xfrm>
                <a:off x="3392158" y="2922806"/>
                <a:ext cx="3683" cy="3098"/>
              </a:xfrm>
              <a:custGeom>
                <a:avLst/>
                <a:gdLst/>
                <a:ahLst/>
                <a:cxnLst/>
                <a:rect l="l" t="t" r="r" b="b"/>
                <a:pathLst>
                  <a:path w="63" h="53" extrusionOk="0">
                    <a:moveTo>
                      <a:pt x="0" y="1"/>
                    </a:moveTo>
                    <a:lnTo>
                      <a:pt x="0" y="1"/>
                    </a:lnTo>
                    <a:cubicBezTo>
                      <a:pt x="21" y="22"/>
                      <a:pt x="42" y="42"/>
                      <a:pt x="62" y="52"/>
                    </a:cubicBezTo>
                    <a:cubicBezTo>
                      <a:pt x="42" y="42"/>
                      <a:pt x="21" y="22"/>
                      <a:pt x="0" y="1"/>
                    </a:cubicBezTo>
                    <a:close/>
                  </a:path>
                </a:pathLst>
              </a:custGeom>
              <a:solidFill>
                <a:srgbClr val="605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6" name="Google Shape;2466;p54"/>
              <p:cNvSpPr/>
              <p:nvPr/>
            </p:nvSpPr>
            <p:spPr>
              <a:xfrm>
                <a:off x="3654080" y="3242946"/>
                <a:ext cx="1286" cy="2513"/>
              </a:xfrm>
              <a:custGeom>
                <a:avLst/>
                <a:gdLst/>
                <a:ahLst/>
                <a:cxnLst/>
                <a:rect l="l" t="t" r="r" b="b"/>
                <a:pathLst>
                  <a:path w="22" h="43" extrusionOk="0">
                    <a:moveTo>
                      <a:pt x="0" y="1"/>
                    </a:moveTo>
                    <a:lnTo>
                      <a:pt x="0" y="1"/>
                    </a:lnTo>
                    <a:cubicBezTo>
                      <a:pt x="11" y="11"/>
                      <a:pt x="21" y="32"/>
                      <a:pt x="21" y="42"/>
                    </a:cubicBezTo>
                    <a:cubicBezTo>
                      <a:pt x="21" y="32"/>
                      <a:pt x="11" y="11"/>
                      <a:pt x="0" y="1"/>
                    </a:cubicBezTo>
                    <a:close/>
                  </a:path>
                </a:pathLst>
              </a:custGeom>
              <a:solidFill>
                <a:srgbClr val="605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7" name="Google Shape;2467;p54"/>
              <p:cNvSpPr/>
              <p:nvPr/>
            </p:nvSpPr>
            <p:spPr>
              <a:xfrm>
                <a:off x="3397010" y="2884578"/>
                <a:ext cx="5553" cy="4325"/>
              </a:xfrm>
              <a:custGeom>
                <a:avLst/>
                <a:gdLst/>
                <a:ahLst/>
                <a:cxnLst/>
                <a:rect l="l" t="t" r="r" b="b"/>
                <a:pathLst>
                  <a:path w="95" h="74" extrusionOk="0">
                    <a:moveTo>
                      <a:pt x="0" y="1"/>
                    </a:moveTo>
                    <a:lnTo>
                      <a:pt x="0" y="1"/>
                    </a:lnTo>
                    <a:cubicBezTo>
                      <a:pt x="32" y="22"/>
                      <a:pt x="62" y="53"/>
                      <a:pt x="94" y="74"/>
                    </a:cubicBezTo>
                    <a:cubicBezTo>
                      <a:pt x="62" y="53"/>
                      <a:pt x="32" y="22"/>
                      <a:pt x="0" y="1"/>
                    </a:cubicBezTo>
                    <a:close/>
                  </a:path>
                </a:pathLst>
              </a:custGeom>
              <a:solidFill>
                <a:srgbClr val="AF9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54"/>
              <p:cNvSpPr/>
              <p:nvPr/>
            </p:nvSpPr>
            <p:spPr>
              <a:xfrm>
                <a:off x="3167236" y="2768201"/>
                <a:ext cx="13386" cy="3683"/>
              </a:xfrm>
              <a:custGeom>
                <a:avLst/>
                <a:gdLst/>
                <a:ahLst/>
                <a:cxnLst/>
                <a:rect l="l" t="t" r="r" b="b"/>
                <a:pathLst>
                  <a:path w="229" h="63" extrusionOk="0">
                    <a:moveTo>
                      <a:pt x="0" y="0"/>
                    </a:moveTo>
                    <a:cubicBezTo>
                      <a:pt x="83" y="21"/>
                      <a:pt x="155" y="42"/>
                      <a:pt x="228" y="63"/>
                    </a:cubicBezTo>
                    <a:cubicBezTo>
                      <a:pt x="166" y="42"/>
                      <a:pt x="93" y="21"/>
                      <a:pt x="21" y="0"/>
                    </a:cubicBezTo>
                    <a:close/>
                  </a:path>
                </a:pathLst>
              </a:custGeom>
              <a:solidFill>
                <a:srgbClr val="AFA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9" name="Google Shape;2469;p54"/>
              <p:cNvSpPr/>
              <p:nvPr/>
            </p:nvSpPr>
            <p:spPr>
              <a:xfrm>
                <a:off x="3262396" y="2803330"/>
                <a:ext cx="26128" cy="12860"/>
              </a:xfrm>
              <a:custGeom>
                <a:avLst/>
                <a:gdLst/>
                <a:ahLst/>
                <a:cxnLst/>
                <a:rect l="l" t="t" r="r" b="b"/>
                <a:pathLst>
                  <a:path w="447" h="220" extrusionOk="0">
                    <a:moveTo>
                      <a:pt x="0" y="1"/>
                    </a:moveTo>
                    <a:lnTo>
                      <a:pt x="0" y="1"/>
                    </a:lnTo>
                    <a:cubicBezTo>
                      <a:pt x="156" y="74"/>
                      <a:pt x="302" y="146"/>
                      <a:pt x="447" y="219"/>
                    </a:cubicBezTo>
                    <a:cubicBezTo>
                      <a:pt x="302" y="146"/>
                      <a:pt x="156" y="74"/>
                      <a:pt x="0" y="1"/>
                    </a:cubicBezTo>
                    <a:close/>
                  </a:path>
                </a:pathLst>
              </a:custGeom>
              <a:solidFill>
                <a:srgbClr val="AFA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0" name="Google Shape;2470;p54"/>
              <p:cNvSpPr/>
              <p:nvPr/>
            </p:nvSpPr>
            <p:spPr>
              <a:xfrm>
                <a:off x="3507951" y="2987687"/>
                <a:ext cx="15198" cy="17010"/>
              </a:xfrm>
              <a:custGeom>
                <a:avLst/>
                <a:gdLst/>
                <a:ahLst/>
                <a:cxnLst/>
                <a:rect l="l" t="t" r="r" b="b"/>
                <a:pathLst>
                  <a:path w="260" h="291" extrusionOk="0">
                    <a:moveTo>
                      <a:pt x="1" y="0"/>
                    </a:moveTo>
                    <a:cubicBezTo>
                      <a:pt x="84" y="94"/>
                      <a:pt x="177" y="187"/>
                      <a:pt x="260" y="291"/>
                    </a:cubicBezTo>
                    <a:cubicBezTo>
                      <a:pt x="177" y="187"/>
                      <a:pt x="84" y="94"/>
                      <a:pt x="1" y="0"/>
                    </a:cubicBezTo>
                    <a:close/>
                  </a:path>
                </a:pathLst>
              </a:custGeom>
              <a:solidFill>
                <a:srgbClr val="AF9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1" name="Google Shape;2471;p54"/>
              <p:cNvSpPr/>
              <p:nvPr/>
            </p:nvSpPr>
            <p:spPr>
              <a:xfrm>
                <a:off x="3500060" y="2979212"/>
                <a:ext cx="7950" cy="8534"/>
              </a:xfrm>
              <a:custGeom>
                <a:avLst/>
                <a:gdLst/>
                <a:ahLst/>
                <a:cxnLst/>
                <a:rect l="l" t="t" r="r" b="b"/>
                <a:pathLst>
                  <a:path w="136" h="146" extrusionOk="0">
                    <a:moveTo>
                      <a:pt x="1" y="0"/>
                    </a:moveTo>
                    <a:cubicBezTo>
                      <a:pt x="53" y="52"/>
                      <a:pt x="94" y="94"/>
                      <a:pt x="136" y="145"/>
                    </a:cubicBezTo>
                    <a:lnTo>
                      <a:pt x="136" y="145"/>
                    </a:lnTo>
                    <a:cubicBezTo>
                      <a:pt x="94" y="94"/>
                      <a:pt x="53" y="52"/>
                      <a:pt x="1" y="0"/>
                    </a:cubicBezTo>
                    <a:close/>
                  </a:path>
                </a:pathLst>
              </a:custGeom>
              <a:solidFill>
                <a:srgbClr val="AFA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2" name="Google Shape;2472;p54"/>
              <p:cNvSpPr/>
              <p:nvPr/>
            </p:nvSpPr>
            <p:spPr>
              <a:xfrm>
                <a:off x="3523090" y="3004638"/>
                <a:ext cx="58" cy="58"/>
              </a:xfrm>
              <a:custGeom>
                <a:avLst/>
                <a:gdLst/>
                <a:ahLst/>
                <a:cxnLst/>
                <a:rect l="l" t="t" r="r" b="b"/>
                <a:pathLst>
                  <a:path w="1" h="1" extrusionOk="0">
                    <a:moveTo>
                      <a:pt x="1" y="1"/>
                    </a:moveTo>
                    <a:lnTo>
                      <a:pt x="1" y="1"/>
                    </a:lnTo>
                    <a:lnTo>
                      <a:pt x="1" y="1"/>
                    </a:lnTo>
                    <a:close/>
                  </a:path>
                </a:pathLst>
              </a:custGeom>
              <a:solidFill>
                <a:srgbClr val="AF9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54"/>
              <p:cNvSpPr/>
              <p:nvPr/>
            </p:nvSpPr>
            <p:spPr>
              <a:xfrm>
                <a:off x="3523090" y="3004638"/>
                <a:ext cx="8593" cy="10405"/>
              </a:xfrm>
              <a:custGeom>
                <a:avLst/>
                <a:gdLst/>
                <a:ahLst/>
                <a:cxnLst/>
                <a:rect l="l" t="t" r="r" b="b"/>
                <a:pathLst>
                  <a:path w="147" h="178" extrusionOk="0">
                    <a:moveTo>
                      <a:pt x="1" y="1"/>
                    </a:moveTo>
                    <a:lnTo>
                      <a:pt x="1" y="1"/>
                    </a:lnTo>
                    <a:cubicBezTo>
                      <a:pt x="53" y="63"/>
                      <a:pt x="105" y="115"/>
                      <a:pt x="146" y="178"/>
                    </a:cubicBezTo>
                    <a:lnTo>
                      <a:pt x="146" y="178"/>
                    </a:lnTo>
                    <a:cubicBezTo>
                      <a:pt x="105" y="115"/>
                      <a:pt x="53" y="63"/>
                      <a:pt x="1" y="1"/>
                    </a:cubicBezTo>
                    <a:close/>
                  </a:path>
                </a:pathLst>
              </a:custGeom>
              <a:solidFill>
                <a:srgbClr val="AFA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54"/>
              <p:cNvSpPr/>
              <p:nvPr/>
            </p:nvSpPr>
            <p:spPr>
              <a:xfrm>
                <a:off x="3079267" y="2699812"/>
                <a:ext cx="643387" cy="694182"/>
              </a:xfrm>
              <a:custGeom>
                <a:avLst/>
                <a:gdLst/>
                <a:ahLst/>
                <a:cxnLst/>
                <a:rect l="l" t="t" r="r" b="b"/>
                <a:pathLst>
                  <a:path w="11007" h="11876" extrusionOk="0">
                    <a:moveTo>
                      <a:pt x="2344" y="0"/>
                    </a:moveTo>
                    <a:cubicBezTo>
                      <a:pt x="1623" y="0"/>
                      <a:pt x="918" y="119"/>
                      <a:pt x="261" y="382"/>
                    </a:cubicBezTo>
                    <a:cubicBezTo>
                      <a:pt x="125" y="434"/>
                      <a:pt x="32" y="559"/>
                      <a:pt x="12" y="704"/>
                    </a:cubicBezTo>
                    <a:cubicBezTo>
                      <a:pt x="1" y="735"/>
                      <a:pt x="1" y="776"/>
                      <a:pt x="12" y="818"/>
                    </a:cubicBezTo>
                    <a:cubicBezTo>
                      <a:pt x="250" y="2654"/>
                      <a:pt x="1494" y="4770"/>
                      <a:pt x="2729" y="6492"/>
                    </a:cubicBezTo>
                    <a:cubicBezTo>
                      <a:pt x="3498" y="6380"/>
                      <a:pt x="4583" y="6252"/>
                      <a:pt x="5570" y="6252"/>
                    </a:cubicBezTo>
                    <a:cubicBezTo>
                      <a:pt x="6326" y="6252"/>
                      <a:pt x="7025" y="6327"/>
                      <a:pt x="7480" y="6544"/>
                    </a:cubicBezTo>
                    <a:lnTo>
                      <a:pt x="3248" y="7197"/>
                    </a:lnTo>
                    <a:cubicBezTo>
                      <a:pt x="3694" y="7778"/>
                      <a:pt x="4108" y="8297"/>
                      <a:pt x="4472" y="8712"/>
                    </a:cubicBezTo>
                    <a:cubicBezTo>
                      <a:pt x="6028" y="10538"/>
                      <a:pt x="8237" y="11679"/>
                      <a:pt x="10634" y="11855"/>
                    </a:cubicBezTo>
                    <a:cubicBezTo>
                      <a:pt x="10789" y="11865"/>
                      <a:pt x="10913" y="11875"/>
                      <a:pt x="11007" y="11875"/>
                    </a:cubicBezTo>
                    <a:cubicBezTo>
                      <a:pt x="10986" y="11813"/>
                      <a:pt x="10965" y="11762"/>
                      <a:pt x="10955" y="11709"/>
                    </a:cubicBezTo>
                    <a:cubicBezTo>
                      <a:pt x="10945" y="11709"/>
                      <a:pt x="10945" y="11699"/>
                      <a:pt x="10945" y="11699"/>
                    </a:cubicBezTo>
                    <a:cubicBezTo>
                      <a:pt x="10924" y="11647"/>
                      <a:pt x="10903" y="11585"/>
                      <a:pt x="10883" y="11533"/>
                    </a:cubicBezTo>
                    <a:cubicBezTo>
                      <a:pt x="10862" y="11481"/>
                      <a:pt x="10841" y="11440"/>
                      <a:pt x="10820" y="11388"/>
                    </a:cubicBezTo>
                    <a:cubicBezTo>
                      <a:pt x="10768" y="11253"/>
                      <a:pt x="10717" y="11128"/>
                      <a:pt x="10664" y="11004"/>
                    </a:cubicBezTo>
                    <a:cubicBezTo>
                      <a:pt x="10395" y="10994"/>
                      <a:pt x="10146" y="10973"/>
                      <a:pt x="9907" y="10932"/>
                    </a:cubicBezTo>
                    <a:cubicBezTo>
                      <a:pt x="9678" y="10892"/>
                      <a:pt x="9726" y="10556"/>
                      <a:pt x="9941" y="10556"/>
                    </a:cubicBezTo>
                    <a:cubicBezTo>
                      <a:pt x="9950" y="10556"/>
                      <a:pt x="9960" y="10557"/>
                      <a:pt x="9970" y="10558"/>
                    </a:cubicBezTo>
                    <a:cubicBezTo>
                      <a:pt x="10177" y="10579"/>
                      <a:pt x="10353" y="10589"/>
                      <a:pt x="10488" y="10600"/>
                    </a:cubicBezTo>
                    <a:lnTo>
                      <a:pt x="10332" y="10257"/>
                    </a:lnTo>
                    <a:cubicBezTo>
                      <a:pt x="10312" y="10206"/>
                      <a:pt x="10281" y="10164"/>
                      <a:pt x="10260" y="10112"/>
                    </a:cubicBezTo>
                    <a:cubicBezTo>
                      <a:pt x="10166" y="9925"/>
                      <a:pt x="10083" y="9749"/>
                      <a:pt x="9990" y="9572"/>
                    </a:cubicBezTo>
                    <a:cubicBezTo>
                      <a:pt x="9970" y="9531"/>
                      <a:pt x="9949" y="9500"/>
                      <a:pt x="9928" y="9459"/>
                    </a:cubicBezTo>
                    <a:cubicBezTo>
                      <a:pt x="9897" y="9407"/>
                      <a:pt x="9866" y="9344"/>
                      <a:pt x="9834" y="9293"/>
                    </a:cubicBezTo>
                    <a:cubicBezTo>
                      <a:pt x="9596" y="9365"/>
                      <a:pt x="9357" y="9417"/>
                      <a:pt x="9129" y="9459"/>
                    </a:cubicBezTo>
                    <a:cubicBezTo>
                      <a:pt x="9116" y="9461"/>
                      <a:pt x="9103" y="9462"/>
                      <a:pt x="9091" y="9462"/>
                    </a:cubicBezTo>
                    <a:cubicBezTo>
                      <a:pt x="8885" y="9462"/>
                      <a:pt x="8841" y="9144"/>
                      <a:pt x="9057" y="9085"/>
                    </a:cubicBezTo>
                    <a:cubicBezTo>
                      <a:pt x="9306" y="9033"/>
                      <a:pt x="9502" y="8971"/>
                      <a:pt x="9638" y="8929"/>
                    </a:cubicBezTo>
                    <a:cubicBezTo>
                      <a:pt x="9576" y="8826"/>
                      <a:pt x="9513" y="8712"/>
                      <a:pt x="9440" y="8608"/>
                    </a:cubicBezTo>
                    <a:cubicBezTo>
                      <a:pt x="9419" y="8567"/>
                      <a:pt x="9389" y="8514"/>
                      <a:pt x="9368" y="8473"/>
                    </a:cubicBezTo>
                    <a:cubicBezTo>
                      <a:pt x="9327" y="8421"/>
                      <a:pt x="9295" y="8359"/>
                      <a:pt x="9254" y="8297"/>
                    </a:cubicBezTo>
                    <a:cubicBezTo>
                      <a:pt x="9233" y="8256"/>
                      <a:pt x="9202" y="8224"/>
                      <a:pt x="9181" y="8182"/>
                    </a:cubicBezTo>
                    <a:cubicBezTo>
                      <a:pt x="9161" y="8141"/>
                      <a:pt x="9129" y="8110"/>
                      <a:pt x="9108" y="8069"/>
                    </a:cubicBezTo>
                    <a:lnTo>
                      <a:pt x="9046" y="7975"/>
                    </a:lnTo>
                    <a:lnTo>
                      <a:pt x="8984" y="7882"/>
                    </a:lnTo>
                    <a:cubicBezTo>
                      <a:pt x="8953" y="7841"/>
                      <a:pt x="8932" y="7799"/>
                      <a:pt x="8901" y="7747"/>
                    </a:cubicBezTo>
                    <a:cubicBezTo>
                      <a:pt x="8559" y="7871"/>
                      <a:pt x="8237" y="7954"/>
                      <a:pt x="7937" y="8007"/>
                    </a:cubicBezTo>
                    <a:cubicBezTo>
                      <a:pt x="7927" y="8008"/>
                      <a:pt x="7917" y="8008"/>
                      <a:pt x="7908" y="8008"/>
                    </a:cubicBezTo>
                    <a:cubicBezTo>
                      <a:pt x="7693" y="8008"/>
                      <a:pt x="7645" y="7682"/>
                      <a:pt x="7864" y="7633"/>
                    </a:cubicBezTo>
                    <a:cubicBezTo>
                      <a:pt x="8331" y="7529"/>
                      <a:pt x="8631" y="7415"/>
                      <a:pt x="8631" y="7415"/>
                    </a:cubicBezTo>
                    <a:cubicBezTo>
                      <a:pt x="8631" y="7415"/>
                      <a:pt x="8652" y="7426"/>
                      <a:pt x="8683" y="7446"/>
                    </a:cubicBezTo>
                    <a:cubicBezTo>
                      <a:pt x="8652" y="7405"/>
                      <a:pt x="8621" y="7363"/>
                      <a:pt x="8600" y="7322"/>
                    </a:cubicBezTo>
                    <a:cubicBezTo>
                      <a:pt x="8569" y="7280"/>
                      <a:pt x="8538" y="7228"/>
                      <a:pt x="8507" y="7187"/>
                    </a:cubicBezTo>
                    <a:cubicBezTo>
                      <a:pt x="8465" y="7145"/>
                      <a:pt x="8434" y="7094"/>
                      <a:pt x="8403" y="7052"/>
                    </a:cubicBezTo>
                    <a:cubicBezTo>
                      <a:pt x="8393" y="7041"/>
                      <a:pt x="8382" y="7031"/>
                      <a:pt x="8372" y="7011"/>
                    </a:cubicBezTo>
                    <a:cubicBezTo>
                      <a:pt x="8341" y="6979"/>
                      <a:pt x="8320" y="6938"/>
                      <a:pt x="8289" y="6907"/>
                    </a:cubicBezTo>
                    <a:cubicBezTo>
                      <a:pt x="8289" y="6896"/>
                      <a:pt x="8278" y="6896"/>
                      <a:pt x="8278" y="6886"/>
                    </a:cubicBezTo>
                    <a:cubicBezTo>
                      <a:pt x="8258" y="6866"/>
                      <a:pt x="8248" y="6845"/>
                      <a:pt x="8227" y="6824"/>
                    </a:cubicBezTo>
                    <a:lnTo>
                      <a:pt x="8009" y="6544"/>
                    </a:lnTo>
                    <a:cubicBezTo>
                      <a:pt x="7978" y="6502"/>
                      <a:pt x="7947" y="6461"/>
                      <a:pt x="7905" y="6419"/>
                    </a:cubicBezTo>
                    <a:cubicBezTo>
                      <a:pt x="7874" y="6378"/>
                      <a:pt x="7843" y="6336"/>
                      <a:pt x="7812" y="6305"/>
                    </a:cubicBezTo>
                    <a:cubicBezTo>
                      <a:pt x="7791" y="6274"/>
                      <a:pt x="7760" y="6243"/>
                      <a:pt x="7739" y="6212"/>
                    </a:cubicBezTo>
                    <a:cubicBezTo>
                      <a:pt x="7708" y="6181"/>
                      <a:pt x="7677" y="6139"/>
                      <a:pt x="7646" y="6108"/>
                    </a:cubicBezTo>
                    <a:cubicBezTo>
                      <a:pt x="7615" y="6066"/>
                      <a:pt x="7573" y="6015"/>
                      <a:pt x="7532" y="5973"/>
                    </a:cubicBezTo>
                    <a:cubicBezTo>
                      <a:pt x="7532" y="5963"/>
                      <a:pt x="7522" y="5963"/>
                      <a:pt x="7522" y="5963"/>
                    </a:cubicBezTo>
                    <a:cubicBezTo>
                      <a:pt x="7490" y="5921"/>
                      <a:pt x="7449" y="5880"/>
                      <a:pt x="7418" y="5838"/>
                    </a:cubicBezTo>
                    <a:cubicBezTo>
                      <a:pt x="7407" y="5828"/>
                      <a:pt x="7397" y="5817"/>
                      <a:pt x="7386" y="5797"/>
                    </a:cubicBezTo>
                    <a:lnTo>
                      <a:pt x="7303" y="5714"/>
                    </a:lnTo>
                    <a:cubicBezTo>
                      <a:pt x="7262" y="5662"/>
                      <a:pt x="7220" y="5621"/>
                      <a:pt x="7179" y="5568"/>
                    </a:cubicBezTo>
                    <a:lnTo>
                      <a:pt x="7107" y="5496"/>
                    </a:lnTo>
                    <a:lnTo>
                      <a:pt x="7075" y="5465"/>
                    </a:lnTo>
                    <a:lnTo>
                      <a:pt x="7013" y="5402"/>
                    </a:lnTo>
                    <a:cubicBezTo>
                      <a:pt x="7013" y="5393"/>
                      <a:pt x="7003" y="5382"/>
                      <a:pt x="6992" y="5372"/>
                    </a:cubicBezTo>
                    <a:cubicBezTo>
                      <a:pt x="6961" y="5340"/>
                      <a:pt x="6930" y="5310"/>
                      <a:pt x="6899" y="5268"/>
                    </a:cubicBezTo>
                    <a:lnTo>
                      <a:pt x="6598" y="4967"/>
                    </a:lnTo>
                    <a:cubicBezTo>
                      <a:pt x="6536" y="4957"/>
                      <a:pt x="6484" y="4946"/>
                      <a:pt x="6422" y="4936"/>
                    </a:cubicBezTo>
                    <a:cubicBezTo>
                      <a:pt x="6099" y="5097"/>
                      <a:pt x="5590" y="5278"/>
                      <a:pt x="4990" y="5278"/>
                    </a:cubicBezTo>
                    <a:cubicBezTo>
                      <a:pt x="4973" y="5278"/>
                      <a:pt x="4956" y="5278"/>
                      <a:pt x="4938" y="5278"/>
                    </a:cubicBezTo>
                    <a:cubicBezTo>
                      <a:pt x="4710" y="5278"/>
                      <a:pt x="4679" y="4946"/>
                      <a:pt x="4897" y="4905"/>
                    </a:cubicBezTo>
                    <a:cubicBezTo>
                      <a:pt x="5302" y="4832"/>
                      <a:pt x="5737" y="4697"/>
                      <a:pt x="6090" y="4480"/>
                    </a:cubicBezTo>
                    <a:cubicBezTo>
                      <a:pt x="5934" y="4324"/>
                      <a:pt x="5779" y="4178"/>
                      <a:pt x="5613" y="4044"/>
                    </a:cubicBezTo>
                    <a:cubicBezTo>
                      <a:pt x="5592" y="4023"/>
                      <a:pt x="5561" y="4003"/>
                      <a:pt x="5540" y="3971"/>
                    </a:cubicBezTo>
                    <a:cubicBezTo>
                      <a:pt x="5489" y="3940"/>
                      <a:pt x="5447" y="3899"/>
                      <a:pt x="5395" y="3857"/>
                    </a:cubicBezTo>
                    <a:cubicBezTo>
                      <a:pt x="5364" y="3847"/>
                      <a:pt x="5333" y="3847"/>
                      <a:pt x="5312" y="3847"/>
                    </a:cubicBezTo>
                    <a:cubicBezTo>
                      <a:pt x="4987" y="4009"/>
                      <a:pt x="4443" y="4231"/>
                      <a:pt x="3789" y="4231"/>
                    </a:cubicBezTo>
                    <a:cubicBezTo>
                      <a:pt x="3774" y="4231"/>
                      <a:pt x="3760" y="4231"/>
                      <a:pt x="3746" y="4231"/>
                    </a:cubicBezTo>
                    <a:cubicBezTo>
                      <a:pt x="3518" y="4220"/>
                      <a:pt x="3486" y="3899"/>
                      <a:pt x="3704" y="3857"/>
                    </a:cubicBezTo>
                    <a:cubicBezTo>
                      <a:pt x="4099" y="3774"/>
                      <a:pt x="4534" y="3650"/>
                      <a:pt x="4887" y="3432"/>
                    </a:cubicBezTo>
                    <a:cubicBezTo>
                      <a:pt x="4835" y="3401"/>
                      <a:pt x="4793" y="3369"/>
                      <a:pt x="4752" y="3328"/>
                    </a:cubicBezTo>
                    <a:cubicBezTo>
                      <a:pt x="4721" y="3307"/>
                      <a:pt x="4689" y="3276"/>
                      <a:pt x="4648" y="3256"/>
                    </a:cubicBezTo>
                    <a:lnTo>
                      <a:pt x="4493" y="3131"/>
                    </a:lnTo>
                    <a:lnTo>
                      <a:pt x="4368" y="3037"/>
                    </a:lnTo>
                    <a:cubicBezTo>
                      <a:pt x="4202" y="2913"/>
                      <a:pt x="4036" y="2788"/>
                      <a:pt x="3870" y="2675"/>
                    </a:cubicBezTo>
                    <a:cubicBezTo>
                      <a:pt x="3673" y="2758"/>
                      <a:pt x="3403" y="2841"/>
                      <a:pt x="3092" y="2871"/>
                    </a:cubicBezTo>
                    <a:cubicBezTo>
                      <a:pt x="3081" y="2873"/>
                      <a:pt x="3071" y="2874"/>
                      <a:pt x="3062" y="2874"/>
                    </a:cubicBezTo>
                    <a:cubicBezTo>
                      <a:pt x="2850" y="2874"/>
                      <a:pt x="2811" y="2558"/>
                      <a:pt x="3030" y="2509"/>
                    </a:cubicBezTo>
                    <a:cubicBezTo>
                      <a:pt x="3165" y="2477"/>
                      <a:pt x="3299" y="2436"/>
                      <a:pt x="3424" y="2384"/>
                    </a:cubicBezTo>
                    <a:cubicBezTo>
                      <a:pt x="3403" y="2364"/>
                      <a:pt x="3372" y="2343"/>
                      <a:pt x="3352" y="2332"/>
                    </a:cubicBezTo>
                    <a:cubicBezTo>
                      <a:pt x="3331" y="2311"/>
                      <a:pt x="3299" y="2301"/>
                      <a:pt x="3279" y="2291"/>
                    </a:cubicBezTo>
                    <a:cubicBezTo>
                      <a:pt x="3186" y="2228"/>
                      <a:pt x="3092" y="2166"/>
                      <a:pt x="3009" y="2115"/>
                    </a:cubicBezTo>
                    <a:cubicBezTo>
                      <a:pt x="2947" y="2073"/>
                      <a:pt x="2884" y="2042"/>
                      <a:pt x="2822" y="2000"/>
                    </a:cubicBezTo>
                    <a:lnTo>
                      <a:pt x="2760" y="1969"/>
                    </a:lnTo>
                    <a:lnTo>
                      <a:pt x="2667" y="1907"/>
                    </a:lnTo>
                    <a:cubicBezTo>
                      <a:pt x="2490" y="1813"/>
                      <a:pt x="2335" y="1720"/>
                      <a:pt x="2179" y="1637"/>
                    </a:cubicBezTo>
                    <a:cubicBezTo>
                      <a:pt x="2158" y="1627"/>
                      <a:pt x="2138" y="1617"/>
                      <a:pt x="2128" y="1606"/>
                    </a:cubicBezTo>
                    <a:cubicBezTo>
                      <a:pt x="2013" y="1544"/>
                      <a:pt x="1909" y="1492"/>
                      <a:pt x="1816" y="1440"/>
                    </a:cubicBezTo>
                    <a:cubicBezTo>
                      <a:pt x="1785" y="1430"/>
                      <a:pt x="1754" y="1409"/>
                      <a:pt x="1723" y="1398"/>
                    </a:cubicBezTo>
                    <a:cubicBezTo>
                      <a:pt x="1547" y="1306"/>
                      <a:pt x="1381" y="1233"/>
                      <a:pt x="1246" y="1170"/>
                    </a:cubicBezTo>
                    <a:cubicBezTo>
                      <a:pt x="1236" y="1170"/>
                      <a:pt x="1225" y="1160"/>
                      <a:pt x="1215" y="1160"/>
                    </a:cubicBezTo>
                    <a:cubicBezTo>
                      <a:pt x="1183" y="1140"/>
                      <a:pt x="1153" y="1129"/>
                      <a:pt x="1121" y="1119"/>
                    </a:cubicBezTo>
                    <a:cubicBezTo>
                      <a:pt x="1111" y="1108"/>
                      <a:pt x="1100" y="1108"/>
                      <a:pt x="1100" y="1108"/>
                    </a:cubicBezTo>
                    <a:cubicBezTo>
                      <a:pt x="1049" y="1077"/>
                      <a:pt x="997" y="1067"/>
                      <a:pt x="955" y="1046"/>
                    </a:cubicBezTo>
                    <a:cubicBezTo>
                      <a:pt x="945" y="1046"/>
                      <a:pt x="934" y="1036"/>
                      <a:pt x="924" y="1036"/>
                    </a:cubicBezTo>
                    <a:cubicBezTo>
                      <a:pt x="862" y="1004"/>
                      <a:pt x="821" y="994"/>
                      <a:pt x="789" y="984"/>
                    </a:cubicBezTo>
                    <a:lnTo>
                      <a:pt x="789" y="984"/>
                    </a:lnTo>
                    <a:cubicBezTo>
                      <a:pt x="924" y="1015"/>
                      <a:pt x="1059" y="1046"/>
                      <a:pt x="1183" y="1077"/>
                    </a:cubicBezTo>
                    <a:cubicBezTo>
                      <a:pt x="1070" y="1036"/>
                      <a:pt x="955" y="994"/>
                      <a:pt x="851" y="963"/>
                    </a:cubicBezTo>
                    <a:lnTo>
                      <a:pt x="851" y="963"/>
                    </a:lnTo>
                    <a:cubicBezTo>
                      <a:pt x="966" y="994"/>
                      <a:pt x="1070" y="1036"/>
                      <a:pt x="1183" y="1077"/>
                    </a:cubicBezTo>
                    <a:cubicBezTo>
                      <a:pt x="1236" y="1098"/>
                      <a:pt x="1298" y="1108"/>
                      <a:pt x="1349" y="1119"/>
                    </a:cubicBezTo>
                    <a:cubicBezTo>
                      <a:pt x="1402" y="1140"/>
                      <a:pt x="1453" y="1150"/>
                      <a:pt x="1505" y="1170"/>
                    </a:cubicBezTo>
                    <a:cubicBezTo>
                      <a:pt x="1588" y="1191"/>
                      <a:pt x="1660" y="1212"/>
                      <a:pt x="1733" y="1233"/>
                    </a:cubicBezTo>
                    <a:cubicBezTo>
                      <a:pt x="1816" y="1264"/>
                      <a:pt x="1889" y="1285"/>
                      <a:pt x="1962" y="1316"/>
                    </a:cubicBezTo>
                    <a:cubicBezTo>
                      <a:pt x="2003" y="1326"/>
                      <a:pt x="2045" y="1336"/>
                      <a:pt x="2075" y="1347"/>
                    </a:cubicBezTo>
                    <a:cubicBezTo>
                      <a:pt x="2273" y="1419"/>
                      <a:pt x="2449" y="1481"/>
                      <a:pt x="2636" y="1555"/>
                    </a:cubicBezTo>
                    <a:cubicBezTo>
                      <a:pt x="2719" y="1409"/>
                      <a:pt x="2709" y="1212"/>
                      <a:pt x="2677" y="1025"/>
                    </a:cubicBezTo>
                    <a:cubicBezTo>
                      <a:pt x="2658" y="921"/>
                      <a:pt x="2741" y="849"/>
                      <a:pt x="2826" y="849"/>
                    </a:cubicBezTo>
                    <a:cubicBezTo>
                      <a:pt x="2876" y="849"/>
                      <a:pt x="2927" y="874"/>
                      <a:pt x="2958" y="932"/>
                    </a:cubicBezTo>
                    <a:cubicBezTo>
                      <a:pt x="3123" y="1253"/>
                      <a:pt x="3133" y="1575"/>
                      <a:pt x="3133" y="1772"/>
                    </a:cubicBezTo>
                    <a:cubicBezTo>
                      <a:pt x="3289" y="1845"/>
                      <a:pt x="3435" y="1917"/>
                      <a:pt x="3580" y="1990"/>
                    </a:cubicBezTo>
                    <a:cubicBezTo>
                      <a:pt x="3631" y="2011"/>
                      <a:pt x="3684" y="2042"/>
                      <a:pt x="3735" y="2062"/>
                    </a:cubicBezTo>
                    <a:cubicBezTo>
                      <a:pt x="3777" y="2094"/>
                      <a:pt x="3829" y="2115"/>
                      <a:pt x="3880" y="2145"/>
                    </a:cubicBezTo>
                    <a:cubicBezTo>
                      <a:pt x="3922" y="2177"/>
                      <a:pt x="3974" y="2198"/>
                      <a:pt x="4026" y="2228"/>
                    </a:cubicBezTo>
                    <a:cubicBezTo>
                      <a:pt x="4067" y="2249"/>
                      <a:pt x="4108" y="2281"/>
                      <a:pt x="4161" y="2301"/>
                    </a:cubicBezTo>
                    <a:cubicBezTo>
                      <a:pt x="4212" y="2332"/>
                      <a:pt x="4254" y="2364"/>
                      <a:pt x="4306" y="2394"/>
                    </a:cubicBezTo>
                    <a:cubicBezTo>
                      <a:pt x="3880" y="1938"/>
                      <a:pt x="3372" y="776"/>
                      <a:pt x="3082" y="40"/>
                    </a:cubicBezTo>
                    <a:cubicBezTo>
                      <a:pt x="2835" y="14"/>
                      <a:pt x="2588"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5" name="Google Shape;2475;p54"/>
              <p:cNvSpPr/>
              <p:nvPr/>
            </p:nvSpPr>
            <p:spPr>
              <a:xfrm>
                <a:off x="3674129" y="2998033"/>
                <a:ext cx="150398" cy="381403"/>
              </a:xfrm>
              <a:custGeom>
                <a:avLst/>
                <a:gdLst/>
                <a:ahLst/>
                <a:cxnLst/>
                <a:rect l="l" t="t" r="r" b="b"/>
                <a:pathLst>
                  <a:path w="2573" h="6525" extrusionOk="0">
                    <a:moveTo>
                      <a:pt x="1172" y="0"/>
                    </a:moveTo>
                    <a:cubicBezTo>
                      <a:pt x="1068" y="2230"/>
                      <a:pt x="125" y="3724"/>
                      <a:pt x="0" y="3921"/>
                    </a:cubicBezTo>
                    <a:cubicBezTo>
                      <a:pt x="21" y="3973"/>
                      <a:pt x="52" y="4014"/>
                      <a:pt x="83" y="4066"/>
                    </a:cubicBezTo>
                    <a:cubicBezTo>
                      <a:pt x="104" y="4118"/>
                      <a:pt x="135" y="4170"/>
                      <a:pt x="155" y="4222"/>
                    </a:cubicBezTo>
                    <a:cubicBezTo>
                      <a:pt x="187" y="4274"/>
                      <a:pt x="218" y="4325"/>
                      <a:pt x="238" y="4367"/>
                    </a:cubicBezTo>
                    <a:cubicBezTo>
                      <a:pt x="270" y="4419"/>
                      <a:pt x="291" y="4470"/>
                      <a:pt x="321" y="4523"/>
                    </a:cubicBezTo>
                    <a:cubicBezTo>
                      <a:pt x="342" y="4574"/>
                      <a:pt x="374" y="4626"/>
                      <a:pt x="394" y="4678"/>
                    </a:cubicBezTo>
                    <a:cubicBezTo>
                      <a:pt x="457" y="4782"/>
                      <a:pt x="508" y="4885"/>
                      <a:pt x="560" y="4989"/>
                    </a:cubicBezTo>
                    <a:cubicBezTo>
                      <a:pt x="581" y="5041"/>
                      <a:pt x="612" y="5093"/>
                      <a:pt x="632" y="5145"/>
                    </a:cubicBezTo>
                    <a:cubicBezTo>
                      <a:pt x="954" y="4647"/>
                      <a:pt x="1151" y="4076"/>
                      <a:pt x="1286" y="3568"/>
                    </a:cubicBezTo>
                    <a:cubicBezTo>
                      <a:pt x="1304" y="3490"/>
                      <a:pt x="1363" y="3456"/>
                      <a:pt x="1424" y="3456"/>
                    </a:cubicBezTo>
                    <a:cubicBezTo>
                      <a:pt x="1508" y="3456"/>
                      <a:pt x="1595" y="3522"/>
                      <a:pt x="1577" y="3631"/>
                    </a:cubicBezTo>
                    <a:cubicBezTo>
                      <a:pt x="1421" y="4440"/>
                      <a:pt x="1047" y="5259"/>
                      <a:pt x="861" y="5632"/>
                    </a:cubicBezTo>
                    <a:cubicBezTo>
                      <a:pt x="934" y="5777"/>
                      <a:pt x="1006" y="5923"/>
                      <a:pt x="1068" y="6079"/>
                    </a:cubicBezTo>
                    <a:cubicBezTo>
                      <a:pt x="1110" y="6151"/>
                      <a:pt x="1141" y="6224"/>
                      <a:pt x="1172" y="6296"/>
                    </a:cubicBezTo>
                    <a:cubicBezTo>
                      <a:pt x="1203" y="6379"/>
                      <a:pt x="1245" y="6452"/>
                      <a:pt x="1276" y="6524"/>
                    </a:cubicBezTo>
                    <a:cubicBezTo>
                      <a:pt x="1462" y="6265"/>
                      <a:pt x="1618" y="5975"/>
                      <a:pt x="1753" y="5674"/>
                    </a:cubicBezTo>
                    <a:cubicBezTo>
                      <a:pt x="2573" y="3807"/>
                      <a:pt x="2313" y="1670"/>
                      <a:pt x="1172" y="0"/>
                    </a:cubicBezTo>
                    <a:close/>
                  </a:path>
                </a:pathLst>
              </a:custGeom>
              <a:solidFill>
                <a:srgbClr val="605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6" name="Google Shape;2476;p54"/>
              <p:cNvSpPr/>
              <p:nvPr/>
            </p:nvSpPr>
            <p:spPr>
              <a:xfrm>
                <a:off x="3307286" y="2709398"/>
                <a:ext cx="378363" cy="516662"/>
              </a:xfrm>
              <a:custGeom>
                <a:avLst/>
                <a:gdLst/>
                <a:ahLst/>
                <a:cxnLst/>
                <a:rect l="l" t="t" r="r" b="b"/>
                <a:pathLst>
                  <a:path w="6473" h="8839" extrusionOk="0">
                    <a:moveTo>
                      <a:pt x="0" y="1"/>
                    </a:moveTo>
                    <a:lnTo>
                      <a:pt x="519" y="2293"/>
                    </a:lnTo>
                    <a:cubicBezTo>
                      <a:pt x="550" y="2324"/>
                      <a:pt x="592" y="2345"/>
                      <a:pt x="633" y="2366"/>
                    </a:cubicBezTo>
                    <a:cubicBezTo>
                      <a:pt x="643" y="2376"/>
                      <a:pt x="664" y="2386"/>
                      <a:pt x="675" y="2396"/>
                    </a:cubicBezTo>
                    <a:cubicBezTo>
                      <a:pt x="685" y="2407"/>
                      <a:pt x="695" y="2407"/>
                      <a:pt x="705" y="2417"/>
                    </a:cubicBezTo>
                    <a:lnTo>
                      <a:pt x="799" y="2479"/>
                    </a:lnTo>
                    <a:cubicBezTo>
                      <a:pt x="841" y="2500"/>
                      <a:pt x="871" y="2532"/>
                      <a:pt x="913" y="2552"/>
                    </a:cubicBezTo>
                    <a:cubicBezTo>
                      <a:pt x="944" y="2573"/>
                      <a:pt x="965" y="2583"/>
                      <a:pt x="986" y="2604"/>
                    </a:cubicBezTo>
                    <a:cubicBezTo>
                      <a:pt x="1017" y="2624"/>
                      <a:pt x="1048" y="2645"/>
                      <a:pt x="1069" y="2666"/>
                    </a:cubicBezTo>
                    <a:cubicBezTo>
                      <a:pt x="1100" y="2677"/>
                      <a:pt x="1120" y="2698"/>
                      <a:pt x="1141" y="2718"/>
                    </a:cubicBezTo>
                    <a:lnTo>
                      <a:pt x="1152" y="2718"/>
                    </a:lnTo>
                    <a:cubicBezTo>
                      <a:pt x="1152" y="2521"/>
                      <a:pt x="1131" y="2334"/>
                      <a:pt x="1100" y="2147"/>
                    </a:cubicBezTo>
                    <a:cubicBezTo>
                      <a:pt x="1074" y="2040"/>
                      <a:pt x="1161" y="1971"/>
                      <a:pt x="1246" y="1971"/>
                    </a:cubicBezTo>
                    <a:cubicBezTo>
                      <a:pt x="1301" y="1971"/>
                      <a:pt x="1356" y="1999"/>
                      <a:pt x="1380" y="2064"/>
                    </a:cubicBezTo>
                    <a:cubicBezTo>
                      <a:pt x="1514" y="2417"/>
                      <a:pt x="1546" y="2760"/>
                      <a:pt x="1535" y="2998"/>
                    </a:cubicBezTo>
                    <a:cubicBezTo>
                      <a:pt x="1567" y="3019"/>
                      <a:pt x="1597" y="3050"/>
                      <a:pt x="1629" y="3071"/>
                    </a:cubicBezTo>
                    <a:cubicBezTo>
                      <a:pt x="1660" y="3092"/>
                      <a:pt x="1691" y="3112"/>
                      <a:pt x="1712" y="3143"/>
                    </a:cubicBezTo>
                    <a:cubicBezTo>
                      <a:pt x="1743" y="3164"/>
                      <a:pt x="1774" y="3185"/>
                      <a:pt x="1805" y="3216"/>
                    </a:cubicBezTo>
                    <a:cubicBezTo>
                      <a:pt x="1836" y="3237"/>
                      <a:pt x="1867" y="3258"/>
                      <a:pt x="1899" y="3288"/>
                    </a:cubicBezTo>
                    <a:cubicBezTo>
                      <a:pt x="1919" y="3309"/>
                      <a:pt x="1950" y="3330"/>
                      <a:pt x="1982" y="3361"/>
                    </a:cubicBezTo>
                    <a:cubicBezTo>
                      <a:pt x="2012" y="3382"/>
                      <a:pt x="2044" y="3403"/>
                      <a:pt x="2075" y="3434"/>
                    </a:cubicBezTo>
                    <a:cubicBezTo>
                      <a:pt x="2127" y="3486"/>
                      <a:pt x="2189" y="3527"/>
                      <a:pt x="2241" y="3579"/>
                    </a:cubicBezTo>
                    <a:cubicBezTo>
                      <a:pt x="2314" y="3351"/>
                      <a:pt x="2344" y="3102"/>
                      <a:pt x="2344" y="2863"/>
                    </a:cubicBezTo>
                    <a:cubicBezTo>
                      <a:pt x="2350" y="2765"/>
                      <a:pt x="2425" y="2713"/>
                      <a:pt x="2499" y="2713"/>
                    </a:cubicBezTo>
                    <a:cubicBezTo>
                      <a:pt x="2565" y="2713"/>
                      <a:pt x="2631" y="2755"/>
                      <a:pt x="2646" y="2843"/>
                    </a:cubicBezTo>
                    <a:cubicBezTo>
                      <a:pt x="2718" y="3268"/>
                      <a:pt x="2646" y="3652"/>
                      <a:pt x="2583" y="3890"/>
                    </a:cubicBezTo>
                    <a:lnTo>
                      <a:pt x="2646" y="3952"/>
                    </a:lnTo>
                    <a:cubicBezTo>
                      <a:pt x="2656" y="3963"/>
                      <a:pt x="2666" y="3963"/>
                      <a:pt x="2666" y="3973"/>
                    </a:cubicBezTo>
                    <a:lnTo>
                      <a:pt x="2729" y="4035"/>
                    </a:lnTo>
                    <a:cubicBezTo>
                      <a:pt x="2749" y="4046"/>
                      <a:pt x="2759" y="4056"/>
                      <a:pt x="2770" y="4067"/>
                    </a:cubicBezTo>
                    <a:cubicBezTo>
                      <a:pt x="2812" y="4118"/>
                      <a:pt x="2863" y="4160"/>
                      <a:pt x="2904" y="4201"/>
                    </a:cubicBezTo>
                    <a:cubicBezTo>
                      <a:pt x="2936" y="4233"/>
                      <a:pt x="2957" y="4263"/>
                      <a:pt x="2987" y="4284"/>
                    </a:cubicBezTo>
                    <a:cubicBezTo>
                      <a:pt x="3008" y="4316"/>
                      <a:pt x="3040" y="4336"/>
                      <a:pt x="3070" y="4367"/>
                    </a:cubicBezTo>
                    <a:cubicBezTo>
                      <a:pt x="3091" y="4399"/>
                      <a:pt x="3123" y="4419"/>
                      <a:pt x="3143" y="4450"/>
                    </a:cubicBezTo>
                    <a:cubicBezTo>
                      <a:pt x="3195" y="4502"/>
                      <a:pt x="3247" y="4565"/>
                      <a:pt x="3299" y="4616"/>
                    </a:cubicBezTo>
                    <a:cubicBezTo>
                      <a:pt x="3434" y="4761"/>
                      <a:pt x="3558" y="4907"/>
                      <a:pt x="3693" y="5052"/>
                    </a:cubicBezTo>
                    <a:cubicBezTo>
                      <a:pt x="3745" y="5104"/>
                      <a:pt x="3787" y="5166"/>
                      <a:pt x="3838" y="5229"/>
                    </a:cubicBezTo>
                    <a:cubicBezTo>
                      <a:pt x="4004" y="4824"/>
                      <a:pt x="4066" y="4367"/>
                      <a:pt x="4066" y="3869"/>
                    </a:cubicBezTo>
                    <a:cubicBezTo>
                      <a:pt x="4066" y="3776"/>
                      <a:pt x="4139" y="3726"/>
                      <a:pt x="4214" y="3726"/>
                    </a:cubicBezTo>
                    <a:cubicBezTo>
                      <a:pt x="4280" y="3726"/>
                      <a:pt x="4348" y="3766"/>
                      <a:pt x="4368" y="3849"/>
                    </a:cubicBezTo>
                    <a:cubicBezTo>
                      <a:pt x="4523" y="4678"/>
                      <a:pt x="4368" y="5395"/>
                      <a:pt x="4264" y="5747"/>
                    </a:cubicBezTo>
                    <a:cubicBezTo>
                      <a:pt x="4285" y="5778"/>
                      <a:pt x="4305" y="5799"/>
                      <a:pt x="4326" y="5830"/>
                    </a:cubicBezTo>
                    <a:cubicBezTo>
                      <a:pt x="4336" y="5851"/>
                      <a:pt x="4347" y="5861"/>
                      <a:pt x="4357" y="5872"/>
                    </a:cubicBezTo>
                    <a:cubicBezTo>
                      <a:pt x="4377" y="5892"/>
                      <a:pt x="4398" y="5923"/>
                      <a:pt x="4409" y="5944"/>
                    </a:cubicBezTo>
                    <a:cubicBezTo>
                      <a:pt x="4430" y="5965"/>
                      <a:pt x="4440" y="5975"/>
                      <a:pt x="4450" y="5996"/>
                    </a:cubicBezTo>
                    <a:cubicBezTo>
                      <a:pt x="4533" y="6100"/>
                      <a:pt x="4606" y="6204"/>
                      <a:pt x="4679" y="6297"/>
                    </a:cubicBezTo>
                    <a:cubicBezTo>
                      <a:pt x="4845" y="6536"/>
                      <a:pt x="5021" y="6784"/>
                      <a:pt x="5177" y="7033"/>
                    </a:cubicBezTo>
                    <a:cubicBezTo>
                      <a:pt x="5260" y="6753"/>
                      <a:pt x="5373" y="6287"/>
                      <a:pt x="5426" y="5736"/>
                    </a:cubicBezTo>
                    <a:cubicBezTo>
                      <a:pt x="5436" y="5646"/>
                      <a:pt x="5504" y="5602"/>
                      <a:pt x="5574" y="5602"/>
                    </a:cubicBezTo>
                    <a:cubicBezTo>
                      <a:pt x="5647" y="5602"/>
                      <a:pt x="5721" y="5651"/>
                      <a:pt x="5726" y="5747"/>
                    </a:cubicBezTo>
                    <a:cubicBezTo>
                      <a:pt x="5747" y="6245"/>
                      <a:pt x="5684" y="6836"/>
                      <a:pt x="5467" y="7479"/>
                    </a:cubicBezTo>
                    <a:lnTo>
                      <a:pt x="5778" y="7977"/>
                    </a:lnTo>
                    <a:cubicBezTo>
                      <a:pt x="5903" y="8195"/>
                      <a:pt x="6027" y="8423"/>
                      <a:pt x="6152" y="8641"/>
                    </a:cubicBezTo>
                    <a:cubicBezTo>
                      <a:pt x="6193" y="8714"/>
                      <a:pt x="6235" y="8776"/>
                      <a:pt x="6265" y="8838"/>
                    </a:cubicBezTo>
                    <a:cubicBezTo>
                      <a:pt x="6401" y="8184"/>
                      <a:pt x="6452" y="5332"/>
                      <a:pt x="6473" y="3786"/>
                    </a:cubicBezTo>
                    <a:cubicBezTo>
                      <a:pt x="4792" y="2054"/>
                      <a:pt x="2386" y="50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7" name="Google Shape;2477;p54"/>
              <p:cNvSpPr/>
              <p:nvPr/>
            </p:nvSpPr>
            <p:spPr>
              <a:xfrm>
                <a:off x="3674129" y="2998033"/>
                <a:ext cx="150398" cy="381403"/>
              </a:xfrm>
              <a:custGeom>
                <a:avLst/>
                <a:gdLst/>
                <a:ahLst/>
                <a:cxnLst/>
                <a:rect l="l" t="t" r="r" b="b"/>
                <a:pathLst>
                  <a:path w="2573" h="6525" extrusionOk="0">
                    <a:moveTo>
                      <a:pt x="1172" y="0"/>
                    </a:moveTo>
                    <a:cubicBezTo>
                      <a:pt x="1068" y="2230"/>
                      <a:pt x="125" y="3724"/>
                      <a:pt x="0" y="3921"/>
                    </a:cubicBezTo>
                    <a:cubicBezTo>
                      <a:pt x="21" y="3973"/>
                      <a:pt x="52" y="4014"/>
                      <a:pt x="83" y="4066"/>
                    </a:cubicBezTo>
                    <a:cubicBezTo>
                      <a:pt x="104" y="4118"/>
                      <a:pt x="135" y="4170"/>
                      <a:pt x="155" y="4222"/>
                    </a:cubicBezTo>
                    <a:cubicBezTo>
                      <a:pt x="187" y="4274"/>
                      <a:pt x="218" y="4325"/>
                      <a:pt x="238" y="4367"/>
                    </a:cubicBezTo>
                    <a:cubicBezTo>
                      <a:pt x="270" y="4419"/>
                      <a:pt x="291" y="4470"/>
                      <a:pt x="321" y="4523"/>
                    </a:cubicBezTo>
                    <a:cubicBezTo>
                      <a:pt x="342" y="4574"/>
                      <a:pt x="374" y="4626"/>
                      <a:pt x="394" y="4678"/>
                    </a:cubicBezTo>
                    <a:cubicBezTo>
                      <a:pt x="457" y="4782"/>
                      <a:pt x="508" y="4885"/>
                      <a:pt x="560" y="4989"/>
                    </a:cubicBezTo>
                    <a:cubicBezTo>
                      <a:pt x="581" y="5041"/>
                      <a:pt x="612" y="5093"/>
                      <a:pt x="632" y="5145"/>
                    </a:cubicBezTo>
                    <a:cubicBezTo>
                      <a:pt x="954" y="4657"/>
                      <a:pt x="1162" y="4108"/>
                      <a:pt x="1296" y="3620"/>
                    </a:cubicBezTo>
                    <a:cubicBezTo>
                      <a:pt x="1318" y="3539"/>
                      <a:pt x="1381" y="3504"/>
                      <a:pt x="1445" y="3504"/>
                    </a:cubicBezTo>
                    <a:cubicBezTo>
                      <a:pt x="1538" y="3504"/>
                      <a:pt x="1632" y="3577"/>
                      <a:pt x="1608" y="3693"/>
                    </a:cubicBezTo>
                    <a:cubicBezTo>
                      <a:pt x="1432" y="4470"/>
                      <a:pt x="1047" y="5259"/>
                      <a:pt x="861" y="5632"/>
                    </a:cubicBezTo>
                    <a:cubicBezTo>
                      <a:pt x="934" y="5777"/>
                      <a:pt x="1006" y="5923"/>
                      <a:pt x="1068" y="6079"/>
                    </a:cubicBezTo>
                    <a:cubicBezTo>
                      <a:pt x="1110" y="6151"/>
                      <a:pt x="1141" y="6224"/>
                      <a:pt x="1172" y="6296"/>
                    </a:cubicBezTo>
                    <a:cubicBezTo>
                      <a:pt x="1203" y="6379"/>
                      <a:pt x="1245" y="6452"/>
                      <a:pt x="1276" y="6524"/>
                    </a:cubicBezTo>
                    <a:cubicBezTo>
                      <a:pt x="1462" y="6265"/>
                      <a:pt x="1618" y="5975"/>
                      <a:pt x="1753" y="5674"/>
                    </a:cubicBezTo>
                    <a:cubicBezTo>
                      <a:pt x="2573" y="3807"/>
                      <a:pt x="2313" y="1670"/>
                      <a:pt x="11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8" name="Google Shape;2478;p54"/>
              <p:cNvSpPr/>
              <p:nvPr/>
            </p:nvSpPr>
            <p:spPr>
              <a:xfrm>
                <a:off x="3125385" y="2739034"/>
                <a:ext cx="645783" cy="654960"/>
              </a:xfrm>
              <a:custGeom>
                <a:avLst/>
                <a:gdLst/>
                <a:ahLst/>
                <a:cxnLst/>
                <a:rect l="l" t="t" r="r" b="b"/>
                <a:pathLst>
                  <a:path w="11048" h="11205" extrusionOk="0">
                    <a:moveTo>
                      <a:pt x="1948" y="1"/>
                    </a:moveTo>
                    <a:cubicBezTo>
                      <a:pt x="1881" y="1"/>
                      <a:pt x="1815" y="61"/>
                      <a:pt x="1837" y="147"/>
                    </a:cubicBezTo>
                    <a:cubicBezTo>
                      <a:pt x="1899" y="344"/>
                      <a:pt x="1940" y="582"/>
                      <a:pt x="1888" y="769"/>
                    </a:cubicBezTo>
                    <a:cubicBezTo>
                      <a:pt x="1880" y="817"/>
                      <a:pt x="1835" y="852"/>
                      <a:pt x="1787" y="852"/>
                    </a:cubicBezTo>
                    <a:cubicBezTo>
                      <a:pt x="1772" y="852"/>
                      <a:pt x="1757" y="849"/>
                      <a:pt x="1743" y="842"/>
                    </a:cubicBezTo>
                    <a:cubicBezTo>
                      <a:pt x="1598" y="790"/>
                      <a:pt x="1442" y="727"/>
                      <a:pt x="1286" y="676"/>
                    </a:cubicBezTo>
                    <a:cubicBezTo>
                      <a:pt x="1256" y="665"/>
                      <a:pt x="1214" y="655"/>
                      <a:pt x="1173" y="645"/>
                    </a:cubicBezTo>
                    <a:cubicBezTo>
                      <a:pt x="1100" y="614"/>
                      <a:pt x="1027" y="593"/>
                      <a:pt x="944" y="562"/>
                    </a:cubicBezTo>
                    <a:cubicBezTo>
                      <a:pt x="871" y="541"/>
                      <a:pt x="799" y="520"/>
                      <a:pt x="716" y="499"/>
                    </a:cubicBezTo>
                    <a:cubicBezTo>
                      <a:pt x="664" y="479"/>
                      <a:pt x="613" y="469"/>
                      <a:pt x="560" y="448"/>
                    </a:cubicBezTo>
                    <a:cubicBezTo>
                      <a:pt x="509" y="437"/>
                      <a:pt x="447" y="427"/>
                      <a:pt x="394" y="406"/>
                    </a:cubicBezTo>
                    <a:cubicBezTo>
                      <a:pt x="270" y="375"/>
                      <a:pt x="135" y="344"/>
                      <a:pt x="0" y="313"/>
                    </a:cubicBezTo>
                    <a:lnTo>
                      <a:pt x="0" y="313"/>
                    </a:lnTo>
                    <a:cubicBezTo>
                      <a:pt x="32" y="323"/>
                      <a:pt x="73" y="333"/>
                      <a:pt x="135" y="365"/>
                    </a:cubicBezTo>
                    <a:cubicBezTo>
                      <a:pt x="145" y="365"/>
                      <a:pt x="156" y="375"/>
                      <a:pt x="166" y="375"/>
                    </a:cubicBezTo>
                    <a:cubicBezTo>
                      <a:pt x="208" y="396"/>
                      <a:pt x="260" y="406"/>
                      <a:pt x="311" y="437"/>
                    </a:cubicBezTo>
                    <a:cubicBezTo>
                      <a:pt x="311" y="437"/>
                      <a:pt x="322" y="437"/>
                      <a:pt x="332" y="448"/>
                    </a:cubicBezTo>
                    <a:cubicBezTo>
                      <a:pt x="364" y="458"/>
                      <a:pt x="394" y="469"/>
                      <a:pt x="426" y="489"/>
                    </a:cubicBezTo>
                    <a:cubicBezTo>
                      <a:pt x="436" y="489"/>
                      <a:pt x="447" y="499"/>
                      <a:pt x="457" y="499"/>
                    </a:cubicBezTo>
                    <a:cubicBezTo>
                      <a:pt x="592" y="562"/>
                      <a:pt x="758" y="635"/>
                      <a:pt x="934" y="727"/>
                    </a:cubicBezTo>
                    <a:cubicBezTo>
                      <a:pt x="965" y="738"/>
                      <a:pt x="996" y="759"/>
                      <a:pt x="1027" y="769"/>
                    </a:cubicBezTo>
                    <a:cubicBezTo>
                      <a:pt x="1120" y="821"/>
                      <a:pt x="1224" y="873"/>
                      <a:pt x="1339" y="935"/>
                    </a:cubicBezTo>
                    <a:cubicBezTo>
                      <a:pt x="1349" y="946"/>
                      <a:pt x="1369" y="956"/>
                      <a:pt x="1390" y="966"/>
                    </a:cubicBezTo>
                    <a:cubicBezTo>
                      <a:pt x="1546" y="1049"/>
                      <a:pt x="1701" y="1142"/>
                      <a:pt x="1878" y="1236"/>
                    </a:cubicBezTo>
                    <a:lnTo>
                      <a:pt x="1971" y="1298"/>
                    </a:lnTo>
                    <a:lnTo>
                      <a:pt x="2033" y="1329"/>
                    </a:lnTo>
                    <a:cubicBezTo>
                      <a:pt x="2095" y="1371"/>
                      <a:pt x="2158" y="1402"/>
                      <a:pt x="2220" y="1444"/>
                    </a:cubicBezTo>
                    <a:cubicBezTo>
                      <a:pt x="2303" y="1495"/>
                      <a:pt x="2397" y="1557"/>
                      <a:pt x="2490" y="1620"/>
                    </a:cubicBezTo>
                    <a:cubicBezTo>
                      <a:pt x="2510" y="1630"/>
                      <a:pt x="2542" y="1640"/>
                      <a:pt x="2563" y="1661"/>
                    </a:cubicBezTo>
                    <a:cubicBezTo>
                      <a:pt x="2583" y="1672"/>
                      <a:pt x="2614" y="1693"/>
                      <a:pt x="2635" y="1713"/>
                    </a:cubicBezTo>
                    <a:cubicBezTo>
                      <a:pt x="2272" y="1859"/>
                      <a:pt x="1857" y="1921"/>
                      <a:pt x="1525" y="1942"/>
                    </a:cubicBezTo>
                    <a:cubicBezTo>
                      <a:pt x="1401" y="1952"/>
                      <a:pt x="1390" y="2128"/>
                      <a:pt x="1515" y="2159"/>
                    </a:cubicBezTo>
                    <a:cubicBezTo>
                      <a:pt x="1702" y="2201"/>
                      <a:pt x="1883" y="2219"/>
                      <a:pt x="2054" y="2219"/>
                    </a:cubicBezTo>
                    <a:cubicBezTo>
                      <a:pt x="2471" y="2219"/>
                      <a:pt x="2831" y="2114"/>
                      <a:pt x="3081" y="2004"/>
                    </a:cubicBezTo>
                    <a:cubicBezTo>
                      <a:pt x="3247" y="2117"/>
                      <a:pt x="3413" y="2242"/>
                      <a:pt x="3579" y="2366"/>
                    </a:cubicBezTo>
                    <a:lnTo>
                      <a:pt x="3704" y="2460"/>
                    </a:lnTo>
                    <a:lnTo>
                      <a:pt x="3859" y="2585"/>
                    </a:lnTo>
                    <a:cubicBezTo>
                      <a:pt x="3900" y="2605"/>
                      <a:pt x="3932" y="2636"/>
                      <a:pt x="3963" y="2657"/>
                    </a:cubicBezTo>
                    <a:cubicBezTo>
                      <a:pt x="3953" y="2751"/>
                      <a:pt x="3953" y="2751"/>
                      <a:pt x="3953" y="2844"/>
                    </a:cubicBezTo>
                    <a:cubicBezTo>
                      <a:pt x="3434" y="3113"/>
                      <a:pt x="2801" y="3217"/>
                      <a:pt x="2355" y="3259"/>
                    </a:cubicBezTo>
                    <a:cubicBezTo>
                      <a:pt x="2220" y="3269"/>
                      <a:pt x="2210" y="3456"/>
                      <a:pt x="2334" y="3477"/>
                    </a:cubicBezTo>
                    <a:cubicBezTo>
                      <a:pt x="2570" y="3531"/>
                      <a:pt x="2797" y="3553"/>
                      <a:pt x="3011" y="3553"/>
                    </a:cubicBezTo>
                    <a:cubicBezTo>
                      <a:pt x="3700" y="3553"/>
                      <a:pt x="4256" y="3319"/>
                      <a:pt x="4564" y="3145"/>
                    </a:cubicBezTo>
                    <a:cubicBezTo>
                      <a:pt x="4585" y="3166"/>
                      <a:pt x="4606" y="3186"/>
                      <a:pt x="4626" y="3196"/>
                    </a:cubicBezTo>
                    <a:cubicBezTo>
                      <a:pt x="4668" y="3238"/>
                      <a:pt x="4709" y="3269"/>
                      <a:pt x="4751" y="3300"/>
                    </a:cubicBezTo>
                    <a:cubicBezTo>
                      <a:pt x="4772" y="3332"/>
                      <a:pt x="4803" y="3352"/>
                      <a:pt x="4824" y="3373"/>
                    </a:cubicBezTo>
                    <a:cubicBezTo>
                      <a:pt x="4948" y="3477"/>
                      <a:pt x="5073" y="3590"/>
                      <a:pt x="5197" y="3705"/>
                    </a:cubicBezTo>
                    <a:cubicBezTo>
                      <a:pt x="5249" y="3756"/>
                      <a:pt x="5239" y="3850"/>
                      <a:pt x="5177" y="3881"/>
                    </a:cubicBezTo>
                    <a:cubicBezTo>
                      <a:pt x="4647" y="4161"/>
                      <a:pt x="4004" y="4275"/>
                      <a:pt x="3548" y="4317"/>
                    </a:cubicBezTo>
                    <a:cubicBezTo>
                      <a:pt x="3413" y="4327"/>
                      <a:pt x="3402" y="4503"/>
                      <a:pt x="3527" y="4535"/>
                    </a:cubicBezTo>
                    <a:cubicBezTo>
                      <a:pt x="3759" y="4588"/>
                      <a:pt x="3981" y="4610"/>
                      <a:pt x="4191" y="4610"/>
                    </a:cubicBezTo>
                    <a:cubicBezTo>
                      <a:pt x="4759" y="4610"/>
                      <a:pt x="5235" y="4447"/>
                      <a:pt x="5560" y="4296"/>
                    </a:cubicBezTo>
                    <a:lnTo>
                      <a:pt x="5871" y="4358"/>
                    </a:lnTo>
                    <a:cubicBezTo>
                      <a:pt x="5954" y="4431"/>
                      <a:pt x="6027" y="4514"/>
                      <a:pt x="6110" y="4597"/>
                    </a:cubicBezTo>
                    <a:cubicBezTo>
                      <a:pt x="6141" y="4639"/>
                      <a:pt x="6172" y="4669"/>
                      <a:pt x="6203" y="4701"/>
                    </a:cubicBezTo>
                    <a:cubicBezTo>
                      <a:pt x="6214" y="4711"/>
                      <a:pt x="6214" y="4722"/>
                      <a:pt x="6224" y="4722"/>
                    </a:cubicBezTo>
                    <a:cubicBezTo>
                      <a:pt x="6245" y="4752"/>
                      <a:pt x="6265" y="4773"/>
                      <a:pt x="6297" y="4794"/>
                    </a:cubicBezTo>
                    <a:cubicBezTo>
                      <a:pt x="6307" y="4805"/>
                      <a:pt x="6307" y="4814"/>
                      <a:pt x="6318" y="4825"/>
                    </a:cubicBezTo>
                    <a:lnTo>
                      <a:pt x="6390" y="4897"/>
                    </a:lnTo>
                    <a:cubicBezTo>
                      <a:pt x="6431" y="4950"/>
                      <a:pt x="6473" y="4991"/>
                      <a:pt x="6514" y="5043"/>
                    </a:cubicBezTo>
                    <a:lnTo>
                      <a:pt x="6597" y="5126"/>
                    </a:lnTo>
                    <a:cubicBezTo>
                      <a:pt x="6608" y="5146"/>
                      <a:pt x="6618" y="5157"/>
                      <a:pt x="6629" y="5167"/>
                    </a:cubicBezTo>
                    <a:cubicBezTo>
                      <a:pt x="6660" y="5209"/>
                      <a:pt x="6701" y="5250"/>
                      <a:pt x="6733" y="5292"/>
                    </a:cubicBezTo>
                    <a:cubicBezTo>
                      <a:pt x="6733" y="5292"/>
                      <a:pt x="6743" y="5292"/>
                      <a:pt x="6743" y="5302"/>
                    </a:cubicBezTo>
                    <a:cubicBezTo>
                      <a:pt x="6784" y="5344"/>
                      <a:pt x="6826" y="5395"/>
                      <a:pt x="6857" y="5437"/>
                    </a:cubicBezTo>
                    <a:cubicBezTo>
                      <a:pt x="6888" y="5468"/>
                      <a:pt x="6919" y="5510"/>
                      <a:pt x="6950" y="5541"/>
                    </a:cubicBezTo>
                    <a:cubicBezTo>
                      <a:pt x="6971" y="5572"/>
                      <a:pt x="7002" y="5603"/>
                      <a:pt x="7023" y="5634"/>
                    </a:cubicBezTo>
                    <a:cubicBezTo>
                      <a:pt x="7054" y="5665"/>
                      <a:pt x="7085" y="5707"/>
                      <a:pt x="7116" y="5748"/>
                    </a:cubicBezTo>
                    <a:cubicBezTo>
                      <a:pt x="7158" y="5790"/>
                      <a:pt x="7189" y="5831"/>
                      <a:pt x="7220" y="5873"/>
                    </a:cubicBezTo>
                    <a:lnTo>
                      <a:pt x="7438" y="6153"/>
                    </a:lnTo>
                    <a:cubicBezTo>
                      <a:pt x="7459" y="6174"/>
                      <a:pt x="7469" y="6195"/>
                      <a:pt x="7489" y="6215"/>
                    </a:cubicBezTo>
                    <a:cubicBezTo>
                      <a:pt x="7489" y="6225"/>
                      <a:pt x="7500" y="6225"/>
                      <a:pt x="7500" y="6236"/>
                    </a:cubicBezTo>
                    <a:cubicBezTo>
                      <a:pt x="7531" y="6267"/>
                      <a:pt x="7552" y="6308"/>
                      <a:pt x="7583" y="6340"/>
                    </a:cubicBezTo>
                    <a:cubicBezTo>
                      <a:pt x="7593" y="6360"/>
                      <a:pt x="7604" y="6370"/>
                      <a:pt x="7614" y="6381"/>
                    </a:cubicBezTo>
                    <a:cubicBezTo>
                      <a:pt x="7645" y="6423"/>
                      <a:pt x="7676" y="6474"/>
                      <a:pt x="7718" y="6516"/>
                    </a:cubicBezTo>
                    <a:cubicBezTo>
                      <a:pt x="7749" y="6557"/>
                      <a:pt x="7780" y="6609"/>
                      <a:pt x="7811" y="6651"/>
                    </a:cubicBezTo>
                    <a:cubicBezTo>
                      <a:pt x="7832" y="6692"/>
                      <a:pt x="7863" y="6734"/>
                      <a:pt x="7894" y="6775"/>
                    </a:cubicBezTo>
                    <a:cubicBezTo>
                      <a:pt x="7863" y="6755"/>
                      <a:pt x="7842" y="6744"/>
                      <a:pt x="7842" y="6744"/>
                    </a:cubicBezTo>
                    <a:cubicBezTo>
                      <a:pt x="7842" y="6744"/>
                      <a:pt x="6878" y="7107"/>
                      <a:pt x="5788" y="7128"/>
                    </a:cubicBezTo>
                    <a:cubicBezTo>
                      <a:pt x="5654" y="7128"/>
                      <a:pt x="5633" y="7336"/>
                      <a:pt x="5768" y="7346"/>
                    </a:cubicBezTo>
                    <a:cubicBezTo>
                      <a:pt x="5964" y="7376"/>
                      <a:pt x="6180" y="7395"/>
                      <a:pt x="6412" y="7395"/>
                    </a:cubicBezTo>
                    <a:cubicBezTo>
                      <a:pt x="6890" y="7395"/>
                      <a:pt x="7436" y="7317"/>
                      <a:pt x="8029" y="7107"/>
                    </a:cubicBezTo>
                    <a:cubicBezTo>
                      <a:pt x="8081" y="7128"/>
                      <a:pt x="8112" y="7138"/>
                      <a:pt x="8153" y="7149"/>
                    </a:cubicBezTo>
                    <a:cubicBezTo>
                      <a:pt x="8174" y="7170"/>
                      <a:pt x="8185" y="7190"/>
                      <a:pt x="8195" y="7211"/>
                    </a:cubicBezTo>
                    <a:lnTo>
                      <a:pt x="8257" y="7304"/>
                    </a:lnTo>
                    <a:lnTo>
                      <a:pt x="8319" y="7398"/>
                    </a:lnTo>
                    <a:cubicBezTo>
                      <a:pt x="8340" y="7439"/>
                      <a:pt x="8372" y="7470"/>
                      <a:pt x="8392" y="7511"/>
                    </a:cubicBezTo>
                    <a:cubicBezTo>
                      <a:pt x="8413" y="7553"/>
                      <a:pt x="8444" y="7585"/>
                      <a:pt x="8465" y="7626"/>
                    </a:cubicBezTo>
                    <a:cubicBezTo>
                      <a:pt x="8506" y="7688"/>
                      <a:pt x="8538" y="7750"/>
                      <a:pt x="8579" y="7802"/>
                    </a:cubicBezTo>
                    <a:cubicBezTo>
                      <a:pt x="8600" y="7843"/>
                      <a:pt x="8630" y="7896"/>
                      <a:pt x="8651" y="7937"/>
                    </a:cubicBezTo>
                    <a:cubicBezTo>
                      <a:pt x="8693" y="7999"/>
                      <a:pt x="8734" y="8072"/>
                      <a:pt x="8776" y="8134"/>
                    </a:cubicBezTo>
                    <a:cubicBezTo>
                      <a:pt x="8817" y="8196"/>
                      <a:pt x="8776" y="8279"/>
                      <a:pt x="8713" y="8300"/>
                    </a:cubicBezTo>
                    <a:cubicBezTo>
                      <a:pt x="8340" y="8414"/>
                      <a:pt x="7687" y="8570"/>
                      <a:pt x="6982" y="8580"/>
                    </a:cubicBezTo>
                    <a:cubicBezTo>
                      <a:pt x="6846" y="8580"/>
                      <a:pt x="6826" y="8788"/>
                      <a:pt x="6961" y="8798"/>
                    </a:cubicBezTo>
                    <a:cubicBezTo>
                      <a:pt x="7160" y="8827"/>
                      <a:pt x="7377" y="8844"/>
                      <a:pt x="7608" y="8844"/>
                    </a:cubicBezTo>
                    <a:cubicBezTo>
                      <a:pt x="8038" y="8844"/>
                      <a:pt x="8520" y="8784"/>
                      <a:pt x="9045" y="8622"/>
                    </a:cubicBezTo>
                    <a:cubicBezTo>
                      <a:pt x="9056" y="8632"/>
                      <a:pt x="9066" y="8653"/>
                      <a:pt x="9066" y="8663"/>
                    </a:cubicBezTo>
                    <a:cubicBezTo>
                      <a:pt x="9098" y="8705"/>
                      <a:pt x="9118" y="8746"/>
                      <a:pt x="9139" y="8788"/>
                    </a:cubicBezTo>
                    <a:cubicBezTo>
                      <a:pt x="9160" y="8829"/>
                      <a:pt x="9181" y="8860"/>
                      <a:pt x="9201" y="8901"/>
                    </a:cubicBezTo>
                    <a:cubicBezTo>
                      <a:pt x="9294" y="9078"/>
                      <a:pt x="9377" y="9254"/>
                      <a:pt x="9471" y="9441"/>
                    </a:cubicBezTo>
                    <a:cubicBezTo>
                      <a:pt x="9492" y="9493"/>
                      <a:pt x="9523" y="9535"/>
                      <a:pt x="9543" y="9586"/>
                    </a:cubicBezTo>
                    <a:cubicBezTo>
                      <a:pt x="9575" y="9648"/>
                      <a:pt x="9596" y="9701"/>
                      <a:pt x="9626" y="9763"/>
                    </a:cubicBezTo>
                    <a:cubicBezTo>
                      <a:pt x="9658" y="9835"/>
                      <a:pt x="9596" y="9918"/>
                      <a:pt x="9513" y="9918"/>
                    </a:cubicBezTo>
                    <a:cubicBezTo>
                      <a:pt x="9118" y="9887"/>
                      <a:pt x="8517" y="9814"/>
                      <a:pt x="7904" y="9618"/>
                    </a:cubicBezTo>
                    <a:cubicBezTo>
                      <a:pt x="7892" y="9614"/>
                      <a:pt x="7880" y="9612"/>
                      <a:pt x="7869" y="9612"/>
                    </a:cubicBezTo>
                    <a:cubicBezTo>
                      <a:pt x="7766" y="9612"/>
                      <a:pt x="7709" y="9769"/>
                      <a:pt x="7821" y="9825"/>
                    </a:cubicBezTo>
                    <a:cubicBezTo>
                      <a:pt x="8319" y="10084"/>
                      <a:pt x="8983" y="10302"/>
                      <a:pt x="9803" y="10333"/>
                    </a:cubicBezTo>
                    <a:cubicBezTo>
                      <a:pt x="9855" y="10333"/>
                      <a:pt x="9886" y="10364"/>
                      <a:pt x="9907" y="10395"/>
                    </a:cubicBezTo>
                    <a:cubicBezTo>
                      <a:pt x="9948" y="10499"/>
                      <a:pt x="9990" y="10613"/>
                      <a:pt x="10031" y="10717"/>
                    </a:cubicBezTo>
                    <a:cubicBezTo>
                      <a:pt x="10052" y="10769"/>
                      <a:pt x="10073" y="10810"/>
                      <a:pt x="10094" y="10862"/>
                    </a:cubicBezTo>
                    <a:cubicBezTo>
                      <a:pt x="10114" y="10914"/>
                      <a:pt x="10135" y="10976"/>
                      <a:pt x="10156" y="11028"/>
                    </a:cubicBezTo>
                    <a:cubicBezTo>
                      <a:pt x="10156" y="11028"/>
                      <a:pt x="10156" y="11038"/>
                      <a:pt x="10166" y="11038"/>
                    </a:cubicBezTo>
                    <a:lnTo>
                      <a:pt x="10197" y="11132"/>
                    </a:lnTo>
                    <a:cubicBezTo>
                      <a:pt x="10207" y="11174"/>
                      <a:pt x="10249" y="11204"/>
                      <a:pt x="10301" y="11204"/>
                    </a:cubicBezTo>
                    <a:lnTo>
                      <a:pt x="10415" y="11204"/>
                    </a:lnTo>
                    <a:cubicBezTo>
                      <a:pt x="10446" y="11204"/>
                      <a:pt x="10477" y="11194"/>
                      <a:pt x="10498" y="11163"/>
                    </a:cubicBezTo>
                    <a:lnTo>
                      <a:pt x="10622" y="11008"/>
                    </a:lnTo>
                    <a:cubicBezTo>
                      <a:pt x="10654" y="10976"/>
                      <a:pt x="10654" y="10935"/>
                      <a:pt x="10633" y="10893"/>
                    </a:cubicBezTo>
                    <a:cubicBezTo>
                      <a:pt x="10612" y="10842"/>
                      <a:pt x="10591" y="10789"/>
                      <a:pt x="10560" y="10727"/>
                    </a:cubicBezTo>
                    <a:cubicBezTo>
                      <a:pt x="10529" y="10655"/>
                      <a:pt x="10498" y="10582"/>
                      <a:pt x="10456" y="10510"/>
                    </a:cubicBezTo>
                    <a:cubicBezTo>
                      <a:pt x="10394" y="10354"/>
                      <a:pt x="10322" y="10208"/>
                      <a:pt x="10249" y="10063"/>
                    </a:cubicBezTo>
                    <a:cubicBezTo>
                      <a:pt x="10488" y="9576"/>
                      <a:pt x="11048" y="8321"/>
                      <a:pt x="11037" y="7346"/>
                    </a:cubicBezTo>
                    <a:cubicBezTo>
                      <a:pt x="11032" y="7269"/>
                      <a:pt x="10974" y="7230"/>
                      <a:pt x="10918" y="7230"/>
                    </a:cubicBezTo>
                    <a:cubicBezTo>
                      <a:pt x="10868" y="7230"/>
                      <a:pt x="10819" y="7261"/>
                      <a:pt x="10809" y="7325"/>
                    </a:cubicBezTo>
                    <a:cubicBezTo>
                      <a:pt x="10716" y="7926"/>
                      <a:pt x="10498" y="8839"/>
                      <a:pt x="10020" y="9576"/>
                    </a:cubicBezTo>
                    <a:cubicBezTo>
                      <a:pt x="10000" y="9524"/>
                      <a:pt x="9969" y="9472"/>
                      <a:pt x="9948" y="9420"/>
                    </a:cubicBezTo>
                    <a:cubicBezTo>
                      <a:pt x="9896" y="9316"/>
                      <a:pt x="9845" y="9213"/>
                      <a:pt x="9782" y="9109"/>
                    </a:cubicBezTo>
                    <a:cubicBezTo>
                      <a:pt x="9762" y="9057"/>
                      <a:pt x="9730" y="9005"/>
                      <a:pt x="9709" y="8954"/>
                    </a:cubicBezTo>
                    <a:cubicBezTo>
                      <a:pt x="9679" y="8901"/>
                      <a:pt x="9658" y="8850"/>
                      <a:pt x="9626" y="8798"/>
                    </a:cubicBezTo>
                    <a:cubicBezTo>
                      <a:pt x="9606" y="8756"/>
                      <a:pt x="9575" y="8705"/>
                      <a:pt x="9543" y="8653"/>
                    </a:cubicBezTo>
                    <a:cubicBezTo>
                      <a:pt x="9523" y="8601"/>
                      <a:pt x="9492" y="8549"/>
                      <a:pt x="9471" y="8497"/>
                    </a:cubicBezTo>
                    <a:cubicBezTo>
                      <a:pt x="9440" y="8445"/>
                      <a:pt x="9409" y="8404"/>
                      <a:pt x="9388" y="8352"/>
                    </a:cubicBezTo>
                    <a:cubicBezTo>
                      <a:pt x="9377" y="8341"/>
                      <a:pt x="9377" y="8341"/>
                      <a:pt x="9377" y="8331"/>
                    </a:cubicBezTo>
                    <a:cubicBezTo>
                      <a:pt x="9347" y="8269"/>
                      <a:pt x="9305" y="8207"/>
                      <a:pt x="9264" y="8134"/>
                    </a:cubicBezTo>
                    <a:cubicBezTo>
                      <a:pt x="9139" y="7916"/>
                      <a:pt x="9015" y="7688"/>
                      <a:pt x="8890" y="7470"/>
                    </a:cubicBezTo>
                    <a:lnTo>
                      <a:pt x="8579" y="6972"/>
                    </a:lnTo>
                    <a:cubicBezTo>
                      <a:pt x="8869" y="6080"/>
                      <a:pt x="8879" y="5302"/>
                      <a:pt x="8787" y="4701"/>
                    </a:cubicBezTo>
                    <a:cubicBezTo>
                      <a:pt x="8777" y="4636"/>
                      <a:pt x="8723" y="4604"/>
                      <a:pt x="8671" y="4604"/>
                    </a:cubicBezTo>
                    <a:cubicBezTo>
                      <a:pt x="8614" y="4604"/>
                      <a:pt x="8558" y="4641"/>
                      <a:pt x="8558" y="4711"/>
                    </a:cubicBezTo>
                    <a:cubicBezTo>
                      <a:pt x="8568" y="5468"/>
                      <a:pt x="8402" y="6163"/>
                      <a:pt x="8289" y="6526"/>
                    </a:cubicBezTo>
                    <a:cubicBezTo>
                      <a:pt x="8133" y="6277"/>
                      <a:pt x="7957" y="6029"/>
                      <a:pt x="7791" y="5790"/>
                    </a:cubicBezTo>
                    <a:cubicBezTo>
                      <a:pt x="7718" y="5697"/>
                      <a:pt x="7645" y="5593"/>
                      <a:pt x="7562" y="5489"/>
                    </a:cubicBezTo>
                    <a:cubicBezTo>
                      <a:pt x="7552" y="5468"/>
                      <a:pt x="7542" y="5458"/>
                      <a:pt x="7521" y="5437"/>
                    </a:cubicBezTo>
                    <a:cubicBezTo>
                      <a:pt x="7510" y="5416"/>
                      <a:pt x="7489" y="5385"/>
                      <a:pt x="7469" y="5365"/>
                    </a:cubicBezTo>
                    <a:cubicBezTo>
                      <a:pt x="7459" y="5354"/>
                      <a:pt x="7448" y="5344"/>
                      <a:pt x="7438" y="5323"/>
                    </a:cubicBezTo>
                    <a:cubicBezTo>
                      <a:pt x="7427" y="5312"/>
                      <a:pt x="7417" y="5302"/>
                      <a:pt x="7406" y="5282"/>
                    </a:cubicBezTo>
                    <a:cubicBezTo>
                      <a:pt x="7386" y="5261"/>
                      <a:pt x="7376" y="5219"/>
                      <a:pt x="7386" y="5188"/>
                    </a:cubicBezTo>
                    <a:cubicBezTo>
                      <a:pt x="7510" y="4763"/>
                      <a:pt x="7666" y="3933"/>
                      <a:pt x="7386" y="2989"/>
                    </a:cubicBezTo>
                    <a:cubicBezTo>
                      <a:pt x="7373" y="2935"/>
                      <a:pt x="7330" y="2911"/>
                      <a:pt x="7287" y="2911"/>
                    </a:cubicBezTo>
                    <a:cubicBezTo>
                      <a:pt x="7229" y="2911"/>
                      <a:pt x="7168" y="2954"/>
                      <a:pt x="7168" y="3030"/>
                    </a:cubicBezTo>
                    <a:cubicBezTo>
                      <a:pt x="7210" y="3653"/>
                      <a:pt x="7148" y="4234"/>
                      <a:pt x="6950" y="4722"/>
                    </a:cubicBezTo>
                    <a:cubicBezTo>
                      <a:pt x="6899" y="4659"/>
                      <a:pt x="6857" y="4597"/>
                      <a:pt x="6805" y="4545"/>
                    </a:cubicBezTo>
                    <a:cubicBezTo>
                      <a:pt x="6670" y="4400"/>
                      <a:pt x="6546" y="4254"/>
                      <a:pt x="6411" y="4109"/>
                    </a:cubicBezTo>
                    <a:cubicBezTo>
                      <a:pt x="6359" y="4058"/>
                      <a:pt x="6307" y="3995"/>
                      <a:pt x="6255" y="3943"/>
                    </a:cubicBezTo>
                    <a:cubicBezTo>
                      <a:pt x="6235" y="3912"/>
                      <a:pt x="6203" y="3892"/>
                      <a:pt x="6182" y="3860"/>
                    </a:cubicBezTo>
                    <a:cubicBezTo>
                      <a:pt x="6152" y="3829"/>
                      <a:pt x="6120" y="3809"/>
                      <a:pt x="6099" y="3777"/>
                    </a:cubicBezTo>
                    <a:cubicBezTo>
                      <a:pt x="6069" y="3756"/>
                      <a:pt x="6048" y="3726"/>
                      <a:pt x="6016" y="3694"/>
                    </a:cubicBezTo>
                    <a:cubicBezTo>
                      <a:pt x="5975" y="3653"/>
                      <a:pt x="5924" y="3611"/>
                      <a:pt x="5882" y="3560"/>
                    </a:cubicBezTo>
                    <a:cubicBezTo>
                      <a:pt x="5871" y="3549"/>
                      <a:pt x="5861" y="3539"/>
                      <a:pt x="5841" y="3528"/>
                    </a:cubicBezTo>
                    <a:lnTo>
                      <a:pt x="5778" y="3466"/>
                    </a:lnTo>
                    <a:cubicBezTo>
                      <a:pt x="5778" y="3456"/>
                      <a:pt x="5768" y="3456"/>
                      <a:pt x="5758" y="3445"/>
                    </a:cubicBezTo>
                    <a:cubicBezTo>
                      <a:pt x="5758" y="3435"/>
                      <a:pt x="5747" y="3435"/>
                      <a:pt x="5737" y="3424"/>
                    </a:cubicBezTo>
                    <a:cubicBezTo>
                      <a:pt x="5705" y="3394"/>
                      <a:pt x="5695" y="3362"/>
                      <a:pt x="5705" y="3321"/>
                    </a:cubicBezTo>
                    <a:cubicBezTo>
                      <a:pt x="5788" y="3010"/>
                      <a:pt x="5851" y="2512"/>
                      <a:pt x="5664" y="1983"/>
                    </a:cubicBezTo>
                    <a:cubicBezTo>
                      <a:pt x="5646" y="1929"/>
                      <a:pt x="5601" y="1905"/>
                      <a:pt x="5557" y="1905"/>
                    </a:cubicBezTo>
                    <a:cubicBezTo>
                      <a:pt x="5498" y="1905"/>
                      <a:pt x="5440" y="1948"/>
                      <a:pt x="5446" y="2025"/>
                    </a:cubicBezTo>
                    <a:cubicBezTo>
                      <a:pt x="5467" y="2283"/>
                      <a:pt x="5467" y="2605"/>
                      <a:pt x="5405" y="2896"/>
                    </a:cubicBezTo>
                    <a:cubicBezTo>
                      <a:pt x="5391" y="2951"/>
                      <a:pt x="5345" y="2983"/>
                      <a:pt x="5294" y="2983"/>
                    </a:cubicBezTo>
                    <a:cubicBezTo>
                      <a:pt x="5269" y="2983"/>
                      <a:pt x="5242" y="2975"/>
                      <a:pt x="5218" y="2958"/>
                    </a:cubicBezTo>
                    <a:lnTo>
                      <a:pt x="5187" y="2927"/>
                    </a:lnTo>
                    <a:cubicBezTo>
                      <a:pt x="5156" y="2896"/>
                      <a:pt x="5124" y="2875"/>
                      <a:pt x="5094" y="2854"/>
                    </a:cubicBezTo>
                    <a:cubicBezTo>
                      <a:pt x="5062" y="2823"/>
                      <a:pt x="5031" y="2802"/>
                      <a:pt x="5011" y="2781"/>
                    </a:cubicBezTo>
                    <a:cubicBezTo>
                      <a:pt x="4979" y="2751"/>
                      <a:pt x="4948" y="2730"/>
                      <a:pt x="4917" y="2709"/>
                    </a:cubicBezTo>
                    <a:cubicBezTo>
                      <a:pt x="4886" y="2678"/>
                      <a:pt x="4855" y="2657"/>
                      <a:pt x="4824" y="2636"/>
                    </a:cubicBezTo>
                    <a:cubicBezTo>
                      <a:pt x="4803" y="2605"/>
                      <a:pt x="4772" y="2585"/>
                      <a:pt x="4741" y="2564"/>
                    </a:cubicBezTo>
                    <a:cubicBezTo>
                      <a:pt x="4709" y="2543"/>
                      <a:pt x="4679" y="2512"/>
                      <a:pt x="4647" y="2491"/>
                    </a:cubicBezTo>
                    <a:cubicBezTo>
                      <a:pt x="4658" y="2180"/>
                      <a:pt x="4606" y="1703"/>
                      <a:pt x="4336" y="1236"/>
                    </a:cubicBezTo>
                    <a:cubicBezTo>
                      <a:pt x="4311" y="1196"/>
                      <a:pt x="4274" y="1179"/>
                      <a:pt x="4238" y="1179"/>
                    </a:cubicBezTo>
                    <a:cubicBezTo>
                      <a:pt x="4172" y="1179"/>
                      <a:pt x="4109" y="1238"/>
                      <a:pt x="4129" y="1319"/>
                    </a:cubicBezTo>
                    <a:cubicBezTo>
                      <a:pt x="4202" y="1589"/>
                      <a:pt x="4264" y="1900"/>
                      <a:pt x="4264" y="2211"/>
                    </a:cubicBezTo>
                    <a:lnTo>
                      <a:pt x="4253" y="2211"/>
                    </a:lnTo>
                    <a:cubicBezTo>
                      <a:pt x="4232" y="2191"/>
                      <a:pt x="4212" y="2170"/>
                      <a:pt x="4181" y="2159"/>
                    </a:cubicBezTo>
                    <a:cubicBezTo>
                      <a:pt x="4160" y="2138"/>
                      <a:pt x="4129" y="2117"/>
                      <a:pt x="4098" y="2097"/>
                    </a:cubicBezTo>
                    <a:cubicBezTo>
                      <a:pt x="4077" y="2076"/>
                      <a:pt x="4056" y="2066"/>
                      <a:pt x="4025" y="2045"/>
                    </a:cubicBezTo>
                    <a:cubicBezTo>
                      <a:pt x="3983" y="2025"/>
                      <a:pt x="3953" y="1993"/>
                      <a:pt x="3911" y="1972"/>
                    </a:cubicBezTo>
                    <a:lnTo>
                      <a:pt x="3817" y="1910"/>
                    </a:lnTo>
                    <a:cubicBezTo>
                      <a:pt x="3807" y="1900"/>
                      <a:pt x="3797" y="1900"/>
                      <a:pt x="3787" y="1889"/>
                    </a:cubicBezTo>
                    <a:cubicBezTo>
                      <a:pt x="3776" y="1879"/>
                      <a:pt x="3755" y="1869"/>
                      <a:pt x="3745" y="1859"/>
                    </a:cubicBezTo>
                    <a:cubicBezTo>
                      <a:pt x="3704" y="1838"/>
                      <a:pt x="3662" y="1817"/>
                      <a:pt x="3631" y="1786"/>
                    </a:cubicBezTo>
                    <a:cubicBezTo>
                      <a:pt x="3589" y="1765"/>
                      <a:pt x="3558" y="1744"/>
                      <a:pt x="3517" y="1723"/>
                    </a:cubicBezTo>
                    <a:cubicBezTo>
                      <a:pt x="3465" y="1693"/>
                      <a:pt x="3423" y="1661"/>
                      <a:pt x="3372" y="1630"/>
                    </a:cubicBezTo>
                    <a:cubicBezTo>
                      <a:pt x="3319" y="1610"/>
                      <a:pt x="3278" y="1578"/>
                      <a:pt x="3237" y="1557"/>
                    </a:cubicBezTo>
                    <a:cubicBezTo>
                      <a:pt x="3185" y="1527"/>
                      <a:pt x="3133" y="1506"/>
                      <a:pt x="3091" y="1474"/>
                    </a:cubicBezTo>
                    <a:cubicBezTo>
                      <a:pt x="3040" y="1444"/>
                      <a:pt x="2988" y="1423"/>
                      <a:pt x="2946" y="1391"/>
                    </a:cubicBezTo>
                    <a:cubicBezTo>
                      <a:pt x="2895" y="1371"/>
                      <a:pt x="2842" y="1340"/>
                      <a:pt x="2791" y="1319"/>
                    </a:cubicBezTo>
                    <a:cubicBezTo>
                      <a:pt x="2646" y="1246"/>
                      <a:pt x="2500" y="1174"/>
                      <a:pt x="2344" y="1101"/>
                    </a:cubicBezTo>
                    <a:cubicBezTo>
                      <a:pt x="2355" y="863"/>
                      <a:pt x="2324" y="427"/>
                      <a:pt x="2033" y="43"/>
                    </a:cubicBezTo>
                    <a:cubicBezTo>
                      <a:pt x="2010" y="14"/>
                      <a:pt x="1979" y="1"/>
                      <a:pt x="1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9" name="Google Shape;2479;p54"/>
              <p:cNvSpPr/>
              <p:nvPr/>
            </p:nvSpPr>
            <p:spPr>
              <a:xfrm>
                <a:off x="3025725" y="2954078"/>
                <a:ext cx="851770" cy="637366"/>
              </a:xfrm>
              <a:custGeom>
                <a:avLst/>
                <a:gdLst/>
                <a:ahLst/>
                <a:cxnLst/>
                <a:rect l="l" t="t" r="r" b="b"/>
                <a:pathLst>
                  <a:path w="14572" h="10904" extrusionOk="0">
                    <a:moveTo>
                      <a:pt x="550" y="0"/>
                    </a:moveTo>
                    <a:cubicBezTo>
                      <a:pt x="289" y="0"/>
                      <a:pt x="105" y="103"/>
                      <a:pt x="139" y="399"/>
                    </a:cubicBezTo>
                    <a:cubicBezTo>
                      <a:pt x="181" y="794"/>
                      <a:pt x="1342" y="1384"/>
                      <a:pt x="1612" y="1727"/>
                    </a:cubicBezTo>
                    <a:cubicBezTo>
                      <a:pt x="1903" y="2090"/>
                      <a:pt x="2162" y="2474"/>
                      <a:pt x="2390" y="2868"/>
                    </a:cubicBezTo>
                    <a:cubicBezTo>
                      <a:pt x="2460" y="2999"/>
                      <a:pt x="2356" y="3125"/>
                      <a:pt x="2239" y="3125"/>
                    </a:cubicBezTo>
                    <a:cubicBezTo>
                      <a:pt x="2199" y="3125"/>
                      <a:pt x="2157" y="3110"/>
                      <a:pt x="2120" y="3076"/>
                    </a:cubicBezTo>
                    <a:cubicBezTo>
                      <a:pt x="1809" y="2785"/>
                      <a:pt x="1488" y="2370"/>
                      <a:pt x="1322" y="2214"/>
                    </a:cubicBezTo>
                    <a:cubicBezTo>
                      <a:pt x="1280" y="2173"/>
                      <a:pt x="1207" y="2111"/>
                      <a:pt x="1114" y="2038"/>
                    </a:cubicBezTo>
                    <a:cubicBezTo>
                      <a:pt x="852" y="1837"/>
                      <a:pt x="451" y="1570"/>
                      <a:pt x="212" y="1570"/>
                    </a:cubicBezTo>
                    <a:cubicBezTo>
                      <a:pt x="82" y="1570"/>
                      <a:pt x="0" y="1649"/>
                      <a:pt x="15" y="1862"/>
                    </a:cubicBezTo>
                    <a:cubicBezTo>
                      <a:pt x="56" y="2474"/>
                      <a:pt x="1228" y="2598"/>
                      <a:pt x="1622" y="2920"/>
                    </a:cubicBezTo>
                    <a:cubicBezTo>
                      <a:pt x="1903" y="3159"/>
                      <a:pt x="2442" y="3594"/>
                      <a:pt x="2722" y="3968"/>
                    </a:cubicBezTo>
                    <a:cubicBezTo>
                      <a:pt x="2810" y="4075"/>
                      <a:pt x="2722" y="4239"/>
                      <a:pt x="2590" y="4239"/>
                    </a:cubicBezTo>
                    <a:cubicBezTo>
                      <a:pt x="2582" y="4239"/>
                      <a:pt x="2574" y="4239"/>
                      <a:pt x="2566" y="4237"/>
                    </a:cubicBezTo>
                    <a:cubicBezTo>
                      <a:pt x="2193" y="4185"/>
                      <a:pt x="1664" y="3802"/>
                      <a:pt x="1373" y="3740"/>
                    </a:cubicBezTo>
                    <a:cubicBezTo>
                      <a:pt x="1284" y="3722"/>
                      <a:pt x="1179" y="3712"/>
                      <a:pt x="1074" y="3712"/>
                    </a:cubicBezTo>
                    <a:cubicBezTo>
                      <a:pt x="694" y="3712"/>
                      <a:pt x="324" y="3847"/>
                      <a:pt x="772" y="4237"/>
                    </a:cubicBezTo>
                    <a:cubicBezTo>
                      <a:pt x="1332" y="4725"/>
                      <a:pt x="2473" y="4393"/>
                      <a:pt x="3178" y="4818"/>
                    </a:cubicBezTo>
                    <a:cubicBezTo>
                      <a:pt x="3323" y="4901"/>
                      <a:pt x="3261" y="5130"/>
                      <a:pt x="3085" y="5130"/>
                    </a:cubicBezTo>
                    <a:cubicBezTo>
                      <a:pt x="2950" y="5130"/>
                      <a:pt x="2805" y="5130"/>
                      <a:pt x="2639" y="5119"/>
                    </a:cubicBezTo>
                    <a:cubicBezTo>
                      <a:pt x="2493" y="5114"/>
                      <a:pt x="2341" y="5110"/>
                      <a:pt x="2192" y="5110"/>
                    </a:cubicBezTo>
                    <a:cubicBezTo>
                      <a:pt x="1647" y="5110"/>
                      <a:pt x="1132" y="5169"/>
                      <a:pt x="1083" y="5503"/>
                    </a:cubicBezTo>
                    <a:cubicBezTo>
                      <a:pt x="1030" y="5881"/>
                      <a:pt x="1294" y="6006"/>
                      <a:pt x="1668" y="6006"/>
                    </a:cubicBezTo>
                    <a:cubicBezTo>
                      <a:pt x="2320" y="6006"/>
                      <a:pt x="3307" y="5627"/>
                      <a:pt x="3531" y="5554"/>
                    </a:cubicBezTo>
                    <a:cubicBezTo>
                      <a:pt x="3660" y="5518"/>
                      <a:pt x="4076" y="5386"/>
                      <a:pt x="4299" y="5386"/>
                    </a:cubicBezTo>
                    <a:cubicBezTo>
                      <a:pt x="4454" y="5386"/>
                      <a:pt x="4516" y="5449"/>
                      <a:pt x="4330" y="5648"/>
                    </a:cubicBezTo>
                    <a:cubicBezTo>
                      <a:pt x="4153" y="5835"/>
                      <a:pt x="3479" y="5949"/>
                      <a:pt x="3240" y="6073"/>
                    </a:cubicBezTo>
                    <a:cubicBezTo>
                      <a:pt x="2867" y="6271"/>
                      <a:pt x="2318" y="6488"/>
                      <a:pt x="2069" y="6841"/>
                    </a:cubicBezTo>
                    <a:cubicBezTo>
                      <a:pt x="1768" y="7247"/>
                      <a:pt x="1989" y="7418"/>
                      <a:pt x="2338" y="7418"/>
                    </a:cubicBezTo>
                    <a:cubicBezTo>
                      <a:pt x="2435" y="7418"/>
                      <a:pt x="2542" y="7405"/>
                      <a:pt x="2649" y="7380"/>
                    </a:cubicBezTo>
                    <a:cubicBezTo>
                      <a:pt x="3282" y="7246"/>
                      <a:pt x="3189" y="6758"/>
                      <a:pt x="3666" y="6437"/>
                    </a:cubicBezTo>
                    <a:cubicBezTo>
                      <a:pt x="3943" y="6254"/>
                      <a:pt x="4241" y="6203"/>
                      <a:pt x="4550" y="6203"/>
                    </a:cubicBezTo>
                    <a:cubicBezTo>
                      <a:pt x="4611" y="6203"/>
                      <a:pt x="4672" y="6205"/>
                      <a:pt x="4734" y="6208"/>
                    </a:cubicBezTo>
                    <a:cubicBezTo>
                      <a:pt x="4900" y="6208"/>
                      <a:pt x="4962" y="6437"/>
                      <a:pt x="4817" y="6520"/>
                    </a:cubicBezTo>
                    <a:cubicBezTo>
                      <a:pt x="4485" y="6737"/>
                      <a:pt x="3966" y="6976"/>
                      <a:pt x="3811" y="7100"/>
                    </a:cubicBezTo>
                    <a:cubicBezTo>
                      <a:pt x="3459" y="7380"/>
                      <a:pt x="2576" y="7661"/>
                      <a:pt x="2369" y="8065"/>
                    </a:cubicBezTo>
                    <a:cubicBezTo>
                      <a:pt x="2214" y="8380"/>
                      <a:pt x="2350" y="8487"/>
                      <a:pt x="2592" y="8487"/>
                    </a:cubicBezTo>
                    <a:cubicBezTo>
                      <a:pt x="2963" y="8487"/>
                      <a:pt x="3581" y="8234"/>
                      <a:pt x="3770" y="8096"/>
                    </a:cubicBezTo>
                    <a:cubicBezTo>
                      <a:pt x="4236" y="7744"/>
                      <a:pt x="4600" y="7339"/>
                      <a:pt x="5128" y="7059"/>
                    </a:cubicBezTo>
                    <a:cubicBezTo>
                      <a:pt x="5255" y="6990"/>
                      <a:pt x="5655" y="6712"/>
                      <a:pt x="5841" y="6712"/>
                    </a:cubicBezTo>
                    <a:cubicBezTo>
                      <a:pt x="5853" y="6712"/>
                      <a:pt x="5865" y="6714"/>
                      <a:pt x="5875" y="6716"/>
                    </a:cubicBezTo>
                    <a:cubicBezTo>
                      <a:pt x="6249" y="6831"/>
                      <a:pt x="5678" y="7214"/>
                      <a:pt x="5533" y="7318"/>
                    </a:cubicBezTo>
                    <a:cubicBezTo>
                      <a:pt x="5035" y="7671"/>
                      <a:pt x="4527" y="7992"/>
                      <a:pt x="4070" y="8407"/>
                    </a:cubicBezTo>
                    <a:cubicBezTo>
                      <a:pt x="3612" y="8841"/>
                      <a:pt x="3580" y="9540"/>
                      <a:pt x="4051" y="9540"/>
                    </a:cubicBezTo>
                    <a:cubicBezTo>
                      <a:pt x="4177" y="9540"/>
                      <a:pt x="4338" y="9490"/>
                      <a:pt x="4537" y="9372"/>
                    </a:cubicBezTo>
                    <a:cubicBezTo>
                      <a:pt x="5149" y="9019"/>
                      <a:pt x="5388" y="8106"/>
                      <a:pt x="5803" y="7578"/>
                    </a:cubicBezTo>
                    <a:cubicBezTo>
                      <a:pt x="5976" y="7353"/>
                      <a:pt x="6201" y="7006"/>
                      <a:pt x="6536" y="7006"/>
                    </a:cubicBezTo>
                    <a:cubicBezTo>
                      <a:pt x="6540" y="7006"/>
                      <a:pt x="6545" y="7006"/>
                      <a:pt x="6550" y="7007"/>
                    </a:cubicBezTo>
                    <a:cubicBezTo>
                      <a:pt x="7089" y="7007"/>
                      <a:pt x="6902" y="7412"/>
                      <a:pt x="6601" y="7640"/>
                    </a:cubicBezTo>
                    <a:cubicBezTo>
                      <a:pt x="6311" y="7868"/>
                      <a:pt x="5948" y="8002"/>
                      <a:pt x="5741" y="8314"/>
                    </a:cubicBezTo>
                    <a:cubicBezTo>
                      <a:pt x="5530" y="8630"/>
                      <a:pt x="4380" y="10904"/>
                      <a:pt x="5156" y="10904"/>
                    </a:cubicBezTo>
                    <a:cubicBezTo>
                      <a:pt x="5220" y="10904"/>
                      <a:pt x="5297" y="10889"/>
                      <a:pt x="5388" y="10855"/>
                    </a:cubicBezTo>
                    <a:cubicBezTo>
                      <a:pt x="6186" y="10554"/>
                      <a:pt x="5865" y="9611"/>
                      <a:pt x="6103" y="8998"/>
                    </a:cubicBezTo>
                    <a:cubicBezTo>
                      <a:pt x="6259" y="8583"/>
                      <a:pt x="6497" y="8158"/>
                      <a:pt x="6840" y="7878"/>
                    </a:cubicBezTo>
                    <a:cubicBezTo>
                      <a:pt x="7049" y="7711"/>
                      <a:pt x="7420" y="7495"/>
                      <a:pt x="7604" y="7495"/>
                    </a:cubicBezTo>
                    <a:cubicBezTo>
                      <a:pt x="7739" y="7495"/>
                      <a:pt x="7773" y="7612"/>
                      <a:pt x="7566" y="7951"/>
                    </a:cubicBezTo>
                    <a:cubicBezTo>
                      <a:pt x="7244" y="8470"/>
                      <a:pt x="6612" y="8936"/>
                      <a:pt x="6529" y="9579"/>
                    </a:cubicBezTo>
                    <a:cubicBezTo>
                      <a:pt x="6478" y="9990"/>
                      <a:pt x="6610" y="10163"/>
                      <a:pt x="6788" y="10163"/>
                    </a:cubicBezTo>
                    <a:cubicBezTo>
                      <a:pt x="7009" y="10163"/>
                      <a:pt x="7302" y="9895"/>
                      <a:pt x="7400" y="9486"/>
                    </a:cubicBezTo>
                    <a:cubicBezTo>
                      <a:pt x="7546" y="8895"/>
                      <a:pt x="7556" y="8096"/>
                      <a:pt x="8189" y="7795"/>
                    </a:cubicBezTo>
                    <a:cubicBezTo>
                      <a:pt x="8307" y="7741"/>
                      <a:pt x="8511" y="7691"/>
                      <a:pt x="8697" y="7691"/>
                    </a:cubicBezTo>
                    <a:cubicBezTo>
                      <a:pt x="8901" y="7691"/>
                      <a:pt x="9085" y="7751"/>
                      <a:pt x="9111" y="7930"/>
                    </a:cubicBezTo>
                    <a:cubicBezTo>
                      <a:pt x="9143" y="8117"/>
                      <a:pt x="8438" y="8853"/>
                      <a:pt x="8292" y="9030"/>
                    </a:cubicBezTo>
                    <a:cubicBezTo>
                      <a:pt x="8074" y="9279"/>
                      <a:pt x="7670" y="9528"/>
                      <a:pt x="7691" y="9880"/>
                    </a:cubicBezTo>
                    <a:cubicBezTo>
                      <a:pt x="7699" y="9976"/>
                      <a:pt x="7774" y="10043"/>
                      <a:pt x="7859" y="10043"/>
                    </a:cubicBezTo>
                    <a:cubicBezTo>
                      <a:pt x="7875" y="10043"/>
                      <a:pt x="7892" y="10041"/>
                      <a:pt x="7908" y="10036"/>
                    </a:cubicBezTo>
                    <a:cubicBezTo>
                      <a:pt x="8880" y="9767"/>
                      <a:pt x="8976" y="7889"/>
                      <a:pt x="10098" y="7889"/>
                    </a:cubicBezTo>
                    <a:cubicBezTo>
                      <a:pt x="10101" y="7889"/>
                      <a:pt x="10104" y="7889"/>
                      <a:pt x="10107" y="7889"/>
                    </a:cubicBezTo>
                    <a:cubicBezTo>
                      <a:pt x="10792" y="7899"/>
                      <a:pt x="9941" y="8739"/>
                      <a:pt x="9755" y="9092"/>
                    </a:cubicBezTo>
                    <a:cubicBezTo>
                      <a:pt x="9608" y="9376"/>
                      <a:pt x="9311" y="10284"/>
                      <a:pt x="9861" y="10284"/>
                    </a:cubicBezTo>
                    <a:cubicBezTo>
                      <a:pt x="9892" y="10284"/>
                      <a:pt x="9925" y="10281"/>
                      <a:pt x="9962" y="10275"/>
                    </a:cubicBezTo>
                    <a:cubicBezTo>
                      <a:pt x="10429" y="10192"/>
                      <a:pt x="10335" y="9579"/>
                      <a:pt x="10335" y="9258"/>
                    </a:cubicBezTo>
                    <a:cubicBezTo>
                      <a:pt x="10335" y="8781"/>
                      <a:pt x="10356" y="8262"/>
                      <a:pt x="10657" y="7868"/>
                    </a:cubicBezTo>
                    <a:cubicBezTo>
                      <a:pt x="10678" y="7836"/>
                      <a:pt x="10699" y="7806"/>
                      <a:pt x="10730" y="7774"/>
                    </a:cubicBezTo>
                    <a:cubicBezTo>
                      <a:pt x="10873" y="7625"/>
                      <a:pt x="11069" y="7515"/>
                      <a:pt x="11225" y="7515"/>
                    </a:cubicBezTo>
                    <a:cubicBezTo>
                      <a:pt x="11374" y="7515"/>
                      <a:pt x="11487" y="7615"/>
                      <a:pt x="11487" y="7878"/>
                    </a:cubicBezTo>
                    <a:lnTo>
                      <a:pt x="11487" y="7940"/>
                    </a:lnTo>
                    <a:cubicBezTo>
                      <a:pt x="11467" y="8314"/>
                      <a:pt x="10792" y="8874"/>
                      <a:pt x="11124" y="9268"/>
                    </a:cubicBezTo>
                    <a:cubicBezTo>
                      <a:pt x="11211" y="9372"/>
                      <a:pt x="11292" y="9416"/>
                      <a:pt x="11366" y="9416"/>
                    </a:cubicBezTo>
                    <a:cubicBezTo>
                      <a:pt x="11714" y="9416"/>
                      <a:pt x="11917" y="8453"/>
                      <a:pt x="11985" y="8231"/>
                    </a:cubicBezTo>
                    <a:cubicBezTo>
                      <a:pt x="12037" y="8106"/>
                      <a:pt x="12068" y="8002"/>
                      <a:pt x="12110" y="7940"/>
                    </a:cubicBezTo>
                    <a:cubicBezTo>
                      <a:pt x="12168" y="7847"/>
                      <a:pt x="12236" y="7809"/>
                      <a:pt x="12350" y="7809"/>
                    </a:cubicBezTo>
                    <a:cubicBezTo>
                      <a:pt x="12438" y="7809"/>
                      <a:pt x="12553" y="7832"/>
                      <a:pt x="12711" y="7868"/>
                    </a:cubicBezTo>
                    <a:lnTo>
                      <a:pt x="12721" y="7868"/>
                    </a:lnTo>
                    <a:cubicBezTo>
                      <a:pt x="12867" y="7899"/>
                      <a:pt x="13002" y="7940"/>
                      <a:pt x="13147" y="7982"/>
                    </a:cubicBezTo>
                    <a:cubicBezTo>
                      <a:pt x="13427" y="8075"/>
                      <a:pt x="13707" y="8158"/>
                      <a:pt x="14008" y="8221"/>
                    </a:cubicBezTo>
                    <a:cubicBezTo>
                      <a:pt x="14017" y="8223"/>
                      <a:pt x="14027" y="8224"/>
                      <a:pt x="14037" y="8224"/>
                    </a:cubicBezTo>
                    <a:cubicBezTo>
                      <a:pt x="14130" y="8224"/>
                      <a:pt x="14215" y="8137"/>
                      <a:pt x="14215" y="8034"/>
                    </a:cubicBezTo>
                    <a:cubicBezTo>
                      <a:pt x="14205" y="8013"/>
                      <a:pt x="14205" y="7992"/>
                      <a:pt x="14205" y="7961"/>
                    </a:cubicBezTo>
                    <a:lnTo>
                      <a:pt x="14205" y="7629"/>
                    </a:lnTo>
                    <a:cubicBezTo>
                      <a:pt x="14205" y="7528"/>
                      <a:pt x="14124" y="7460"/>
                      <a:pt x="14033" y="7460"/>
                    </a:cubicBezTo>
                    <a:cubicBezTo>
                      <a:pt x="14021" y="7460"/>
                      <a:pt x="14009" y="7461"/>
                      <a:pt x="13998" y="7463"/>
                    </a:cubicBezTo>
                    <a:cubicBezTo>
                      <a:pt x="13766" y="7513"/>
                      <a:pt x="13474" y="7563"/>
                      <a:pt x="13215" y="7563"/>
                    </a:cubicBezTo>
                    <a:cubicBezTo>
                      <a:pt x="13045" y="7563"/>
                      <a:pt x="12889" y="7541"/>
                      <a:pt x="12774" y="7484"/>
                    </a:cubicBezTo>
                    <a:cubicBezTo>
                      <a:pt x="12172" y="7183"/>
                      <a:pt x="12555" y="6571"/>
                      <a:pt x="12991" y="6364"/>
                    </a:cubicBezTo>
                    <a:cubicBezTo>
                      <a:pt x="13375" y="6188"/>
                      <a:pt x="13842" y="6198"/>
                      <a:pt x="14164" y="5918"/>
                    </a:cubicBezTo>
                    <a:cubicBezTo>
                      <a:pt x="14572" y="5566"/>
                      <a:pt x="14415" y="5267"/>
                      <a:pt x="13995" y="5267"/>
                    </a:cubicBezTo>
                    <a:cubicBezTo>
                      <a:pt x="13957" y="5267"/>
                      <a:pt x="13916" y="5270"/>
                      <a:pt x="13873" y="5275"/>
                    </a:cubicBezTo>
                    <a:cubicBezTo>
                      <a:pt x="13479" y="5316"/>
                      <a:pt x="13074" y="5596"/>
                      <a:pt x="12753" y="5814"/>
                    </a:cubicBezTo>
                    <a:cubicBezTo>
                      <a:pt x="12255" y="6146"/>
                      <a:pt x="12359" y="6405"/>
                      <a:pt x="12172" y="6861"/>
                    </a:cubicBezTo>
                    <a:cubicBezTo>
                      <a:pt x="12092" y="7049"/>
                      <a:pt x="11787" y="7271"/>
                      <a:pt x="11519" y="7271"/>
                    </a:cubicBezTo>
                    <a:cubicBezTo>
                      <a:pt x="11372" y="7271"/>
                      <a:pt x="11236" y="7204"/>
                      <a:pt x="11155" y="7027"/>
                    </a:cubicBezTo>
                    <a:cubicBezTo>
                      <a:pt x="10999" y="6685"/>
                      <a:pt x="11767" y="6177"/>
                      <a:pt x="12006" y="5980"/>
                    </a:cubicBezTo>
                    <a:cubicBezTo>
                      <a:pt x="12389" y="5658"/>
                      <a:pt x="12774" y="5305"/>
                      <a:pt x="12908" y="4798"/>
                    </a:cubicBezTo>
                    <a:cubicBezTo>
                      <a:pt x="13007" y="4414"/>
                      <a:pt x="12882" y="3892"/>
                      <a:pt x="12522" y="3892"/>
                    </a:cubicBezTo>
                    <a:cubicBezTo>
                      <a:pt x="12463" y="3892"/>
                      <a:pt x="12398" y="3906"/>
                      <a:pt x="12327" y="3936"/>
                    </a:cubicBezTo>
                    <a:cubicBezTo>
                      <a:pt x="12265" y="3968"/>
                      <a:pt x="12223" y="4030"/>
                      <a:pt x="12223" y="4102"/>
                    </a:cubicBezTo>
                    <a:cubicBezTo>
                      <a:pt x="12223" y="4787"/>
                      <a:pt x="12151" y="5160"/>
                      <a:pt x="11705" y="5783"/>
                    </a:cubicBezTo>
                    <a:cubicBezTo>
                      <a:pt x="11536" y="6021"/>
                      <a:pt x="10815" y="7002"/>
                      <a:pt x="10444" y="7002"/>
                    </a:cubicBezTo>
                    <a:cubicBezTo>
                      <a:pt x="10428" y="7002"/>
                      <a:pt x="10412" y="7001"/>
                      <a:pt x="10398" y="6997"/>
                    </a:cubicBezTo>
                    <a:cubicBezTo>
                      <a:pt x="10045" y="6914"/>
                      <a:pt x="10149" y="6333"/>
                      <a:pt x="10273" y="6115"/>
                    </a:cubicBezTo>
                    <a:cubicBezTo>
                      <a:pt x="10471" y="5783"/>
                      <a:pt x="10886" y="5627"/>
                      <a:pt x="11155" y="5358"/>
                    </a:cubicBezTo>
                    <a:cubicBezTo>
                      <a:pt x="11373" y="5139"/>
                      <a:pt x="11695" y="4808"/>
                      <a:pt x="11653" y="4476"/>
                    </a:cubicBezTo>
                    <a:cubicBezTo>
                      <a:pt x="11627" y="4230"/>
                      <a:pt x="11513" y="4118"/>
                      <a:pt x="11353" y="4118"/>
                    </a:cubicBezTo>
                    <a:cubicBezTo>
                      <a:pt x="11256" y="4118"/>
                      <a:pt x="11142" y="4159"/>
                      <a:pt x="11020" y="4237"/>
                    </a:cubicBezTo>
                    <a:cubicBezTo>
                      <a:pt x="10720" y="4434"/>
                      <a:pt x="10750" y="4777"/>
                      <a:pt x="10574" y="5057"/>
                    </a:cubicBezTo>
                    <a:cubicBezTo>
                      <a:pt x="10377" y="5368"/>
                      <a:pt x="10014" y="5461"/>
                      <a:pt x="9828" y="5783"/>
                    </a:cubicBezTo>
                    <a:cubicBezTo>
                      <a:pt x="9579" y="6240"/>
                      <a:pt x="9797" y="7231"/>
                      <a:pt x="9049" y="7231"/>
                    </a:cubicBezTo>
                    <a:cubicBezTo>
                      <a:pt x="9016" y="7231"/>
                      <a:pt x="8982" y="7229"/>
                      <a:pt x="8946" y="7225"/>
                    </a:cubicBezTo>
                    <a:cubicBezTo>
                      <a:pt x="8033" y="7121"/>
                      <a:pt x="9070" y="6052"/>
                      <a:pt x="9360" y="5793"/>
                    </a:cubicBezTo>
                    <a:cubicBezTo>
                      <a:pt x="9921" y="5295"/>
                      <a:pt x="10367" y="4662"/>
                      <a:pt x="10045" y="3874"/>
                    </a:cubicBezTo>
                    <a:cubicBezTo>
                      <a:pt x="9944" y="3647"/>
                      <a:pt x="9725" y="3428"/>
                      <a:pt x="9533" y="3428"/>
                    </a:cubicBezTo>
                    <a:cubicBezTo>
                      <a:pt x="9410" y="3428"/>
                      <a:pt x="9297" y="3520"/>
                      <a:pt x="9236" y="3760"/>
                    </a:cubicBezTo>
                    <a:cubicBezTo>
                      <a:pt x="9185" y="3957"/>
                      <a:pt x="9330" y="4217"/>
                      <a:pt x="9319" y="4424"/>
                    </a:cubicBezTo>
                    <a:cubicBezTo>
                      <a:pt x="9309" y="4621"/>
                      <a:pt x="9257" y="4839"/>
                      <a:pt x="9185" y="5026"/>
                    </a:cubicBezTo>
                    <a:cubicBezTo>
                      <a:pt x="9008" y="5534"/>
                      <a:pt x="8738" y="6758"/>
                      <a:pt x="8189" y="7090"/>
                    </a:cubicBezTo>
                    <a:cubicBezTo>
                      <a:pt x="8161" y="7108"/>
                      <a:pt x="8131" y="7116"/>
                      <a:pt x="8102" y="7116"/>
                    </a:cubicBezTo>
                    <a:cubicBezTo>
                      <a:pt x="8030" y="7116"/>
                      <a:pt x="7961" y="7067"/>
                      <a:pt x="7940" y="6986"/>
                    </a:cubicBezTo>
                    <a:cubicBezTo>
                      <a:pt x="7712" y="6198"/>
                      <a:pt x="8738" y="5388"/>
                      <a:pt x="8904" y="4673"/>
                    </a:cubicBezTo>
                    <a:cubicBezTo>
                      <a:pt x="8966" y="4434"/>
                      <a:pt x="9081" y="3853"/>
                      <a:pt x="8904" y="3657"/>
                    </a:cubicBezTo>
                    <a:cubicBezTo>
                      <a:pt x="8822" y="3561"/>
                      <a:pt x="8746" y="3521"/>
                      <a:pt x="8677" y="3521"/>
                    </a:cubicBezTo>
                    <a:cubicBezTo>
                      <a:pt x="8447" y="3521"/>
                      <a:pt x="8290" y="3957"/>
                      <a:pt x="8251" y="4196"/>
                    </a:cubicBezTo>
                    <a:cubicBezTo>
                      <a:pt x="8178" y="4590"/>
                      <a:pt x="8199" y="4953"/>
                      <a:pt x="8053" y="5337"/>
                    </a:cubicBezTo>
                    <a:cubicBezTo>
                      <a:pt x="7940" y="5637"/>
                      <a:pt x="7680" y="6374"/>
                      <a:pt x="7463" y="6592"/>
                    </a:cubicBezTo>
                    <a:cubicBezTo>
                      <a:pt x="7373" y="6682"/>
                      <a:pt x="7296" y="6719"/>
                      <a:pt x="7232" y="6719"/>
                    </a:cubicBezTo>
                    <a:cubicBezTo>
                      <a:pt x="7015" y="6719"/>
                      <a:pt x="6940" y="6289"/>
                      <a:pt x="6965" y="6001"/>
                    </a:cubicBezTo>
                    <a:cubicBezTo>
                      <a:pt x="6995" y="5607"/>
                      <a:pt x="7255" y="5181"/>
                      <a:pt x="7431" y="4839"/>
                    </a:cubicBezTo>
                    <a:cubicBezTo>
                      <a:pt x="7608" y="4476"/>
                      <a:pt x="8133" y="3033"/>
                      <a:pt x="7497" y="3033"/>
                    </a:cubicBezTo>
                    <a:cubicBezTo>
                      <a:pt x="7422" y="3033"/>
                      <a:pt x="7332" y="3053"/>
                      <a:pt x="7224" y="3096"/>
                    </a:cubicBezTo>
                    <a:cubicBezTo>
                      <a:pt x="7151" y="3127"/>
                      <a:pt x="7099" y="3200"/>
                      <a:pt x="7110" y="3283"/>
                    </a:cubicBezTo>
                    <a:cubicBezTo>
                      <a:pt x="7141" y="3501"/>
                      <a:pt x="7265" y="3708"/>
                      <a:pt x="7203" y="3936"/>
                    </a:cubicBezTo>
                    <a:cubicBezTo>
                      <a:pt x="7123" y="4234"/>
                      <a:pt x="6560" y="6242"/>
                      <a:pt x="6075" y="6242"/>
                    </a:cubicBezTo>
                    <a:cubicBezTo>
                      <a:pt x="6053" y="6242"/>
                      <a:pt x="6032" y="6238"/>
                      <a:pt x="6010" y="6229"/>
                    </a:cubicBezTo>
                    <a:lnTo>
                      <a:pt x="5990" y="6229"/>
                    </a:lnTo>
                    <a:cubicBezTo>
                      <a:pt x="5979" y="6218"/>
                      <a:pt x="5969" y="6218"/>
                      <a:pt x="5958" y="6208"/>
                    </a:cubicBezTo>
                    <a:cubicBezTo>
                      <a:pt x="5419" y="5876"/>
                      <a:pt x="6446" y="4787"/>
                      <a:pt x="6580" y="4538"/>
                    </a:cubicBezTo>
                    <a:cubicBezTo>
                      <a:pt x="6813" y="4120"/>
                      <a:pt x="6647" y="3378"/>
                      <a:pt x="6422" y="3378"/>
                    </a:cubicBezTo>
                    <a:cubicBezTo>
                      <a:pt x="6346" y="3378"/>
                      <a:pt x="6263" y="3464"/>
                      <a:pt x="6186" y="3677"/>
                    </a:cubicBezTo>
                    <a:cubicBezTo>
                      <a:pt x="6073" y="3988"/>
                      <a:pt x="6145" y="4330"/>
                      <a:pt x="6000" y="4673"/>
                    </a:cubicBezTo>
                    <a:cubicBezTo>
                      <a:pt x="5875" y="4943"/>
                      <a:pt x="5730" y="5130"/>
                      <a:pt x="5543" y="5316"/>
                    </a:cubicBezTo>
                    <a:cubicBezTo>
                      <a:pt x="5508" y="5355"/>
                      <a:pt x="5464" y="5372"/>
                      <a:pt x="5420" y="5372"/>
                    </a:cubicBezTo>
                    <a:cubicBezTo>
                      <a:pt x="5335" y="5372"/>
                      <a:pt x="5253" y="5305"/>
                      <a:pt x="5253" y="5202"/>
                    </a:cubicBezTo>
                    <a:cubicBezTo>
                      <a:pt x="5243" y="4549"/>
                      <a:pt x="6093" y="3843"/>
                      <a:pt x="6020" y="3189"/>
                    </a:cubicBezTo>
                    <a:cubicBezTo>
                      <a:pt x="5997" y="2965"/>
                      <a:pt x="5879" y="2609"/>
                      <a:pt x="5659" y="2609"/>
                    </a:cubicBezTo>
                    <a:cubicBezTo>
                      <a:pt x="5595" y="2609"/>
                      <a:pt x="5522" y="2640"/>
                      <a:pt x="5439" y="2712"/>
                    </a:cubicBezTo>
                    <a:cubicBezTo>
                      <a:pt x="5222" y="2910"/>
                      <a:pt x="5336" y="3532"/>
                      <a:pt x="5284" y="3802"/>
                    </a:cubicBezTo>
                    <a:cubicBezTo>
                      <a:pt x="5232" y="4081"/>
                      <a:pt x="5128" y="4870"/>
                      <a:pt x="4786" y="4964"/>
                    </a:cubicBezTo>
                    <a:cubicBezTo>
                      <a:pt x="4738" y="4978"/>
                      <a:pt x="4697" y="4985"/>
                      <a:pt x="4663" y="4985"/>
                    </a:cubicBezTo>
                    <a:cubicBezTo>
                      <a:pt x="4280" y="4985"/>
                      <a:pt x="4742" y="4147"/>
                      <a:pt x="4828" y="3947"/>
                    </a:cubicBezTo>
                    <a:cubicBezTo>
                      <a:pt x="4980" y="3610"/>
                      <a:pt x="5696" y="2079"/>
                      <a:pt x="4929" y="2079"/>
                    </a:cubicBezTo>
                    <a:cubicBezTo>
                      <a:pt x="4917" y="2079"/>
                      <a:pt x="4904" y="2079"/>
                      <a:pt x="4890" y="2080"/>
                    </a:cubicBezTo>
                    <a:cubicBezTo>
                      <a:pt x="4185" y="2131"/>
                      <a:pt x="4319" y="3159"/>
                      <a:pt x="4215" y="3791"/>
                    </a:cubicBezTo>
                    <a:cubicBezTo>
                      <a:pt x="4197" y="3883"/>
                      <a:pt x="4121" y="3926"/>
                      <a:pt x="4045" y="3926"/>
                    </a:cubicBezTo>
                    <a:cubicBezTo>
                      <a:pt x="3950" y="3926"/>
                      <a:pt x="3856" y="3860"/>
                      <a:pt x="3874" y="3740"/>
                    </a:cubicBezTo>
                    <a:cubicBezTo>
                      <a:pt x="3946" y="3023"/>
                      <a:pt x="4288" y="2038"/>
                      <a:pt x="3676" y="1789"/>
                    </a:cubicBezTo>
                    <a:cubicBezTo>
                      <a:pt x="3578" y="1750"/>
                      <a:pt x="3500" y="1732"/>
                      <a:pt x="3438" y="1732"/>
                    </a:cubicBezTo>
                    <a:cubicBezTo>
                      <a:pt x="3096" y="1732"/>
                      <a:pt x="3261" y="2269"/>
                      <a:pt x="3313" y="2516"/>
                    </a:cubicBezTo>
                    <a:cubicBezTo>
                      <a:pt x="3365" y="2733"/>
                      <a:pt x="3406" y="2993"/>
                      <a:pt x="3386" y="3242"/>
                    </a:cubicBezTo>
                    <a:cubicBezTo>
                      <a:pt x="3380" y="3339"/>
                      <a:pt x="3298" y="3392"/>
                      <a:pt x="3216" y="3392"/>
                    </a:cubicBezTo>
                    <a:cubicBezTo>
                      <a:pt x="3149" y="3392"/>
                      <a:pt x="3081" y="3357"/>
                      <a:pt x="3054" y="3283"/>
                    </a:cubicBezTo>
                    <a:cubicBezTo>
                      <a:pt x="2908" y="2857"/>
                      <a:pt x="3023" y="2412"/>
                      <a:pt x="2898" y="1935"/>
                    </a:cubicBezTo>
                    <a:cubicBezTo>
                      <a:pt x="2712" y="1271"/>
                      <a:pt x="2421" y="866"/>
                      <a:pt x="1882" y="451"/>
                    </a:cubicBezTo>
                    <a:cubicBezTo>
                      <a:pt x="1710" y="318"/>
                      <a:pt x="1010" y="0"/>
                      <a:pt x="550" y="0"/>
                    </a:cubicBezTo>
                    <a:close/>
                  </a:path>
                </a:pathLst>
              </a:custGeom>
              <a:solidFill>
                <a:srgbClr val="FFC8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0" name="Google Shape;2480;p54"/>
              <p:cNvSpPr/>
              <p:nvPr/>
            </p:nvSpPr>
            <p:spPr>
              <a:xfrm>
                <a:off x="5259395" y="2954078"/>
                <a:ext cx="851828" cy="637366"/>
              </a:xfrm>
              <a:custGeom>
                <a:avLst/>
                <a:gdLst/>
                <a:ahLst/>
                <a:cxnLst/>
                <a:rect l="l" t="t" r="r" b="b"/>
                <a:pathLst>
                  <a:path w="14573" h="10904" extrusionOk="0">
                    <a:moveTo>
                      <a:pt x="14018" y="0"/>
                    </a:moveTo>
                    <a:cubicBezTo>
                      <a:pt x="13559" y="0"/>
                      <a:pt x="12863" y="318"/>
                      <a:pt x="12691" y="451"/>
                    </a:cubicBezTo>
                    <a:cubicBezTo>
                      <a:pt x="12151" y="866"/>
                      <a:pt x="11850" y="1271"/>
                      <a:pt x="11674" y="1935"/>
                    </a:cubicBezTo>
                    <a:cubicBezTo>
                      <a:pt x="11550" y="2412"/>
                      <a:pt x="11664" y="2857"/>
                      <a:pt x="11518" y="3283"/>
                    </a:cubicBezTo>
                    <a:cubicBezTo>
                      <a:pt x="11491" y="3357"/>
                      <a:pt x="11423" y="3392"/>
                      <a:pt x="11356" y="3392"/>
                    </a:cubicBezTo>
                    <a:cubicBezTo>
                      <a:pt x="11272" y="3392"/>
                      <a:pt x="11188" y="3339"/>
                      <a:pt x="11176" y="3242"/>
                    </a:cubicBezTo>
                    <a:cubicBezTo>
                      <a:pt x="11166" y="2993"/>
                      <a:pt x="11207" y="2733"/>
                      <a:pt x="11259" y="2516"/>
                    </a:cubicBezTo>
                    <a:cubicBezTo>
                      <a:pt x="11312" y="2269"/>
                      <a:pt x="11469" y="1732"/>
                      <a:pt x="11131" y="1732"/>
                    </a:cubicBezTo>
                    <a:cubicBezTo>
                      <a:pt x="11070" y="1732"/>
                      <a:pt x="10993" y="1750"/>
                      <a:pt x="10896" y="1789"/>
                    </a:cubicBezTo>
                    <a:cubicBezTo>
                      <a:pt x="10284" y="2038"/>
                      <a:pt x="10626" y="3023"/>
                      <a:pt x="10699" y="3740"/>
                    </a:cubicBezTo>
                    <a:cubicBezTo>
                      <a:pt x="10711" y="3860"/>
                      <a:pt x="10617" y="3926"/>
                      <a:pt x="10524" y="3926"/>
                    </a:cubicBezTo>
                    <a:cubicBezTo>
                      <a:pt x="10449" y="3926"/>
                      <a:pt x="10375" y="3883"/>
                      <a:pt x="10357" y="3791"/>
                    </a:cubicBezTo>
                    <a:cubicBezTo>
                      <a:pt x="10253" y="3159"/>
                      <a:pt x="10388" y="2131"/>
                      <a:pt x="9683" y="2080"/>
                    </a:cubicBezTo>
                    <a:cubicBezTo>
                      <a:pt x="9669" y="2079"/>
                      <a:pt x="9656" y="2079"/>
                      <a:pt x="9643" y="2079"/>
                    </a:cubicBezTo>
                    <a:cubicBezTo>
                      <a:pt x="8877" y="2079"/>
                      <a:pt x="9591" y="3610"/>
                      <a:pt x="9745" y="3947"/>
                    </a:cubicBezTo>
                    <a:cubicBezTo>
                      <a:pt x="9830" y="4147"/>
                      <a:pt x="10292" y="4985"/>
                      <a:pt x="9902" y="4985"/>
                    </a:cubicBezTo>
                    <a:cubicBezTo>
                      <a:pt x="9867" y="4985"/>
                      <a:pt x="9825" y="4978"/>
                      <a:pt x="9776" y="4964"/>
                    </a:cubicBezTo>
                    <a:cubicBezTo>
                      <a:pt x="9444" y="4870"/>
                      <a:pt x="9330" y="4081"/>
                      <a:pt x="9289" y="3802"/>
                    </a:cubicBezTo>
                    <a:cubicBezTo>
                      <a:pt x="9236" y="3532"/>
                      <a:pt x="9340" y="2910"/>
                      <a:pt x="9123" y="2712"/>
                    </a:cubicBezTo>
                    <a:cubicBezTo>
                      <a:pt x="9040" y="2640"/>
                      <a:pt x="8967" y="2609"/>
                      <a:pt x="8903" y="2609"/>
                    </a:cubicBezTo>
                    <a:cubicBezTo>
                      <a:pt x="8683" y="2609"/>
                      <a:pt x="8568" y="2965"/>
                      <a:pt x="8552" y="3189"/>
                    </a:cubicBezTo>
                    <a:cubicBezTo>
                      <a:pt x="8479" y="3843"/>
                      <a:pt x="9330" y="4549"/>
                      <a:pt x="9319" y="5202"/>
                    </a:cubicBezTo>
                    <a:cubicBezTo>
                      <a:pt x="9319" y="5305"/>
                      <a:pt x="9237" y="5372"/>
                      <a:pt x="9149" y="5372"/>
                    </a:cubicBezTo>
                    <a:cubicBezTo>
                      <a:pt x="9104" y="5372"/>
                      <a:pt x="9057" y="5355"/>
                      <a:pt x="9019" y="5316"/>
                    </a:cubicBezTo>
                    <a:cubicBezTo>
                      <a:pt x="8842" y="5130"/>
                      <a:pt x="8697" y="4943"/>
                      <a:pt x="8572" y="4673"/>
                    </a:cubicBezTo>
                    <a:cubicBezTo>
                      <a:pt x="8427" y="4330"/>
                      <a:pt x="8500" y="3988"/>
                      <a:pt x="8386" y="3677"/>
                    </a:cubicBezTo>
                    <a:cubicBezTo>
                      <a:pt x="8309" y="3464"/>
                      <a:pt x="8226" y="3378"/>
                      <a:pt x="8150" y="3378"/>
                    </a:cubicBezTo>
                    <a:cubicBezTo>
                      <a:pt x="7925" y="3378"/>
                      <a:pt x="7757" y="4120"/>
                      <a:pt x="7982" y="4538"/>
                    </a:cubicBezTo>
                    <a:cubicBezTo>
                      <a:pt x="8127" y="4787"/>
                      <a:pt x="9143" y="5876"/>
                      <a:pt x="8614" y="6208"/>
                    </a:cubicBezTo>
                    <a:cubicBezTo>
                      <a:pt x="8604" y="6218"/>
                      <a:pt x="8593" y="6218"/>
                      <a:pt x="8572" y="6229"/>
                    </a:cubicBezTo>
                    <a:lnTo>
                      <a:pt x="8562" y="6229"/>
                    </a:lnTo>
                    <a:cubicBezTo>
                      <a:pt x="8541" y="6238"/>
                      <a:pt x="8519" y="6242"/>
                      <a:pt x="8498" y="6242"/>
                    </a:cubicBezTo>
                    <a:cubicBezTo>
                      <a:pt x="8013" y="6242"/>
                      <a:pt x="7449" y="4234"/>
                      <a:pt x="7369" y="3936"/>
                    </a:cubicBezTo>
                    <a:cubicBezTo>
                      <a:pt x="7307" y="3708"/>
                      <a:pt x="7421" y="3501"/>
                      <a:pt x="7452" y="3283"/>
                    </a:cubicBezTo>
                    <a:cubicBezTo>
                      <a:pt x="7463" y="3200"/>
                      <a:pt x="7421" y="3127"/>
                      <a:pt x="7348" y="3096"/>
                    </a:cubicBezTo>
                    <a:cubicBezTo>
                      <a:pt x="7239" y="3053"/>
                      <a:pt x="7148" y="3033"/>
                      <a:pt x="7072" y="3033"/>
                    </a:cubicBezTo>
                    <a:cubicBezTo>
                      <a:pt x="6429" y="3033"/>
                      <a:pt x="6955" y="4476"/>
                      <a:pt x="7141" y="4839"/>
                    </a:cubicBezTo>
                    <a:cubicBezTo>
                      <a:pt x="7318" y="5181"/>
                      <a:pt x="7577" y="5607"/>
                      <a:pt x="7608" y="6001"/>
                    </a:cubicBezTo>
                    <a:cubicBezTo>
                      <a:pt x="7632" y="6289"/>
                      <a:pt x="7551" y="6719"/>
                      <a:pt x="7336" y="6719"/>
                    </a:cubicBezTo>
                    <a:cubicBezTo>
                      <a:pt x="7273" y="6719"/>
                      <a:pt x="7198" y="6682"/>
                      <a:pt x="7110" y="6592"/>
                    </a:cubicBezTo>
                    <a:cubicBezTo>
                      <a:pt x="6892" y="6374"/>
                      <a:pt x="6622" y="5637"/>
                      <a:pt x="6509" y="5337"/>
                    </a:cubicBezTo>
                    <a:cubicBezTo>
                      <a:pt x="6373" y="4953"/>
                      <a:pt x="6384" y="4590"/>
                      <a:pt x="6322" y="4196"/>
                    </a:cubicBezTo>
                    <a:cubicBezTo>
                      <a:pt x="6282" y="3957"/>
                      <a:pt x="6125" y="3521"/>
                      <a:pt x="5895" y="3521"/>
                    </a:cubicBezTo>
                    <a:cubicBezTo>
                      <a:pt x="5825" y="3521"/>
                      <a:pt x="5749" y="3561"/>
                      <a:pt x="5668" y="3657"/>
                    </a:cubicBezTo>
                    <a:cubicBezTo>
                      <a:pt x="5481" y="3853"/>
                      <a:pt x="5606" y="4434"/>
                      <a:pt x="5658" y="4673"/>
                    </a:cubicBezTo>
                    <a:cubicBezTo>
                      <a:pt x="5834" y="5388"/>
                      <a:pt x="6861" y="6198"/>
                      <a:pt x="6633" y="6986"/>
                    </a:cubicBezTo>
                    <a:cubicBezTo>
                      <a:pt x="6611" y="7067"/>
                      <a:pt x="6542" y="7116"/>
                      <a:pt x="6471" y="7116"/>
                    </a:cubicBezTo>
                    <a:cubicBezTo>
                      <a:pt x="6441" y="7116"/>
                      <a:pt x="6411" y="7108"/>
                      <a:pt x="6384" y="7090"/>
                    </a:cubicBezTo>
                    <a:cubicBezTo>
                      <a:pt x="5834" y="6758"/>
                      <a:pt x="5564" y="5534"/>
                      <a:pt x="5388" y="5026"/>
                    </a:cubicBezTo>
                    <a:cubicBezTo>
                      <a:pt x="5315" y="4839"/>
                      <a:pt x="5264" y="4621"/>
                      <a:pt x="5253" y="4424"/>
                    </a:cubicBezTo>
                    <a:cubicBezTo>
                      <a:pt x="5232" y="4217"/>
                      <a:pt x="5388" y="3957"/>
                      <a:pt x="5336" y="3760"/>
                    </a:cubicBezTo>
                    <a:cubicBezTo>
                      <a:pt x="5271" y="3520"/>
                      <a:pt x="5156" y="3428"/>
                      <a:pt x="5031" y="3428"/>
                    </a:cubicBezTo>
                    <a:cubicBezTo>
                      <a:pt x="4838" y="3428"/>
                      <a:pt x="4622" y="3647"/>
                      <a:pt x="4527" y="3874"/>
                    </a:cubicBezTo>
                    <a:cubicBezTo>
                      <a:pt x="4206" y="4662"/>
                      <a:pt x="4651" y="5295"/>
                      <a:pt x="5212" y="5793"/>
                    </a:cubicBezTo>
                    <a:cubicBezTo>
                      <a:pt x="5502" y="6052"/>
                      <a:pt x="6529" y="7121"/>
                      <a:pt x="5626" y="7225"/>
                    </a:cubicBezTo>
                    <a:cubicBezTo>
                      <a:pt x="5590" y="7229"/>
                      <a:pt x="5556" y="7231"/>
                      <a:pt x="5523" y="7231"/>
                    </a:cubicBezTo>
                    <a:cubicBezTo>
                      <a:pt x="4775" y="7231"/>
                      <a:pt x="4993" y="6240"/>
                      <a:pt x="4734" y="5783"/>
                    </a:cubicBezTo>
                    <a:cubicBezTo>
                      <a:pt x="4558" y="5461"/>
                      <a:pt x="4195" y="5368"/>
                      <a:pt x="3987" y="5057"/>
                    </a:cubicBezTo>
                    <a:cubicBezTo>
                      <a:pt x="3822" y="4777"/>
                      <a:pt x="3853" y="4434"/>
                      <a:pt x="3542" y="4237"/>
                    </a:cubicBezTo>
                    <a:cubicBezTo>
                      <a:pt x="3420" y="4159"/>
                      <a:pt x="3306" y="4118"/>
                      <a:pt x="3209" y="4118"/>
                    </a:cubicBezTo>
                    <a:cubicBezTo>
                      <a:pt x="3049" y="4118"/>
                      <a:pt x="2935" y="4230"/>
                      <a:pt x="2909" y="4476"/>
                    </a:cubicBezTo>
                    <a:cubicBezTo>
                      <a:pt x="2878" y="4808"/>
                      <a:pt x="3189" y="5139"/>
                      <a:pt x="3417" y="5358"/>
                    </a:cubicBezTo>
                    <a:cubicBezTo>
                      <a:pt x="3687" y="5627"/>
                      <a:pt x="4091" y="5783"/>
                      <a:pt x="4289" y="6115"/>
                    </a:cubicBezTo>
                    <a:cubicBezTo>
                      <a:pt x="4423" y="6333"/>
                      <a:pt x="4527" y="6914"/>
                      <a:pt x="4174" y="6997"/>
                    </a:cubicBezTo>
                    <a:cubicBezTo>
                      <a:pt x="4159" y="7001"/>
                      <a:pt x="4144" y="7002"/>
                      <a:pt x="4128" y="7002"/>
                    </a:cubicBezTo>
                    <a:cubicBezTo>
                      <a:pt x="3757" y="7002"/>
                      <a:pt x="3037" y="6021"/>
                      <a:pt x="2867" y="5783"/>
                    </a:cubicBezTo>
                    <a:cubicBezTo>
                      <a:pt x="2422" y="5160"/>
                      <a:pt x="2339" y="4787"/>
                      <a:pt x="2349" y="4102"/>
                    </a:cubicBezTo>
                    <a:cubicBezTo>
                      <a:pt x="2349" y="4030"/>
                      <a:pt x="2307" y="3968"/>
                      <a:pt x="2245" y="3936"/>
                    </a:cubicBezTo>
                    <a:cubicBezTo>
                      <a:pt x="2174" y="3906"/>
                      <a:pt x="2109" y="3892"/>
                      <a:pt x="2051" y="3892"/>
                    </a:cubicBezTo>
                    <a:cubicBezTo>
                      <a:pt x="1691" y="3892"/>
                      <a:pt x="1566" y="4414"/>
                      <a:pt x="1664" y="4798"/>
                    </a:cubicBezTo>
                    <a:cubicBezTo>
                      <a:pt x="1788" y="5305"/>
                      <a:pt x="2173" y="5658"/>
                      <a:pt x="2567" y="5980"/>
                    </a:cubicBezTo>
                    <a:cubicBezTo>
                      <a:pt x="2805" y="6177"/>
                      <a:pt x="3573" y="6685"/>
                      <a:pt x="3407" y="7027"/>
                    </a:cubicBezTo>
                    <a:cubicBezTo>
                      <a:pt x="3330" y="7204"/>
                      <a:pt x="3196" y="7271"/>
                      <a:pt x="3051" y="7271"/>
                    </a:cubicBezTo>
                    <a:cubicBezTo>
                      <a:pt x="2786" y="7271"/>
                      <a:pt x="2481" y="7049"/>
                      <a:pt x="2401" y="6861"/>
                    </a:cubicBezTo>
                    <a:cubicBezTo>
                      <a:pt x="2214" y="6405"/>
                      <a:pt x="2318" y="6146"/>
                      <a:pt x="1809" y="5814"/>
                    </a:cubicBezTo>
                    <a:cubicBezTo>
                      <a:pt x="1498" y="5596"/>
                      <a:pt x="1094" y="5316"/>
                      <a:pt x="700" y="5275"/>
                    </a:cubicBezTo>
                    <a:cubicBezTo>
                      <a:pt x="656" y="5270"/>
                      <a:pt x="615" y="5267"/>
                      <a:pt x="575" y="5267"/>
                    </a:cubicBezTo>
                    <a:cubicBezTo>
                      <a:pt x="149" y="5267"/>
                      <a:pt x="0" y="5566"/>
                      <a:pt x="409" y="5918"/>
                    </a:cubicBezTo>
                    <a:cubicBezTo>
                      <a:pt x="730" y="6198"/>
                      <a:pt x="1198" y="6188"/>
                      <a:pt x="1571" y="6364"/>
                    </a:cubicBezTo>
                    <a:cubicBezTo>
                      <a:pt x="2007" y="6571"/>
                      <a:pt x="2401" y="7183"/>
                      <a:pt x="1799" y="7484"/>
                    </a:cubicBezTo>
                    <a:cubicBezTo>
                      <a:pt x="1680" y="7541"/>
                      <a:pt x="1522" y="7563"/>
                      <a:pt x="1353" y="7563"/>
                    </a:cubicBezTo>
                    <a:cubicBezTo>
                      <a:pt x="1094" y="7563"/>
                      <a:pt x="806" y="7513"/>
                      <a:pt x="575" y="7463"/>
                    </a:cubicBezTo>
                    <a:cubicBezTo>
                      <a:pt x="563" y="7461"/>
                      <a:pt x="551" y="7460"/>
                      <a:pt x="540" y="7460"/>
                    </a:cubicBezTo>
                    <a:cubicBezTo>
                      <a:pt x="449" y="7460"/>
                      <a:pt x="368" y="7528"/>
                      <a:pt x="368" y="7629"/>
                    </a:cubicBezTo>
                    <a:cubicBezTo>
                      <a:pt x="368" y="7733"/>
                      <a:pt x="368" y="7847"/>
                      <a:pt x="357" y="7961"/>
                    </a:cubicBezTo>
                    <a:lnTo>
                      <a:pt x="357" y="8034"/>
                    </a:lnTo>
                    <a:cubicBezTo>
                      <a:pt x="357" y="8137"/>
                      <a:pt x="434" y="8224"/>
                      <a:pt x="533" y="8224"/>
                    </a:cubicBezTo>
                    <a:cubicBezTo>
                      <a:pt x="543" y="8224"/>
                      <a:pt x="554" y="8223"/>
                      <a:pt x="564" y="8221"/>
                    </a:cubicBezTo>
                    <a:cubicBezTo>
                      <a:pt x="866" y="8158"/>
                      <a:pt x="1135" y="8075"/>
                      <a:pt x="1426" y="7982"/>
                    </a:cubicBezTo>
                    <a:cubicBezTo>
                      <a:pt x="1560" y="7940"/>
                      <a:pt x="1705" y="7899"/>
                      <a:pt x="1851" y="7868"/>
                    </a:cubicBezTo>
                    <a:lnTo>
                      <a:pt x="1861" y="7868"/>
                    </a:lnTo>
                    <a:cubicBezTo>
                      <a:pt x="2015" y="7832"/>
                      <a:pt x="2130" y="7809"/>
                      <a:pt x="2219" y="7809"/>
                    </a:cubicBezTo>
                    <a:cubicBezTo>
                      <a:pt x="2333" y="7809"/>
                      <a:pt x="2405" y="7847"/>
                      <a:pt x="2463" y="7940"/>
                    </a:cubicBezTo>
                    <a:cubicBezTo>
                      <a:pt x="2505" y="8002"/>
                      <a:pt x="2535" y="8106"/>
                      <a:pt x="2577" y="8231"/>
                    </a:cubicBezTo>
                    <a:cubicBezTo>
                      <a:pt x="2645" y="8453"/>
                      <a:pt x="2855" y="9416"/>
                      <a:pt x="3199" y="9416"/>
                    </a:cubicBezTo>
                    <a:cubicBezTo>
                      <a:pt x="3273" y="9416"/>
                      <a:pt x="3352" y="9372"/>
                      <a:pt x="3438" y="9268"/>
                    </a:cubicBezTo>
                    <a:cubicBezTo>
                      <a:pt x="3780" y="8874"/>
                      <a:pt x="3106" y="8314"/>
                      <a:pt x="3085" y="7940"/>
                    </a:cubicBezTo>
                    <a:cubicBezTo>
                      <a:pt x="3075" y="7919"/>
                      <a:pt x="3075" y="7899"/>
                      <a:pt x="3075" y="7878"/>
                    </a:cubicBezTo>
                    <a:cubicBezTo>
                      <a:pt x="3075" y="7615"/>
                      <a:pt x="3188" y="7515"/>
                      <a:pt x="3338" y="7515"/>
                    </a:cubicBezTo>
                    <a:cubicBezTo>
                      <a:pt x="3496" y="7515"/>
                      <a:pt x="3693" y="7625"/>
                      <a:pt x="3842" y="7774"/>
                    </a:cubicBezTo>
                    <a:cubicBezTo>
                      <a:pt x="3863" y="7806"/>
                      <a:pt x="3895" y="7836"/>
                      <a:pt x="3915" y="7868"/>
                    </a:cubicBezTo>
                    <a:cubicBezTo>
                      <a:pt x="4216" y="8262"/>
                      <a:pt x="4236" y="8781"/>
                      <a:pt x="4236" y="9258"/>
                    </a:cubicBezTo>
                    <a:cubicBezTo>
                      <a:pt x="4226" y="9579"/>
                      <a:pt x="4133" y="10192"/>
                      <a:pt x="4610" y="10275"/>
                    </a:cubicBezTo>
                    <a:cubicBezTo>
                      <a:pt x="4647" y="10281"/>
                      <a:pt x="4680" y="10284"/>
                      <a:pt x="4711" y="10284"/>
                    </a:cubicBezTo>
                    <a:cubicBezTo>
                      <a:pt x="5261" y="10284"/>
                      <a:pt x="4965" y="9376"/>
                      <a:pt x="4817" y="9092"/>
                    </a:cubicBezTo>
                    <a:cubicBezTo>
                      <a:pt x="4631" y="8739"/>
                      <a:pt x="3780" y="7899"/>
                      <a:pt x="4465" y="7889"/>
                    </a:cubicBezTo>
                    <a:cubicBezTo>
                      <a:pt x="4468" y="7889"/>
                      <a:pt x="4471" y="7889"/>
                      <a:pt x="4474" y="7889"/>
                    </a:cubicBezTo>
                    <a:cubicBezTo>
                      <a:pt x="5585" y="7889"/>
                      <a:pt x="5682" y="9767"/>
                      <a:pt x="6664" y="10036"/>
                    </a:cubicBezTo>
                    <a:cubicBezTo>
                      <a:pt x="6680" y="10041"/>
                      <a:pt x="6697" y="10043"/>
                      <a:pt x="6713" y="10043"/>
                    </a:cubicBezTo>
                    <a:cubicBezTo>
                      <a:pt x="6798" y="10043"/>
                      <a:pt x="6873" y="9976"/>
                      <a:pt x="6882" y="9880"/>
                    </a:cubicBezTo>
                    <a:cubicBezTo>
                      <a:pt x="6892" y="9528"/>
                      <a:pt x="6498" y="9279"/>
                      <a:pt x="6280" y="9030"/>
                    </a:cubicBezTo>
                    <a:cubicBezTo>
                      <a:pt x="6135" y="8853"/>
                      <a:pt x="5430" y="8117"/>
                      <a:pt x="5460" y="7930"/>
                    </a:cubicBezTo>
                    <a:cubicBezTo>
                      <a:pt x="5488" y="7751"/>
                      <a:pt x="5671" y="7691"/>
                      <a:pt x="5876" y="7691"/>
                    </a:cubicBezTo>
                    <a:cubicBezTo>
                      <a:pt x="6062" y="7691"/>
                      <a:pt x="6265" y="7741"/>
                      <a:pt x="6384" y="7795"/>
                    </a:cubicBezTo>
                    <a:cubicBezTo>
                      <a:pt x="7016" y="8096"/>
                      <a:pt x="7016" y="8895"/>
                      <a:pt x="7162" y="9486"/>
                    </a:cubicBezTo>
                    <a:cubicBezTo>
                      <a:pt x="7260" y="9895"/>
                      <a:pt x="7556" y="10163"/>
                      <a:pt x="7780" y="10163"/>
                    </a:cubicBezTo>
                    <a:cubicBezTo>
                      <a:pt x="7960" y="10163"/>
                      <a:pt x="8094" y="9990"/>
                      <a:pt x="8044" y="9579"/>
                    </a:cubicBezTo>
                    <a:cubicBezTo>
                      <a:pt x="7961" y="8936"/>
                      <a:pt x="7328" y="8470"/>
                      <a:pt x="7006" y="7951"/>
                    </a:cubicBezTo>
                    <a:cubicBezTo>
                      <a:pt x="6795" y="7612"/>
                      <a:pt x="6828" y="7495"/>
                      <a:pt x="6964" y="7495"/>
                    </a:cubicBezTo>
                    <a:cubicBezTo>
                      <a:pt x="7149" y="7495"/>
                      <a:pt x="7523" y="7711"/>
                      <a:pt x="7733" y="7878"/>
                    </a:cubicBezTo>
                    <a:cubicBezTo>
                      <a:pt x="8074" y="8158"/>
                      <a:pt x="8303" y="8583"/>
                      <a:pt x="8459" y="8998"/>
                    </a:cubicBezTo>
                    <a:cubicBezTo>
                      <a:pt x="8697" y="9611"/>
                      <a:pt x="8376" y="10554"/>
                      <a:pt x="9185" y="10855"/>
                    </a:cubicBezTo>
                    <a:cubicBezTo>
                      <a:pt x="9275" y="10889"/>
                      <a:pt x="9352" y="10904"/>
                      <a:pt x="9415" y="10904"/>
                    </a:cubicBezTo>
                    <a:cubicBezTo>
                      <a:pt x="10183" y="10904"/>
                      <a:pt x="9043" y="8630"/>
                      <a:pt x="8832" y="8314"/>
                    </a:cubicBezTo>
                    <a:cubicBezTo>
                      <a:pt x="8614" y="8002"/>
                      <a:pt x="8251" y="7868"/>
                      <a:pt x="7971" y="7640"/>
                    </a:cubicBezTo>
                    <a:cubicBezTo>
                      <a:pt x="7670" y="7412"/>
                      <a:pt x="7473" y="7007"/>
                      <a:pt x="8023" y="7007"/>
                    </a:cubicBezTo>
                    <a:cubicBezTo>
                      <a:pt x="8028" y="7006"/>
                      <a:pt x="8032" y="7006"/>
                      <a:pt x="8037" y="7006"/>
                    </a:cubicBezTo>
                    <a:cubicBezTo>
                      <a:pt x="8371" y="7006"/>
                      <a:pt x="8596" y="7353"/>
                      <a:pt x="8770" y="7578"/>
                    </a:cubicBezTo>
                    <a:cubicBezTo>
                      <a:pt x="9185" y="8106"/>
                      <a:pt x="9423" y="9019"/>
                      <a:pt x="10025" y="9372"/>
                    </a:cubicBezTo>
                    <a:cubicBezTo>
                      <a:pt x="10226" y="9490"/>
                      <a:pt x="10389" y="9540"/>
                      <a:pt x="10516" y="9540"/>
                    </a:cubicBezTo>
                    <a:cubicBezTo>
                      <a:pt x="10992" y="9540"/>
                      <a:pt x="10958" y="8841"/>
                      <a:pt x="10492" y="8407"/>
                    </a:cubicBezTo>
                    <a:cubicBezTo>
                      <a:pt x="10045" y="7992"/>
                      <a:pt x="9527" y="7671"/>
                      <a:pt x="9040" y="7318"/>
                    </a:cubicBezTo>
                    <a:cubicBezTo>
                      <a:pt x="8884" y="7214"/>
                      <a:pt x="8313" y="6831"/>
                      <a:pt x="8687" y="6716"/>
                    </a:cubicBezTo>
                    <a:cubicBezTo>
                      <a:pt x="8698" y="6714"/>
                      <a:pt x="8710" y="6712"/>
                      <a:pt x="8723" y="6712"/>
                    </a:cubicBezTo>
                    <a:cubicBezTo>
                      <a:pt x="8916" y="6712"/>
                      <a:pt x="9308" y="6990"/>
                      <a:pt x="9444" y="7059"/>
                    </a:cubicBezTo>
                    <a:cubicBezTo>
                      <a:pt x="9962" y="7339"/>
                      <a:pt x="10326" y="7744"/>
                      <a:pt x="10803" y="8096"/>
                    </a:cubicBezTo>
                    <a:cubicBezTo>
                      <a:pt x="10991" y="8234"/>
                      <a:pt x="11606" y="8487"/>
                      <a:pt x="11974" y="8487"/>
                    </a:cubicBezTo>
                    <a:cubicBezTo>
                      <a:pt x="12214" y="8487"/>
                      <a:pt x="12348" y="8380"/>
                      <a:pt x="12193" y="8065"/>
                    </a:cubicBezTo>
                    <a:cubicBezTo>
                      <a:pt x="11995" y="7661"/>
                      <a:pt x="11103" y="7380"/>
                      <a:pt x="10762" y="7100"/>
                    </a:cubicBezTo>
                    <a:cubicBezTo>
                      <a:pt x="10596" y="6976"/>
                      <a:pt x="10087" y="6737"/>
                      <a:pt x="9755" y="6520"/>
                    </a:cubicBezTo>
                    <a:cubicBezTo>
                      <a:pt x="9610" y="6437"/>
                      <a:pt x="9662" y="6208"/>
                      <a:pt x="9838" y="6208"/>
                    </a:cubicBezTo>
                    <a:cubicBezTo>
                      <a:pt x="9900" y="6205"/>
                      <a:pt x="9961" y="6203"/>
                      <a:pt x="10022" y="6203"/>
                    </a:cubicBezTo>
                    <a:cubicBezTo>
                      <a:pt x="10331" y="6203"/>
                      <a:pt x="10630" y="6254"/>
                      <a:pt x="10907" y="6437"/>
                    </a:cubicBezTo>
                    <a:cubicBezTo>
                      <a:pt x="11384" y="6758"/>
                      <a:pt x="11280" y="7246"/>
                      <a:pt x="11923" y="7380"/>
                    </a:cubicBezTo>
                    <a:cubicBezTo>
                      <a:pt x="12031" y="7405"/>
                      <a:pt x="12138" y="7418"/>
                      <a:pt x="12234" y="7418"/>
                    </a:cubicBezTo>
                    <a:cubicBezTo>
                      <a:pt x="12583" y="7418"/>
                      <a:pt x="12804" y="7247"/>
                      <a:pt x="12504" y="6841"/>
                    </a:cubicBezTo>
                    <a:cubicBezTo>
                      <a:pt x="12244" y="6488"/>
                      <a:pt x="11695" y="6271"/>
                      <a:pt x="11332" y="6073"/>
                    </a:cubicBezTo>
                    <a:cubicBezTo>
                      <a:pt x="11083" y="5949"/>
                      <a:pt x="10409" y="5835"/>
                      <a:pt x="10232" y="5648"/>
                    </a:cubicBezTo>
                    <a:cubicBezTo>
                      <a:pt x="10050" y="5449"/>
                      <a:pt x="10115" y="5386"/>
                      <a:pt x="10271" y="5386"/>
                    </a:cubicBezTo>
                    <a:cubicBezTo>
                      <a:pt x="10497" y="5386"/>
                      <a:pt x="10913" y="5518"/>
                      <a:pt x="11041" y="5554"/>
                    </a:cubicBezTo>
                    <a:cubicBezTo>
                      <a:pt x="11265" y="5627"/>
                      <a:pt x="12252" y="6006"/>
                      <a:pt x="12904" y="6006"/>
                    </a:cubicBezTo>
                    <a:cubicBezTo>
                      <a:pt x="13278" y="6006"/>
                      <a:pt x="13542" y="5881"/>
                      <a:pt x="13489" y="5503"/>
                    </a:cubicBezTo>
                    <a:cubicBezTo>
                      <a:pt x="13440" y="5169"/>
                      <a:pt x="12926" y="5110"/>
                      <a:pt x="12381" y="5110"/>
                    </a:cubicBezTo>
                    <a:cubicBezTo>
                      <a:pt x="12231" y="5110"/>
                      <a:pt x="12079" y="5114"/>
                      <a:pt x="11933" y="5119"/>
                    </a:cubicBezTo>
                    <a:cubicBezTo>
                      <a:pt x="11767" y="5130"/>
                      <a:pt x="11612" y="5130"/>
                      <a:pt x="11488" y="5130"/>
                    </a:cubicBezTo>
                    <a:cubicBezTo>
                      <a:pt x="11311" y="5130"/>
                      <a:pt x="11249" y="4901"/>
                      <a:pt x="11394" y="4818"/>
                    </a:cubicBezTo>
                    <a:cubicBezTo>
                      <a:pt x="12089" y="4393"/>
                      <a:pt x="13230" y="4725"/>
                      <a:pt x="13800" y="4237"/>
                    </a:cubicBezTo>
                    <a:cubicBezTo>
                      <a:pt x="14248" y="3847"/>
                      <a:pt x="13878" y="3712"/>
                      <a:pt x="13498" y="3712"/>
                    </a:cubicBezTo>
                    <a:cubicBezTo>
                      <a:pt x="13393" y="3712"/>
                      <a:pt x="13288" y="3722"/>
                      <a:pt x="13199" y="3740"/>
                    </a:cubicBezTo>
                    <a:cubicBezTo>
                      <a:pt x="12908" y="3802"/>
                      <a:pt x="12380" y="4185"/>
                      <a:pt x="12006" y="4237"/>
                    </a:cubicBezTo>
                    <a:cubicBezTo>
                      <a:pt x="11998" y="4239"/>
                      <a:pt x="11991" y="4239"/>
                      <a:pt x="11983" y="4239"/>
                    </a:cubicBezTo>
                    <a:cubicBezTo>
                      <a:pt x="11850" y="4239"/>
                      <a:pt x="11762" y="4075"/>
                      <a:pt x="11850" y="3968"/>
                    </a:cubicBezTo>
                    <a:cubicBezTo>
                      <a:pt x="12120" y="3594"/>
                      <a:pt x="12659" y="3159"/>
                      <a:pt x="12950" y="2920"/>
                    </a:cubicBezTo>
                    <a:cubicBezTo>
                      <a:pt x="13344" y="2598"/>
                      <a:pt x="14517" y="2474"/>
                      <a:pt x="14558" y="1862"/>
                    </a:cubicBezTo>
                    <a:cubicBezTo>
                      <a:pt x="14573" y="1649"/>
                      <a:pt x="14490" y="1570"/>
                      <a:pt x="14360" y="1570"/>
                    </a:cubicBezTo>
                    <a:cubicBezTo>
                      <a:pt x="14121" y="1570"/>
                      <a:pt x="13720" y="1837"/>
                      <a:pt x="13459" y="2038"/>
                    </a:cubicBezTo>
                    <a:cubicBezTo>
                      <a:pt x="13365" y="2111"/>
                      <a:pt x="13293" y="2173"/>
                      <a:pt x="13251" y="2214"/>
                    </a:cubicBezTo>
                    <a:cubicBezTo>
                      <a:pt x="13074" y="2370"/>
                      <a:pt x="12753" y="2785"/>
                      <a:pt x="12452" y="3076"/>
                    </a:cubicBezTo>
                    <a:cubicBezTo>
                      <a:pt x="12415" y="3110"/>
                      <a:pt x="12372" y="3125"/>
                      <a:pt x="12331" y="3125"/>
                    </a:cubicBezTo>
                    <a:cubicBezTo>
                      <a:pt x="12212" y="3125"/>
                      <a:pt x="12105" y="2999"/>
                      <a:pt x="12182" y="2868"/>
                    </a:cubicBezTo>
                    <a:cubicBezTo>
                      <a:pt x="12410" y="2474"/>
                      <a:pt x="12659" y="2090"/>
                      <a:pt x="12950" y="1727"/>
                    </a:cubicBezTo>
                    <a:cubicBezTo>
                      <a:pt x="13230" y="1384"/>
                      <a:pt x="14381" y="794"/>
                      <a:pt x="14434" y="399"/>
                    </a:cubicBezTo>
                    <a:cubicBezTo>
                      <a:pt x="14464" y="103"/>
                      <a:pt x="14279" y="0"/>
                      <a:pt x="14018" y="0"/>
                    </a:cubicBezTo>
                    <a:close/>
                  </a:path>
                </a:pathLst>
              </a:custGeom>
              <a:solidFill>
                <a:srgbClr val="FFC8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1" name="Google Shape;2481;p54"/>
              <p:cNvSpPr/>
              <p:nvPr/>
            </p:nvSpPr>
            <p:spPr>
              <a:xfrm>
                <a:off x="5269332" y="2953727"/>
                <a:ext cx="841073" cy="637892"/>
              </a:xfrm>
              <a:custGeom>
                <a:avLst/>
                <a:gdLst/>
                <a:ahLst/>
                <a:cxnLst/>
                <a:rect l="l" t="t" r="r" b="b"/>
                <a:pathLst>
                  <a:path w="14389" h="10913" extrusionOk="0">
                    <a:moveTo>
                      <a:pt x="13849" y="0"/>
                    </a:moveTo>
                    <a:cubicBezTo>
                      <a:pt x="13475" y="0"/>
                      <a:pt x="12957" y="208"/>
                      <a:pt x="12676" y="353"/>
                    </a:cubicBezTo>
                    <a:cubicBezTo>
                      <a:pt x="12614" y="395"/>
                      <a:pt x="12552" y="426"/>
                      <a:pt x="12521" y="457"/>
                    </a:cubicBezTo>
                    <a:cubicBezTo>
                      <a:pt x="11981" y="872"/>
                      <a:pt x="11680" y="1277"/>
                      <a:pt x="11504" y="1941"/>
                    </a:cubicBezTo>
                    <a:cubicBezTo>
                      <a:pt x="11380" y="2418"/>
                      <a:pt x="11494" y="2863"/>
                      <a:pt x="11348" y="3289"/>
                    </a:cubicBezTo>
                    <a:cubicBezTo>
                      <a:pt x="11318" y="3361"/>
                      <a:pt x="11245" y="3403"/>
                      <a:pt x="11182" y="3403"/>
                    </a:cubicBezTo>
                    <a:cubicBezTo>
                      <a:pt x="11099" y="3403"/>
                      <a:pt x="11016" y="3341"/>
                      <a:pt x="11006" y="3248"/>
                    </a:cubicBezTo>
                    <a:lnTo>
                      <a:pt x="11006" y="3123"/>
                    </a:lnTo>
                    <a:cubicBezTo>
                      <a:pt x="11006" y="2916"/>
                      <a:pt x="11037" y="2708"/>
                      <a:pt x="11089" y="2522"/>
                    </a:cubicBezTo>
                    <a:cubicBezTo>
                      <a:pt x="11110" y="2386"/>
                      <a:pt x="11172" y="2179"/>
                      <a:pt x="11172" y="2013"/>
                    </a:cubicBezTo>
                    <a:cubicBezTo>
                      <a:pt x="11172" y="1858"/>
                      <a:pt x="11120" y="1733"/>
                      <a:pt x="10965" y="1733"/>
                    </a:cubicBezTo>
                    <a:cubicBezTo>
                      <a:pt x="10903" y="1733"/>
                      <a:pt x="10820" y="1754"/>
                      <a:pt x="10726" y="1795"/>
                    </a:cubicBezTo>
                    <a:cubicBezTo>
                      <a:pt x="10446" y="1909"/>
                      <a:pt x="10363" y="2169"/>
                      <a:pt x="10363" y="2490"/>
                    </a:cubicBezTo>
                    <a:cubicBezTo>
                      <a:pt x="10363" y="2874"/>
                      <a:pt x="10488" y="3351"/>
                      <a:pt x="10529" y="3746"/>
                    </a:cubicBezTo>
                    <a:lnTo>
                      <a:pt x="10529" y="3766"/>
                    </a:lnTo>
                    <a:cubicBezTo>
                      <a:pt x="10529" y="3870"/>
                      <a:pt x="10446" y="3932"/>
                      <a:pt x="10353" y="3932"/>
                    </a:cubicBezTo>
                    <a:cubicBezTo>
                      <a:pt x="10280" y="3932"/>
                      <a:pt x="10207" y="3891"/>
                      <a:pt x="10187" y="3797"/>
                    </a:cubicBezTo>
                    <a:cubicBezTo>
                      <a:pt x="10083" y="3165"/>
                      <a:pt x="10218" y="2137"/>
                      <a:pt x="9513" y="2086"/>
                    </a:cubicBezTo>
                    <a:lnTo>
                      <a:pt x="9471" y="2086"/>
                    </a:lnTo>
                    <a:cubicBezTo>
                      <a:pt x="9211" y="2086"/>
                      <a:pt x="9128" y="2262"/>
                      <a:pt x="9128" y="2501"/>
                    </a:cubicBezTo>
                    <a:cubicBezTo>
                      <a:pt x="9128" y="2978"/>
                      <a:pt x="9471" y="3725"/>
                      <a:pt x="9575" y="3953"/>
                    </a:cubicBezTo>
                    <a:cubicBezTo>
                      <a:pt x="9637" y="4098"/>
                      <a:pt x="9886" y="4565"/>
                      <a:pt x="9886" y="4824"/>
                    </a:cubicBezTo>
                    <a:cubicBezTo>
                      <a:pt x="9886" y="4928"/>
                      <a:pt x="9845" y="4990"/>
                      <a:pt x="9730" y="4990"/>
                    </a:cubicBezTo>
                    <a:cubicBezTo>
                      <a:pt x="9699" y="4990"/>
                      <a:pt x="9658" y="4990"/>
                      <a:pt x="9606" y="4970"/>
                    </a:cubicBezTo>
                    <a:cubicBezTo>
                      <a:pt x="9274" y="4876"/>
                      <a:pt x="9160" y="4087"/>
                      <a:pt x="9119" y="3808"/>
                    </a:cubicBezTo>
                    <a:cubicBezTo>
                      <a:pt x="9098" y="3735"/>
                      <a:pt x="9098" y="3642"/>
                      <a:pt x="9098" y="3538"/>
                    </a:cubicBezTo>
                    <a:lnTo>
                      <a:pt x="9098" y="3372"/>
                    </a:lnTo>
                    <a:cubicBezTo>
                      <a:pt x="9098" y="3112"/>
                      <a:pt x="9087" y="2843"/>
                      <a:pt x="8953" y="2718"/>
                    </a:cubicBezTo>
                    <a:cubicBezTo>
                      <a:pt x="8870" y="2646"/>
                      <a:pt x="8797" y="2614"/>
                      <a:pt x="8734" y="2614"/>
                    </a:cubicBezTo>
                    <a:lnTo>
                      <a:pt x="8714" y="2614"/>
                    </a:lnTo>
                    <a:cubicBezTo>
                      <a:pt x="8506" y="2646"/>
                      <a:pt x="8402" y="2978"/>
                      <a:pt x="8382" y="3195"/>
                    </a:cubicBezTo>
                    <a:cubicBezTo>
                      <a:pt x="8372" y="3216"/>
                      <a:pt x="8372" y="3248"/>
                      <a:pt x="8372" y="3268"/>
                    </a:cubicBezTo>
                    <a:cubicBezTo>
                      <a:pt x="8372" y="3901"/>
                      <a:pt x="9149" y="4575"/>
                      <a:pt x="9149" y="5198"/>
                    </a:cubicBezTo>
                    <a:lnTo>
                      <a:pt x="9149" y="5208"/>
                    </a:lnTo>
                    <a:cubicBezTo>
                      <a:pt x="9149" y="5311"/>
                      <a:pt x="9066" y="5374"/>
                      <a:pt x="8973" y="5374"/>
                    </a:cubicBezTo>
                    <a:cubicBezTo>
                      <a:pt x="8932" y="5374"/>
                      <a:pt x="8890" y="5364"/>
                      <a:pt x="8849" y="5322"/>
                    </a:cubicBezTo>
                    <a:cubicBezTo>
                      <a:pt x="8672" y="5136"/>
                      <a:pt x="8527" y="4949"/>
                      <a:pt x="8402" y="4679"/>
                    </a:cubicBezTo>
                    <a:cubicBezTo>
                      <a:pt x="8257" y="4336"/>
                      <a:pt x="8330" y="3994"/>
                      <a:pt x="8216" y="3683"/>
                    </a:cubicBezTo>
                    <a:cubicBezTo>
                      <a:pt x="8133" y="3476"/>
                      <a:pt x="8050" y="3393"/>
                      <a:pt x="7978" y="3393"/>
                    </a:cubicBezTo>
                    <a:cubicBezTo>
                      <a:pt x="7832" y="3393"/>
                      <a:pt x="7708" y="3714"/>
                      <a:pt x="7708" y="4057"/>
                    </a:cubicBezTo>
                    <a:cubicBezTo>
                      <a:pt x="7708" y="4223"/>
                      <a:pt x="7739" y="4399"/>
                      <a:pt x="7812" y="4544"/>
                    </a:cubicBezTo>
                    <a:cubicBezTo>
                      <a:pt x="7925" y="4741"/>
                      <a:pt x="8600" y="5477"/>
                      <a:pt x="8600" y="5934"/>
                    </a:cubicBezTo>
                    <a:cubicBezTo>
                      <a:pt x="8600" y="6048"/>
                      <a:pt x="8548" y="6141"/>
                      <a:pt x="8444" y="6214"/>
                    </a:cubicBezTo>
                    <a:cubicBezTo>
                      <a:pt x="8434" y="6224"/>
                      <a:pt x="8423" y="6224"/>
                      <a:pt x="8402" y="6235"/>
                    </a:cubicBezTo>
                    <a:lnTo>
                      <a:pt x="8392" y="6235"/>
                    </a:lnTo>
                    <a:cubicBezTo>
                      <a:pt x="8372" y="6245"/>
                      <a:pt x="8351" y="6256"/>
                      <a:pt x="8330" y="6256"/>
                    </a:cubicBezTo>
                    <a:cubicBezTo>
                      <a:pt x="7842" y="6256"/>
                      <a:pt x="7282" y="4243"/>
                      <a:pt x="7199" y="3942"/>
                    </a:cubicBezTo>
                    <a:cubicBezTo>
                      <a:pt x="7178" y="3901"/>
                      <a:pt x="7178" y="3849"/>
                      <a:pt x="7178" y="3808"/>
                    </a:cubicBezTo>
                    <a:cubicBezTo>
                      <a:pt x="7178" y="3631"/>
                      <a:pt x="7261" y="3465"/>
                      <a:pt x="7282" y="3289"/>
                    </a:cubicBezTo>
                    <a:lnTo>
                      <a:pt x="7282" y="3268"/>
                    </a:lnTo>
                    <a:cubicBezTo>
                      <a:pt x="7282" y="3195"/>
                      <a:pt x="7241" y="3133"/>
                      <a:pt x="7178" y="3102"/>
                    </a:cubicBezTo>
                    <a:cubicBezTo>
                      <a:pt x="7065" y="3061"/>
                      <a:pt x="6971" y="3040"/>
                      <a:pt x="6899" y="3040"/>
                    </a:cubicBezTo>
                    <a:cubicBezTo>
                      <a:pt x="6680" y="3040"/>
                      <a:pt x="6597" y="3206"/>
                      <a:pt x="6597" y="3444"/>
                    </a:cubicBezTo>
                    <a:lnTo>
                      <a:pt x="6597" y="3476"/>
                    </a:lnTo>
                    <a:cubicBezTo>
                      <a:pt x="6597" y="3932"/>
                      <a:pt x="6857" y="4617"/>
                      <a:pt x="6971" y="4845"/>
                    </a:cubicBezTo>
                    <a:cubicBezTo>
                      <a:pt x="7148" y="5187"/>
                      <a:pt x="7407" y="5613"/>
                      <a:pt x="7438" y="6007"/>
                    </a:cubicBezTo>
                    <a:lnTo>
                      <a:pt x="7438" y="6111"/>
                    </a:lnTo>
                    <a:cubicBezTo>
                      <a:pt x="7438" y="6390"/>
                      <a:pt x="7355" y="6733"/>
                      <a:pt x="7168" y="6733"/>
                    </a:cubicBezTo>
                    <a:cubicBezTo>
                      <a:pt x="7106" y="6733"/>
                      <a:pt x="7023" y="6691"/>
                      <a:pt x="6940" y="6598"/>
                    </a:cubicBezTo>
                    <a:cubicBezTo>
                      <a:pt x="6722" y="6380"/>
                      <a:pt x="6452" y="5643"/>
                      <a:pt x="6339" y="5343"/>
                    </a:cubicBezTo>
                    <a:cubicBezTo>
                      <a:pt x="6203" y="4959"/>
                      <a:pt x="6214" y="4596"/>
                      <a:pt x="6152" y="4202"/>
                    </a:cubicBezTo>
                    <a:cubicBezTo>
                      <a:pt x="6110" y="3963"/>
                      <a:pt x="5954" y="3527"/>
                      <a:pt x="5716" y="3527"/>
                    </a:cubicBezTo>
                    <a:cubicBezTo>
                      <a:pt x="5654" y="3527"/>
                      <a:pt x="5581" y="3569"/>
                      <a:pt x="5498" y="3652"/>
                    </a:cubicBezTo>
                    <a:lnTo>
                      <a:pt x="5498" y="3663"/>
                    </a:lnTo>
                    <a:cubicBezTo>
                      <a:pt x="5426" y="3735"/>
                      <a:pt x="5394" y="3880"/>
                      <a:pt x="5394" y="4025"/>
                    </a:cubicBezTo>
                    <a:cubicBezTo>
                      <a:pt x="5394" y="4264"/>
                      <a:pt x="5456" y="4534"/>
                      <a:pt x="5488" y="4679"/>
                    </a:cubicBezTo>
                    <a:cubicBezTo>
                      <a:pt x="5643" y="5322"/>
                      <a:pt x="6494" y="6048"/>
                      <a:pt x="6494" y="6764"/>
                    </a:cubicBezTo>
                    <a:cubicBezTo>
                      <a:pt x="6494" y="6837"/>
                      <a:pt x="6484" y="6920"/>
                      <a:pt x="6463" y="6992"/>
                    </a:cubicBezTo>
                    <a:cubicBezTo>
                      <a:pt x="6442" y="7075"/>
                      <a:pt x="6369" y="7127"/>
                      <a:pt x="6297" y="7127"/>
                    </a:cubicBezTo>
                    <a:cubicBezTo>
                      <a:pt x="6266" y="7127"/>
                      <a:pt x="6235" y="7116"/>
                      <a:pt x="6214" y="7096"/>
                    </a:cubicBezTo>
                    <a:cubicBezTo>
                      <a:pt x="5664" y="6764"/>
                      <a:pt x="5394" y="5540"/>
                      <a:pt x="5218" y="5032"/>
                    </a:cubicBezTo>
                    <a:cubicBezTo>
                      <a:pt x="5145" y="4845"/>
                      <a:pt x="5094" y="4627"/>
                      <a:pt x="5083" y="4430"/>
                    </a:cubicBezTo>
                    <a:lnTo>
                      <a:pt x="5083" y="4399"/>
                    </a:lnTo>
                    <a:cubicBezTo>
                      <a:pt x="5083" y="4233"/>
                      <a:pt x="5177" y="4025"/>
                      <a:pt x="5177" y="3859"/>
                    </a:cubicBezTo>
                    <a:cubicBezTo>
                      <a:pt x="5177" y="3829"/>
                      <a:pt x="5166" y="3797"/>
                      <a:pt x="5166" y="3766"/>
                    </a:cubicBezTo>
                    <a:cubicBezTo>
                      <a:pt x="5104" y="3527"/>
                      <a:pt x="4990" y="3434"/>
                      <a:pt x="4866" y="3434"/>
                    </a:cubicBezTo>
                    <a:cubicBezTo>
                      <a:pt x="4668" y="3434"/>
                      <a:pt x="4451" y="3652"/>
                      <a:pt x="4357" y="3880"/>
                    </a:cubicBezTo>
                    <a:cubicBezTo>
                      <a:pt x="4285" y="4067"/>
                      <a:pt x="4243" y="4243"/>
                      <a:pt x="4243" y="4409"/>
                    </a:cubicBezTo>
                    <a:cubicBezTo>
                      <a:pt x="4243" y="4959"/>
                      <a:pt x="4606" y="5415"/>
                      <a:pt x="5042" y="5799"/>
                    </a:cubicBezTo>
                    <a:cubicBezTo>
                      <a:pt x="5249" y="5986"/>
                      <a:pt x="5820" y="6577"/>
                      <a:pt x="5820" y="6940"/>
                    </a:cubicBezTo>
                    <a:cubicBezTo>
                      <a:pt x="5820" y="7086"/>
                      <a:pt x="5726" y="7199"/>
                      <a:pt x="5456" y="7231"/>
                    </a:cubicBezTo>
                    <a:lnTo>
                      <a:pt x="5353" y="7231"/>
                    </a:lnTo>
                    <a:cubicBezTo>
                      <a:pt x="4803" y="7231"/>
                      <a:pt x="4772" y="6701"/>
                      <a:pt x="4700" y="6235"/>
                    </a:cubicBezTo>
                    <a:cubicBezTo>
                      <a:pt x="4679" y="6152"/>
                      <a:pt x="4668" y="6069"/>
                      <a:pt x="4647" y="5996"/>
                    </a:cubicBezTo>
                    <a:cubicBezTo>
                      <a:pt x="4627" y="5913"/>
                      <a:pt x="4606" y="5851"/>
                      <a:pt x="4564" y="5789"/>
                    </a:cubicBezTo>
                    <a:cubicBezTo>
                      <a:pt x="4388" y="5467"/>
                      <a:pt x="4025" y="5374"/>
                      <a:pt x="3817" y="5063"/>
                    </a:cubicBezTo>
                    <a:cubicBezTo>
                      <a:pt x="3808" y="5032"/>
                      <a:pt x="3797" y="5011"/>
                      <a:pt x="3787" y="4990"/>
                    </a:cubicBezTo>
                    <a:cubicBezTo>
                      <a:pt x="3672" y="4772"/>
                      <a:pt x="3662" y="4523"/>
                      <a:pt x="3496" y="4336"/>
                    </a:cubicBezTo>
                    <a:cubicBezTo>
                      <a:pt x="3465" y="4306"/>
                      <a:pt x="3423" y="4274"/>
                      <a:pt x="3372" y="4243"/>
                    </a:cubicBezTo>
                    <a:cubicBezTo>
                      <a:pt x="3330" y="4212"/>
                      <a:pt x="3299" y="4191"/>
                      <a:pt x="3257" y="4181"/>
                    </a:cubicBezTo>
                    <a:cubicBezTo>
                      <a:pt x="3185" y="4140"/>
                      <a:pt x="3112" y="4129"/>
                      <a:pt x="3050" y="4129"/>
                    </a:cubicBezTo>
                    <a:lnTo>
                      <a:pt x="2998" y="4129"/>
                    </a:lnTo>
                    <a:cubicBezTo>
                      <a:pt x="2863" y="4150"/>
                      <a:pt x="2770" y="4264"/>
                      <a:pt x="2739" y="4482"/>
                    </a:cubicBezTo>
                    <a:lnTo>
                      <a:pt x="2739" y="4534"/>
                    </a:lnTo>
                    <a:cubicBezTo>
                      <a:pt x="2739" y="4855"/>
                      <a:pt x="3029" y="5156"/>
                      <a:pt x="3247" y="5364"/>
                    </a:cubicBezTo>
                    <a:cubicBezTo>
                      <a:pt x="3517" y="5633"/>
                      <a:pt x="3921" y="5789"/>
                      <a:pt x="4119" y="6121"/>
                    </a:cubicBezTo>
                    <a:cubicBezTo>
                      <a:pt x="4191" y="6224"/>
                      <a:pt x="4243" y="6422"/>
                      <a:pt x="4243" y="6598"/>
                    </a:cubicBezTo>
                    <a:cubicBezTo>
                      <a:pt x="4243" y="6784"/>
                      <a:pt x="4181" y="6961"/>
                      <a:pt x="4004" y="7003"/>
                    </a:cubicBezTo>
                    <a:cubicBezTo>
                      <a:pt x="3983" y="7013"/>
                      <a:pt x="3974" y="7013"/>
                      <a:pt x="3953" y="7013"/>
                    </a:cubicBezTo>
                    <a:cubicBezTo>
                      <a:pt x="3797" y="7013"/>
                      <a:pt x="3579" y="6837"/>
                      <a:pt x="3372" y="6618"/>
                    </a:cubicBezTo>
                    <a:cubicBezTo>
                      <a:pt x="3091" y="6328"/>
                      <a:pt x="2832" y="5975"/>
                      <a:pt x="2718" y="5820"/>
                    </a:cubicBezTo>
                    <a:cubicBezTo>
                      <a:pt x="2708" y="5809"/>
                      <a:pt x="2708" y="5799"/>
                      <a:pt x="2697" y="5789"/>
                    </a:cubicBezTo>
                    <a:cubicBezTo>
                      <a:pt x="2262" y="5198"/>
                      <a:pt x="2179" y="4824"/>
                      <a:pt x="2179" y="4170"/>
                    </a:cubicBezTo>
                    <a:lnTo>
                      <a:pt x="2179" y="4108"/>
                    </a:lnTo>
                    <a:lnTo>
                      <a:pt x="2179" y="4098"/>
                    </a:lnTo>
                    <a:cubicBezTo>
                      <a:pt x="2179" y="4036"/>
                      <a:pt x="2137" y="3974"/>
                      <a:pt x="2075" y="3942"/>
                    </a:cubicBezTo>
                    <a:cubicBezTo>
                      <a:pt x="2003" y="3912"/>
                      <a:pt x="1940" y="3901"/>
                      <a:pt x="1878" y="3901"/>
                    </a:cubicBezTo>
                    <a:cubicBezTo>
                      <a:pt x="1598" y="3901"/>
                      <a:pt x="1463" y="4223"/>
                      <a:pt x="1463" y="4534"/>
                    </a:cubicBezTo>
                    <a:cubicBezTo>
                      <a:pt x="1463" y="4627"/>
                      <a:pt x="1473" y="4721"/>
                      <a:pt x="1494" y="4804"/>
                    </a:cubicBezTo>
                    <a:cubicBezTo>
                      <a:pt x="1618" y="5311"/>
                      <a:pt x="2003" y="5664"/>
                      <a:pt x="2397" y="5986"/>
                    </a:cubicBezTo>
                    <a:cubicBezTo>
                      <a:pt x="2614" y="6173"/>
                      <a:pt x="3257" y="6598"/>
                      <a:pt x="3257" y="6940"/>
                    </a:cubicBezTo>
                    <a:cubicBezTo>
                      <a:pt x="3257" y="6971"/>
                      <a:pt x="3257" y="7003"/>
                      <a:pt x="3237" y="7033"/>
                    </a:cubicBezTo>
                    <a:cubicBezTo>
                      <a:pt x="3164" y="7210"/>
                      <a:pt x="3029" y="7282"/>
                      <a:pt x="2884" y="7282"/>
                    </a:cubicBezTo>
                    <a:cubicBezTo>
                      <a:pt x="2791" y="7282"/>
                      <a:pt x="2687" y="7252"/>
                      <a:pt x="2593" y="7210"/>
                    </a:cubicBezTo>
                    <a:cubicBezTo>
                      <a:pt x="2428" y="7127"/>
                      <a:pt x="2282" y="6992"/>
                      <a:pt x="2231" y="6867"/>
                    </a:cubicBezTo>
                    <a:cubicBezTo>
                      <a:pt x="2231" y="6867"/>
                      <a:pt x="2231" y="6857"/>
                      <a:pt x="2220" y="6857"/>
                    </a:cubicBezTo>
                    <a:cubicBezTo>
                      <a:pt x="2044" y="6401"/>
                      <a:pt x="2137" y="6141"/>
                      <a:pt x="1639" y="5820"/>
                    </a:cubicBezTo>
                    <a:cubicBezTo>
                      <a:pt x="1525" y="5737"/>
                      <a:pt x="1390" y="5643"/>
                      <a:pt x="1256" y="5560"/>
                    </a:cubicBezTo>
                    <a:cubicBezTo>
                      <a:pt x="1028" y="5426"/>
                      <a:pt x="779" y="5301"/>
                      <a:pt x="530" y="5281"/>
                    </a:cubicBezTo>
                    <a:cubicBezTo>
                      <a:pt x="488" y="5270"/>
                      <a:pt x="447" y="5270"/>
                      <a:pt x="415" y="5270"/>
                    </a:cubicBezTo>
                    <a:cubicBezTo>
                      <a:pt x="156" y="5270"/>
                      <a:pt x="0" y="5384"/>
                      <a:pt x="0" y="5540"/>
                    </a:cubicBezTo>
                    <a:cubicBezTo>
                      <a:pt x="0" y="5654"/>
                      <a:pt x="73" y="5789"/>
                      <a:pt x="239" y="5924"/>
                    </a:cubicBezTo>
                    <a:cubicBezTo>
                      <a:pt x="560" y="6204"/>
                      <a:pt x="1028" y="6194"/>
                      <a:pt x="1401" y="6370"/>
                    </a:cubicBezTo>
                    <a:cubicBezTo>
                      <a:pt x="1681" y="6505"/>
                      <a:pt x="1940" y="6795"/>
                      <a:pt x="1940" y="7065"/>
                    </a:cubicBezTo>
                    <a:cubicBezTo>
                      <a:pt x="1940" y="7220"/>
                      <a:pt x="1847" y="7376"/>
                      <a:pt x="1629" y="7490"/>
                    </a:cubicBezTo>
                    <a:cubicBezTo>
                      <a:pt x="1515" y="7542"/>
                      <a:pt x="1349" y="7563"/>
                      <a:pt x="1183" y="7563"/>
                    </a:cubicBezTo>
                    <a:cubicBezTo>
                      <a:pt x="924" y="7563"/>
                      <a:pt x="633" y="7521"/>
                      <a:pt x="405" y="7469"/>
                    </a:cubicBezTo>
                    <a:cubicBezTo>
                      <a:pt x="394" y="7469"/>
                      <a:pt x="384" y="7459"/>
                      <a:pt x="374" y="7459"/>
                    </a:cubicBezTo>
                    <a:cubicBezTo>
                      <a:pt x="281" y="7459"/>
                      <a:pt x="198" y="7542"/>
                      <a:pt x="198" y="7635"/>
                    </a:cubicBezTo>
                    <a:lnTo>
                      <a:pt x="198" y="7729"/>
                    </a:lnTo>
                    <a:lnTo>
                      <a:pt x="291" y="7729"/>
                    </a:lnTo>
                    <a:cubicBezTo>
                      <a:pt x="581" y="7729"/>
                      <a:pt x="882" y="7842"/>
                      <a:pt x="1111" y="8019"/>
                    </a:cubicBezTo>
                    <a:cubicBezTo>
                      <a:pt x="1121" y="8019"/>
                      <a:pt x="1121" y="8029"/>
                      <a:pt x="1121" y="8029"/>
                    </a:cubicBezTo>
                    <a:cubicBezTo>
                      <a:pt x="1173" y="8019"/>
                      <a:pt x="1214" y="8008"/>
                      <a:pt x="1256" y="7988"/>
                    </a:cubicBezTo>
                    <a:cubicBezTo>
                      <a:pt x="1390" y="7946"/>
                      <a:pt x="1535" y="7905"/>
                      <a:pt x="1681" y="7874"/>
                    </a:cubicBezTo>
                    <a:lnTo>
                      <a:pt x="1691" y="7874"/>
                    </a:lnTo>
                    <a:cubicBezTo>
                      <a:pt x="1847" y="7842"/>
                      <a:pt x="1961" y="7812"/>
                      <a:pt x="2044" y="7812"/>
                    </a:cubicBezTo>
                    <a:cubicBezTo>
                      <a:pt x="2158" y="7812"/>
                      <a:pt x="2231" y="7853"/>
                      <a:pt x="2293" y="7946"/>
                    </a:cubicBezTo>
                    <a:cubicBezTo>
                      <a:pt x="2335" y="8008"/>
                      <a:pt x="2365" y="8112"/>
                      <a:pt x="2407" y="8237"/>
                    </a:cubicBezTo>
                    <a:cubicBezTo>
                      <a:pt x="2480" y="8455"/>
                      <a:pt x="2687" y="9430"/>
                      <a:pt x="3029" y="9430"/>
                    </a:cubicBezTo>
                    <a:cubicBezTo>
                      <a:pt x="3102" y="9430"/>
                      <a:pt x="3185" y="9378"/>
                      <a:pt x="3268" y="9274"/>
                    </a:cubicBezTo>
                    <a:cubicBezTo>
                      <a:pt x="3340" y="9202"/>
                      <a:pt x="3361" y="9119"/>
                      <a:pt x="3361" y="9025"/>
                    </a:cubicBezTo>
                    <a:cubicBezTo>
                      <a:pt x="3372" y="8662"/>
                      <a:pt x="2925" y="8247"/>
                      <a:pt x="2915" y="7946"/>
                    </a:cubicBezTo>
                    <a:cubicBezTo>
                      <a:pt x="2905" y="7936"/>
                      <a:pt x="2905" y="7916"/>
                      <a:pt x="2905" y="7905"/>
                    </a:cubicBezTo>
                    <a:lnTo>
                      <a:pt x="2905" y="7884"/>
                    </a:lnTo>
                    <a:cubicBezTo>
                      <a:pt x="2905" y="7625"/>
                      <a:pt x="3019" y="7521"/>
                      <a:pt x="3174" y="7521"/>
                    </a:cubicBezTo>
                    <a:cubicBezTo>
                      <a:pt x="3330" y="7521"/>
                      <a:pt x="3527" y="7635"/>
                      <a:pt x="3672" y="7780"/>
                    </a:cubicBezTo>
                    <a:cubicBezTo>
                      <a:pt x="3693" y="7812"/>
                      <a:pt x="3725" y="7842"/>
                      <a:pt x="3745" y="7874"/>
                    </a:cubicBezTo>
                    <a:cubicBezTo>
                      <a:pt x="4025" y="8247"/>
                      <a:pt x="4066" y="8725"/>
                      <a:pt x="4066" y="9181"/>
                    </a:cubicBezTo>
                    <a:lnTo>
                      <a:pt x="4066" y="9264"/>
                    </a:lnTo>
                    <a:cubicBezTo>
                      <a:pt x="4066" y="9357"/>
                      <a:pt x="4056" y="9471"/>
                      <a:pt x="4056" y="9596"/>
                    </a:cubicBezTo>
                    <a:cubicBezTo>
                      <a:pt x="4056" y="9896"/>
                      <a:pt x="4108" y="10218"/>
                      <a:pt x="4440" y="10281"/>
                    </a:cubicBezTo>
                    <a:cubicBezTo>
                      <a:pt x="4481" y="10281"/>
                      <a:pt x="4513" y="10291"/>
                      <a:pt x="4544" y="10291"/>
                    </a:cubicBezTo>
                    <a:cubicBezTo>
                      <a:pt x="4783" y="10291"/>
                      <a:pt x="4855" y="10115"/>
                      <a:pt x="4866" y="9896"/>
                    </a:cubicBezTo>
                    <a:cubicBezTo>
                      <a:pt x="4866" y="9617"/>
                      <a:pt x="4730" y="9264"/>
                      <a:pt x="4647" y="9098"/>
                    </a:cubicBezTo>
                    <a:cubicBezTo>
                      <a:pt x="4513" y="8849"/>
                      <a:pt x="4036" y="8330"/>
                      <a:pt x="4036" y="8071"/>
                    </a:cubicBezTo>
                    <a:cubicBezTo>
                      <a:pt x="4036" y="7967"/>
                      <a:pt x="4098" y="7895"/>
                      <a:pt x="4295" y="7895"/>
                    </a:cubicBezTo>
                    <a:lnTo>
                      <a:pt x="4305" y="7895"/>
                    </a:lnTo>
                    <a:cubicBezTo>
                      <a:pt x="5415" y="7895"/>
                      <a:pt x="5519" y="9783"/>
                      <a:pt x="6494" y="10042"/>
                    </a:cubicBezTo>
                    <a:cubicBezTo>
                      <a:pt x="6505" y="10052"/>
                      <a:pt x="6525" y="10052"/>
                      <a:pt x="6535" y="10052"/>
                    </a:cubicBezTo>
                    <a:cubicBezTo>
                      <a:pt x="6629" y="10052"/>
                      <a:pt x="6701" y="9979"/>
                      <a:pt x="6712" y="9886"/>
                    </a:cubicBezTo>
                    <a:lnTo>
                      <a:pt x="6712" y="9866"/>
                    </a:lnTo>
                    <a:cubicBezTo>
                      <a:pt x="6712" y="9523"/>
                      <a:pt x="6318" y="9274"/>
                      <a:pt x="6110" y="9036"/>
                    </a:cubicBezTo>
                    <a:cubicBezTo>
                      <a:pt x="5965" y="8870"/>
                      <a:pt x="5290" y="8144"/>
                      <a:pt x="5290" y="7946"/>
                    </a:cubicBezTo>
                    <a:lnTo>
                      <a:pt x="5290" y="7936"/>
                    </a:lnTo>
                    <a:cubicBezTo>
                      <a:pt x="5311" y="7759"/>
                      <a:pt x="5498" y="7697"/>
                      <a:pt x="5705" y="7697"/>
                    </a:cubicBezTo>
                    <a:cubicBezTo>
                      <a:pt x="5892" y="7697"/>
                      <a:pt x="6090" y="7750"/>
                      <a:pt x="6214" y="7801"/>
                    </a:cubicBezTo>
                    <a:cubicBezTo>
                      <a:pt x="6846" y="8102"/>
                      <a:pt x="6846" y="8901"/>
                      <a:pt x="6992" y="9492"/>
                    </a:cubicBezTo>
                    <a:cubicBezTo>
                      <a:pt x="7095" y="9896"/>
                      <a:pt x="7386" y="10166"/>
                      <a:pt x="7614" y="10166"/>
                    </a:cubicBezTo>
                    <a:cubicBezTo>
                      <a:pt x="7759" y="10166"/>
                      <a:pt x="7884" y="10042"/>
                      <a:pt x="7884" y="9762"/>
                    </a:cubicBezTo>
                    <a:cubicBezTo>
                      <a:pt x="7884" y="9710"/>
                      <a:pt x="7884" y="9647"/>
                      <a:pt x="7874" y="9585"/>
                    </a:cubicBezTo>
                    <a:cubicBezTo>
                      <a:pt x="7791" y="8942"/>
                      <a:pt x="7158" y="8476"/>
                      <a:pt x="6836" y="7957"/>
                    </a:cubicBezTo>
                    <a:cubicBezTo>
                      <a:pt x="6733" y="7791"/>
                      <a:pt x="6691" y="7677"/>
                      <a:pt x="6691" y="7604"/>
                    </a:cubicBezTo>
                    <a:cubicBezTo>
                      <a:pt x="6691" y="7531"/>
                      <a:pt x="6733" y="7501"/>
                      <a:pt x="6795" y="7501"/>
                    </a:cubicBezTo>
                    <a:cubicBezTo>
                      <a:pt x="6982" y="7501"/>
                      <a:pt x="7355" y="7718"/>
                      <a:pt x="7563" y="7884"/>
                    </a:cubicBezTo>
                    <a:cubicBezTo>
                      <a:pt x="7904" y="8164"/>
                      <a:pt x="8133" y="8589"/>
                      <a:pt x="8289" y="9004"/>
                    </a:cubicBezTo>
                    <a:cubicBezTo>
                      <a:pt x="8527" y="9617"/>
                      <a:pt x="8206" y="10560"/>
                      <a:pt x="9015" y="10861"/>
                    </a:cubicBezTo>
                    <a:cubicBezTo>
                      <a:pt x="9108" y="10892"/>
                      <a:pt x="9181" y="10913"/>
                      <a:pt x="9243" y="10913"/>
                    </a:cubicBezTo>
                    <a:cubicBezTo>
                      <a:pt x="9440" y="10913"/>
                      <a:pt x="9513" y="10778"/>
                      <a:pt x="9513" y="10560"/>
                    </a:cubicBezTo>
                    <a:cubicBezTo>
                      <a:pt x="9513" y="9917"/>
                      <a:pt x="8817" y="8559"/>
                      <a:pt x="8662" y="8320"/>
                    </a:cubicBezTo>
                    <a:cubicBezTo>
                      <a:pt x="8444" y="8008"/>
                      <a:pt x="8081" y="7874"/>
                      <a:pt x="7801" y="7646"/>
                    </a:cubicBezTo>
                    <a:cubicBezTo>
                      <a:pt x="7635" y="7521"/>
                      <a:pt x="7510" y="7345"/>
                      <a:pt x="7510" y="7210"/>
                    </a:cubicBezTo>
                    <a:cubicBezTo>
                      <a:pt x="7510" y="7096"/>
                      <a:pt x="7604" y="7013"/>
                      <a:pt x="7853" y="7013"/>
                    </a:cubicBezTo>
                    <a:lnTo>
                      <a:pt x="7863" y="7013"/>
                    </a:lnTo>
                    <a:cubicBezTo>
                      <a:pt x="8195" y="7013"/>
                      <a:pt x="8423" y="7355"/>
                      <a:pt x="8600" y="7584"/>
                    </a:cubicBezTo>
                    <a:cubicBezTo>
                      <a:pt x="9015" y="8112"/>
                      <a:pt x="9253" y="9025"/>
                      <a:pt x="9855" y="9378"/>
                    </a:cubicBezTo>
                    <a:cubicBezTo>
                      <a:pt x="10062" y="9492"/>
                      <a:pt x="10218" y="9544"/>
                      <a:pt x="10343" y="9544"/>
                    </a:cubicBezTo>
                    <a:cubicBezTo>
                      <a:pt x="10581" y="9544"/>
                      <a:pt x="10684" y="9378"/>
                      <a:pt x="10684" y="9160"/>
                    </a:cubicBezTo>
                    <a:cubicBezTo>
                      <a:pt x="10684" y="8932"/>
                      <a:pt x="10560" y="8642"/>
                      <a:pt x="10322" y="8413"/>
                    </a:cubicBezTo>
                    <a:cubicBezTo>
                      <a:pt x="9875" y="7998"/>
                      <a:pt x="9357" y="7677"/>
                      <a:pt x="8870" y="7324"/>
                    </a:cubicBezTo>
                    <a:cubicBezTo>
                      <a:pt x="8755" y="7241"/>
                      <a:pt x="8392" y="7003"/>
                      <a:pt x="8392" y="6847"/>
                    </a:cubicBezTo>
                    <a:cubicBezTo>
                      <a:pt x="8392" y="6795"/>
                      <a:pt x="8434" y="6754"/>
                      <a:pt x="8517" y="6722"/>
                    </a:cubicBezTo>
                    <a:lnTo>
                      <a:pt x="8568" y="6722"/>
                    </a:lnTo>
                    <a:cubicBezTo>
                      <a:pt x="8755" y="6722"/>
                      <a:pt x="9139" y="6992"/>
                      <a:pt x="9274" y="7065"/>
                    </a:cubicBezTo>
                    <a:cubicBezTo>
                      <a:pt x="9792" y="7345"/>
                      <a:pt x="10156" y="7750"/>
                      <a:pt x="10633" y="8102"/>
                    </a:cubicBezTo>
                    <a:cubicBezTo>
                      <a:pt x="10820" y="8237"/>
                      <a:pt x="11431" y="8496"/>
                      <a:pt x="11805" y="8496"/>
                    </a:cubicBezTo>
                    <a:cubicBezTo>
                      <a:pt x="11971" y="8496"/>
                      <a:pt x="12095" y="8434"/>
                      <a:pt x="12095" y="8299"/>
                    </a:cubicBezTo>
                    <a:cubicBezTo>
                      <a:pt x="12095" y="8237"/>
                      <a:pt x="12074" y="8164"/>
                      <a:pt x="12023" y="8071"/>
                    </a:cubicBezTo>
                    <a:cubicBezTo>
                      <a:pt x="11825" y="7667"/>
                      <a:pt x="10933" y="7386"/>
                      <a:pt x="10592" y="7106"/>
                    </a:cubicBezTo>
                    <a:cubicBezTo>
                      <a:pt x="10426" y="6982"/>
                      <a:pt x="9917" y="6743"/>
                      <a:pt x="9585" y="6526"/>
                    </a:cubicBezTo>
                    <a:cubicBezTo>
                      <a:pt x="9523" y="6494"/>
                      <a:pt x="9502" y="6443"/>
                      <a:pt x="9502" y="6380"/>
                    </a:cubicBezTo>
                    <a:cubicBezTo>
                      <a:pt x="9502" y="6297"/>
                      <a:pt x="9564" y="6214"/>
                      <a:pt x="9668" y="6214"/>
                    </a:cubicBezTo>
                    <a:cubicBezTo>
                      <a:pt x="9720" y="6204"/>
                      <a:pt x="9772" y="6204"/>
                      <a:pt x="9834" y="6204"/>
                    </a:cubicBezTo>
                    <a:cubicBezTo>
                      <a:pt x="10145" y="6204"/>
                      <a:pt x="10456" y="6256"/>
                      <a:pt x="10737" y="6443"/>
                    </a:cubicBezTo>
                    <a:cubicBezTo>
                      <a:pt x="11214" y="6764"/>
                      <a:pt x="11110" y="7252"/>
                      <a:pt x="11753" y="7386"/>
                    </a:cubicBezTo>
                    <a:cubicBezTo>
                      <a:pt x="11857" y="7407"/>
                      <a:pt x="11961" y="7428"/>
                      <a:pt x="12054" y="7428"/>
                    </a:cubicBezTo>
                    <a:cubicBezTo>
                      <a:pt x="12293" y="7428"/>
                      <a:pt x="12469" y="7345"/>
                      <a:pt x="12469" y="7169"/>
                    </a:cubicBezTo>
                    <a:cubicBezTo>
                      <a:pt x="12469" y="7086"/>
                      <a:pt x="12427" y="6982"/>
                      <a:pt x="12334" y="6847"/>
                    </a:cubicBezTo>
                    <a:cubicBezTo>
                      <a:pt x="12074" y="6494"/>
                      <a:pt x="11525" y="6277"/>
                      <a:pt x="11162" y="6079"/>
                    </a:cubicBezTo>
                    <a:cubicBezTo>
                      <a:pt x="10913" y="5955"/>
                      <a:pt x="10239" y="5841"/>
                      <a:pt x="10062" y="5654"/>
                    </a:cubicBezTo>
                    <a:cubicBezTo>
                      <a:pt x="9990" y="5571"/>
                      <a:pt x="9958" y="5509"/>
                      <a:pt x="9958" y="5467"/>
                    </a:cubicBezTo>
                    <a:cubicBezTo>
                      <a:pt x="9958" y="5415"/>
                      <a:pt x="10011" y="5394"/>
                      <a:pt x="10094" y="5394"/>
                    </a:cubicBezTo>
                    <a:cubicBezTo>
                      <a:pt x="10322" y="5394"/>
                      <a:pt x="10737" y="5530"/>
                      <a:pt x="10871" y="5560"/>
                    </a:cubicBezTo>
                    <a:cubicBezTo>
                      <a:pt x="11089" y="5633"/>
                      <a:pt x="12074" y="6017"/>
                      <a:pt x="12728" y="6017"/>
                    </a:cubicBezTo>
                    <a:cubicBezTo>
                      <a:pt x="13070" y="6017"/>
                      <a:pt x="13319" y="5913"/>
                      <a:pt x="13319" y="5602"/>
                    </a:cubicBezTo>
                    <a:lnTo>
                      <a:pt x="13319" y="5509"/>
                    </a:lnTo>
                    <a:cubicBezTo>
                      <a:pt x="13268" y="5177"/>
                      <a:pt x="12759" y="5125"/>
                      <a:pt x="12220" y="5125"/>
                    </a:cubicBezTo>
                    <a:lnTo>
                      <a:pt x="11763" y="5125"/>
                    </a:lnTo>
                    <a:cubicBezTo>
                      <a:pt x="11608" y="5136"/>
                      <a:pt x="11473" y="5136"/>
                      <a:pt x="11338" y="5136"/>
                    </a:cubicBezTo>
                    <a:lnTo>
                      <a:pt x="11318" y="5136"/>
                    </a:lnTo>
                    <a:cubicBezTo>
                      <a:pt x="11203" y="5136"/>
                      <a:pt x="11141" y="5053"/>
                      <a:pt x="11141" y="4970"/>
                    </a:cubicBezTo>
                    <a:cubicBezTo>
                      <a:pt x="11141" y="4907"/>
                      <a:pt x="11162" y="4855"/>
                      <a:pt x="11224" y="4824"/>
                    </a:cubicBezTo>
                    <a:cubicBezTo>
                      <a:pt x="11919" y="4399"/>
                      <a:pt x="13060" y="4731"/>
                      <a:pt x="13630" y="4243"/>
                    </a:cubicBezTo>
                    <a:cubicBezTo>
                      <a:pt x="13776" y="4119"/>
                      <a:pt x="13838" y="4015"/>
                      <a:pt x="13838" y="3942"/>
                    </a:cubicBezTo>
                    <a:cubicBezTo>
                      <a:pt x="13838" y="3776"/>
                      <a:pt x="13589" y="3725"/>
                      <a:pt x="13330" y="3725"/>
                    </a:cubicBezTo>
                    <a:cubicBezTo>
                      <a:pt x="13226" y="3725"/>
                      <a:pt x="13123" y="3725"/>
                      <a:pt x="13029" y="3746"/>
                    </a:cubicBezTo>
                    <a:cubicBezTo>
                      <a:pt x="12738" y="3808"/>
                      <a:pt x="12210" y="4191"/>
                      <a:pt x="11836" y="4243"/>
                    </a:cubicBezTo>
                    <a:lnTo>
                      <a:pt x="11816" y="4243"/>
                    </a:lnTo>
                    <a:cubicBezTo>
                      <a:pt x="11712" y="4243"/>
                      <a:pt x="11639" y="4160"/>
                      <a:pt x="11639" y="4077"/>
                    </a:cubicBezTo>
                    <a:cubicBezTo>
                      <a:pt x="11639" y="4036"/>
                      <a:pt x="11650" y="4004"/>
                      <a:pt x="11680" y="3974"/>
                    </a:cubicBezTo>
                    <a:cubicBezTo>
                      <a:pt x="11950" y="3600"/>
                      <a:pt x="12489" y="3165"/>
                      <a:pt x="12780" y="2926"/>
                    </a:cubicBezTo>
                    <a:cubicBezTo>
                      <a:pt x="13174" y="2604"/>
                      <a:pt x="14347" y="2480"/>
                      <a:pt x="14388" y="1868"/>
                    </a:cubicBezTo>
                    <a:lnTo>
                      <a:pt x="14388" y="1826"/>
                    </a:lnTo>
                    <a:cubicBezTo>
                      <a:pt x="14388" y="1650"/>
                      <a:pt x="14315" y="1577"/>
                      <a:pt x="14191" y="1577"/>
                    </a:cubicBezTo>
                    <a:cubicBezTo>
                      <a:pt x="13973" y="1577"/>
                      <a:pt x="13630" y="1795"/>
                      <a:pt x="13371" y="1982"/>
                    </a:cubicBezTo>
                    <a:cubicBezTo>
                      <a:pt x="13340" y="2003"/>
                      <a:pt x="13309" y="2024"/>
                      <a:pt x="13289" y="2044"/>
                    </a:cubicBezTo>
                    <a:cubicBezTo>
                      <a:pt x="13195" y="2117"/>
                      <a:pt x="13123" y="2179"/>
                      <a:pt x="13081" y="2220"/>
                    </a:cubicBezTo>
                    <a:cubicBezTo>
                      <a:pt x="12904" y="2376"/>
                      <a:pt x="12583" y="2791"/>
                      <a:pt x="12282" y="3082"/>
                    </a:cubicBezTo>
                    <a:cubicBezTo>
                      <a:pt x="12240" y="3112"/>
                      <a:pt x="12199" y="3133"/>
                      <a:pt x="12168" y="3133"/>
                    </a:cubicBezTo>
                    <a:cubicBezTo>
                      <a:pt x="12074" y="3133"/>
                      <a:pt x="11991" y="3061"/>
                      <a:pt x="11991" y="2957"/>
                    </a:cubicBezTo>
                    <a:cubicBezTo>
                      <a:pt x="11991" y="2936"/>
                      <a:pt x="11991" y="2905"/>
                      <a:pt x="12012" y="2874"/>
                    </a:cubicBezTo>
                    <a:cubicBezTo>
                      <a:pt x="12240" y="2480"/>
                      <a:pt x="12489" y="2096"/>
                      <a:pt x="12780" y="1733"/>
                    </a:cubicBezTo>
                    <a:cubicBezTo>
                      <a:pt x="13060" y="1390"/>
                      <a:pt x="14211" y="800"/>
                      <a:pt x="14264" y="405"/>
                    </a:cubicBezTo>
                    <a:lnTo>
                      <a:pt x="14264" y="332"/>
                    </a:lnTo>
                    <a:cubicBezTo>
                      <a:pt x="14264" y="94"/>
                      <a:pt x="14087" y="0"/>
                      <a:pt x="138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2" name="Google Shape;2482;p54"/>
              <p:cNvSpPr/>
              <p:nvPr/>
            </p:nvSpPr>
            <p:spPr>
              <a:xfrm>
                <a:off x="3025900" y="2953727"/>
                <a:ext cx="841658" cy="637892"/>
              </a:xfrm>
              <a:custGeom>
                <a:avLst/>
                <a:gdLst/>
                <a:ahLst/>
                <a:cxnLst/>
                <a:rect l="l" t="t" r="r" b="b"/>
                <a:pathLst>
                  <a:path w="14399" h="10913" extrusionOk="0">
                    <a:moveTo>
                      <a:pt x="14368" y="5426"/>
                    </a:moveTo>
                    <a:lnTo>
                      <a:pt x="14368" y="5426"/>
                    </a:lnTo>
                    <a:cubicBezTo>
                      <a:pt x="14378" y="5457"/>
                      <a:pt x="14389" y="5477"/>
                      <a:pt x="14399" y="5509"/>
                    </a:cubicBezTo>
                    <a:cubicBezTo>
                      <a:pt x="14389" y="5477"/>
                      <a:pt x="14378" y="5447"/>
                      <a:pt x="14368" y="5426"/>
                    </a:cubicBezTo>
                    <a:close/>
                    <a:moveTo>
                      <a:pt x="7739" y="9658"/>
                    </a:moveTo>
                    <a:cubicBezTo>
                      <a:pt x="7709" y="9720"/>
                      <a:pt x="7688" y="9793"/>
                      <a:pt x="7688" y="9866"/>
                    </a:cubicBezTo>
                    <a:lnTo>
                      <a:pt x="7688" y="9886"/>
                    </a:lnTo>
                    <a:cubicBezTo>
                      <a:pt x="7698" y="9979"/>
                      <a:pt x="7771" y="10052"/>
                      <a:pt x="7854" y="10052"/>
                    </a:cubicBezTo>
                    <a:cubicBezTo>
                      <a:pt x="7801" y="9928"/>
                      <a:pt x="7760" y="9793"/>
                      <a:pt x="7739" y="9658"/>
                    </a:cubicBezTo>
                    <a:close/>
                    <a:moveTo>
                      <a:pt x="551" y="0"/>
                    </a:moveTo>
                    <a:cubicBezTo>
                      <a:pt x="312" y="0"/>
                      <a:pt x="136" y="94"/>
                      <a:pt x="136" y="332"/>
                    </a:cubicBezTo>
                    <a:lnTo>
                      <a:pt x="136" y="405"/>
                    </a:lnTo>
                    <a:cubicBezTo>
                      <a:pt x="178" y="800"/>
                      <a:pt x="1339" y="1390"/>
                      <a:pt x="1609" y="1733"/>
                    </a:cubicBezTo>
                    <a:cubicBezTo>
                      <a:pt x="1900" y="2096"/>
                      <a:pt x="2159" y="2480"/>
                      <a:pt x="2387" y="2874"/>
                    </a:cubicBezTo>
                    <a:cubicBezTo>
                      <a:pt x="2398" y="2905"/>
                      <a:pt x="2407" y="2936"/>
                      <a:pt x="2407" y="2957"/>
                    </a:cubicBezTo>
                    <a:cubicBezTo>
                      <a:pt x="2407" y="3061"/>
                      <a:pt x="2325" y="3133"/>
                      <a:pt x="2232" y="3133"/>
                    </a:cubicBezTo>
                    <a:cubicBezTo>
                      <a:pt x="2190" y="3133"/>
                      <a:pt x="2149" y="3112"/>
                      <a:pt x="2117" y="3082"/>
                    </a:cubicBezTo>
                    <a:cubicBezTo>
                      <a:pt x="1806" y="2791"/>
                      <a:pt x="1485" y="2376"/>
                      <a:pt x="1319" y="2220"/>
                    </a:cubicBezTo>
                    <a:cubicBezTo>
                      <a:pt x="1277" y="2179"/>
                      <a:pt x="1204" y="2117"/>
                      <a:pt x="1111" y="2044"/>
                    </a:cubicBezTo>
                    <a:cubicBezTo>
                      <a:pt x="1091" y="2034"/>
                      <a:pt x="1059" y="2013"/>
                      <a:pt x="1038" y="1992"/>
                    </a:cubicBezTo>
                    <a:cubicBezTo>
                      <a:pt x="779" y="1805"/>
                      <a:pt x="427" y="1577"/>
                      <a:pt x="208" y="1577"/>
                    </a:cubicBezTo>
                    <a:cubicBezTo>
                      <a:pt x="84" y="1577"/>
                      <a:pt x="1" y="1650"/>
                      <a:pt x="1" y="1826"/>
                    </a:cubicBezTo>
                    <a:cubicBezTo>
                      <a:pt x="1" y="1837"/>
                      <a:pt x="12" y="1858"/>
                      <a:pt x="12" y="1868"/>
                    </a:cubicBezTo>
                    <a:cubicBezTo>
                      <a:pt x="53" y="2480"/>
                      <a:pt x="1225" y="2604"/>
                      <a:pt x="1619" y="2926"/>
                    </a:cubicBezTo>
                    <a:cubicBezTo>
                      <a:pt x="1900" y="3165"/>
                      <a:pt x="2439" y="3600"/>
                      <a:pt x="2719" y="3974"/>
                    </a:cubicBezTo>
                    <a:cubicBezTo>
                      <a:pt x="2739" y="4004"/>
                      <a:pt x="2750" y="4036"/>
                      <a:pt x="2750" y="4077"/>
                    </a:cubicBezTo>
                    <a:cubicBezTo>
                      <a:pt x="2750" y="4160"/>
                      <a:pt x="2688" y="4243"/>
                      <a:pt x="2584" y="4243"/>
                    </a:cubicBezTo>
                    <a:lnTo>
                      <a:pt x="2563" y="4243"/>
                    </a:lnTo>
                    <a:cubicBezTo>
                      <a:pt x="2190" y="4191"/>
                      <a:pt x="1661" y="3808"/>
                      <a:pt x="1370" y="3746"/>
                    </a:cubicBezTo>
                    <a:cubicBezTo>
                      <a:pt x="1277" y="3725"/>
                      <a:pt x="1174" y="3725"/>
                      <a:pt x="1070" y="3725"/>
                    </a:cubicBezTo>
                    <a:cubicBezTo>
                      <a:pt x="810" y="3725"/>
                      <a:pt x="561" y="3776"/>
                      <a:pt x="561" y="3942"/>
                    </a:cubicBezTo>
                    <a:cubicBezTo>
                      <a:pt x="561" y="4015"/>
                      <a:pt x="623" y="4119"/>
                      <a:pt x="769" y="4243"/>
                    </a:cubicBezTo>
                    <a:cubicBezTo>
                      <a:pt x="1329" y="4731"/>
                      <a:pt x="2470" y="4399"/>
                      <a:pt x="3175" y="4824"/>
                    </a:cubicBezTo>
                    <a:cubicBezTo>
                      <a:pt x="3227" y="4855"/>
                      <a:pt x="3258" y="4907"/>
                      <a:pt x="3258" y="4970"/>
                    </a:cubicBezTo>
                    <a:cubicBezTo>
                      <a:pt x="3258" y="5053"/>
                      <a:pt x="3186" y="5136"/>
                      <a:pt x="3082" y="5136"/>
                    </a:cubicBezTo>
                    <a:lnTo>
                      <a:pt x="3051" y="5136"/>
                    </a:lnTo>
                    <a:cubicBezTo>
                      <a:pt x="2926" y="5136"/>
                      <a:pt x="2781" y="5136"/>
                      <a:pt x="2636" y="5125"/>
                    </a:cubicBezTo>
                    <a:lnTo>
                      <a:pt x="2179" y="5125"/>
                    </a:lnTo>
                    <a:cubicBezTo>
                      <a:pt x="1640" y="5125"/>
                      <a:pt x="1132" y="5177"/>
                      <a:pt x="1080" y="5509"/>
                    </a:cubicBezTo>
                    <a:cubicBezTo>
                      <a:pt x="1080" y="5540"/>
                      <a:pt x="1070" y="5571"/>
                      <a:pt x="1070" y="5602"/>
                    </a:cubicBezTo>
                    <a:cubicBezTo>
                      <a:pt x="1070" y="5913"/>
                      <a:pt x="1319" y="6017"/>
                      <a:pt x="1661" y="6017"/>
                    </a:cubicBezTo>
                    <a:cubicBezTo>
                      <a:pt x="2315" y="6017"/>
                      <a:pt x="3300" y="5633"/>
                      <a:pt x="3528" y="5560"/>
                    </a:cubicBezTo>
                    <a:cubicBezTo>
                      <a:pt x="3652" y="5530"/>
                      <a:pt x="4078" y="5394"/>
                      <a:pt x="4295" y="5394"/>
                    </a:cubicBezTo>
                    <a:cubicBezTo>
                      <a:pt x="4389" y="5394"/>
                      <a:pt x="4441" y="5415"/>
                      <a:pt x="4441" y="5467"/>
                    </a:cubicBezTo>
                    <a:cubicBezTo>
                      <a:pt x="4441" y="5509"/>
                      <a:pt x="4410" y="5571"/>
                      <a:pt x="4327" y="5654"/>
                    </a:cubicBezTo>
                    <a:cubicBezTo>
                      <a:pt x="4150" y="5841"/>
                      <a:pt x="3476" y="5955"/>
                      <a:pt x="3237" y="6079"/>
                    </a:cubicBezTo>
                    <a:cubicBezTo>
                      <a:pt x="2864" y="6277"/>
                      <a:pt x="2315" y="6494"/>
                      <a:pt x="2066" y="6847"/>
                    </a:cubicBezTo>
                    <a:cubicBezTo>
                      <a:pt x="1962" y="6982"/>
                      <a:pt x="1920" y="7086"/>
                      <a:pt x="1920" y="7169"/>
                    </a:cubicBezTo>
                    <a:cubicBezTo>
                      <a:pt x="1920" y="7345"/>
                      <a:pt x="2107" y="7428"/>
                      <a:pt x="2345" y="7428"/>
                    </a:cubicBezTo>
                    <a:cubicBezTo>
                      <a:pt x="2439" y="7428"/>
                      <a:pt x="2543" y="7407"/>
                      <a:pt x="2646" y="7386"/>
                    </a:cubicBezTo>
                    <a:cubicBezTo>
                      <a:pt x="3279" y="7252"/>
                      <a:pt x="3186" y="6764"/>
                      <a:pt x="3663" y="6443"/>
                    </a:cubicBezTo>
                    <a:cubicBezTo>
                      <a:pt x="3943" y="6256"/>
                      <a:pt x="4254" y="6204"/>
                      <a:pt x="4565" y="6204"/>
                    </a:cubicBezTo>
                    <a:cubicBezTo>
                      <a:pt x="4617" y="6204"/>
                      <a:pt x="4680" y="6204"/>
                      <a:pt x="4731" y="6214"/>
                    </a:cubicBezTo>
                    <a:cubicBezTo>
                      <a:pt x="4835" y="6214"/>
                      <a:pt x="4897" y="6297"/>
                      <a:pt x="4897" y="6380"/>
                    </a:cubicBezTo>
                    <a:cubicBezTo>
                      <a:pt x="4897" y="6443"/>
                      <a:pt x="4876" y="6494"/>
                      <a:pt x="4814" y="6526"/>
                    </a:cubicBezTo>
                    <a:cubicBezTo>
                      <a:pt x="4482" y="6743"/>
                      <a:pt x="3963" y="6982"/>
                      <a:pt x="3808" y="7106"/>
                    </a:cubicBezTo>
                    <a:cubicBezTo>
                      <a:pt x="3456" y="7386"/>
                      <a:pt x="2573" y="7667"/>
                      <a:pt x="2366" y="8071"/>
                    </a:cubicBezTo>
                    <a:cubicBezTo>
                      <a:pt x="2325" y="8164"/>
                      <a:pt x="2304" y="8237"/>
                      <a:pt x="2304" y="8299"/>
                    </a:cubicBezTo>
                    <a:cubicBezTo>
                      <a:pt x="2304" y="8434"/>
                      <a:pt x="2418" y="8496"/>
                      <a:pt x="2594" y="8496"/>
                    </a:cubicBezTo>
                    <a:cubicBezTo>
                      <a:pt x="2958" y="8496"/>
                      <a:pt x="3580" y="8237"/>
                      <a:pt x="3767" y="8102"/>
                    </a:cubicBezTo>
                    <a:cubicBezTo>
                      <a:pt x="4233" y="7750"/>
                      <a:pt x="4597" y="7345"/>
                      <a:pt x="5125" y="7065"/>
                    </a:cubicBezTo>
                    <a:cubicBezTo>
                      <a:pt x="5250" y="6992"/>
                      <a:pt x="5644" y="6722"/>
                      <a:pt x="5831" y="6722"/>
                    </a:cubicBezTo>
                    <a:lnTo>
                      <a:pt x="5872" y="6722"/>
                    </a:lnTo>
                    <a:cubicBezTo>
                      <a:pt x="5966" y="6754"/>
                      <a:pt x="5997" y="6795"/>
                      <a:pt x="5997" y="6847"/>
                    </a:cubicBezTo>
                    <a:cubicBezTo>
                      <a:pt x="5997" y="7003"/>
                      <a:pt x="5644" y="7241"/>
                      <a:pt x="5530" y="7324"/>
                    </a:cubicBezTo>
                    <a:cubicBezTo>
                      <a:pt x="5032" y="7677"/>
                      <a:pt x="4524" y="7998"/>
                      <a:pt x="4067" y="8413"/>
                    </a:cubicBezTo>
                    <a:cubicBezTo>
                      <a:pt x="3829" y="8642"/>
                      <a:pt x="3705" y="8932"/>
                      <a:pt x="3705" y="9160"/>
                    </a:cubicBezTo>
                    <a:cubicBezTo>
                      <a:pt x="3705" y="9378"/>
                      <a:pt x="3818" y="9544"/>
                      <a:pt x="4046" y="9544"/>
                    </a:cubicBezTo>
                    <a:cubicBezTo>
                      <a:pt x="4182" y="9544"/>
                      <a:pt x="4337" y="9492"/>
                      <a:pt x="4534" y="9378"/>
                    </a:cubicBezTo>
                    <a:cubicBezTo>
                      <a:pt x="5146" y="9025"/>
                      <a:pt x="5385" y="8112"/>
                      <a:pt x="5800" y="7584"/>
                    </a:cubicBezTo>
                    <a:cubicBezTo>
                      <a:pt x="5976" y="7355"/>
                      <a:pt x="6204" y="7013"/>
                      <a:pt x="6536" y="7013"/>
                    </a:cubicBezTo>
                    <a:lnTo>
                      <a:pt x="6547" y="7013"/>
                    </a:lnTo>
                    <a:cubicBezTo>
                      <a:pt x="6796" y="7013"/>
                      <a:pt x="6889" y="7096"/>
                      <a:pt x="6889" y="7210"/>
                    </a:cubicBezTo>
                    <a:cubicBezTo>
                      <a:pt x="6889" y="7345"/>
                      <a:pt x="6764" y="7521"/>
                      <a:pt x="6598" y="7646"/>
                    </a:cubicBezTo>
                    <a:cubicBezTo>
                      <a:pt x="6308" y="7874"/>
                      <a:pt x="5945" y="8008"/>
                      <a:pt x="5738" y="8320"/>
                    </a:cubicBezTo>
                    <a:cubicBezTo>
                      <a:pt x="5582" y="8559"/>
                      <a:pt x="4887" y="9917"/>
                      <a:pt x="4887" y="10560"/>
                    </a:cubicBezTo>
                    <a:cubicBezTo>
                      <a:pt x="4887" y="10778"/>
                      <a:pt x="4959" y="10913"/>
                      <a:pt x="5146" y="10913"/>
                    </a:cubicBezTo>
                    <a:cubicBezTo>
                      <a:pt x="5208" y="10913"/>
                      <a:pt x="5291" y="10892"/>
                      <a:pt x="5385" y="10861"/>
                    </a:cubicBezTo>
                    <a:cubicBezTo>
                      <a:pt x="6183" y="10560"/>
                      <a:pt x="5862" y="9617"/>
                      <a:pt x="6100" y="9004"/>
                    </a:cubicBezTo>
                    <a:cubicBezTo>
                      <a:pt x="6256" y="8589"/>
                      <a:pt x="6494" y="8164"/>
                      <a:pt x="6837" y="7884"/>
                    </a:cubicBezTo>
                    <a:cubicBezTo>
                      <a:pt x="7045" y="7718"/>
                      <a:pt x="7418" y="7501"/>
                      <a:pt x="7605" y="7501"/>
                    </a:cubicBezTo>
                    <a:cubicBezTo>
                      <a:pt x="7667" y="7501"/>
                      <a:pt x="7709" y="7531"/>
                      <a:pt x="7709" y="7604"/>
                    </a:cubicBezTo>
                    <a:cubicBezTo>
                      <a:pt x="7709" y="7677"/>
                      <a:pt x="7667" y="7791"/>
                      <a:pt x="7563" y="7957"/>
                    </a:cubicBezTo>
                    <a:cubicBezTo>
                      <a:pt x="7241" y="8476"/>
                      <a:pt x="6609" y="8942"/>
                      <a:pt x="6526" y="9585"/>
                    </a:cubicBezTo>
                    <a:cubicBezTo>
                      <a:pt x="6515" y="9647"/>
                      <a:pt x="6515" y="9710"/>
                      <a:pt x="6515" y="9762"/>
                    </a:cubicBezTo>
                    <a:cubicBezTo>
                      <a:pt x="6515" y="10042"/>
                      <a:pt x="6630" y="10166"/>
                      <a:pt x="6785" y="10166"/>
                    </a:cubicBezTo>
                    <a:cubicBezTo>
                      <a:pt x="7003" y="10166"/>
                      <a:pt x="7304" y="9896"/>
                      <a:pt x="7397" y="9492"/>
                    </a:cubicBezTo>
                    <a:cubicBezTo>
                      <a:pt x="7511" y="9025"/>
                      <a:pt x="7543" y="8423"/>
                      <a:pt x="7864" y="8040"/>
                    </a:cubicBezTo>
                    <a:cubicBezTo>
                      <a:pt x="7978" y="7635"/>
                      <a:pt x="8092" y="7324"/>
                      <a:pt x="8206" y="7086"/>
                    </a:cubicBezTo>
                    <a:lnTo>
                      <a:pt x="8206" y="7086"/>
                    </a:lnTo>
                    <a:cubicBezTo>
                      <a:pt x="8206" y="7086"/>
                      <a:pt x="8196" y="7096"/>
                      <a:pt x="8186" y="7096"/>
                    </a:cubicBezTo>
                    <a:cubicBezTo>
                      <a:pt x="8154" y="7116"/>
                      <a:pt x="8133" y="7127"/>
                      <a:pt x="8103" y="7127"/>
                    </a:cubicBezTo>
                    <a:cubicBezTo>
                      <a:pt x="8030" y="7127"/>
                      <a:pt x="7957" y="7075"/>
                      <a:pt x="7937" y="6992"/>
                    </a:cubicBezTo>
                    <a:cubicBezTo>
                      <a:pt x="7916" y="6920"/>
                      <a:pt x="7905" y="6837"/>
                      <a:pt x="7905" y="6764"/>
                    </a:cubicBezTo>
                    <a:cubicBezTo>
                      <a:pt x="7905" y="6546"/>
                      <a:pt x="7978" y="6328"/>
                      <a:pt x="8092" y="6111"/>
                    </a:cubicBezTo>
                    <a:cubicBezTo>
                      <a:pt x="8009" y="5986"/>
                      <a:pt x="7947" y="5862"/>
                      <a:pt x="7916" y="5716"/>
                    </a:cubicBezTo>
                    <a:cubicBezTo>
                      <a:pt x="7781" y="6048"/>
                      <a:pt x="7615" y="6452"/>
                      <a:pt x="7460" y="6598"/>
                    </a:cubicBezTo>
                    <a:cubicBezTo>
                      <a:pt x="7366" y="6691"/>
                      <a:pt x="7294" y="6733"/>
                      <a:pt x="7231" y="6733"/>
                    </a:cubicBezTo>
                    <a:cubicBezTo>
                      <a:pt x="7034" y="6733"/>
                      <a:pt x="6951" y="6390"/>
                      <a:pt x="6951" y="6111"/>
                    </a:cubicBezTo>
                    <a:cubicBezTo>
                      <a:pt x="6951" y="6079"/>
                      <a:pt x="6962" y="6038"/>
                      <a:pt x="6962" y="6007"/>
                    </a:cubicBezTo>
                    <a:cubicBezTo>
                      <a:pt x="6992" y="5613"/>
                      <a:pt x="7252" y="5187"/>
                      <a:pt x="7428" y="4845"/>
                    </a:cubicBezTo>
                    <a:cubicBezTo>
                      <a:pt x="7543" y="4617"/>
                      <a:pt x="7801" y="3932"/>
                      <a:pt x="7801" y="3476"/>
                    </a:cubicBezTo>
                    <a:lnTo>
                      <a:pt x="7801" y="3444"/>
                    </a:lnTo>
                    <a:cubicBezTo>
                      <a:pt x="7792" y="3206"/>
                      <a:pt x="7709" y="3040"/>
                      <a:pt x="7490" y="3040"/>
                    </a:cubicBezTo>
                    <a:cubicBezTo>
                      <a:pt x="7418" y="3040"/>
                      <a:pt x="7335" y="3061"/>
                      <a:pt x="7221" y="3102"/>
                    </a:cubicBezTo>
                    <a:cubicBezTo>
                      <a:pt x="7158" y="3133"/>
                      <a:pt x="7107" y="3195"/>
                      <a:pt x="7107" y="3268"/>
                    </a:cubicBezTo>
                    <a:lnTo>
                      <a:pt x="7107" y="3289"/>
                    </a:lnTo>
                    <a:cubicBezTo>
                      <a:pt x="7138" y="3465"/>
                      <a:pt x="7221" y="3631"/>
                      <a:pt x="7221" y="3808"/>
                    </a:cubicBezTo>
                    <a:cubicBezTo>
                      <a:pt x="7221" y="3849"/>
                      <a:pt x="7211" y="3901"/>
                      <a:pt x="7200" y="3942"/>
                    </a:cubicBezTo>
                    <a:cubicBezTo>
                      <a:pt x="7117" y="4243"/>
                      <a:pt x="6557" y="6256"/>
                      <a:pt x="6070" y="6256"/>
                    </a:cubicBezTo>
                    <a:cubicBezTo>
                      <a:pt x="6049" y="6256"/>
                      <a:pt x="6028" y="6245"/>
                      <a:pt x="6007" y="6235"/>
                    </a:cubicBezTo>
                    <a:lnTo>
                      <a:pt x="5987" y="6235"/>
                    </a:lnTo>
                    <a:cubicBezTo>
                      <a:pt x="5976" y="6224"/>
                      <a:pt x="5966" y="6224"/>
                      <a:pt x="5955" y="6214"/>
                    </a:cubicBezTo>
                    <a:cubicBezTo>
                      <a:pt x="5841" y="6141"/>
                      <a:pt x="5800" y="6048"/>
                      <a:pt x="5800" y="5934"/>
                    </a:cubicBezTo>
                    <a:cubicBezTo>
                      <a:pt x="5800" y="5477"/>
                      <a:pt x="6474" y="4741"/>
                      <a:pt x="6577" y="4544"/>
                    </a:cubicBezTo>
                    <a:cubicBezTo>
                      <a:pt x="6660" y="4399"/>
                      <a:pt x="6692" y="4223"/>
                      <a:pt x="6692" y="4057"/>
                    </a:cubicBezTo>
                    <a:cubicBezTo>
                      <a:pt x="6692" y="3714"/>
                      <a:pt x="6567" y="3393"/>
                      <a:pt x="6422" y="3393"/>
                    </a:cubicBezTo>
                    <a:cubicBezTo>
                      <a:pt x="6339" y="3393"/>
                      <a:pt x="6256" y="3476"/>
                      <a:pt x="6183" y="3683"/>
                    </a:cubicBezTo>
                    <a:cubicBezTo>
                      <a:pt x="6070" y="3994"/>
                      <a:pt x="6142" y="4336"/>
                      <a:pt x="5997" y="4679"/>
                    </a:cubicBezTo>
                    <a:cubicBezTo>
                      <a:pt x="5872" y="4949"/>
                      <a:pt x="5727" y="5136"/>
                      <a:pt x="5540" y="5322"/>
                    </a:cubicBezTo>
                    <a:cubicBezTo>
                      <a:pt x="5509" y="5364"/>
                      <a:pt x="5468" y="5374"/>
                      <a:pt x="5416" y="5374"/>
                    </a:cubicBezTo>
                    <a:cubicBezTo>
                      <a:pt x="5333" y="5374"/>
                      <a:pt x="5250" y="5311"/>
                      <a:pt x="5250" y="5208"/>
                    </a:cubicBezTo>
                    <a:lnTo>
                      <a:pt x="5250" y="5198"/>
                    </a:lnTo>
                    <a:cubicBezTo>
                      <a:pt x="5250" y="4575"/>
                      <a:pt x="6017" y="3901"/>
                      <a:pt x="6028" y="3268"/>
                    </a:cubicBezTo>
                    <a:cubicBezTo>
                      <a:pt x="6028" y="3248"/>
                      <a:pt x="6017" y="3216"/>
                      <a:pt x="6017" y="3195"/>
                    </a:cubicBezTo>
                    <a:cubicBezTo>
                      <a:pt x="5997" y="2978"/>
                      <a:pt x="5893" y="2646"/>
                      <a:pt x="5685" y="2614"/>
                    </a:cubicBezTo>
                    <a:lnTo>
                      <a:pt x="5665" y="2614"/>
                    </a:lnTo>
                    <a:cubicBezTo>
                      <a:pt x="5592" y="2614"/>
                      <a:pt x="5519" y="2646"/>
                      <a:pt x="5436" y="2718"/>
                    </a:cubicBezTo>
                    <a:cubicBezTo>
                      <a:pt x="5312" y="2843"/>
                      <a:pt x="5291" y="3112"/>
                      <a:pt x="5291" y="3372"/>
                    </a:cubicBezTo>
                    <a:cubicBezTo>
                      <a:pt x="5291" y="3434"/>
                      <a:pt x="5302" y="3486"/>
                      <a:pt x="5302" y="3538"/>
                    </a:cubicBezTo>
                    <a:cubicBezTo>
                      <a:pt x="5302" y="3642"/>
                      <a:pt x="5291" y="3735"/>
                      <a:pt x="5281" y="3808"/>
                    </a:cubicBezTo>
                    <a:cubicBezTo>
                      <a:pt x="5229" y="4087"/>
                      <a:pt x="5125" y="4876"/>
                      <a:pt x="4783" y="4970"/>
                    </a:cubicBezTo>
                    <a:cubicBezTo>
                      <a:pt x="4742" y="4990"/>
                      <a:pt x="4700" y="4990"/>
                      <a:pt x="4659" y="4990"/>
                    </a:cubicBezTo>
                    <a:cubicBezTo>
                      <a:pt x="4555" y="4990"/>
                      <a:pt x="4514" y="4928"/>
                      <a:pt x="4514" y="4824"/>
                    </a:cubicBezTo>
                    <a:cubicBezTo>
                      <a:pt x="4514" y="4565"/>
                      <a:pt x="4763" y="4098"/>
                      <a:pt x="4825" y="3953"/>
                    </a:cubicBezTo>
                    <a:cubicBezTo>
                      <a:pt x="4929" y="3725"/>
                      <a:pt x="5270" y="2978"/>
                      <a:pt x="5270" y="2501"/>
                    </a:cubicBezTo>
                    <a:cubicBezTo>
                      <a:pt x="5270" y="2262"/>
                      <a:pt x="5187" y="2086"/>
                      <a:pt x="4929" y="2086"/>
                    </a:cubicBezTo>
                    <a:lnTo>
                      <a:pt x="4887" y="2086"/>
                    </a:lnTo>
                    <a:cubicBezTo>
                      <a:pt x="4182" y="2137"/>
                      <a:pt x="4316" y="3165"/>
                      <a:pt x="4212" y="3797"/>
                    </a:cubicBezTo>
                    <a:cubicBezTo>
                      <a:pt x="4192" y="3891"/>
                      <a:pt x="4119" y="3932"/>
                      <a:pt x="4046" y="3932"/>
                    </a:cubicBezTo>
                    <a:cubicBezTo>
                      <a:pt x="3953" y="3932"/>
                      <a:pt x="3871" y="3870"/>
                      <a:pt x="3871" y="3766"/>
                    </a:cubicBezTo>
                    <a:lnTo>
                      <a:pt x="3871" y="3746"/>
                    </a:lnTo>
                    <a:cubicBezTo>
                      <a:pt x="3901" y="3351"/>
                      <a:pt x="4026" y="2874"/>
                      <a:pt x="4026" y="2490"/>
                    </a:cubicBezTo>
                    <a:cubicBezTo>
                      <a:pt x="4026" y="2169"/>
                      <a:pt x="3943" y="1909"/>
                      <a:pt x="3673" y="1795"/>
                    </a:cubicBezTo>
                    <a:cubicBezTo>
                      <a:pt x="3569" y="1754"/>
                      <a:pt x="3497" y="1733"/>
                      <a:pt x="3435" y="1733"/>
                    </a:cubicBezTo>
                    <a:cubicBezTo>
                      <a:pt x="3269" y="1733"/>
                      <a:pt x="3227" y="1858"/>
                      <a:pt x="3227" y="2013"/>
                    </a:cubicBezTo>
                    <a:cubicBezTo>
                      <a:pt x="3227" y="2179"/>
                      <a:pt x="3279" y="2386"/>
                      <a:pt x="3310" y="2522"/>
                    </a:cubicBezTo>
                    <a:cubicBezTo>
                      <a:pt x="3352" y="2708"/>
                      <a:pt x="3393" y="2916"/>
                      <a:pt x="3393" y="3123"/>
                    </a:cubicBezTo>
                    <a:cubicBezTo>
                      <a:pt x="3393" y="3165"/>
                      <a:pt x="3393" y="3206"/>
                      <a:pt x="3383" y="3248"/>
                    </a:cubicBezTo>
                    <a:cubicBezTo>
                      <a:pt x="3383" y="3341"/>
                      <a:pt x="3300" y="3403"/>
                      <a:pt x="3217" y="3403"/>
                    </a:cubicBezTo>
                    <a:cubicBezTo>
                      <a:pt x="3144" y="3403"/>
                      <a:pt x="3082" y="3361"/>
                      <a:pt x="3051" y="3289"/>
                    </a:cubicBezTo>
                    <a:cubicBezTo>
                      <a:pt x="2905" y="2863"/>
                      <a:pt x="3020" y="2418"/>
                      <a:pt x="2895" y="1941"/>
                    </a:cubicBezTo>
                    <a:cubicBezTo>
                      <a:pt x="2709" y="1277"/>
                      <a:pt x="2418" y="872"/>
                      <a:pt x="1879" y="457"/>
                    </a:cubicBezTo>
                    <a:cubicBezTo>
                      <a:pt x="1847" y="436"/>
                      <a:pt x="1817" y="415"/>
                      <a:pt x="1775" y="385"/>
                    </a:cubicBezTo>
                    <a:cubicBezTo>
                      <a:pt x="1515" y="239"/>
                      <a:pt x="945" y="0"/>
                      <a:pt x="5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3" name="Google Shape;2483;p54"/>
              <p:cNvSpPr/>
              <p:nvPr/>
            </p:nvSpPr>
            <p:spPr>
              <a:xfrm>
                <a:off x="4633320" y="3047074"/>
                <a:ext cx="256490" cy="441141"/>
              </a:xfrm>
              <a:custGeom>
                <a:avLst/>
                <a:gdLst/>
                <a:ahLst/>
                <a:cxnLst/>
                <a:rect l="l" t="t" r="r" b="b"/>
                <a:pathLst>
                  <a:path w="4388" h="7547" extrusionOk="0">
                    <a:moveTo>
                      <a:pt x="3569" y="1"/>
                    </a:moveTo>
                    <a:lnTo>
                      <a:pt x="425" y="789"/>
                    </a:lnTo>
                    <a:cubicBezTo>
                      <a:pt x="404" y="1329"/>
                      <a:pt x="10" y="1785"/>
                      <a:pt x="0" y="2324"/>
                    </a:cubicBezTo>
                    <a:cubicBezTo>
                      <a:pt x="0" y="2543"/>
                      <a:pt x="63" y="2750"/>
                      <a:pt x="114" y="2958"/>
                    </a:cubicBezTo>
                    <a:cubicBezTo>
                      <a:pt x="404" y="4046"/>
                      <a:pt x="591" y="5167"/>
                      <a:pt x="664" y="6298"/>
                    </a:cubicBezTo>
                    <a:cubicBezTo>
                      <a:pt x="685" y="6588"/>
                      <a:pt x="716" y="6899"/>
                      <a:pt x="882" y="7107"/>
                    </a:cubicBezTo>
                    <a:cubicBezTo>
                      <a:pt x="1006" y="7262"/>
                      <a:pt x="1204" y="7324"/>
                      <a:pt x="1380" y="7366"/>
                    </a:cubicBezTo>
                    <a:cubicBezTo>
                      <a:pt x="1853" y="7491"/>
                      <a:pt x="2334" y="7547"/>
                      <a:pt x="2816" y="7547"/>
                    </a:cubicBezTo>
                    <a:cubicBezTo>
                      <a:pt x="2894" y="7547"/>
                      <a:pt x="2972" y="7545"/>
                      <a:pt x="3050" y="7543"/>
                    </a:cubicBezTo>
                    <a:cubicBezTo>
                      <a:pt x="3299" y="7532"/>
                      <a:pt x="3558" y="7511"/>
                      <a:pt x="3797" y="7397"/>
                    </a:cubicBezTo>
                    <a:cubicBezTo>
                      <a:pt x="4025" y="7273"/>
                      <a:pt x="4233" y="7045"/>
                      <a:pt x="4295" y="6743"/>
                    </a:cubicBezTo>
                    <a:cubicBezTo>
                      <a:pt x="4388" y="6287"/>
                      <a:pt x="4097" y="5821"/>
                      <a:pt x="3735" y="5644"/>
                    </a:cubicBezTo>
                    <a:cubicBezTo>
                      <a:pt x="3558" y="5551"/>
                      <a:pt x="3340" y="5509"/>
                      <a:pt x="3226" y="5323"/>
                    </a:cubicBezTo>
                    <a:cubicBezTo>
                      <a:pt x="3091" y="5104"/>
                      <a:pt x="3143" y="4814"/>
                      <a:pt x="3195" y="4555"/>
                    </a:cubicBezTo>
                    <a:cubicBezTo>
                      <a:pt x="3496" y="3061"/>
                      <a:pt x="3797" y="1515"/>
                      <a:pt x="3569" y="1"/>
                    </a:cubicBezTo>
                    <a:close/>
                  </a:path>
                </a:pathLst>
              </a:custGeom>
              <a:solidFill>
                <a:srgbClr val="EA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4" name="Google Shape;2484;p54"/>
              <p:cNvSpPr/>
              <p:nvPr/>
            </p:nvSpPr>
            <p:spPr>
              <a:xfrm>
                <a:off x="4633320" y="3125341"/>
                <a:ext cx="252281" cy="355976"/>
              </a:xfrm>
              <a:custGeom>
                <a:avLst/>
                <a:gdLst/>
                <a:ahLst/>
                <a:cxnLst/>
                <a:rect l="l" t="t" r="r" b="b"/>
                <a:pathLst>
                  <a:path w="4316" h="6090" extrusionOk="0">
                    <a:moveTo>
                      <a:pt x="4305" y="5104"/>
                    </a:moveTo>
                    <a:cubicBezTo>
                      <a:pt x="4284" y="5135"/>
                      <a:pt x="4263" y="5166"/>
                      <a:pt x="4253" y="5197"/>
                    </a:cubicBezTo>
                    <a:cubicBezTo>
                      <a:pt x="4212" y="5259"/>
                      <a:pt x="4180" y="5332"/>
                      <a:pt x="4180" y="5394"/>
                    </a:cubicBezTo>
                    <a:cubicBezTo>
                      <a:pt x="4191" y="5457"/>
                      <a:pt x="4212" y="5498"/>
                      <a:pt x="4253" y="5540"/>
                    </a:cubicBezTo>
                    <a:cubicBezTo>
                      <a:pt x="4274" y="5498"/>
                      <a:pt x="4284" y="5457"/>
                      <a:pt x="4295" y="5404"/>
                    </a:cubicBezTo>
                    <a:cubicBezTo>
                      <a:pt x="4305" y="5353"/>
                      <a:pt x="4315" y="5291"/>
                      <a:pt x="4315" y="5228"/>
                    </a:cubicBezTo>
                    <a:cubicBezTo>
                      <a:pt x="4315" y="5187"/>
                      <a:pt x="4305" y="5145"/>
                      <a:pt x="4305" y="5104"/>
                    </a:cubicBezTo>
                    <a:close/>
                    <a:moveTo>
                      <a:pt x="291" y="0"/>
                    </a:moveTo>
                    <a:cubicBezTo>
                      <a:pt x="176" y="322"/>
                      <a:pt x="10" y="633"/>
                      <a:pt x="0" y="985"/>
                    </a:cubicBezTo>
                    <a:lnTo>
                      <a:pt x="0" y="996"/>
                    </a:lnTo>
                    <a:cubicBezTo>
                      <a:pt x="0" y="1214"/>
                      <a:pt x="63" y="1421"/>
                      <a:pt x="114" y="1619"/>
                    </a:cubicBezTo>
                    <a:cubicBezTo>
                      <a:pt x="404" y="2707"/>
                      <a:pt x="591" y="3828"/>
                      <a:pt x="664" y="4959"/>
                    </a:cubicBezTo>
                    <a:cubicBezTo>
                      <a:pt x="685" y="5249"/>
                      <a:pt x="716" y="5560"/>
                      <a:pt x="882" y="5768"/>
                    </a:cubicBezTo>
                    <a:cubicBezTo>
                      <a:pt x="1006" y="5923"/>
                      <a:pt x="1204" y="5985"/>
                      <a:pt x="1380" y="6027"/>
                    </a:cubicBezTo>
                    <a:cubicBezTo>
                      <a:pt x="1462" y="6058"/>
                      <a:pt x="1556" y="6068"/>
                      <a:pt x="1639" y="6089"/>
                    </a:cubicBezTo>
                    <a:cubicBezTo>
                      <a:pt x="1639" y="5830"/>
                      <a:pt x="1628" y="5570"/>
                      <a:pt x="1587" y="5321"/>
                    </a:cubicBezTo>
                    <a:cubicBezTo>
                      <a:pt x="1545" y="5062"/>
                      <a:pt x="1483" y="4803"/>
                      <a:pt x="1483" y="4533"/>
                    </a:cubicBezTo>
                    <a:cubicBezTo>
                      <a:pt x="1483" y="4160"/>
                      <a:pt x="1628" y="3797"/>
                      <a:pt x="1743" y="3434"/>
                    </a:cubicBezTo>
                    <a:cubicBezTo>
                      <a:pt x="2013" y="2583"/>
                      <a:pt x="2096" y="1702"/>
                      <a:pt x="2168" y="819"/>
                    </a:cubicBezTo>
                    <a:lnTo>
                      <a:pt x="2168" y="819"/>
                    </a:lnTo>
                    <a:cubicBezTo>
                      <a:pt x="2085" y="882"/>
                      <a:pt x="2002" y="955"/>
                      <a:pt x="1909" y="1027"/>
                    </a:cubicBezTo>
                    <a:cubicBezTo>
                      <a:pt x="1919" y="810"/>
                      <a:pt x="1950" y="467"/>
                      <a:pt x="1992" y="93"/>
                    </a:cubicBezTo>
                    <a:lnTo>
                      <a:pt x="1753" y="93"/>
                    </a:lnTo>
                    <a:cubicBezTo>
                      <a:pt x="1473" y="93"/>
                      <a:pt x="1193" y="83"/>
                      <a:pt x="913" y="63"/>
                    </a:cubicBezTo>
                    <a:cubicBezTo>
                      <a:pt x="706" y="42"/>
                      <a:pt x="508" y="21"/>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5" name="Google Shape;2485;p54"/>
              <p:cNvSpPr/>
              <p:nvPr/>
            </p:nvSpPr>
            <p:spPr>
              <a:xfrm>
                <a:off x="5043767" y="2794855"/>
                <a:ext cx="331718" cy="758070"/>
              </a:xfrm>
              <a:custGeom>
                <a:avLst/>
                <a:gdLst/>
                <a:ahLst/>
                <a:cxnLst/>
                <a:rect l="l" t="t" r="r" b="b"/>
                <a:pathLst>
                  <a:path w="5675" h="12969" extrusionOk="0">
                    <a:moveTo>
                      <a:pt x="4461" y="1"/>
                    </a:moveTo>
                    <a:lnTo>
                      <a:pt x="0" y="5177"/>
                    </a:lnTo>
                    <a:cubicBezTo>
                      <a:pt x="364" y="6411"/>
                      <a:pt x="613" y="7688"/>
                      <a:pt x="747" y="8963"/>
                    </a:cubicBezTo>
                    <a:cubicBezTo>
                      <a:pt x="800" y="9461"/>
                      <a:pt x="986" y="9949"/>
                      <a:pt x="1307" y="10332"/>
                    </a:cubicBezTo>
                    <a:cubicBezTo>
                      <a:pt x="1526" y="10592"/>
                      <a:pt x="1639" y="10975"/>
                      <a:pt x="1639" y="11328"/>
                    </a:cubicBezTo>
                    <a:cubicBezTo>
                      <a:pt x="1650" y="11775"/>
                      <a:pt x="1567" y="12314"/>
                      <a:pt x="1909" y="12614"/>
                    </a:cubicBezTo>
                    <a:cubicBezTo>
                      <a:pt x="2075" y="12760"/>
                      <a:pt x="2314" y="12812"/>
                      <a:pt x="2531" y="12843"/>
                    </a:cubicBezTo>
                    <a:cubicBezTo>
                      <a:pt x="3052" y="12930"/>
                      <a:pt x="3585" y="12968"/>
                      <a:pt x="4116" y="12968"/>
                    </a:cubicBezTo>
                    <a:cubicBezTo>
                      <a:pt x="4283" y="12968"/>
                      <a:pt x="4450" y="12964"/>
                      <a:pt x="4617" y="12957"/>
                    </a:cubicBezTo>
                    <a:cubicBezTo>
                      <a:pt x="5032" y="12936"/>
                      <a:pt x="5498" y="12874"/>
                      <a:pt x="5633" y="12335"/>
                    </a:cubicBezTo>
                    <a:cubicBezTo>
                      <a:pt x="5675" y="12179"/>
                      <a:pt x="5675" y="12023"/>
                      <a:pt x="5633" y="11867"/>
                    </a:cubicBezTo>
                    <a:cubicBezTo>
                      <a:pt x="5550" y="11432"/>
                      <a:pt x="5322" y="11017"/>
                      <a:pt x="4970" y="10737"/>
                    </a:cubicBezTo>
                    <a:cubicBezTo>
                      <a:pt x="4738" y="10555"/>
                      <a:pt x="4441" y="10446"/>
                      <a:pt x="4145" y="10446"/>
                    </a:cubicBezTo>
                    <a:cubicBezTo>
                      <a:pt x="4070" y="10446"/>
                      <a:pt x="3995" y="10453"/>
                      <a:pt x="3921" y="10468"/>
                    </a:cubicBezTo>
                    <a:cubicBezTo>
                      <a:pt x="3341" y="5779"/>
                      <a:pt x="4160" y="5644"/>
                      <a:pt x="4668" y="3279"/>
                    </a:cubicBezTo>
                    <a:cubicBezTo>
                      <a:pt x="4793" y="2718"/>
                      <a:pt x="4928" y="2169"/>
                      <a:pt x="4928" y="1598"/>
                    </a:cubicBezTo>
                    <a:cubicBezTo>
                      <a:pt x="4938" y="1028"/>
                      <a:pt x="4814" y="436"/>
                      <a:pt x="4461" y="1"/>
                    </a:cubicBezTo>
                    <a:close/>
                  </a:path>
                </a:pathLst>
              </a:custGeom>
              <a:solidFill>
                <a:srgbClr val="EA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6" name="Google Shape;2486;p54"/>
              <p:cNvSpPr/>
              <p:nvPr/>
            </p:nvSpPr>
            <p:spPr>
              <a:xfrm>
                <a:off x="5054113" y="2895509"/>
                <a:ext cx="320787" cy="657357"/>
              </a:xfrm>
              <a:custGeom>
                <a:avLst/>
                <a:gdLst/>
                <a:ahLst/>
                <a:cxnLst/>
                <a:rect l="l" t="t" r="r" b="b"/>
                <a:pathLst>
                  <a:path w="5488" h="11246" extrusionOk="0">
                    <a:moveTo>
                      <a:pt x="4170" y="1"/>
                    </a:moveTo>
                    <a:lnTo>
                      <a:pt x="4170" y="1"/>
                    </a:lnTo>
                    <a:cubicBezTo>
                      <a:pt x="3973" y="457"/>
                      <a:pt x="4014" y="1049"/>
                      <a:pt x="4419" y="1298"/>
                    </a:cubicBezTo>
                    <a:cubicBezTo>
                      <a:pt x="4139" y="1287"/>
                      <a:pt x="3890" y="1069"/>
                      <a:pt x="3838" y="800"/>
                    </a:cubicBezTo>
                    <a:lnTo>
                      <a:pt x="3838" y="800"/>
                    </a:lnTo>
                    <a:cubicBezTo>
                      <a:pt x="3724" y="1391"/>
                      <a:pt x="3807" y="2024"/>
                      <a:pt x="4066" y="2563"/>
                    </a:cubicBezTo>
                    <a:cubicBezTo>
                      <a:pt x="3744" y="2428"/>
                      <a:pt x="3496" y="2117"/>
                      <a:pt x="3413" y="1775"/>
                    </a:cubicBezTo>
                    <a:cubicBezTo>
                      <a:pt x="3101" y="2646"/>
                      <a:pt x="2417" y="3393"/>
                      <a:pt x="1566" y="3776"/>
                    </a:cubicBezTo>
                    <a:cubicBezTo>
                      <a:pt x="1784" y="3435"/>
                      <a:pt x="1898" y="3030"/>
                      <a:pt x="1877" y="2635"/>
                    </a:cubicBezTo>
                    <a:lnTo>
                      <a:pt x="1877" y="2635"/>
                    </a:lnTo>
                    <a:cubicBezTo>
                      <a:pt x="1379" y="3258"/>
                      <a:pt x="726" y="3756"/>
                      <a:pt x="0" y="4088"/>
                    </a:cubicBezTo>
                    <a:cubicBezTo>
                      <a:pt x="270" y="5125"/>
                      <a:pt x="457" y="6183"/>
                      <a:pt x="570" y="7241"/>
                    </a:cubicBezTo>
                    <a:cubicBezTo>
                      <a:pt x="623" y="7739"/>
                      <a:pt x="809" y="8227"/>
                      <a:pt x="1130" y="8610"/>
                    </a:cubicBezTo>
                    <a:cubicBezTo>
                      <a:pt x="1349" y="8870"/>
                      <a:pt x="1462" y="9253"/>
                      <a:pt x="1462" y="9606"/>
                    </a:cubicBezTo>
                    <a:cubicBezTo>
                      <a:pt x="1473" y="9627"/>
                      <a:pt x="1473" y="9648"/>
                      <a:pt x="1473" y="9668"/>
                    </a:cubicBezTo>
                    <a:cubicBezTo>
                      <a:pt x="1473" y="9783"/>
                      <a:pt x="1462" y="9907"/>
                      <a:pt x="1462" y="10021"/>
                    </a:cubicBezTo>
                    <a:cubicBezTo>
                      <a:pt x="1462" y="10353"/>
                      <a:pt x="1494" y="10685"/>
                      <a:pt x="1732" y="10892"/>
                    </a:cubicBezTo>
                    <a:cubicBezTo>
                      <a:pt x="1898" y="11038"/>
                      <a:pt x="2137" y="11090"/>
                      <a:pt x="2354" y="11121"/>
                    </a:cubicBezTo>
                    <a:cubicBezTo>
                      <a:pt x="2884" y="11204"/>
                      <a:pt x="3423" y="11245"/>
                      <a:pt x="3963" y="11245"/>
                    </a:cubicBezTo>
                    <a:cubicBezTo>
                      <a:pt x="4118" y="11245"/>
                      <a:pt x="4284" y="11245"/>
                      <a:pt x="4440" y="11235"/>
                    </a:cubicBezTo>
                    <a:cubicBezTo>
                      <a:pt x="4502" y="11235"/>
                      <a:pt x="4564" y="11235"/>
                      <a:pt x="4627" y="11224"/>
                    </a:cubicBezTo>
                    <a:cubicBezTo>
                      <a:pt x="4585" y="11204"/>
                      <a:pt x="4554" y="11152"/>
                      <a:pt x="4574" y="11090"/>
                    </a:cubicBezTo>
                    <a:cubicBezTo>
                      <a:pt x="4678" y="10789"/>
                      <a:pt x="4647" y="10447"/>
                      <a:pt x="4481" y="10166"/>
                    </a:cubicBezTo>
                    <a:cubicBezTo>
                      <a:pt x="4429" y="10073"/>
                      <a:pt x="4512" y="9980"/>
                      <a:pt x="4595" y="9980"/>
                    </a:cubicBezTo>
                    <a:cubicBezTo>
                      <a:pt x="4627" y="9980"/>
                      <a:pt x="4668" y="10000"/>
                      <a:pt x="4689" y="10042"/>
                    </a:cubicBezTo>
                    <a:cubicBezTo>
                      <a:pt x="4876" y="10374"/>
                      <a:pt x="4917" y="10789"/>
                      <a:pt x="4803" y="11152"/>
                    </a:cubicBezTo>
                    <a:cubicBezTo>
                      <a:pt x="4803" y="11173"/>
                      <a:pt x="4793" y="11194"/>
                      <a:pt x="4782" y="11204"/>
                    </a:cubicBezTo>
                    <a:cubicBezTo>
                      <a:pt x="4938" y="11173"/>
                      <a:pt x="5093" y="11121"/>
                      <a:pt x="5217" y="11017"/>
                    </a:cubicBezTo>
                    <a:cubicBezTo>
                      <a:pt x="5155" y="11007"/>
                      <a:pt x="5083" y="10955"/>
                      <a:pt x="5114" y="10872"/>
                    </a:cubicBezTo>
                    <a:cubicBezTo>
                      <a:pt x="5197" y="10519"/>
                      <a:pt x="5145" y="10136"/>
                      <a:pt x="4959" y="9824"/>
                    </a:cubicBezTo>
                    <a:cubicBezTo>
                      <a:pt x="4906" y="9731"/>
                      <a:pt x="4989" y="9648"/>
                      <a:pt x="5072" y="9648"/>
                    </a:cubicBezTo>
                    <a:cubicBezTo>
                      <a:pt x="5104" y="9648"/>
                      <a:pt x="5134" y="9668"/>
                      <a:pt x="5166" y="9710"/>
                    </a:cubicBezTo>
                    <a:cubicBezTo>
                      <a:pt x="5363" y="10053"/>
                      <a:pt x="5436" y="10467"/>
                      <a:pt x="5353" y="10862"/>
                    </a:cubicBezTo>
                    <a:cubicBezTo>
                      <a:pt x="5394" y="10799"/>
                      <a:pt x="5436" y="10716"/>
                      <a:pt x="5456" y="10613"/>
                    </a:cubicBezTo>
                    <a:cubicBezTo>
                      <a:pt x="5477" y="10540"/>
                      <a:pt x="5487" y="10457"/>
                      <a:pt x="5487" y="10384"/>
                    </a:cubicBezTo>
                    <a:cubicBezTo>
                      <a:pt x="5487" y="10301"/>
                      <a:pt x="5477" y="10219"/>
                      <a:pt x="5456" y="10145"/>
                    </a:cubicBezTo>
                    <a:cubicBezTo>
                      <a:pt x="5373" y="9710"/>
                      <a:pt x="5145" y="9295"/>
                      <a:pt x="4793" y="9015"/>
                    </a:cubicBezTo>
                    <a:cubicBezTo>
                      <a:pt x="4564" y="8838"/>
                      <a:pt x="4263" y="8725"/>
                      <a:pt x="3973" y="8725"/>
                    </a:cubicBezTo>
                    <a:cubicBezTo>
                      <a:pt x="3890" y="8725"/>
                      <a:pt x="3817" y="8735"/>
                      <a:pt x="3744" y="8746"/>
                    </a:cubicBezTo>
                    <a:cubicBezTo>
                      <a:pt x="3599" y="7605"/>
                      <a:pt x="3537" y="6722"/>
                      <a:pt x="3537" y="6028"/>
                    </a:cubicBezTo>
                    <a:cubicBezTo>
                      <a:pt x="3537" y="3849"/>
                      <a:pt x="4108" y="3341"/>
                      <a:pt x="4491" y="1557"/>
                    </a:cubicBezTo>
                    <a:cubicBezTo>
                      <a:pt x="4574" y="1152"/>
                      <a:pt x="4668" y="758"/>
                      <a:pt x="4720" y="343"/>
                    </a:cubicBezTo>
                    <a:lnTo>
                      <a:pt x="4720" y="343"/>
                    </a:lnTo>
                    <a:cubicBezTo>
                      <a:pt x="4710" y="353"/>
                      <a:pt x="4699" y="353"/>
                      <a:pt x="4699" y="353"/>
                    </a:cubicBezTo>
                    <a:cubicBezTo>
                      <a:pt x="4471" y="353"/>
                      <a:pt x="4284" y="208"/>
                      <a:pt x="41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54"/>
              <p:cNvSpPr/>
              <p:nvPr/>
            </p:nvSpPr>
            <p:spPr>
              <a:xfrm>
                <a:off x="5324510" y="3550344"/>
                <a:ext cx="9119" cy="1929"/>
              </a:xfrm>
              <a:custGeom>
                <a:avLst/>
                <a:gdLst/>
                <a:ahLst/>
                <a:cxnLst/>
                <a:rect l="l" t="t" r="r" b="b"/>
                <a:pathLst>
                  <a:path w="156" h="33" extrusionOk="0">
                    <a:moveTo>
                      <a:pt x="156" y="1"/>
                    </a:moveTo>
                    <a:cubicBezTo>
                      <a:pt x="104" y="11"/>
                      <a:pt x="52" y="11"/>
                      <a:pt x="1" y="21"/>
                    </a:cubicBezTo>
                    <a:cubicBezTo>
                      <a:pt x="21" y="32"/>
                      <a:pt x="42" y="32"/>
                      <a:pt x="63" y="32"/>
                    </a:cubicBezTo>
                    <a:cubicBezTo>
                      <a:pt x="94" y="32"/>
                      <a:pt x="125" y="21"/>
                      <a:pt x="156" y="1"/>
                    </a:cubicBezTo>
                    <a:close/>
                  </a:path>
                </a:pathLst>
              </a:custGeom>
              <a:solidFill>
                <a:srgbClr val="F6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54"/>
              <p:cNvSpPr/>
              <p:nvPr/>
            </p:nvSpPr>
            <p:spPr>
              <a:xfrm>
                <a:off x="5312995" y="3478799"/>
                <a:ext cx="28583" cy="72832"/>
              </a:xfrm>
              <a:custGeom>
                <a:avLst/>
                <a:gdLst/>
                <a:ahLst/>
                <a:cxnLst/>
                <a:rect l="l" t="t" r="r" b="b"/>
                <a:pathLst>
                  <a:path w="489" h="1246" extrusionOk="0">
                    <a:moveTo>
                      <a:pt x="166" y="1"/>
                    </a:moveTo>
                    <a:cubicBezTo>
                      <a:pt x="83" y="1"/>
                      <a:pt x="0" y="94"/>
                      <a:pt x="52" y="187"/>
                    </a:cubicBezTo>
                    <a:cubicBezTo>
                      <a:pt x="218" y="468"/>
                      <a:pt x="249" y="810"/>
                      <a:pt x="145" y="1111"/>
                    </a:cubicBezTo>
                    <a:cubicBezTo>
                      <a:pt x="125" y="1173"/>
                      <a:pt x="156" y="1225"/>
                      <a:pt x="198" y="1245"/>
                    </a:cubicBezTo>
                    <a:cubicBezTo>
                      <a:pt x="249" y="1235"/>
                      <a:pt x="301" y="1235"/>
                      <a:pt x="353" y="1225"/>
                    </a:cubicBezTo>
                    <a:cubicBezTo>
                      <a:pt x="364" y="1215"/>
                      <a:pt x="374" y="1194"/>
                      <a:pt x="374" y="1173"/>
                    </a:cubicBezTo>
                    <a:cubicBezTo>
                      <a:pt x="488" y="810"/>
                      <a:pt x="447" y="395"/>
                      <a:pt x="260" y="63"/>
                    </a:cubicBezTo>
                    <a:cubicBezTo>
                      <a:pt x="239" y="21"/>
                      <a:pt x="198" y="1"/>
                      <a:pt x="166" y="1"/>
                    </a:cubicBezTo>
                    <a:close/>
                  </a:path>
                </a:pathLst>
              </a:custGeom>
              <a:solidFill>
                <a:srgbClr val="DA50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9" name="Google Shape;2489;p54"/>
              <p:cNvSpPr/>
              <p:nvPr/>
            </p:nvSpPr>
            <p:spPr>
              <a:xfrm>
                <a:off x="5359055" y="3530354"/>
                <a:ext cx="7950" cy="9119"/>
              </a:xfrm>
              <a:custGeom>
                <a:avLst/>
                <a:gdLst/>
                <a:ahLst/>
                <a:cxnLst/>
                <a:rect l="l" t="t" r="r" b="b"/>
                <a:pathLst>
                  <a:path w="136" h="156" extrusionOk="0">
                    <a:moveTo>
                      <a:pt x="136" y="1"/>
                    </a:moveTo>
                    <a:lnTo>
                      <a:pt x="136" y="1"/>
                    </a:lnTo>
                    <a:cubicBezTo>
                      <a:pt x="94" y="63"/>
                      <a:pt x="53" y="114"/>
                      <a:pt x="0" y="156"/>
                    </a:cubicBezTo>
                    <a:lnTo>
                      <a:pt x="11" y="156"/>
                    </a:lnTo>
                    <a:cubicBezTo>
                      <a:pt x="63" y="156"/>
                      <a:pt x="104" y="135"/>
                      <a:pt x="125" y="73"/>
                    </a:cubicBezTo>
                    <a:cubicBezTo>
                      <a:pt x="125" y="52"/>
                      <a:pt x="136" y="31"/>
                      <a:pt x="136" y="1"/>
                    </a:cubicBezTo>
                    <a:close/>
                  </a:path>
                </a:pathLst>
              </a:custGeom>
              <a:solidFill>
                <a:srgbClr val="F6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0" name="Google Shape;2490;p54"/>
              <p:cNvSpPr/>
              <p:nvPr/>
            </p:nvSpPr>
            <p:spPr>
              <a:xfrm>
                <a:off x="5340877" y="3459393"/>
                <a:ext cx="30980" cy="80080"/>
              </a:xfrm>
              <a:custGeom>
                <a:avLst/>
                <a:gdLst/>
                <a:ahLst/>
                <a:cxnLst/>
                <a:rect l="l" t="t" r="r" b="b"/>
                <a:pathLst>
                  <a:path w="530" h="1370" extrusionOk="0">
                    <a:moveTo>
                      <a:pt x="166" y="1"/>
                    </a:moveTo>
                    <a:cubicBezTo>
                      <a:pt x="83" y="1"/>
                      <a:pt x="0" y="84"/>
                      <a:pt x="53" y="177"/>
                    </a:cubicBezTo>
                    <a:cubicBezTo>
                      <a:pt x="239" y="489"/>
                      <a:pt x="291" y="872"/>
                      <a:pt x="208" y="1225"/>
                    </a:cubicBezTo>
                    <a:cubicBezTo>
                      <a:pt x="177" y="1308"/>
                      <a:pt x="249" y="1360"/>
                      <a:pt x="311" y="1370"/>
                    </a:cubicBezTo>
                    <a:cubicBezTo>
                      <a:pt x="364" y="1328"/>
                      <a:pt x="405" y="1277"/>
                      <a:pt x="447" y="1215"/>
                    </a:cubicBezTo>
                    <a:cubicBezTo>
                      <a:pt x="530" y="820"/>
                      <a:pt x="457" y="406"/>
                      <a:pt x="260" y="63"/>
                    </a:cubicBezTo>
                    <a:cubicBezTo>
                      <a:pt x="228" y="21"/>
                      <a:pt x="198" y="1"/>
                      <a:pt x="166" y="1"/>
                    </a:cubicBezTo>
                    <a:close/>
                  </a:path>
                </a:pathLst>
              </a:custGeom>
              <a:solidFill>
                <a:srgbClr val="DA50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1" name="Google Shape;2491;p54"/>
              <p:cNvSpPr/>
              <p:nvPr/>
            </p:nvSpPr>
            <p:spPr>
              <a:xfrm>
                <a:off x="4297399" y="2246168"/>
                <a:ext cx="396600" cy="588792"/>
              </a:xfrm>
              <a:custGeom>
                <a:avLst/>
                <a:gdLst/>
                <a:ahLst/>
                <a:cxnLst/>
                <a:rect l="l" t="t" r="r" b="b"/>
                <a:pathLst>
                  <a:path w="6785" h="10073" extrusionOk="0">
                    <a:moveTo>
                      <a:pt x="3527" y="0"/>
                    </a:moveTo>
                    <a:lnTo>
                      <a:pt x="3527" y="0"/>
                    </a:lnTo>
                    <a:cubicBezTo>
                      <a:pt x="3735" y="125"/>
                      <a:pt x="3922" y="301"/>
                      <a:pt x="4035" y="519"/>
                    </a:cubicBezTo>
                    <a:cubicBezTo>
                      <a:pt x="3521" y="270"/>
                      <a:pt x="2951" y="149"/>
                      <a:pt x="2382" y="149"/>
                    </a:cubicBezTo>
                    <a:cubicBezTo>
                      <a:pt x="1527" y="149"/>
                      <a:pt x="673" y="421"/>
                      <a:pt x="1" y="944"/>
                    </a:cubicBezTo>
                    <a:cubicBezTo>
                      <a:pt x="154" y="832"/>
                      <a:pt x="341" y="781"/>
                      <a:pt x="531" y="781"/>
                    </a:cubicBezTo>
                    <a:cubicBezTo>
                      <a:pt x="765" y="781"/>
                      <a:pt x="1004" y="859"/>
                      <a:pt x="1193" y="996"/>
                    </a:cubicBezTo>
                    <a:cubicBezTo>
                      <a:pt x="1536" y="1255"/>
                      <a:pt x="1723" y="1681"/>
                      <a:pt x="1764" y="2106"/>
                    </a:cubicBezTo>
                    <a:cubicBezTo>
                      <a:pt x="1806" y="2532"/>
                      <a:pt x="1712" y="2956"/>
                      <a:pt x="1577" y="3361"/>
                    </a:cubicBezTo>
                    <a:cubicBezTo>
                      <a:pt x="1349" y="4077"/>
                      <a:pt x="996" y="4761"/>
                      <a:pt x="840" y="5498"/>
                    </a:cubicBezTo>
                    <a:cubicBezTo>
                      <a:pt x="674" y="6234"/>
                      <a:pt x="757" y="7085"/>
                      <a:pt x="1276" y="7624"/>
                    </a:cubicBezTo>
                    <a:cubicBezTo>
                      <a:pt x="1038" y="7583"/>
                      <a:pt x="820" y="7428"/>
                      <a:pt x="685" y="7220"/>
                    </a:cubicBezTo>
                    <a:lnTo>
                      <a:pt x="685" y="7220"/>
                    </a:lnTo>
                    <a:cubicBezTo>
                      <a:pt x="830" y="7915"/>
                      <a:pt x="1318" y="8537"/>
                      <a:pt x="1961" y="8828"/>
                    </a:cubicBezTo>
                    <a:cubicBezTo>
                      <a:pt x="1920" y="8832"/>
                      <a:pt x="1879" y="8834"/>
                      <a:pt x="1837" y="8834"/>
                    </a:cubicBezTo>
                    <a:cubicBezTo>
                      <a:pt x="1676" y="8834"/>
                      <a:pt x="1507" y="8803"/>
                      <a:pt x="1359" y="8745"/>
                    </a:cubicBezTo>
                    <a:lnTo>
                      <a:pt x="1359" y="8745"/>
                    </a:lnTo>
                    <a:cubicBezTo>
                      <a:pt x="2337" y="9602"/>
                      <a:pt x="3636" y="10072"/>
                      <a:pt x="4934" y="10072"/>
                    </a:cubicBezTo>
                    <a:cubicBezTo>
                      <a:pt x="5425" y="10072"/>
                      <a:pt x="5917" y="10005"/>
                      <a:pt x="6390" y="9865"/>
                    </a:cubicBezTo>
                    <a:lnTo>
                      <a:pt x="6785" y="8216"/>
                    </a:lnTo>
                    <a:lnTo>
                      <a:pt x="6785" y="8216"/>
                    </a:lnTo>
                    <a:cubicBezTo>
                      <a:pt x="6635" y="8300"/>
                      <a:pt x="6470" y="8338"/>
                      <a:pt x="6303" y="8338"/>
                    </a:cubicBezTo>
                    <a:cubicBezTo>
                      <a:pt x="5889" y="8338"/>
                      <a:pt x="5462" y="8106"/>
                      <a:pt x="5218" y="7760"/>
                    </a:cubicBezTo>
                    <a:cubicBezTo>
                      <a:pt x="4876" y="7272"/>
                      <a:pt x="4834" y="6628"/>
                      <a:pt x="4927" y="6038"/>
                    </a:cubicBezTo>
                    <a:cubicBezTo>
                      <a:pt x="5010" y="5446"/>
                      <a:pt x="5218" y="4876"/>
                      <a:pt x="5332" y="4295"/>
                    </a:cubicBezTo>
                    <a:cubicBezTo>
                      <a:pt x="5498" y="3413"/>
                      <a:pt x="5436" y="2479"/>
                      <a:pt x="5083" y="1660"/>
                    </a:cubicBezTo>
                    <a:cubicBezTo>
                      <a:pt x="4772" y="955"/>
                      <a:pt x="4222" y="342"/>
                      <a:pt x="3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2" name="Google Shape;2492;p54"/>
              <p:cNvSpPr/>
              <p:nvPr/>
            </p:nvSpPr>
            <p:spPr>
              <a:xfrm>
                <a:off x="4448964" y="2650538"/>
                <a:ext cx="849549" cy="473641"/>
              </a:xfrm>
              <a:custGeom>
                <a:avLst/>
                <a:gdLst/>
                <a:ahLst/>
                <a:cxnLst/>
                <a:rect l="l" t="t" r="r" b="b"/>
                <a:pathLst>
                  <a:path w="14534" h="8103" extrusionOk="0">
                    <a:moveTo>
                      <a:pt x="11308" y="1"/>
                    </a:moveTo>
                    <a:cubicBezTo>
                      <a:pt x="11266" y="12"/>
                      <a:pt x="11225" y="22"/>
                      <a:pt x="11193" y="32"/>
                    </a:cubicBezTo>
                    <a:cubicBezTo>
                      <a:pt x="11100" y="53"/>
                      <a:pt x="11017" y="63"/>
                      <a:pt x="10923" y="84"/>
                    </a:cubicBezTo>
                    <a:cubicBezTo>
                      <a:pt x="10706" y="136"/>
                      <a:pt x="10478" y="167"/>
                      <a:pt x="10249" y="188"/>
                    </a:cubicBezTo>
                    <a:cubicBezTo>
                      <a:pt x="9794" y="241"/>
                      <a:pt x="9332" y="258"/>
                      <a:pt x="8866" y="258"/>
                    </a:cubicBezTo>
                    <a:cubicBezTo>
                      <a:pt x="8239" y="258"/>
                      <a:pt x="7607" y="226"/>
                      <a:pt x="6982" y="208"/>
                    </a:cubicBezTo>
                    <a:cubicBezTo>
                      <a:pt x="6806" y="205"/>
                      <a:pt x="6630" y="202"/>
                      <a:pt x="6454" y="202"/>
                    </a:cubicBezTo>
                    <a:cubicBezTo>
                      <a:pt x="5176" y="202"/>
                      <a:pt x="3873" y="326"/>
                      <a:pt x="2770" y="945"/>
                    </a:cubicBezTo>
                    <a:cubicBezTo>
                      <a:pt x="955" y="1951"/>
                      <a:pt x="1" y="4182"/>
                      <a:pt x="291" y="6236"/>
                    </a:cubicBezTo>
                    <a:cubicBezTo>
                      <a:pt x="354" y="6681"/>
                      <a:pt x="478" y="7148"/>
                      <a:pt x="799" y="7470"/>
                    </a:cubicBezTo>
                    <a:cubicBezTo>
                      <a:pt x="1142" y="7801"/>
                      <a:pt x="1650" y="7916"/>
                      <a:pt x="2117" y="7978"/>
                    </a:cubicBezTo>
                    <a:cubicBezTo>
                      <a:pt x="2553" y="8040"/>
                      <a:pt x="2988" y="8071"/>
                      <a:pt x="3424" y="8092"/>
                    </a:cubicBezTo>
                    <a:cubicBezTo>
                      <a:pt x="3622" y="8099"/>
                      <a:pt x="3821" y="8103"/>
                      <a:pt x="4020" y="8103"/>
                    </a:cubicBezTo>
                    <a:cubicBezTo>
                      <a:pt x="4664" y="8103"/>
                      <a:pt x="5313" y="8067"/>
                      <a:pt x="5955" y="8020"/>
                    </a:cubicBezTo>
                    <a:cubicBezTo>
                      <a:pt x="7801" y="7895"/>
                      <a:pt x="9720" y="7635"/>
                      <a:pt x="11255" y="6598"/>
                    </a:cubicBezTo>
                    <a:cubicBezTo>
                      <a:pt x="12532" y="5738"/>
                      <a:pt x="13392" y="4420"/>
                      <a:pt x="13994" y="2988"/>
                    </a:cubicBezTo>
                    <a:cubicBezTo>
                      <a:pt x="14191" y="2522"/>
                      <a:pt x="14367" y="2034"/>
                      <a:pt x="14512" y="1557"/>
                    </a:cubicBezTo>
                    <a:cubicBezTo>
                      <a:pt x="14512" y="1536"/>
                      <a:pt x="14523" y="1515"/>
                      <a:pt x="14523" y="1505"/>
                    </a:cubicBezTo>
                    <a:cubicBezTo>
                      <a:pt x="14523" y="1495"/>
                      <a:pt x="14533" y="1485"/>
                      <a:pt x="14533" y="1474"/>
                    </a:cubicBezTo>
                    <a:lnTo>
                      <a:pt x="14295" y="1370"/>
                    </a:lnTo>
                    <a:lnTo>
                      <a:pt x="14284" y="1360"/>
                    </a:lnTo>
                    <a:lnTo>
                      <a:pt x="13776" y="1132"/>
                    </a:lnTo>
                    <a:lnTo>
                      <a:pt x="11847" y="250"/>
                    </a:lnTo>
                    <a:lnTo>
                      <a:pt x="11608" y="136"/>
                    </a:lnTo>
                    <a:lnTo>
                      <a:pt x="113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3" name="Google Shape;2493;p54"/>
              <p:cNvSpPr/>
              <p:nvPr/>
            </p:nvSpPr>
            <p:spPr>
              <a:xfrm>
                <a:off x="4646647" y="2588696"/>
                <a:ext cx="771339" cy="568217"/>
              </a:xfrm>
              <a:custGeom>
                <a:avLst/>
                <a:gdLst/>
                <a:ahLst/>
                <a:cxnLst/>
                <a:rect l="l" t="t" r="r" b="b"/>
                <a:pathLst>
                  <a:path w="13196" h="9721" extrusionOk="0">
                    <a:moveTo>
                      <a:pt x="12905" y="1"/>
                    </a:moveTo>
                    <a:cubicBezTo>
                      <a:pt x="12415" y="432"/>
                      <a:pt x="11879" y="577"/>
                      <a:pt x="11309" y="577"/>
                    </a:cubicBezTo>
                    <a:cubicBezTo>
                      <a:pt x="10454" y="577"/>
                      <a:pt x="9523" y="252"/>
                      <a:pt x="8558" y="84"/>
                    </a:cubicBezTo>
                    <a:cubicBezTo>
                      <a:pt x="8550" y="82"/>
                      <a:pt x="8542" y="82"/>
                      <a:pt x="8535" y="82"/>
                    </a:cubicBezTo>
                    <a:cubicBezTo>
                      <a:pt x="8370" y="82"/>
                      <a:pt x="8144" y="378"/>
                      <a:pt x="7935" y="665"/>
                    </a:cubicBezTo>
                    <a:cubicBezTo>
                      <a:pt x="7926" y="685"/>
                      <a:pt x="7905" y="696"/>
                      <a:pt x="7894" y="717"/>
                    </a:cubicBezTo>
                    <a:cubicBezTo>
                      <a:pt x="7770" y="883"/>
                      <a:pt x="7656" y="1049"/>
                      <a:pt x="7541" y="1142"/>
                    </a:cubicBezTo>
                    <a:cubicBezTo>
                      <a:pt x="7500" y="1183"/>
                      <a:pt x="7458" y="1215"/>
                      <a:pt x="7417" y="1225"/>
                    </a:cubicBezTo>
                    <a:cubicBezTo>
                      <a:pt x="7272" y="1277"/>
                      <a:pt x="7147" y="1370"/>
                      <a:pt x="7023" y="1474"/>
                    </a:cubicBezTo>
                    <a:cubicBezTo>
                      <a:pt x="6940" y="1547"/>
                      <a:pt x="6847" y="1640"/>
                      <a:pt x="6764" y="1723"/>
                    </a:cubicBezTo>
                    <a:cubicBezTo>
                      <a:pt x="5955" y="2532"/>
                      <a:pt x="4990" y="3165"/>
                      <a:pt x="4046" y="3797"/>
                    </a:cubicBezTo>
                    <a:cubicBezTo>
                      <a:pt x="3092" y="4441"/>
                      <a:pt x="2137" y="5104"/>
                      <a:pt x="1380" y="5955"/>
                    </a:cubicBezTo>
                    <a:cubicBezTo>
                      <a:pt x="612" y="6806"/>
                      <a:pt x="52" y="7884"/>
                      <a:pt x="1" y="9025"/>
                    </a:cubicBezTo>
                    <a:lnTo>
                      <a:pt x="42" y="9150"/>
                    </a:lnTo>
                    <a:lnTo>
                      <a:pt x="52" y="9171"/>
                    </a:lnTo>
                    <a:cubicBezTo>
                      <a:pt x="259" y="9202"/>
                      <a:pt x="467" y="9223"/>
                      <a:pt x="685" y="9244"/>
                    </a:cubicBezTo>
                    <a:cubicBezTo>
                      <a:pt x="958" y="9265"/>
                      <a:pt x="1232" y="9275"/>
                      <a:pt x="1507" y="9275"/>
                    </a:cubicBezTo>
                    <a:cubicBezTo>
                      <a:pt x="2454" y="9275"/>
                      <a:pt x="3407" y="9151"/>
                      <a:pt x="4316" y="8901"/>
                    </a:cubicBezTo>
                    <a:lnTo>
                      <a:pt x="4316" y="8901"/>
                    </a:lnTo>
                    <a:cubicBezTo>
                      <a:pt x="4025" y="9212"/>
                      <a:pt x="3673" y="9472"/>
                      <a:pt x="3278" y="9648"/>
                    </a:cubicBezTo>
                    <a:cubicBezTo>
                      <a:pt x="4305" y="9627"/>
                      <a:pt x="5312" y="9347"/>
                      <a:pt x="6204" y="8849"/>
                    </a:cubicBezTo>
                    <a:lnTo>
                      <a:pt x="6204" y="8849"/>
                    </a:lnTo>
                    <a:cubicBezTo>
                      <a:pt x="6131" y="9191"/>
                      <a:pt x="5934" y="9503"/>
                      <a:pt x="5664" y="9721"/>
                    </a:cubicBezTo>
                    <a:cubicBezTo>
                      <a:pt x="6909" y="9534"/>
                      <a:pt x="8071" y="8859"/>
                      <a:pt x="8848" y="7884"/>
                    </a:cubicBezTo>
                    <a:lnTo>
                      <a:pt x="8848" y="7884"/>
                    </a:lnTo>
                    <a:cubicBezTo>
                      <a:pt x="8869" y="8279"/>
                      <a:pt x="8755" y="8684"/>
                      <a:pt x="8537" y="9025"/>
                    </a:cubicBezTo>
                    <a:cubicBezTo>
                      <a:pt x="9388" y="8642"/>
                      <a:pt x="10072" y="7895"/>
                      <a:pt x="10384" y="7024"/>
                    </a:cubicBezTo>
                    <a:cubicBezTo>
                      <a:pt x="10467" y="7366"/>
                      <a:pt x="10715" y="7677"/>
                      <a:pt x="11037" y="7812"/>
                    </a:cubicBezTo>
                    <a:cubicBezTo>
                      <a:pt x="10778" y="7273"/>
                      <a:pt x="10695" y="6640"/>
                      <a:pt x="10809" y="6049"/>
                    </a:cubicBezTo>
                    <a:lnTo>
                      <a:pt x="10809" y="6049"/>
                    </a:lnTo>
                    <a:cubicBezTo>
                      <a:pt x="10861" y="6318"/>
                      <a:pt x="11110" y="6536"/>
                      <a:pt x="11390" y="6547"/>
                    </a:cubicBezTo>
                    <a:cubicBezTo>
                      <a:pt x="10944" y="6266"/>
                      <a:pt x="10944" y="5582"/>
                      <a:pt x="11203" y="5125"/>
                    </a:cubicBezTo>
                    <a:cubicBezTo>
                      <a:pt x="11349" y="4876"/>
                      <a:pt x="11535" y="4669"/>
                      <a:pt x="11722" y="4472"/>
                    </a:cubicBezTo>
                    <a:cubicBezTo>
                      <a:pt x="11898" y="4285"/>
                      <a:pt x="12075" y="4109"/>
                      <a:pt x="12230" y="3912"/>
                    </a:cubicBezTo>
                    <a:cubicBezTo>
                      <a:pt x="12271" y="3860"/>
                      <a:pt x="12303" y="3808"/>
                      <a:pt x="12344" y="3756"/>
                    </a:cubicBezTo>
                    <a:cubicBezTo>
                      <a:pt x="12458" y="3580"/>
                      <a:pt x="12552" y="3393"/>
                      <a:pt x="12624" y="3196"/>
                    </a:cubicBezTo>
                    <a:cubicBezTo>
                      <a:pt x="12635" y="3186"/>
                      <a:pt x="12635" y="3175"/>
                      <a:pt x="12645" y="3165"/>
                    </a:cubicBezTo>
                    <a:cubicBezTo>
                      <a:pt x="12822" y="2688"/>
                      <a:pt x="12873" y="2158"/>
                      <a:pt x="12780" y="1661"/>
                    </a:cubicBezTo>
                    <a:lnTo>
                      <a:pt x="12780" y="1661"/>
                    </a:lnTo>
                    <a:cubicBezTo>
                      <a:pt x="12915" y="1806"/>
                      <a:pt x="13050" y="1962"/>
                      <a:pt x="13195" y="2107"/>
                    </a:cubicBezTo>
                    <a:cubicBezTo>
                      <a:pt x="13091" y="1402"/>
                      <a:pt x="12998" y="706"/>
                      <a:pt x="129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54"/>
              <p:cNvSpPr/>
              <p:nvPr/>
            </p:nvSpPr>
            <p:spPr>
              <a:xfrm>
                <a:off x="4686686" y="2807481"/>
                <a:ext cx="681556" cy="349429"/>
              </a:xfrm>
              <a:custGeom>
                <a:avLst/>
                <a:gdLst/>
                <a:ahLst/>
                <a:cxnLst/>
                <a:rect l="l" t="t" r="r" b="b"/>
                <a:pathLst>
                  <a:path w="11660" h="5978" extrusionOk="0">
                    <a:moveTo>
                      <a:pt x="11376" y="1"/>
                    </a:moveTo>
                    <a:cubicBezTo>
                      <a:pt x="10768" y="1"/>
                      <a:pt x="10168" y="162"/>
                      <a:pt x="9585" y="324"/>
                    </a:cubicBezTo>
                    <a:cubicBezTo>
                      <a:pt x="9325" y="1258"/>
                      <a:pt x="8765" y="2108"/>
                      <a:pt x="7997" y="2710"/>
                    </a:cubicBezTo>
                    <a:cubicBezTo>
                      <a:pt x="8101" y="2295"/>
                      <a:pt x="8122" y="1849"/>
                      <a:pt x="8039" y="1424"/>
                    </a:cubicBezTo>
                    <a:lnTo>
                      <a:pt x="8039" y="1424"/>
                    </a:lnTo>
                    <a:cubicBezTo>
                      <a:pt x="7635" y="2368"/>
                      <a:pt x="6971" y="3187"/>
                      <a:pt x="6141" y="3768"/>
                    </a:cubicBezTo>
                    <a:cubicBezTo>
                      <a:pt x="6255" y="3530"/>
                      <a:pt x="6379" y="3291"/>
                      <a:pt x="6494" y="3042"/>
                    </a:cubicBezTo>
                    <a:lnTo>
                      <a:pt x="6494" y="3042"/>
                    </a:lnTo>
                    <a:cubicBezTo>
                      <a:pt x="5871" y="3737"/>
                      <a:pt x="4927" y="4058"/>
                      <a:pt x="4004" y="4235"/>
                    </a:cubicBezTo>
                    <a:cubicBezTo>
                      <a:pt x="3081" y="4411"/>
                      <a:pt x="2137" y="4484"/>
                      <a:pt x="1255" y="4785"/>
                    </a:cubicBezTo>
                    <a:cubicBezTo>
                      <a:pt x="798" y="4950"/>
                      <a:pt x="353" y="5189"/>
                      <a:pt x="0" y="5501"/>
                    </a:cubicBezTo>
                    <a:cubicBezTo>
                      <a:pt x="273" y="5522"/>
                      <a:pt x="547" y="5532"/>
                      <a:pt x="822" y="5532"/>
                    </a:cubicBezTo>
                    <a:cubicBezTo>
                      <a:pt x="1769" y="5532"/>
                      <a:pt x="2722" y="5408"/>
                      <a:pt x="3631" y="5158"/>
                    </a:cubicBezTo>
                    <a:lnTo>
                      <a:pt x="3631" y="5158"/>
                    </a:lnTo>
                    <a:cubicBezTo>
                      <a:pt x="3340" y="5469"/>
                      <a:pt x="2988" y="5729"/>
                      <a:pt x="2593" y="5905"/>
                    </a:cubicBezTo>
                    <a:cubicBezTo>
                      <a:pt x="3620" y="5884"/>
                      <a:pt x="4627" y="5604"/>
                      <a:pt x="5519" y="5106"/>
                    </a:cubicBezTo>
                    <a:lnTo>
                      <a:pt x="5519" y="5106"/>
                    </a:lnTo>
                    <a:cubicBezTo>
                      <a:pt x="5446" y="5448"/>
                      <a:pt x="5249" y="5760"/>
                      <a:pt x="4979" y="5978"/>
                    </a:cubicBezTo>
                    <a:cubicBezTo>
                      <a:pt x="6224" y="5791"/>
                      <a:pt x="7386" y="5116"/>
                      <a:pt x="8163" y="4141"/>
                    </a:cubicBezTo>
                    <a:lnTo>
                      <a:pt x="8163" y="4141"/>
                    </a:lnTo>
                    <a:cubicBezTo>
                      <a:pt x="8184" y="4536"/>
                      <a:pt x="8070" y="4941"/>
                      <a:pt x="7852" y="5282"/>
                    </a:cubicBezTo>
                    <a:cubicBezTo>
                      <a:pt x="8703" y="4899"/>
                      <a:pt x="9387" y="4152"/>
                      <a:pt x="9699" y="3281"/>
                    </a:cubicBezTo>
                    <a:cubicBezTo>
                      <a:pt x="9782" y="3623"/>
                      <a:pt x="10030" y="3934"/>
                      <a:pt x="10352" y="4069"/>
                    </a:cubicBezTo>
                    <a:cubicBezTo>
                      <a:pt x="10093" y="3530"/>
                      <a:pt x="10010" y="2897"/>
                      <a:pt x="10124" y="2306"/>
                    </a:cubicBezTo>
                    <a:lnTo>
                      <a:pt x="10124" y="2306"/>
                    </a:lnTo>
                    <a:cubicBezTo>
                      <a:pt x="10176" y="2575"/>
                      <a:pt x="10425" y="2793"/>
                      <a:pt x="10705" y="2804"/>
                    </a:cubicBezTo>
                    <a:cubicBezTo>
                      <a:pt x="10259" y="2523"/>
                      <a:pt x="10259" y="1839"/>
                      <a:pt x="10518" y="1382"/>
                    </a:cubicBezTo>
                    <a:cubicBezTo>
                      <a:pt x="10777" y="916"/>
                      <a:pt x="11224" y="584"/>
                      <a:pt x="11545" y="169"/>
                    </a:cubicBezTo>
                    <a:cubicBezTo>
                      <a:pt x="11586" y="117"/>
                      <a:pt x="11618" y="65"/>
                      <a:pt x="11659" y="13"/>
                    </a:cubicBezTo>
                    <a:cubicBezTo>
                      <a:pt x="11565" y="5"/>
                      <a:pt x="11471" y="1"/>
                      <a:pt x="11376" y="1"/>
                    </a:cubicBezTo>
                    <a:close/>
                  </a:path>
                </a:pathLst>
              </a:custGeom>
              <a:solidFill>
                <a:srgbClr val="FFF3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5" name="Google Shape;2495;p54"/>
              <p:cNvSpPr/>
              <p:nvPr/>
            </p:nvSpPr>
            <p:spPr>
              <a:xfrm>
                <a:off x="5048034" y="2626280"/>
                <a:ext cx="336569" cy="223873"/>
              </a:xfrm>
              <a:custGeom>
                <a:avLst/>
                <a:gdLst/>
                <a:ahLst/>
                <a:cxnLst/>
                <a:rect l="l" t="t" r="r" b="b"/>
                <a:pathLst>
                  <a:path w="5758" h="3830" extrusionOk="0">
                    <a:moveTo>
                      <a:pt x="1048" y="1"/>
                    </a:moveTo>
                    <a:cubicBezTo>
                      <a:pt x="1038" y="33"/>
                      <a:pt x="1038" y="53"/>
                      <a:pt x="1027" y="74"/>
                    </a:cubicBezTo>
                    <a:cubicBezTo>
                      <a:pt x="820" y="364"/>
                      <a:pt x="508" y="540"/>
                      <a:pt x="156" y="593"/>
                    </a:cubicBezTo>
                    <a:cubicBezTo>
                      <a:pt x="104" y="593"/>
                      <a:pt x="52" y="603"/>
                      <a:pt x="0" y="603"/>
                    </a:cubicBezTo>
                    <a:cubicBezTo>
                      <a:pt x="52" y="686"/>
                      <a:pt x="104" y="759"/>
                      <a:pt x="156" y="831"/>
                    </a:cubicBezTo>
                    <a:cubicBezTo>
                      <a:pt x="1266" y="2335"/>
                      <a:pt x="2573" y="2947"/>
                      <a:pt x="3745" y="3403"/>
                    </a:cubicBezTo>
                    <a:cubicBezTo>
                      <a:pt x="4139" y="3549"/>
                      <a:pt x="4512" y="3684"/>
                      <a:pt x="4855" y="3829"/>
                    </a:cubicBezTo>
                    <a:cubicBezTo>
                      <a:pt x="5031" y="3642"/>
                      <a:pt x="5208" y="3466"/>
                      <a:pt x="5363" y="3269"/>
                    </a:cubicBezTo>
                    <a:cubicBezTo>
                      <a:pt x="5404" y="3217"/>
                      <a:pt x="5436" y="3165"/>
                      <a:pt x="5477" y="3113"/>
                    </a:cubicBezTo>
                    <a:cubicBezTo>
                      <a:pt x="5591" y="2937"/>
                      <a:pt x="5685" y="2750"/>
                      <a:pt x="5757" y="2553"/>
                    </a:cubicBezTo>
                    <a:cubicBezTo>
                      <a:pt x="5726" y="2543"/>
                      <a:pt x="5695" y="2532"/>
                      <a:pt x="5653" y="2511"/>
                    </a:cubicBezTo>
                    <a:cubicBezTo>
                      <a:pt x="5280" y="2377"/>
                      <a:pt x="4793" y="2159"/>
                      <a:pt x="4274" y="1920"/>
                    </a:cubicBezTo>
                    <a:cubicBezTo>
                      <a:pt x="4212" y="1889"/>
                      <a:pt x="4150" y="1858"/>
                      <a:pt x="4097" y="1827"/>
                    </a:cubicBezTo>
                    <a:lnTo>
                      <a:pt x="4087" y="1827"/>
                    </a:lnTo>
                    <a:lnTo>
                      <a:pt x="4035" y="1806"/>
                    </a:lnTo>
                    <a:cubicBezTo>
                      <a:pt x="3869" y="1723"/>
                      <a:pt x="3703" y="1630"/>
                      <a:pt x="3527" y="1547"/>
                    </a:cubicBezTo>
                    <a:cubicBezTo>
                      <a:pt x="2790" y="1163"/>
                      <a:pt x="2064" y="748"/>
                      <a:pt x="1546" y="395"/>
                    </a:cubicBezTo>
                    <a:cubicBezTo>
                      <a:pt x="1525" y="385"/>
                      <a:pt x="1515" y="374"/>
                      <a:pt x="1504" y="364"/>
                    </a:cubicBezTo>
                    <a:cubicBezTo>
                      <a:pt x="1328" y="240"/>
                      <a:pt x="1183" y="125"/>
                      <a:pt x="1068" y="22"/>
                    </a:cubicBezTo>
                    <a:cubicBezTo>
                      <a:pt x="1059" y="12"/>
                      <a:pt x="1048" y="12"/>
                      <a:pt x="1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54"/>
              <p:cNvSpPr/>
              <p:nvPr/>
            </p:nvSpPr>
            <p:spPr>
              <a:xfrm>
                <a:off x="5292362" y="2830043"/>
                <a:ext cx="72247" cy="86159"/>
              </a:xfrm>
              <a:custGeom>
                <a:avLst/>
                <a:gdLst/>
                <a:ahLst/>
                <a:cxnLst/>
                <a:rect l="l" t="t" r="r" b="b"/>
                <a:pathLst>
                  <a:path w="1236" h="1474" extrusionOk="0">
                    <a:moveTo>
                      <a:pt x="623" y="0"/>
                    </a:moveTo>
                    <a:cubicBezTo>
                      <a:pt x="281" y="0"/>
                      <a:pt x="0" y="332"/>
                      <a:pt x="0" y="737"/>
                    </a:cubicBezTo>
                    <a:cubicBezTo>
                      <a:pt x="0" y="1141"/>
                      <a:pt x="281" y="1473"/>
                      <a:pt x="623" y="1473"/>
                    </a:cubicBezTo>
                    <a:cubicBezTo>
                      <a:pt x="955" y="1473"/>
                      <a:pt x="1235" y="1141"/>
                      <a:pt x="1235" y="737"/>
                    </a:cubicBezTo>
                    <a:cubicBezTo>
                      <a:pt x="1235" y="332"/>
                      <a:pt x="955" y="0"/>
                      <a:pt x="6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54"/>
              <p:cNvSpPr/>
              <p:nvPr/>
            </p:nvSpPr>
            <p:spPr>
              <a:xfrm>
                <a:off x="5304462" y="2841558"/>
                <a:ext cx="52841" cy="62486"/>
              </a:xfrm>
              <a:custGeom>
                <a:avLst/>
                <a:gdLst/>
                <a:ahLst/>
                <a:cxnLst/>
                <a:rect l="l" t="t" r="r" b="b"/>
                <a:pathLst>
                  <a:path w="904" h="1069" extrusionOk="0">
                    <a:moveTo>
                      <a:pt x="457" y="1"/>
                    </a:moveTo>
                    <a:cubicBezTo>
                      <a:pt x="208" y="1"/>
                      <a:pt x="1" y="239"/>
                      <a:pt x="1" y="540"/>
                    </a:cubicBezTo>
                    <a:cubicBezTo>
                      <a:pt x="1" y="831"/>
                      <a:pt x="208" y="1069"/>
                      <a:pt x="457" y="1069"/>
                    </a:cubicBezTo>
                    <a:cubicBezTo>
                      <a:pt x="696" y="1069"/>
                      <a:pt x="904" y="831"/>
                      <a:pt x="904" y="540"/>
                    </a:cubicBezTo>
                    <a:cubicBezTo>
                      <a:pt x="904" y="239"/>
                      <a:pt x="696" y="1"/>
                      <a:pt x="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54"/>
              <p:cNvSpPr/>
              <p:nvPr/>
            </p:nvSpPr>
            <p:spPr>
              <a:xfrm>
                <a:off x="5414234" y="2269900"/>
                <a:ext cx="281390" cy="323710"/>
              </a:xfrm>
              <a:custGeom>
                <a:avLst/>
                <a:gdLst/>
                <a:ahLst/>
                <a:cxnLst/>
                <a:rect l="l" t="t" r="r" b="b"/>
                <a:pathLst>
                  <a:path w="4814" h="5538" extrusionOk="0">
                    <a:moveTo>
                      <a:pt x="1177" y="1"/>
                    </a:moveTo>
                    <a:cubicBezTo>
                      <a:pt x="1026" y="1"/>
                      <a:pt x="876" y="70"/>
                      <a:pt x="778" y="196"/>
                    </a:cubicBezTo>
                    <a:cubicBezTo>
                      <a:pt x="499" y="580"/>
                      <a:pt x="239" y="974"/>
                      <a:pt x="1" y="1379"/>
                    </a:cubicBezTo>
                    <a:cubicBezTo>
                      <a:pt x="93" y="1517"/>
                      <a:pt x="243" y="1593"/>
                      <a:pt x="399" y="1593"/>
                    </a:cubicBezTo>
                    <a:cubicBezTo>
                      <a:pt x="453" y="1593"/>
                      <a:pt x="508" y="1584"/>
                      <a:pt x="561" y="1565"/>
                    </a:cubicBezTo>
                    <a:cubicBezTo>
                      <a:pt x="633" y="1534"/>
                      <a:pt x="716" y="1503"/>
                      <a:pt x="789" y="1472"/>
                    </a:cubicBezTo>
                    <a:cubicBezTo>
                      <a:pt x="833" y="1457"/>
                      <a:pt x="882" y="1442"/>
                      <a:pt x="929" y="1442"/>
                    </a:cubicBezTo>
                    <a:cubicBezTo>
                      <a:pt x="948" y="1442"/>
                      <a:pt x="968" y="1445"/>
                      <a:pt x="986" y="1451"/>
                    </a:cubicBezTo>
                    <a:cubicBezTo>
                      <a:pt x="1080" y="1482"/>
                      <a:pt x="1110" y="1607"/>
                      <a:pt x="1121" y="1700"/>
                    </a:cubicBezTo>
                    <a:cubicBezTo>
                      <a:pt x="1266" y="2779"/>
                      <a:pt x="1453" y="3899"/>
                      <a:pt x="2127" y="4749"/>
                    </a:cubicBezTo>
                    <a:cubicBezTo>
                      <a:pt x="2293" y="4968"/>
                      <a:pt x="2500" y="5185"/>
                      <a:pt x="2500" y="5455"/>
                    </a:cubicBezTo>
                    <a:cubicBezTo>
                      <a:pt x="2656" y="5351"/>
                      <a:pt x="2781" y="5196"/>
                      <a:pt x="2832" y="5019"/>
                    </a:cubicBezTo>
                    <a:cubicBezTo>
                      <a:pt x="2864" y="5185"/>
                      <a:pt x="2905" y="5362"/>
                      <a:pt x="2936" y="5538"/>
                    </a:cubicBezTo>
                    <a:cubicBezTo>
                      <a:pt x="3330" y="5154"/>
                      <a:pt x="3600" y="4646"/>
                      <a:pt x="3704" y="4106"/>
                    </a:cubicBezTo>
                    <a:cubicBezTo>
                      <a:pt x="3766" y="4252"/>
                      <a:pt x="3828" y="4397"/>
                      <a:pt x="3901" y="4542"/>
                    </a:cubicBezTo>
                    <a:cubicBezTo>
                      <a:pt x="4150" y="4044"/>
                      <a:pt x="4326" y="3525"/>
                      <a:pt x="4420" y="2976"/>
                    </a:cubicBezTo>
                    <a:cubicBezTo>
                      <a:pt x="4523" y="3038"/>
                      <a:pt x="4606" y="3131"/>
                      <a:pt x="4637" y="3246"/>
                    </a:cubicBezTo>
                    <a:cubicBezTo>
                      <a:pt x="4731" y="2893"/>
                      <a:pt x="4814" y="2499"/>
                      <a:pt x="4658" y="2167"/>
                    </a:cubicBezTo>
                    <a:cubicBezTo>
                      <a:pt x="4544" y="1939"/>
                      <a:pt x="4326" y="1783"/>
                      <a:pt x="4118" y="1638"/>
                    </a:cubicBezTo>
                    <a:cubicBezTo>
                      <a:pt x="3247" y="1047"/>
                      <a:pt x="2324" y="538"/>
                      <a:pt x="1391" y="51"/>
                    </a:cubicBezTo>
                    <a:cubicBezTo>
                      <a:pt x="1323" y="17"/>
                      <a:pt x="1250" y="1"/>
                      <a:pt x="1177" y="1"/>
                    </a:cubicBezTo>
                    <a:close/>
                  </a:path>
                </a:pathLst>
              </a:custGeom>
              <a:solidFill>
                <a:srgbClr val="EA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9" name="Google Shape;2499;p54"/>
              <p:cNvSpPr/>
              <p:nvPr/>
            </p:nvSpPr>
            <p:spPr>
              <a:xfrm>
                <a:off x="5443927" y="2269783"/>
                <a:ext cx="248072" cy="323827"/>
              </a:xfrm>
              <a:custGeom>
                <a:avLst/>
                <a:gdLst/>
                <a:ahLst/>
                <a:cxnLst/>
                <a:rect l="l" t="t" r="r" b="b"/>
                <a:pathLst>
                  <a:path w="4244" h="5540" extrusionOk="0">
                    <a:moveTo>
                      <a:pt x="665" y="1"/>
                    </a:moveTo>
                    <a:cubicBezTo>
                      <a:pt x="509" y="1"/>
                      <a:pt x="364" y="74"/>
                      <a:pt x="270" y="198"/>
                    </a:cubicBezTo>
                    <a:cubicBezTo>
                      <a:pt x="177" y="323"/>
                      <a:pt x="94" y="447"/>
                      <a:pt x="1" y="572"/>
                    </a:cubicBezTo>
                    <a:cubicBezTo>
                      <a:pt x="270" y="685"/>
                      <a:pt x="519" y="841"/>
                      <a:pt x="727" y="1049"/>
                    </a:cubicBezTo>
                    <a:cubicBezTo>
                      <a:pt x="1215" y="1567"/>
                      <a:pt x="1391" y="2303"/>
                      <a:pt x="1577" y="2999"/>
                    </a:cubicBezTo>
                    <a:cubicBezTo>
                      <a:pt x="1775" y="3683"/>
                      <a:pt x="2045" y="4420"/>
                      <a:pt x="2635" y="4814"/>
                    </a:cubicBezTo>
                    <a:lnTo>
                      <a:pt x="2231" y="4659"/>
                    </a:lnTo>
                    <a:lnTo>
                      <a:pt x="2231" y="4659"/>
                    </a:lnTo>
                    <a:cubicBezTo>
                      <a:pt x="2262" y="4814"/>
                      <a:pt x="2273" y="4980"/>
                      <a:pt x="2273" y="5136"/>
                    </a:cubicBezTo>
                    <a:cubicBezTo>
                      <a:pt x="2294" y="5094"/>
                      <a:pt x="2314" y="5063"/>
                      <a:pt x="2324" y="5021"/>
                    </a:cubicBezTo>
                    <a:cubicBezTo>
                      <a:pt x="2356" y="5187"/>
                      <a:pt x="2397" y="5364"/>
                      <a:pt x="2428" y="5540"/>
                    </a:cubicBezTo>
                    <a:cubicBezTo>
                      <a:pt x="2822" y="5156"/>
                      <a:pt x="3092" y="4648"/>
                      <a:pt x="3196" y="4108"/>
                    </a:cubicBezTo>
                    <a:cubicBezTo>
                      <a:pt x="3258" y="4254"/>
                      <a:pt x="3320" y="4399"/>
                      <a:pt x="3393" y="4544"/>
                    </a:cubicBezTo>
                    <a:cubicBezTo>
                      <a:pt x="3642" y="4046"/>
                      <a:pt x="3818" y="3527"/>
                      <a:pt x="3912" y="2978"/>
                    </a:cubicBezTo>
                    <a:cubicBezTo>
                      <a:pt x="4015" y="3040"/>
                      <a:pt x="4098" y="3133"/>
                      <a:pt x="4129" y="3248"/>
                    </a:cubicBezTo>
                    <a:cubicBezTo>
                      <a:pt x="4181" y="3040"/>
                      <a:pt x="4233" y="2812"/>
                      <a:pt x="4244" y="2605"/>
                    </a:cubicBezTo>
                    <a:cubicBezTo>
                      <a:pt x="4244" y="2449"/>
                      <a:pt x="4212" y="2303"/>
                      <a:pt x="4150" y="2169"/>
                    </a:cubicBezTo>
                    <a:cubicBezTo>
                      <a:pt x="4036" y="1941"/>
                      <a:pt x="3818" y="1785"/>
                      <a:pt x="3610" y="1640"/>
                    </a:cubicBezTo>
                    <a:cubicBezTo>
                      <a:pt x="2739" y="1049"/>
                      <a:pt x="1816" y="540"/>
                      <a:pt x="883" y="53"/>
                    </a:cubicBezTo>
                    <a:cubicBezTo>
                      <a:pt x="810" y="21"/>
                      <a:pt x="738" y="1"/>
                      <a:pt x="6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0" name="Google Shape;2500;p54"/>
              <p:cNvSpPr/>
              <p:nvPr/>
            </p:nvSpPr>
            <p:spPr>
              <a:xfrm>
                <a:off x="5074688" y="2278317"/>
                <a:ext cx="523325" cy="495619"/>
              </a:xfrm>
              <a:custGeom>
                <a:avLst/>
                <a:gdLst/>
                <a:ahLst/>
                <a:cxnLst/>
                <a:rect l="l" t="t" r="r" b="b"/>
                <a:pathLst>
                  <a:path w="8953" h="8479" extrusionOk="0">
                    <a:moveTo>
                      <a:pt x="4576" y="0"/>
                    </a:moveTo>
                    <a:cubicBezTo>
                      <a:pt x="4202" y="0"/>
                      <a:pt x="3827" y="103"/>
                      <a:pt x="3507" y="301"/>
                    </a:cubicBezTo>
                    <a:lnTo>
                      <a:pt x="3475" y="394"/>
                    </a:lnTo>
                    <a:cubicBezTo>
                      <a:pt x="3193" y="259"/>
                      <a:pt x="2884" y="190"/>
                      <a:pt x="2575" y="190"/>
                    </a:cubicBezTo>
                    <a:cubicBezTo>
                      <a:pt x="2339" y="190"/>
                      <a:pt x="2102" y="230"/>
                      <a:pt x="1878" y="311"/>
                    </a:cubicBezTo>
                    <a:cubicBezTo>
                      <a:pt x="2065" y="394"/>
                      <a:pt x="2251" y="467"/>
                      <a:pt x="2438" y="539"/>
                    </a:cubicBezTo>
                    <a:cubicBezTo>
                      <a:pt x="2374" y="532"/>
                      <a:pt x="2309" y="528"/>
                      <a:pt x="2245" y="528"/>
                    </a:cubicBezTo>
                    <a:cubicBezTo>
                      <a:pt x="1694" y="528"/>
                      <a:pt x="1142" y="797"/>
                      <a:pt x="789" y="1224"/>
                    </a:cubicBezTo>
                    <a:cubicBezTo>
                      <a:pt x="986" y="1089"/>
                      <a:pt x="1204" y="986"/>
                      <a:pt x="1432" y="933"/>
                    </a:cubicBezTo>
                    <a:lnTo>
                      <a:pt x="1432" y="933"/>
                    </a:lnTo>
                    <a:cubicBezTo>
                      <a:pt x="831" y="1712"/>
                      <a:pt x="354" y="2593"/>
                      <a:pt x="1" y="3517"/>
                    </a:cubicBezTo>
                    <a:cubicBezTo>
                      <a:pt x="156" y="3517"/>
                      <a:pt x="312" y="3527"/>
                      <a:pt x="467" y="3527"/>
                    </a:cubicBezTo>
                    <a:cubicBezTo>
                      <a:pt x="167" y="4284"/>
                      <a:pt x="105" y="5124"/>
                      <a:pt x="291" y="5912"/>
                    </a:cubicBezTo>
                    <a:cubicBezTo>
                      <a:pt x="301" y="5965"/>
                      <a:pt x="312" y="6016"/>
                      <a:pt x="333" y="6058"/>
                    </a:cubicBezTo>
                    <a:cubicBezTo>
                      <a:pt x="343" y="5986"/>
                      <a:pt x="354" y="5912"/>
                      <a:pt x="374" y="5850"/>
                    </a:cubicBezTo>
                    <a:cubicBezTo>
                      <a:pt x="447" y="5560"/>
                      <a:pt x="603" y="5290"/>
                      <a:pt x="799" y="5073"/>
                    </a:cubicBezTo>
                    <a:lnTo>
                      <a:pt x="799" y="5073"/>
                    </a:lnTo>
                    <a:cubicBezTo>
                      <a:pt x="727" y="5363"/>
                      <a:pt x="665" y="5664"/>
                      <a:pt x="592" y="5954"/>
                    </a:cubicBezTo>
                    <a:cubicBezTo>
                      <a:pt x="582" y="5986"/>
                      <a:pt x="582" y="6006"/>
                      <a:pt x="571" y="6027"/>
                    </a:cubicBezTo>
                    <a:cubicBezTo>
                      <a:pt x="540" y="6151"/>
                      <a:pt x="509" y="6276"/>
                      <a:pt x="488" y="6400"/>
                    </a:cubicBezTo>
                    <a:cubicBezTo>
                      <a:pt x="457" y="6493"/>
                      <a:pt x="437" y="6597"/>
                      <a:pt x="405" y="6701"/>
                    </a:cubicBezTo>
                    <a:cubicBezTo>
                      <a:pt x="592" y="6701"/>
                      <a:pt x="768" y="6629"/>
                      <a:pt x="903" y="6504"/>
                    </a:cubicBezTo>
                    <a:cubicBezTo>
                      <a:pt x="955" y="6452"/>
                      <a:pt x="1007" y="6390"/>
                      <a:pt x="1048" y="6317"/>
                    </a:cubicBezTo>
                    <a:lnTo>
                      <a:pt x="1080" y="6255"/>
                    </a:lnTo>
                    <a:cubicBezTo>
                      <a:pt x="1080" y="6286"/>
                      <a:pt x="1080" y="6317"/>
                      <a:pt x="1090" y="6348"/>
                    </a:cubicBezTo>
                    <a:cubicBezTo>
                      <a:pt x="1100" y="6442"/>
                      <a:pt x="1121" y="6525"/>
                      <a:pt x="1142" y="6618"/>
                    </a:cubicBezTo>
                    <a:cubicBezTo>
                      <a:pt x="1308" y="7147"/>
                      <a:pt x="1702" y="7614"/>
                      <a:pt x="2210" y="7832"/>
                    </a:cubicBezTo>
                    <a:cubicBezTo>
                      <a:pt x="2179" y="7634"/>
                      <a:pt x="2138" y="7448"/>
                      <a:pt x="2096" y="7251"/>
                    </a:cubicBezTo>
                    <a:lnTo>
                      <a:pt x="2096" y="7251"/>
                    </a:lnTo>
                    <a:cubicBezTo>
                      <a:pt x="2470" y="7780"/>
                      <a:pt x="3051" y="8153"/>
                      <a:pt x="3683" y="8278"/>
                    </a:cubicBezTo>
                    <a:cubicBezTo>
                      <a:pt x="3652" y="8102"/>
                      <a:pt x="3621" y="7925"/>
                      <a:pt x="3579" y="7759"/>
                    </a:cubicBezTo>
                    <a:lnTo>
                      <a:pt x="3579" y="7728"/>
                    </a:lnTo>
                    <a:lnTo>
                      <a:pt x="3590" y="7738"/>
                    </a:lnTo>
                    <a:lnTo>
                      <a:pt x="3631" y="7780"/>
                    </a:lnTo>
                    <a:lnTo>
                      <a:pt x="3641" y="7780"/>
                    </a:lnTo>
                    <a:cubicBezTo>
                      <a:pt x="3694" y="7832"/>
                      <a:pt x="3745" y="7883"/>
                      <a:pt x="3807" y="7925"/>
                    </a:cubicBezTo>
                    <a:cubicBezTo>
                      <a:pt x="4202" y="8236"/>
                      <a:pt x="4689" y="8423"/>
                      <a:pt x="5197" y="8464"/>
                    </a:cubicBezTo>
                    <a:cubicBezTo>
                      <a:pt x="5239" y="8475"/>
                      <a:pt x="5280" y="8475"/>
                      <a:pt x="5322" y="8475"/>
                    </a:cubicBezTo>
                    <a:cubicBezTo>
                      <a:pt x="5363" y="8477"/>
                      <a:pt x="5405" y="8479"/>
                      <a:pt x="5447" y="8479"/>
                    </a:cubicBezTo>
                    <a:cubicBezTo>
                      <a:pt x="5780" y="8479"/>
                      <a:pt x="6118" y="8405"/>
                      <a:pt x="6421" y="8268"/>
                    </a:cubicBezTo>
                    <a:cubicBezTo>
                      <a:pt x="7366" y="7853"/>
                      <a:pt x="7988" y="6805"/>
                      <a:pt x="7915" y="5778"/>
                    </a:cubicBezTo>
                    <a:lnTo>
                      <a:pt x="7915" y="5778"/>
                    </a:lnTo>
                    <a:lnTo>
                      <a:pt x="8196" y="6369"/>
                    </a:lnTo>
                    <a:cubicBezTo>
                      <a:pt x="8537" y="5820"/>
                      <a:pt x="8662" y="5145"/>
                      <a:pt x="8548" y="4513"/>
                    </a:cubicBezTo>
                    <a:lnTo>
                      <a:pt x="8548" y="4513"/>
                    </a:lnTo>
                    <a:lnTo>
                      <a:pt x="8952" y="4668"/>
                    </a:lnTo>
                    <a:cubicBezTo>
                      <a:pt x="8362" y="4274"/>
                      <a:pt x="8092" y="3537"/>
                      <a:pt x="7894" y="2853"/>
                    </a:cubicBezTo>
                    <a:cubicBezTo>
                      <a:pt x="7708" y="2157"/>
                      <a:pt x="7532" y="1421"/>
                      <a:pt x="7044" y="903"/>
                    </a:cubicBezTo>
                    <a:cubicBezTo>
                      <a:pt x="6571" y="422"/>
                      <a:pt x="5896" y="223"/>
                      <a:pt x="5217" y="223"/>
                    </a:cubicBezTo>
                    <a:cubicBezTo>
                      <a:pt x="5001" y="223"/>
                      <a:pt x="4785" y="243"/>
                      <a:pt x="4575" y="280"/>
                    </a:cubicBezTo>
                    <a:cubicBezTo>
                      <a:pt x="4710" y="197"/>
                      <a:pt x="4845" y="124"/>
                      <a:pt x="4980" y="41"/>
                    </a:cubicBezTo>
                    <a:cubicBezTo>
                      <a:pt x="4847" y="14"/>
                      <a:pt x="4712" y="0"/>
                      <a:pt x="45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1" name="Google Shape;2501;p54"/>
              <p:cNvSpPr/>
              <p:nvPr/>
            </p:nvSpPr>
            <p:spPr>
              <a:xfrm>
                <a:off x="5409382" y="2529718"/>
                <a:ext cx="117080" cy="156536"/>
              </a:xfrm>
              <a:custGeom>
                <a:avLst/>
                <a:gdLst/>
                <a:ahLst/>
                <a:cxnLst/>
                <a:rect l="l" t="t" r="r" b="b"/>
                <a:pathLst>
                  <a:path w="2003" h="2678" extrusionOk="0">
                    <a:moveTo>
                      <a:pt x="652" y="0"/>
                    </a:moveTo>
                    <a:cubicBezTo>
                      <a:pt x="612" y="0"/>
                      <a:pt x="571" y="44"/>
                      <a:pt x="602" y="76"/>
                    </a:cubicBezTo>
                    <a:cubicBezTo>
                      <a:pt x="820" y="304"/>
                      <a:pt x="1038" y="533"/>
                      <a:pt x="1266" y="751"/>
                    </a:cubicBezTo>
                    <a:cubicBezTo>
                      <a:pt x="1401" y="896"/>
                      <a:pt x="1567" y="1041"/>
                      <a:pt x="1691" y="1207"/>
                    </a:cubicBezTo>
                    <a:cubicBezTo>
                      <a:pt x="1598" y="1176"/>
                      <a:pt x="1495" y="1155"/>
                      <a:pt x="1391" y="1155"/>
                    </a:cubicBezTo>
                    <a:cubicBezTo>
                      <a:pt x="1364" y="1153"/>
                      <a:pt x="1337" y="1153"/>
                      <a:pt x="1310" y="1153"/>
                    </a:cubicBezTo>
                    <a:cubicBezTo>
                      <a:pt x="1181" y="1153"/>
                      <a:pt x="1053" y="1171"/>
                      <a:pt x="924" y="1197"/>
                    </a:cubicBezTo>
                    <a:cubicBezTo>
                      <a:pt x="654" y="1259"/>
                      <a:pt x="384" y="1394"/>
                      <a:pt x="208" y="1602"/>
                    </a:cubicBezTo>
                    <a:cubicBezTo>
                      <a:pt x="42" y="1798"/>
                      <a:pt x="1" y="2079"/>
                      <a:pt x="156" y="2286"/>
                    </a:cubicBezTo>
                    <a:cubicBezTo>
                      <a:pt x="291" y="2483"/>
                      <a:pt x="540" y="2607"/>
                      <a:pt x="768" y="2660"/>
                    </a:cubicBezTo>
                    <a:cubicBezTo>
                      <a:pt x="835" y="2671"/>
                      <a:pt x="903" y="2677"/>
                      <a:pt x="972" y="2677"/>
                    </a:cubicBezTo>
                    <a:cubicBezTo>
                      <a:pt x="1148" y="2677"/>
                      <a:pt x="1327" y="2638"/>
                      <a:pt x="1484" y="2556"/>
                    </a:cubicBezTo>
                    <a:cubicBezTo>
                      <a:pt x="1806" y="2390"/>
                      <a:pt x="2002" y="2016"/>
                      <a:pt x="1982" y="1664"/>
                    </a:cubicBezTo>
                    <a:cubicBezTo>
                      <a:pt x="1982" y="1643"/>
                      <a:pt x="1982" y="1622"/>
                      <a:pt x="1992" y="1602"/>
                    </a:cubicBezTo>
                    <a:cubicBezTo>
                      <a:pt x="1992" y="1508"/>
                      <a:pt x="1951" y="1415"/>
                      <a:pt x="1889" y="1342"/>
                    </a:cubicBezTo>
                    <a:cubicBezTo>
                      <a:pt x="1774" y="1104"/>
                      <a:pt x="1557" y="917"/>
                      <a:pt x="1380" y="730"/>
                    </a:cubicBezTo>
                    <a:cubicBezTo>
                      <a:pt x="1142" y="491"/>
                      <a:pt x="914" y="253"/>
                      <a:pt x="685" y="14"/>
                    </a:cubicBezTo>
                    <a:cubicBezTo>
                      <a:pt x="676" y="4"/>
                      <a:pt x="664" y="0"/>
                      <a:pt x="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2" name="Google Shape;2502;p54"/>
              <p:cNvSpPr/>
              <p:nvPr/>
            </p:nvSpPr>
            <p:spPr>
              <a:xfrm>
                <a:off x="5271144" y="2639023"/>
                <a:ext cx="242403" cy="101883"/>
              </a:xfrm>
              <a:custGeom>
                <a:avLst/>
                <a:gdLst/>
                <a:ahLst/>
                <a:cxnLst/>
                <a:rect l="l" t="t" r="r" b="b"/>
                <a:pathLst>
                  <a:path w="4147" h="1743" extrusionOk="0">
                    <a:moveTo>
                      <a:pt x="59" y="1"/>
                    </a:moveTo>
                    <a:cubicBezTo>
                      <a:pt x="31" y="1"/>
                      <a:pt x="1" y="19"/>
                      <a:pt x="1" y="53"/>
                    </a:cubicBezTo>
                    <a:cubicBezTo>
                      <a:pt x="11" y="416"/>
                      <a:pt x="374" y="613"/>
                      <a:pt x="695" y="665"/>
                    </a:cubicBezTo>
                    <a:cubicBezTo>
                      <a:pt x="851" y="686"/>
                      <a:pt x="1007" y="675"/>
                      <a:pt x="1163" y="696"/>
                    </a:cubicBezTo>
                    <a:cubicBezTo>
                      <a:pt x="1338" y="717"/>
                      <a:pt x="1453" y="820"/>
                      <a:pt x="1525" y="976"/>
                    </a:cubicBezTo>
                    <a:cubicBezTo>
                      <a:pt x="1587" y="1122"/>
                      <a:pt x="1629" y="1277"/>
                      <a:pt x="1723" y="1412"/>
                    </a:cubicBezTo>
                    <a:cubicBezTo>
                      <a:pt x="1806" y="1516"/>
                      <a:pt x="1909" y="1599"/>
                      <a:pt x="2023" y="1650"/>
                    </a:cubicBezTo>
                    <a:cubicBezTo>
                      <a:pt x="2156" y="1714"/>
                      <a:pt x="2297" y="1742"/>
                      <a:pt x="2437" y="1742"/>
                    </a:cubicBezTo>
                    <a:cubicBezTo>
                      <a:pt x="2570" y="1742"/>
                      <a:pt x="2701" y="1717"/>
                      <a:pt x="2822" y="1671"/>
                    </a:cubicBezTo>
                    <a:cubicBezTo>
                      <a:pt x="3102" y="1567"/>
                      <a:pt x="3330" y="1380"/>
                      <a:pt x="3528" y="1173"/>
                    </a:cubicBezTo>
                    <a:cubicBezTo>
                      <a:pt x="3600" y="1261"/>
                      <a:pt x="3706" y="1306"/>
                      <a:pt x="3814" y="1306"/>
                    </a:cubicBezTo>
                    <a:cubicBezTo>
                      <a:pt x="3922" y="1306"/>
                      <a:pt x="4030" y="1261"/>
                      <a:pt x="4108" y="1173"/>
                    </a:cubicBezTo>
                    <a:cubicBezTo>
                      <a:pt x="4147" y="1135"/>
                      <a:pt x="4110" y="1096"/>
                      <a:pt x="4072" y="1096"/>
                    </a:cubicBezTo>
                    <a:cubicBezTo>
                      <a:pt x="4059" y="1096"/>
                      <a:pt x="4046" y="1100"/>
                      <a:pt x="4035" y="1111"/>
                    </a:cubicBezTo>
                    <a:cubicBezTo>
                      <a:pt x="3972" y="1174"/>
                      <a:pt x="3896" y="1204"/>
                      <a:pt x="3820" y="1204"/>
                    </a:cubicBezTo>
                    <a:cubicBezTo>
                      <a:pt x="3723" y="1204"/>
                      <a:pt x="3628" y="1153"/>
                      <a:pt x="3569" y="1059"/>
                    </a:cubicBezTo>
                    <a:cubicBezTo>
                      <a:pt x="3560" y="1045"/>
                      <a:pt x="3546" y="1039"/>
                      <a:pt x="3532" y="1039"/>
                    </a:cubicBezTo>
                    <a:cubicBezTo>
                      <a:pt x="3515" y="1039"/>
                      <a:pt x="3498" y="1048"/>
                      <a:pt x="3486" y="1059"/>
                    </a:cubicBezTo>
                    <a:cubicBezTo>
                      <a:pt x="3268" y="1308"/>
                      <a:pt x="2988" y="1546"/>
                      <a:pt x="2656" y="1619"/>
                    </a:cubicBezTo>
                    <a:cubicBezTo>
                      <a:pt x="2591" y="1633"/>
                      <a:pt x="2524" y="1641"/>
                      <a:pt x="2456" y="1641"/>
                    </a:cubicBezTo>
                    <a:cubicBezTo>
                      <a:pt x="2275" y="1641"/>
                      <a:pt x="2091" y="1590"/>
                      <a:pt x="1940" y="1484"/>
                    </a:cubicBezTo>
                    <a:cubicBezTo>
                      <a:pt x="1826" y="1401"/>
                      <a:pt x="1753" y="1277"/>
                      <a:pt x="1702" y="1142"/>
                    </a:cubicBezTo>
                    <a:cubicBezTo>
                      <a:pt x="1650" y="1007"/>
                      <a:pt x="1598" y="873"/>
                      <a:pt x="1504" y="758"/>
                    </a:cubicBezTo>
                    <a:cubicBezTo>
                      <a:pt x="1308" y="530"/>
                      <a:pt x="997" y="603"/>
                      <a:pt x="727" y="561"/>
                    </a:cubicBezTo>
                    <a:cubicBezTo>
                      <a:pt x="446" y="530"/>
                      <a:pt x="114" y="364"/>
                      <a:pt x="104" y="43"/>
                    </a:cubicBezTo>
                    <a:cubicBezTo>
                      <a:pt x="104" y="14"/>
                      <a:pt x="83"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3" name="Google Shape;2503;p54"/>
              <p:cNvSpPr/>
              <p:nvPr/>
            </p:nvSpPr>
            <p:spPr>
              <a:xfrm>
                <a:off x="5268397" y="2512182"/>
                <a:ext cx="48282" cy="43898"/>
              </a:xfrm>
              <a:custGeom>
                <a:avLst/>
                <a:gdLst/>
                <a:ahLst/>
                <a:cxnLst/>
                <a:rect l="l" t="t" r="r" b="b"/>
                <a:pathLst>
                  <a:path w="826" h="751" extrusionOk="0">
                    <a:moveTo>
                      <a:pt x="437" y="1"/>
                    </a:moveTo>
                    <a:cubicBezTo>
                      <a:pt x="223" y="1"/>
                      <a:pt x="1" y="163"/>
                      <a:pt x="37" y="418"/>
                    </a:cubicBezTo>
                    <a:cubicBezTo>
                      <a:pt x="37" y="429"/>
                      <a:pt x="48" y="449"/>
                      <a:pt x="48" y="470"/>
                    </a:cubicBezTo>
                    <a:cubicBezTo>
                      <a:pt x="92" y="630"/>
                      <a:pt x="257" y="751"/>
                      <a:pt x="421" y="751"/>
                    </a:cubicBezTo>
                    <a:cubicBezTo>
                      <a:pt x="449" y="751"/>
                      <a:pt x="477" y="747"/>
                      <a:pt x="504" y="740"/>
                    </a:cubicBezTo>
                    <a:cubicBezTo>
                      <a:pt x="701" y="687"/>
                      <a:pt x="825" y="470"/>
                      <a:pt x="784" y="273"/>
                    </a:cubicBezTo>
                    <a:cubicBezTo>
                      <a:pt x="737" y="83"/>
                      <a:pt x="589"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54"/>
              <p:cNvSpPr/>
              <p:nvPr/>
            </p:nvSpPr>
            <p:spPr>
              <a:xfrm>
                <a:off x="5459417" y="2484885"/>
                <a:ext cx="48282" cy="43372"/>
              </a:xfrm>
              <a:custGeom>
                <a:avLst/>
                <a:gdLst/>
                <a:ahLst/>
                <a:cxnLst/>
                <a:rect l="l" t="t" r="r" b="b"/>
                <a:pathLst>
                  <a:path w="826" h="742" extrusionOk="0">
                    <a:moveTo>
                      <a:pt x="430" y="1"/>
                    </a:moveTo>
                    <a:cubicBezTo>
                      <a:pt x="218" y="1"/>
                      <a:pt x="1" y="160"/>
                      <a:pt x="37" y="408"/>
                    </a:cubicBezTo>
                    <a:cubicBezTo>
                      <a:pt x="37" y="428"/>
                      <a:pt x="37" y="439"/>
                      <a:pt x="47" y="460"/>
                    </a:cubicBezTo>
                    <a:cubicBezTo>
                      <a:pt x="91" y="626"/>
                      <a:pt x="254" y="741"/>
                      <a:pt x="416" y="741"/>
                    </a:cubicBezTo>
                    <a:cubicBezTo>
                      <a:pt x="445" y="741"/>
                      <a:pt x="475" y="737"/>
                      <a:pt x="503" y="730"/>
                    </a:cubicBezTo>
                    <a:cubicBezTo>
                      <a:pt x="701" y="688"/>
                      <a:pt x="825" y="460"/>
                      <a:pt x="784" y="273"/>
                    </a:cubicBezTo>
                    <a:cubicBezTo>
                      <a:pt x="732" y="83"/>
                      <a:pt x="582" y="1"/>
                      <a:pt x="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5" name="Google Shape;2505;p54"/>
              <p:cNvSpPr/>
              <p:nvPr/>
            </p:nvSpPr>
            <p:spPr>
              <a:xfrm>
                <a:off x="5221460" y="2423219"/>
                <a:ext cx="73358" cy="51555"/>
              </a:xfrm>
              <a:custGeom>
                <a:avLst/>
                <a:gdLst/>
                <a:ahLst/>
                <a:cxnLst/>
                <a:rect l="l" t="t" r="r" b="b"/>
                <a:pathLst>
                  <a:path w="1255" h="882" extrusionOk="0">
                    <a:moveTo>
                      <a:pt x="975" y="0"/>
                    </a:moveTo>
                    <a:cubicBezTo>
                      <a:pt x="768" y="0"/>
                      <a:pt x="560" y="73"/>
                      <a:pt x="394" y="187"/>
                    </a:cubicBezTo>
                    <a:cubicBezTo>
                      <a:pt x="208" y="322"/>
                      <a:pt x="72" y="529"/>
                      <a:pt x="21" y="768"/>
                    </a:cubicBezTo>
                    <a:cubicBezTo>
                      <a:pt x="0" y="819"/>
                      <a:pt x="52" y="872"/>
                      <a:pt x="104" y="882"/>
                    </a:cubicBezTo>
                    <a:lnTo>
                      <a:pt x="125" y="882"/>
                    </a:lnTo>
                    <a:cubicBezTo>
                      <a:pt x="176" y="882"/>
                      <a:pt x="208" y="840"/>
                      <a:pt x="218" y="789"/>
                    </a:cubicBezTo>
                    <a:cubicBezTo>
                      <a:pt x="311" y="436"/>
                      <a:pt x="633" y="208"/>
                      <a:pt x="975" y="208"/>
                    </a:cubicBezTo>
                    <a:cubicBezTo>
                      <a:pt x="1017" y="208"/>
                      <a:pt x="1058" y="218"/>
                      <a:pt x="1110" y="218"/>
                    </a:cubicBezTo>
                    <a:lnTo>
                      <a:pt x="1120" y="218"/>
                    </a:lnTo>
                    <a:cubicBezTo>
                      <a:pt x="1234" y="218"/>
                      <a:pt x="1255" y="42"/>
                      <a:pt x="1130" y="21"/>
                    </a:cubicBezTo>
                    <a:cubicBezTo>
                      <a:pt x="1079" y="10"/>
                      <a:pt x="1027"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6" name="Google Shape;2506;p54"/>
              <p:cNvSpPr/>
              <p:nvPr/>
            </p:nvSpPr>
            <p:spPr>
              <a:xfrm>
                <a:off x="5442700" y="2397091"/>
                <a:ext cx="63772" cy="37702"/>
              </a:xfrm>
              <a:custGeom>
                <a:avLst/>
                <a:gdLst/>
                <a:ahLst/>
                <a:cxnLst/>
                <a:rect l="l" t="t" r="r" b="b"/>
                <a:pathLst>
                  <a:path w="1091" h="645" extrusionOk="0">
                    <a:moveTo>
                      <a:pt x="302" y="1"/>
                    </a:moveTo>
                    <a:cubicBezTo>
                      <a:pt x="291" y="1"/>
                      <a:pt x="271" y="1"/>
                      <a:pt x="261" y="12"/>
                    </a:cubicBezTo>
                    <a:cubicBezTo>
                      <a:pt x="136" y="22"/>
                      <a:pt x="42" y="105"/>
                      <a:pt x="22" y="219"/>
                    </a:cubicBezTo>
                    <a:cubicBezTo>
                      <a:pt x="1" y="271"/>
                      <a:pt x="53" y="333"/>
                      <a:pt x="105" y="333"/>
                    </a:cubicBezTo>
                    <a:lnTo>
                      <a:pt x="125" y="333"/>
                    </a:lnTo>
                    <a:cubicBezTo>
                      <a:pt x="178" y="333"/>
                      <a:pt x="208" y="302"/>
                      <a:pt x="219" y="250"/>
                    </a:cubicBezTo>
                    <a:lnTo>
                      <a:pt x="229" y="240"/>
                    </a:lnTo>
                    <a:cubicBezTo>
                      <a:pt x="240" y="219"/>
                      <a:pt x="240" y="219"/>
                      <a:pt x="261" y="219"/>
                    </a:cubicBezTo>
                    <a:cubicBezTo>
                      <a:pt x="271" y="208"/>
                      <a:pt x="291" y="208"/>
                      <a:pt x="302" y="208"/>
                    </a:cubicBezTo>
                    <a:cubicBezTo>
                      <a:pt x="323" y="208"/>
                      <a:pt x="344" y="208"/>
                      <a:pt x="364" y="219"/>
                    </a:cubicBezTo>
                    <a:cubicBezTo>
                      <a:pt x="437" y="229"/>
                      <a:pt x="510" y="261"/>
                      <a:pt x="572" y="302"/>
                    </a:cubicBezTo>
                    <a:cubicBezTo>
                      <a:pt x="696" y="374"/>
                      <a:pt x="810" y="478"/>
                      <a:pt x="893" y="603"/>
                    </a:cubicBezTo>
                    <a:cubicBezTo>
                      <a:pt x="914" y="634"/>
                      <a:pt x="945" y="644"/>
                      <a:pt x="976" y="644"/>
                    </a:cubicBezTo>
                    <a:cubicBezTo>
                      <a:pt x="997" y="644"/>
                      <a:pt x="1017" y="634"/>
                      <a:pt x="1038" y="623"/>
                    </a:cubicBezTo>
                    <a:cubicBezTo>
                      <a:pt x="1080" y="582"/>
                      <a:pt x="1090" y="520"/>
                      <a:pt x="1059" y="478"/>
                    </a:cubicBezTo>
                    <a:cubicBezTo>
                      <a:pt x="934" y="302"/>
                      <a:pt x="779" y="167"/>
                      <a:pt x="593" y="84"/>
                    </a:cubicBezTo>
                    <a:cubicBezTo>
                      <a:pt x="499" y="42"/>
                      <a:pt x="406" y="1"/>
                      <a:pt x="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7" name="Google Shape;2507;p54"/>
              <p:cNvSpPr/>
              <p:nvPr/>
            </p:nvSpPr>
            <p:spPr>
              <a:xfrm>
                <a:off x="4976489" y="2277557"/>
                <a:ext cx="259588" cy="339141"/>
              </a:xfrm>
              <a:custGeom>
                <a:avLst/>
                <a:gdLst/>
                <a:ahLst/>
                <a:cxnLst/>
                <a:rect l="l" t="t" r="r" b="b"/>
                <a:pathLst>
                  <a:path w="4441" h="5802" extrusionOk="0">
                    <a:moveTo>
                      <a:pt x="3101" y="0"/>
                    </a:moveTo>
                    <a:cubicBezTo>
                      <a:pt x="2988" y="0"/>
                      <a:pt x="2874" y="39"/>
                      <a:pt x="2780" y="117"/>
                    </a:cubicBezTo>
                    <a:cubicBezTo>
                      <a:pt x="1992" y="801"/>
                      <a:pt x="1193" y="1497"/>
                      <a:pt x="488" y="2274"/>
                    </a:cubicBezTo>
                    <a:cubicBezTo>
                      <a:pt x="312" y="2461"/>
                      <a:pt x="135" y="2668"/>
                      <a:pt x="83" y="2917"/>
                    </a:cubicBezTo>
                    <a:cubicBezTo>
                      <a:pt x="0" y="3270"/>
                      <a:pt x="176" y="3633"/>
                      <a:pt x="342" y="3965"/>
                    </a:cubicBezTo>
                    <a:cubicBezTo>
                      <a:pt x="353" y="3841"/>
                      <a:pt x="405" y="3726"/>
                      <a:pt x="498" y="3643"/>
                    </a:cubicBezTo>
                    <a:cubicBezTo>
                      <a:pt x="716" y="4152"/>
                      <a:pt x="1006" y="4629"/>
                      <a:pt x="1359" y="5054"/>
                    </a:cubicBezTo>
                    <a:lnTo>
                      <a:pt x="1453" y="4588"/>
                    </a:lnTo>
                    <a:cubicBezTo>
                      <a:pt x="1670" y="5086"/>
                      <a:pt x="2044" y="5521"/>
                      <a:pt x="2511" y="5801"/>
                    </a:cubicBezTo>
                    <a:cubicBezTo>
                      <a:pt x="2511" y="5625"/>
                      <a:pt x="2500" y="5448"/>
                      <a:pt x="2500" y="5272"/>
                    </a:cubicBezTo>
                    <a:lnTo>
                      <a:pt x="2500" y="5272"/>
                    </a:lnTo>
                    <a:cubicBezTo>
                      <a:pt x="2594" y="5438"/>
                      <a:pt x="2749" y="5563"/>
                      <a:pt x="2926" y="5625"/>
                    </a:cubicBezTo>
                    <a:cubicBezTo>
                      <a:pt x="2863" y="5365"/>
                      <a:pt x="3009" y="5106"/>
                      <a:pt x="3133" y="4857"/>
                    </a:cubicBezTo>
                    <a:cubicBezTo>
                      <a:pt x="3590" y="3882"/>
                      <a:pt x="3527" y="2741"/>
                      <a:pt x="3424" y="1663"/>
                    </a:cubicBezTo>
                    <a:cubicBezTo>
                      <a:pt x="3413" y="1559"/>
                      <a:pt x="3413" y="1434"/>
                      <a:pt x="3496" y="1382"/>
                    </a:cubicBezTo>
                    <a:cubicBezTo>
                      <a:pt x="3529" y="1363"/>
                      <a:pt x="3570" y="1355"/>
                      <a:pt x="3615" y="1355"/>
                    </a:cubicBezTo>
                    <a:cubicBezTo>
                      <a:pt x="3640" y="1355"/>
                      <a:pt x="3667" y="1358"/>
                      <a:pt x="3693" y="1361"/>
                    </a:cubicBezTo>
                    <a:cubicBezTo>
                      <a:pt x="3776" y="1372"/>
                      <a:pt x="3859" y="1393"/>
                      <a:pt x="3942" y="1403"/>
                    </a:cubicBezTo>
                    <a:cubicBezTo>
                      <a:pt x="3958" y="1404"/>
                      <a:pt x="3974" y="1405"/>
                      <a:pt x="3989" y="1405"/>
                    </a:cubicBezTo>
                    <a:cubicBezTo>
                      <a:pt x="4189" y="1405"/>
                      <a:pt x="4372" y="1284"/>
                      <a:pt x="4440" y="1092"/>
                    </a:cubicBezTo>
                    <a:cubicBezTo>
                      <a:pt x="4118" y="750"/>
                      <a:pt x="3776" y="428"/>
                      <a:pt x="3413" y="117"/>
                    </a:cubicBezTo>
                    <a:cubicBezTo>
                      <a:pt x="3325" y="39"/>
                      <a:pt x="3213" y="0"/>
                      <a:pt x="3101" y="0"/>
                    </a:cubicBezTo>
                    <a:close/>
                  </a:path>
                </a:pathLst>
              </a:custGeom>
              <a:solidFill>
                <a:srgbClr val="EA7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8" name="Google Shape;2508;p54"/>
              <p:cNvSpPr/>
              <p:nvPr/>
            </p:nvSpPr>
            <p:spPr>
              <a:xfrm>
                <a:off x="4980113" y="2277674"/>
                <a:ext cx="255963" cy="339024"/>
              </a:xfrm>
              <a:custGeom>
                <a:avLst/>
                <a:gdLst/>
                <a:ahLst/>
                <a:cxnLst/>
                <a:rect l="l" t="t" r="r" b="b"/>
                <a:pathLst>
                  <a:path w="4379" h="5800" extrusionOk="0">
                    <a:moveTo>
                      <a:pt x="3040" y="1"/>
                    </a:moveTo>
                    <a:cubicBezTo>
                      <a:pt x="2926" y="1"/>
                      <a:pt x="2811" y="42"/>
                      <a:pt x="2718" y="115"/>
                    </a:cubicBezTo>
                    <a:cubicBezTo>
                      <a:pt x="1930" y="799"/>
                      <a:pt x="1131" y="1495"/>
                      <a:pt x="426" y="2272"/>
                    </a:cubicBezTo>
                    <a:cubicBezTo>
                      <a:pt x="250" y="2459"/>
                      <a:pt x="73" y="2666"/>
                      <a:pt x="21" y="2915"/>
                    </a:cubicBezTo>
                    <a:cubicBezTo>
                      <a:pt x="11" y="2978"/>
                      <a:pt x="1" y="3040"/>
                      <a:pt x="1" y="3102"/>
                    </a:cubicBezTo>
                    <a:cubicBezTo>
                      <a:pt x="1" y="3392"/>
                      <a:pt x="146" y="3694"/>
                      <a:pt x="280" y="3963"/>
                    </a:cubicBezTo>
                    <a:cubicBezTo>
                      <a:pt x="291" y="3839"/>
                      <a:pt x="343" y="3724"/>
                      <a:pt x="436" y="3641"/>
                    </a:cubicBezTo>
                    <a:cubicBezTo>
                      <a:pt x="654" y="4150"/>
                      <a:pt x="944" y="4627"/>
                      <a:pt x="1297" y="5052"/>
                    </a:cubicBezTo>
                    <a:lnTo>
                      <a:pt x="1391" y="4586"/>
                    </a:lnTo>
                    <a:cubicBezTo>
                      <a:pt x="1608" y="5084"/>
                      <a:pt x="1982" y="5519"/>
                      <a:pt x="2449" y="5799"/>
                    </a:cubicBezTo>
                    <a:cubicBezTo>
                      <a:pt x="2449" y="5623"/>
                      <a:pt x="2438" y="5446"/>
                      <a:pt x="2438" y="5270"/>
                    </a:cubicBezTo>
                    <a:lnTo>
                      <a:pt x="2438" y="5270"/>
                    </a:lnTo>
                    <a:cubicBezTo>
                      <a:pt x="2532" y="5436"/>
                      <a:pt x="2687" y="5561"/>
                      <a:pt x="2864" y="5623"/>
                    </a:cubicBezTo>
                    <a:cubicBezTo>
                      <a:pt x="2853" y="5582"/>
                      <a:pt x="2853" y="5540"/>
                      <a:pt x="2853" y="5488"/>
                    </a:cubicBezTo>
                    <a:cubicBezTo>
                      <a:pt x="2853" y="5280"/>
                      <a:pt x="2967" y="5063"/>
                      <a:pt x="3071" y="4855"/>
                    </a:cubicBezTo>
                    <a:cubicBezTo>
                      <a:pt x="3351" y="4254"/>
                      <a:pt x="3434" y="3600"/>
                      <a:pt x="3434" y="2936"/>
                    </a:cubicBezTo>
                    <a:cubicBezTo>
                      <a:pt x="3434" y="2511"/>
                      <a:pt x="3403" y="2076"/>
                      <a:pt x="3362" y="1661"/>
                    </a:cubicBezTo>
                    <a:cubicBezTo>
                      <a:pt x="3362" y="1629"/>
                      <a:pt x="3351" y="1608"/>
                      <a:pt x="3351" y="1578"/>
                    </a:cubicBezTo>
                    <a:cubicBezTo>
                      <a:pt x="3351" y="1505"/>
                      <a:pt x="3372" y="1422"/>
                      <a:pt x="3434" y="1380"/>
                    </a:cubicBezTo>
                    <a:cubicBezTo>
                      <a:pt x="3465" y="1359"/>
                      <a:pt x="3507" y="1359"/>
                      <a:pt x="3537" y="1359"/>
                    </a:cubicBezTo>
                    <a:lnTo>
                      <a:pt x="3631" y="1359"/>
                    </a:lnTo>
                    <a:cubicBezTo>
                      <a:pt x="3714" y="1370"/>
                      <a:pt x="3797" y="1391"/>
                      <a:pt x="3880" y="1401"/>
                    </a:cubicBezTo>
                    <a:lnTo>
                      <a:pt x="3942" y="1401"/>
                    </a:lnTo>
                    <a:cubicBezTo>
                      <a:pt x="4129" y="1401"/>
                      <a:pt x="4305" y="1276"/>
                      <a:pt x="4378" y="1090"/>
                    </a:cubicBezTo>
                    <a:cubicBezTo>
                      <a:pt x="4201" y="903"/>
                      <a:pt x="4015" y="716"/>
                      <a:pt x="3828" y="540"/>
                    </a:cubicBezTo>
                    <a:cubicBezTo>
                      <a:pt x="3776" y="488"/>
                      <a:pt x="3724" y="447"/>
                      <a:pt x="3673" y="395"/>
                    </a:cubicBezTo>
                    <a:cubicBezTo>
                      <a:pt x="3631" y="364"/>
                      <a:pt x="3600" y="333"/>
                      <a:pt x="3569" y="301"/>
                    </a:cubicBezTo>
                    <a:lnTo>
                      <a:pt x="3351" y="115"/>
                    </a:lnTo>
                    <a:cubicBezTo>
                      <a:pt x="3258" y="42"/>
                      <a:pt x="3154" y="1"/>
                      <a:pt x="3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9" name="Google Shape;2509;p54"/>
              <p:cNvSpPr/>
              <p:nvPr/>
            </p:nvSpPr>
            <p:spPr>
              <a:xfrm>
                <a:off x="4233745" y="2946420"/>
                <a:ext cx="453591" cy="586454"/>
              </a:xfrm>
              <a:custGeom>
                <a:avLst/>
                <a:gdLst/>
                <a:ahLst/>
                <a:cxnLst/>
                <a:rect l="l" t="t" r="r" b="b"/>
                <a:pathLst>
                  <a:path w="7760" h="10033" extrusionOk="0">
                    <a:moveTo>
                      <a:pt x="4471" y="1"/>
                    </a:moveTo>
                    <a:cubicBezTo>
                      <a:pt x="4170" y="987"/>
                      <a:pt x="3579" y="1889"/>
                      <a:pt x="2791" y="2564"/>
                    </a:cubicBezTo>
                    <a:cubicBezTo>
                      <a:pt x="2397" y="2905"/>
                      <a:pt x="1950" y="3186"/>
                      <a:pt x="1629" y="3601"/>
                    </a:cubicBezTo>
                    <a:cubicBezTo>
                      <a:pt x="1328" y="3984"/>
                      <a:pt x="1152" y="4472"/>
                      <a:pt x="986" y="4939"/>
                    </a:cubicBezTo>
                    <a:cubicBezTo>
                      <a:pt x="550" y="6153"/>
                      <a:pt x="115" y="7387"/>
                      <a:pt x="21" y="8673"/>
                    </a:cubicBezTo>
                    <a:cubicBezTo>
                      <a:pt x="11" y="8829"/>
                      <a:pt x="0" y="8984"/>
                      <a:pt x="62" y="9129"/>
                    </a:cubicBezTo>
                    <a:cubicBezTo>
                      <a:pt x="166" y="9357"/>
                      <a:pt x="426" y="9482"/>
                      <a:pt x="654" y="9576"/>
                    </a:cubicBezTo>
                    <a:cubicBezTo>
                      <a:pt x="1173" y="9804"/>
                      <a:pt x="1712" y="10021"/>
                      <a:pt x="2272" y="10032"/>
                    </a:cubicBezTo>
                    <a:cubicBezTo>
                      <a:pt x="2283" y="10032"/>
                      <a:pt x="2293" y="10032"/>
                      <a:pt x="2304" y="10032"/>
                    </a:cubicBezTo>
                    <a:cubicBezTo>
                      <a:pt x="2864" y="10032"/>
                      <a:pt x="3448" y="9774"/>
                      <a:pt x="3683" y="9274"/>
                    </a:cubicBezTo>
                    <a:cubicBezTo>
                      <a:pt x="3849" y="8891"/>
                      <a:pt x="3787" y="8435"/>
                      <a:pt x="3558" y="8092"/>
                    </a:cubicBezTo>
                    <a:cubicBezTo>
                      <a:pt x="3330" y="7739"/>
                      <a:pt x="2957" y="7511"/>
                      <a:pt x="2552" y="7407"/>
                    </a:cubicBezTo>
                    <a:cubicBezTo>
                      <a:pt x="2542" y="6256"/>
                      <a:pt x="3351" y="5146"/>
                      <a:pt x="4440" y="4804"/>
                    </a:cubicBezTo>
                    <a:cubicBezTo>
                      <a:pt x="4813" y="4680"/>
                      <a:pt x="5239" y="4638"/>
                      <a:pt x="5550" y="4399"/>
                    </a:cubicBezTo>
                    <a:cubicBezTo>
                      <a:pt x="5705" y="4265"/>
                      <a:pt x="5830" y="4099"/>
                      <a:pt x="5965" y="3943"/>
                    </a:cubicBezTo>
                    <a:cubicBezTo>
                      <a:pt x="6452" y="3403"/>
                      <a:pt x="7116" y="3061"/>
                      <a:pt x="7759" y="2729"/>
                    </a:cubicBezTo>
                    <a:lnTo>
                      <a:pt x="44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0" name="Google Shape;2510;p54"/>
              <p:cNvSpPr/>
              <p:nvPr/>
            </p:nvSpPr>
            <p:spPr>
              <a:xfrm>
                <a:off x="4720004" y="3013172"/>
                <a:ext cx="286885" cy="594696"/>
              </a:xfrm>
              <a:custGeom>
                <a:avLst/>
                <a:gdLst/>
                <a:ahLst/>
                <a:cxnLst/>
                <a:rect l="l" t="t" r="r" b="b"/>
                <a:pathLst>
                  <a:path w="4908" h="10174" extrusionOk="0">
                    <a:moveTo>
                      <a:pt x="4907" y="0"/>
                    </a:moveTo>
                    <a:lnTo>
                      <a:pt x="851" y="280"/>
                    </a:lnTo>
                    <a:cubicBezTo>
                      <a:pt x="643" y="820"/>
                      <a:pt x="447" y="2365"/>
                      <a:pt x="426" y="2946"/>
                    </a:cubicBezTo>
                    <a:cubicBezTo>
                      <a:pt x="519" y="2874"/>
                      <a:pt x="602" y="2801"/>
                      <a:pt x="685" y="2738"/>
                    </a:cubicBezTo>
                    <a:lnTo>
                      <a:pt x="685" y="2738"/>
                    </a:lnTo>
                    <a:cubicBezTo>
                      <a:pt x="613" y="3621"/>
                      <a:pt x="530" y="4502"/>
                      <a:pt x="260" y="5353"/>
                    </a:cubicBezTo>
                    <a:cubicBezTo>
                      <a:pt x="145" y="5716"/>
                      <a:pt x="0" y="6079"/>
                      <a:pt x="0" y="6452"/>
                    </a:cubicBezTo>
                    <a:cubicBezTo>
                      <a:pt x="0" y="6722"/>
                      <a:pt x="62" y="6981"/>
                      <a:pt x="104" y="7240"/>
                    </a:cubicBezTo>
                    <a:cubicBezTo>
                      <a:pt x="177" y="7687"/>
                      <a:pt x="156" y="8143"/>
                      <a:pt x="145" y="8589"/>
                    </a:cubicBezTo>
                    <a:cubicBezTo>
                      <a:pt x="145" y="8838"/>
                      <a:pt x="145" y="9087"/>
                      <a:pt x="249" y="9305"/>
                    </a:cubicBezTo>
                    <a:cubicBezTo>
                      <a:pt x="384" y="9554"/>
                      <a:pt x="623" y="9709"/>
                      <a:pt x="872" y="9824"/>
                    </a:cubicBezTo>
                    <a:cubicBezTo>
                      <a:pt x="1371" y="10057"/>
                      <a:pt x="1923" y="10174"/>
                      <a:pt x="2475" y="10174"/>
                    </a:cubicBezTo>
                    <a:cubicBezTo>
                      <a:pt x="2956" y="10174"/>
                      <a:pt x="3436" y="10085"/>
                      <a:pt x="3880" y="9907"/>
                    </a:cubicBezTo>
                    <a:cubicBezTo>
                      <a:pt x="4087" y="9824"/>
                      <a:pt x="4285" y="9730"/>
                      <a:pt x="4419" y="9554"/>
                    </a:cubicBezTo>
                    <a:cubicBezTo>
                      <a:pt x="4679" y="9222"/>
                      <a:pt x="4596" y="8713"/>
                      <a:pt x="4368" y="8351"/>
                    </a:cubicBezTo>
                    <a:cubicBezTo>
                      <a:pt x="4087" y="7936"/>
                      <a:pt x="3631" y="7645"/>
                      <a:pt x="3133" y="7572"/>
                    </a:cubicBezTo>
                    <a:cubicBezTo>
                      <a:pt x="2957" y="7552"/>
                      <a:pt x="2718" y="7500"/>
                      <a:pt x="2697" y="7313"/>
                    </a:cubicBezTo>
                    <a:cubicBezTo>
                      <a:pt x="2697" y="7251"/>
                      <a:pt x="2729" y="7178"/>
                      <a:pt x="2770" y="7116"/>
                    </a:cubicBezTo>
                    <a:cubicBezTo>
                      <a:pt x="3994" y="4938"/>
                      <a:pt x="4730" y="2490"/>
                      <a:pt x="49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1" name="Google Shape;2511;p54"/>
              <p:cNvSpPr/>
              <p:nvPr/>
            </p:nvSpPr>
            <p:spPr>
              <a:xfrm>
                <a:off x="4917044" y="3600671"/>
                <a:ext cx="5495" cy="1286"/>
              </a:xfrm>
              <a:custGeom>
                <a:avLst/>
                <a:gdLst/>
                <a:ahLst/>
                <a:cxnLst/>
                <a:rect l="l" t="t" r="r" b="b"/>
                <a:pathLst>
                  <a:path w="94" h="22" extrusionOk="0">
                    <a:moveTo>
                      <a:pt x="94" y="1"/>
                    </a:moveTo>
                    <a:cubicBezTo>
                      <a:pt x="63" y="1"/>
                      <a:pt x="32" y="11"/>
                      <a:pt x="1" y="22"/>
                    </a:cubicBezTo>
                    <a:lnTo>
                      <a:pt x="22" y="22"/>
                    </a:lnTo>
                    <a:cubicBezTo>
                      <a:pt x="52" y="22"/>
                      <a:pt x="73" y="11"/>
                      <a:pt x="94" y="1"/>
                    </a:cubicBezTo>
                    <a:close/>
                  </a:path>
                </a:pathLst>
              </a:custGeom>
              <a:solidFill>
                <a:srgbClr val="F6B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2" name="Google Shape;2512;p54"/>
              <p:cNvSpPr/>
              <p:nvPr/>
            </p:nvSpPr>
            <p:spPr>
              <a:xfrm>
                <a:off x="4910381" y="3527314"/>
                <a:ext cx="23732" cy="74644"/>
              </a:xfrm>
              <a:custGeom>
                <a:avLst/>
                <a:gdLst/>
                <a:ahLst/>
                <a:cxnLst/>
                <a:rect l="l" t="t" r="r" b="b"/>
                <a:pathLst>
                  <a:path w="406" h="1277" extrusionOk="0">
                    <a:moveTo>
                      <a:pt x="208" y="0"/>
                    </a:moveTo>
                    <a:cubicBezTo>
                      <a:pt x="136" y="0"/>
                      <a:pt x="63" y="53"/>
                      <a:pt x="83" y="146"/>
                    </a:cubicBezTo>
                    <a:cubicBezTo>
                      <a:pt x="166" y="478"/>
                      <a:pt x="136" y="809"/>
                      <a:pt x="21" y="1131"/>
                    </a:cubicBezTo>
                    <a:cubicBezTo>
                      <a:pt x="0" y="1183"/>
                      <a:pt x="42" y="1256"/>
                      <a:pt x="104" y="1277"/>
                    </a:cubicBezTo>
                    <a:lnTo>
                      <a:pt x="115" y="1277"/>
                    </a:lnTo>
                    <a:cubicBezTo>
                      <a:pt x="146" y="1266"/>
                      <a:pt x="177" y="1256"/>
                      <a:pt x="208" y="1256"/>
                    </a:cubicBezTo>
                    <a:cubicBezTo>
                      <a:pt x="229" y="1235"/>
                      <a:pt x="239" y="1214"/>
                      <a:pt x="249" y="1194"/>
                    </a:cubicBezTo>
                    <a:cubicBezTo>
                      <a:pt x="385" y="841"/>
                      <a:pt x="405" y="447"/>
                      <a:pt x="312" y="83"/>
                    </a:cubicBezTo>
                    <a:cubicBezTo>
                      <a:pt x="302" y="21"/>
                      <a:pt x="249" y="0"/>
                      <a:pt x="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3" name="Google Shape;2513;p54"/>
              <p:cNvSpPr/>
              <p:nvPr/>
            </p:nvSpPr>
            <p:spPr>
              <a:xfrm>
                <a:off x="4945569" y="3496393"/>
                <a:ext cx="24901" cy="89199"/>
              </a:xfrm>
              <a:custGeom>
                <a:avLst/>
                <a:gdLst/>
                <a:ahLst/>
                <a:cxnLst/>
                <a:rect l="l" t="t" r="r" b="b"/>
                <a:pathLst>
                  <a:path w="426" h="1526" extrusionOk="0">
                    <a:moveTo>
                      <a:pt x="104" y="1"/>
                    </a:moveTo>
                    <a:cubicBezTo>
                      <a:pt x="52" y="21"/>
                      <a:pt x="0" y="84"/>
                      <a:pt x="21" y="146"/>
                    </a:cubicBezTo>
                    <a:cubicBezTo>
                      <a:pt x="177" y="550"/>
                      <a:pt x="187" y="976"/>
                      <a:pt x="52" y="1380"/>
                    </a:cubicBezTo>
                    <a:cubicBezTo>
                      <a:pt x="21" y="1474"/>
                      <a:pt x="94" y="1525"/>
                      <a:pt x="166" y="1525"/>
                    </a:cubicBezTo>
                    <a:cubicBezTo>
                      <a:pt x="207" y="1525"/>
                      <a:pt x="260" y="1504"/>
                      <a:pt x="280" y="1442"/>
                    </a:cubicBezTo>
                    <a:cubicBezTo>
                      <a:pt x="426" y="1007"/>
                      <a:pt x="415" y="519"/>
                      <a:pt x="249" y="84"/>
                    </a:cubicBezTo>
                    <a:cubicBezTo>
                      <a:pt x="228" y="31"/>
                      <a:pt x="187" y="1"/>
                      <a:pt x="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4" name="Google Shape;2514;p54"/>
              <p:cNvSpPr/>
              <p:nvPr/>
            </p:nvSpPr>
            <p:spPr>
              <a:xfrm>
                <a:off x="3818972" y="2797076"/>
                <a:ext cx="357262" cy="659695"/>
              </a:xfrm>
              <a:custGeom>
                <a:avLst/>
                <a:gdLst/>
                <a:ahLst/>
                <a:cxnLst/>
                <a:rect l="l" t="t" r="r" b="b"/>
                <a:pathLst>
                  <a:path w="6112" h="11286" extrusionOk="0">
                    <a:moveTo>
                      <a:pt x="3430" y="0"/>
                    </a:moveTo>
                    <a:cubicBezTo>
                      <a:pt x="3018" y="0"/>
                      <a:pt x="2588" y="94"/>
                      <a:pt x="2169" y="295"/>
                    </a:cubicBezTo>
                    <a:cubicBezTo>
                      <a:pt x="510" y="1104"/>
                      <a:pt x="1" y="3220"/>
                      <a:pt x="987" y="4776"/>
                    </a:cubicBezTo>
                    <a:cubicBezTo>
                      <a:pt x="1349" y="5347"/>
                      <a:pt x="1640" y="6094"/>
                      <a:pt x="1578" y="6986"/>
                    </a:cubicBezTo>
                    <a:cubicBezTo>
                      <a:pt x="1578" y="6986"/>
                      <a:pt x="1515" y="8344"/>
                      <a:pt x="738" y="9506"/>
                    </a:cubicBezTo>
                    <a:cubicBezTo>
                      <a:pt x="655" y="9630"/>
                      <a:pt x="582" y="9745"/>
                      <a:pt x="520" y="9879"/>
                    </a:cubicBezTo>
                    <a:cubicBezTo>
                      <a:pt x="271" y="10471"/>
                      <a:pt x="374" y="10886"/>
                      <a:pt x="842" y="11124"/>
                    </a:cubicBezTo>
                    <a:cubicBezTo>
                      <a:pt x="1051" y="11238"/>
                      <a:pt x="1281" y="11285"/>
                      <a:pt x="1510" y="11285"/>
                    </a:cubicBezTo>
                    <a:cubicBezTo>
                      <a:pt x="1553" y="11285"/>
                      <a:pt x="1597" y="11283"/>
                      <a:pt x="1640" y="11280"/>
                    </a:cubicBezTo>
                    <a:lnTo>
                      <a:pt x="3248" y="11156"/>
                    </a:lnTo>
                    <a:cubicBezTo>
                      <a:pt x="3248" y="11156"/>
                      <a:pt x="4285" y="10709"/>
                      <a:pt x="4378" y="8261"/>
                    </a:cubicBezTo>
                    <a:cubicBezTo>
                      <a:pt x="4378" y="8261"/>
                      <a:pt x="4212" y="4817"/>
                      <a:pt x="5385" y="3625"/>
                    </a:cubicBezTo>
                    <a:cubicBezTo>
                      <a:pt x="5883" y="3127"/>
                      <a:pt x="6111" y="2401"/>
                      <a:pt x="5872" y="1726"/>
                    </a:cubicBezTo>
                    <a:cubicBezTo>
                      <a:pt x="5510" y="663"/>
                      <a:pt x="4529" y="0"/>
                      <a:pt x="3430" y="0"/>
                    </a:cubicBezTo>
                    <a:close/>
                  </a:path>
                </a:pathLst>
              </a:custGeom>
              <a:solidFill>
                <a:srgbClr val="A1B1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54"/>
              <p:cNvSpPr/>
              <p:nvPr/>
            </p:nvSpPr>
            <p:spPr>
              <a:xfrm>
                <a:off x="3883912" y="3191392"/>
                <a:ext cx="175241" cy="212299"/>
              </a:xfrm>
              <a:custGeom>
                <a:avLst/>
                <a:gdLst/>
                <a:ahLst/>
                <a:cxnLst/>
                <a:rect l="l" t="t" r="r" b="b"/>
                <a:pathLst>
                  <a:path w="2998" h="3632" extrusionOk="0">
                    <a:moveTo>
                      <a:pt x="477" y="1"/>
                    </a:moveTo>
                    <a:cubicBezTo>
                      <a:pt x="477" y="84"/>
                      <a:pt x="477" y="157"/>
                      <a:pt x="467" y="240"/>
                    </a:cubicBezTo>
                    <a:cubicBezTo>
                      <a:pt x="467" y="240"/>
                      <a:pt x="457" y="436"/>
                      <a:pt x="404" y="738"/>
                    </a:cubicBezTo>
                    <a:cubicBezTo>
                      <a:pt x="353" y="1028"/>
                      <a:pt x="270" y="1411"/>
                      <a:pt x="114" y="1816"/>
                    </a:cubicBezTo>
                    <a:cubicBezTo>
                      <a:pt x="72" y="1909"/>
                      <a:pt x="42" y="1992"/>
                      <a:pt x="0" y="2086"/>
                    </a:cubicBezTo>
                    <a:cubicBezTo>
                      <a:pt x="83" y="2283"/>
                      <a:pt x="166" y="2469"/>
                      <a:pt x="249" y="2635"/>
                    </a:cubicBezTo>
                    <a:lnTo>
                      <a:pt x="311" y="2635"/>
                    </a:lnTo>
                    <a:cubicBezTo>
                      <a:pt x="446" y="2635"/>
                      <a:pt x="581" y="2646"/>
                      <a:pt x="716" y="2677"/>
                    </a:cubicBezTo>
                    <a:cubicBezTo>
                      <a:pt x="768" y="2688"/>
                      <a:pt x="809" y="2698"/>
                      <a:pt x="861" y="2708"/>
                    </a:cubicBezTo>
                    <a:cubicBezTo>
                      <a:pt x="1017" y="2750"/>
                      <a:pt x="1162" y="2801"/>
                      <a:pt x="1307" y="2864"/>
                    </a:cubicBezTo>
                    <a:cubicBezTo>
                      <a:pt x="1722" y="3040"/>
                      <a:pt x="2116" y="3269"/>
                      <a:pt x="2510" y="3486"/>
                    </a:cubicBezTo>
                    <a:cubicBezTo>
                      <a:pt x="2603" y="3538"/>
                      <a:pt x="2707" y="3590"/>
                      <a:pt x="2801" y="3631"/>
                    </a:cubicBezTo>
                    <a:cubicBezTo>
                      <a:pt x="2832" y="3590"/>
                      <a:pt x="2852" y="3538"/>
                      <a:pt x="2873" y="3486"/>
                    </a:cubicBezTo>
                    <a:cubicBezTo>
                      <a:pt x="2915" y="3269"/>
                      <a:pt x="2956" y="3009"/>
                      <a:pt x="2998" y="2739"/>
                    </a:cubicBezTo>
                    <a:cubicBezTo>
                      <a:pt x="2593" y="2252"/>
                      <a:pt x="2271" y="1702"/>
                      <a:pt x="2064" y="1090"/>
                    </a:cubicBezTo>
                    <a:cubicBezTo>
                      <a:pt x="1971" y="1464"/>
                      <a:pt x="1867" y="1837"/>
                      <a:pt x="1764" y="2200"/>
                    </a:cubicBezTo>
                    <a:cubicBezTo>
                      <a:pt x="1432" y="1619"/>
                      <a:pt x="1266" y="914"/>
                      <a:pt x="1328" y="219"/>
                    </a:cubicBezTo>
                    <a:lnTo>
                      <a:pt x="1328" y="219"/>
                    </a:lnTo>
                    <a:cubicBezTo>
                      <a:pt x="1276" y="426"/>
                      <a:pt x="1234" y="623"/>
                      <a:pt x="1193" y="831"/>
                    </a:cubicBezTo>
                    <a:cubicBezTo>
                      <a:pt x="872" y="655"/>
                      <a:pt x="623" y="353"/>
                      <a:pt x="477" y="1"/>
                    </a:cubicBezTo>
                    <a:close/>
                  </a:path>
                </a:pathLst>
              </a:custGeom>
              <a:solidFill>
                <a:srgbClr val="B8C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6" name="Google Shape;2516;p54"/>
              <p:cNvSpPr/>
              <p:nvPr/>
            </p:nvSpPr>
            <p:spPr>
              <a:xfrm>
                <a:off x="3962705" y="2177020"/>
                <a:ext cx="234102" cy="232933"/>
              </a:xfrm>
              <a:custGeom>
                <a:avLst/>
                <a:gdLst/>
                <a:ahLst/>
                <a:cxnLst/>
                <a:rect l="l" t="t" r="r" b="b"/>
                <a:pathLst>
                  <a:path w="4005" h="3985" extrusionOk="0">
                    <a:moveTo>
                      <a:pt x="1151" y="0"/>
                    </a:moveTo>
                    <a:cubicBezTo>
                      <a:pt x="1024" y="0"/>
                      <a:pt x="898" y="89"/>
                      <a:pt x="810" y="188"/>
                    </a:cubicBezTo>
                    <a:cubicBezTo>
                      <a:pt x="550" y="457"/>
                      <a:pt x="436" y="831"/>
                      <a:pt x="353" y="1193"/>
                    </a:cubicBezTo>
                    <a:cubicBezTo>
                      <a:pt x="239" y="1702"/>
                      <a:pt x="187" y="2210"/>
                      <a:pt x="125" y="2729"/>
                    </a:cubicBezTo>
                    <a:lnTo>
                      <a:pt x="1" y="3911"/>
                    </a:lnTo>
                    <a:lnTo>
                      <a:pt x="4005" y="3984"/>
                    </a:lnTo>
                    <a:cubicBezTo>
                      <a:pt x="3880" y="3227"/>
                      <a:pt x="3548" y="2511"/>
                      <a:pt x="3102" y="1889"/>
                    </a:cubicBezTo>
                    <a:cubicBezTo>
                      <a:pt x="2656" y="1256"/>
                      <a:pt x="2117" y="706"/>
                      <a:pt x="1536" y="198"/>
                    </a:cubicBezTo>
                    <a:cubicBezTo>
                      <a:pt x="1432" y="105"/>
                      <a:pt x="1318" y="1"/>
                      <a:pt x="1172" y="1"/>
                    </a:cubicBezTo>
                    <a:cubicBezTo>
                      <a:pt x="1165" y="0"/>
                      <a:pt x="1158" y="0"/>
                      <a:pt x="11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7" name="Google Shape;2517;p54"/>
              <p:cNvSpPr/>
              <p:nvPr/>
            </p:nvSpPr>
            <p:spPr>
              <a:xfrm>
                <a:off x="3982695" y="2219982"/>
                <a:ext cx="167408" cy="166297"/>
              </a:xfrm>
              <a:custGeom>
                <a:avLst/>
                <a:gdLst/>
                <a:ahLst/>
                <a:cxnLst/>
                <a:rect l="l" t="t" r="r" b="b"/>
                <a:pathLst>
                  <a:path w="2864" h="2845" extrusionOk="0">
                    <a:moveTo>
                      <a:pt x="819" y="1"/>
                    </a:moveTo>
                    <a:cubicBezTo>
                      <a:pt x="724" y="1"/>
                      <a:pt x="639" y="60"/>
                      <a:pt x="581" y="137"/>
                    </a:cubicBezTo>
                    <a:cubicBezTo>
                      <a:pt x="395" y="324"/>
                      <a:pt x="312" y="594"/>
                      <a:pt x="250" y="853"/>
                    </a:cubicBezTo>
                    <a:cubicBezTo>
                      <a:pt x="167" y="1205"/>
                      <a:pt x="136" y="1579"/>
                      <a:pt x="94" y="1952"/>
                    </a:cubicBezTo>
                    <a:lnTo>
                      <a:pt x="1" y="2793"/>
                    </a:lnTo>
                    <a:lnTo>
                      <a:pt x="2864" y="2844"/>
                    </a:lnTo>
                    <a:cubicBezTo>
                      <a:pt x="2771" y="2305"/>
                      <a:pt x="2532" y="1797"/>
                      <a:pt x="2220" y="1351"/>
                    </a:cubicBezTo>
                    <a:cubicBezTo>
                      <a:pt x="1899" y="894"/>
                      <a:pt x="1505" y="500"/>
                      <a:pt x="1100" y="137"/>
                    </a:cubicBezTo>
                    <a:cubicBezTo>
                      <a:pt x="1028" y="75"/>
                      <a:pt x="945" y="2"/>
                      <a:pt x="841" y="2"/>
                    </a:cubicBezTo>
                    <a:cubicBezTo>
                      <a:pt x="834" y="1"/>
                      <a:pt x="827" y="1"/>
                      <a:pt x="8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8" name="Google Shape;2518;p54"/>
              <p:cNvSpPr/>
              <p:nvPr/>
            </p:nvSpPr>
            <p:spPr>
              <a:xfrm>
                <a:off x="3659574" y="2295034"/>
                <a:ext cx="289223" cy="219197"/>
              </a:xfrm>
              <a:custGeom>
                <a:avLst/>
                <a:gdLst/>
                <a:ahLst/>
                <a:cxnLst/>
                <a:rect l="l" t="t" r="r" b="b"/>
                <a:pathLst>
                  <a:path w="4948" h="3750" extrusionOk="0">
                    <a:moveTo>
                      <a:pt x="1352" y="1"/>
                    </a:moveTo>
                    <a:cubicBezTo>
                      <a:pt x="1077" y="1"/>
                      <a:pt x="802" y="10"/>
                      <a:pt x="529" y="25"/>
                    </a:cubicBezTo>
                    <a:cubicBezTo>
                      <a:pt x="384" y="36"/>
                      <a:pt x="238" y="46"/>
                      <a:pt x="135" y="140"/>
                    </a:cubicBezTo>
                    <a:cubicBezTo>
                      <a:pt x="31" y="233"/>
                      <a:pt x="0" y="389"/>
                      <a:pt x="0" y="534"/>
                    </a:cubicBezTo>
                    <a:cubicBezTo>
                      <a:pt x="10" y="907"/>
                      <a:pt x="197" y="1249"/>
                      <a:pt x="394" y="1560"/>
                    </a:cubicBezTo>
                    <a:cubicBezTo>
                      <a:pt x="664" y="2007"/>
                      <a:pt x="996" y="2411"/>
                      <a:pt x="1317" y="2816"/>
                    </a:cubicBezTo>
                    <a:lnTo>
                      <a:pt x="2064" y="3749"/>
                    </a:lnTo>
                    <a:lnTo>
                      <a:pt x="4948" y="969"/>
                    </a:lnTo>
                    <a:cubicBezTo>
                      <a:pt x="4325" y="523"/>
                      <a:pt x="3589" y="253"/>
                      <a:pt x="2832" y="119"/>
                    </a:cubicBezTo>
                    <a:cubicBezTo>
                      <a:pt x="2345" y="32"/>
                      <a:pt x="1849" y="1"/>
                      <a:pt x="1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9" name="Google Shape;2519;p54"/>
              <p:cNvSpPr/>
              <p:nvPr/>
            </p:nvSpPr>
            <p:spPr>
              <a:xfrm>
                <a:off x="3692307" y="2327533"/>
                <a:ext cx="206805" cy="156360"/>
              </a:xfrm>
              <a:custGeom>
                <a:avLst/>
                <a:gdLst/>
                <a:ahLst/>
                <a:cxnLst/>
                <a:rect l="l" t="t" r="r" b="b"/>
                <a:pathLst>
                  <a:path w="3538" h="2675" extrusionOk="0">
                    <a:moveTo>
                      <a:pt x="979" y="0"/>
                    </a:moveTo>
                    <a:cubicBezTo>
                      <a:pt x="777" y="0"/>
                      <a:pt x="575" y="8"/>
                      <a:pt x="374" y="19"/>
                    </a:cubicBezTo>
                    <a:cubicBezTo>
                      <a:pt x="280" y="19"/>
                      <a:pt x="166" y="29"/>
                      <a:pt x="93" y="102"/>
                    </a:cubicBezTo>
                    <a:cubicBezTo>
                      <a:pt x="21" y="164"/>
                      <a:pt x="0" y="278"/>
                      <a:pt x="0" y="382"/>
                    </a:cubicBezTo>
                    <a:cubicBezTo>
                      <a:pt x="10" y="652"/>
                      <a:pt x="135" y="891"/>
                      <a:pt x="280" y="1119"/>
                    </a:cubicBezTo>
                    <a:cubicBezTo>
                      <a:pt x="477" y="1430"/>
                      <a:pt x="706" y="1720"/>
                      <a:pt x="944" y="2011"/>
                    </a:cubicBezTo>
                    <a:cubicBezTo>
                      <a:pt x="1121" y="2228"/>
                      <a:pt x="1297" y="2456"/>
                      <a:pt x="1473" y="2675"/>
                    </a:cubicBezTo>
                    <a:lnTo>
                      <a:pt x="3537" y="693"/>
                    </a:lnTo>
                    <a:cubicBezTo>
                      <a:pt x="3091" y="372"/>
                      <a:pt x="2562" y="174"/>
                      <a:pt x="2023" y="81"/>
                    </a:cubicBezTo>
                    <a:cubicBezTo>
                      <a:pt x="1675" y="22"/>
                      <a:pt x="1327" y="0"/>
                      <a:pt x="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0" name="Google Shape;2520;p54"/>
              <p:cNvSpPr/>
              <p:nvPr/>
            </p:nvSpPr>
            <p:spPr>
              <a:xfrm>
                <a:off x="3885081" y="2722725"/>
                <a:ext cx="710081" cy="771339"/>
              </a:xfrm>
              <a:custGeom>
                <a:avLst/>
                <a:gdLst/>
                <a:ahLst/>
                <a:cxnLst/>
                <a:rect l="l" t="t" r="r" b="b"/>
                <a:pathLst>
                  <a:path w="12148" h="13196" extrusionOk="0">
                    <a:moveTo>
                      <a:pt x="5955" y="1"/>
                    </a:moveTo>
                    <a:lnTo>
                      <a:pt x="1" y="2532"/>
                    </a:lnTo>
                    <a:lnTo>
                      <a:pt x="1474" y="7449"/>
                    </a:lnTo>
                    <a:cubicBezTo>
                      <a:pt x="1484" y="7459"/>
                      <a:pt x="1484" y="7479"/>
                      <a:pt x="1484" y="7490"/>
                    </a:cubicBezTo>
                    <a:cubicBezTo>
                      <a:pt x="2148" y="9678"/>
                      <a:pt x="3455" y="11608"/>
                      <a:pt x="5208" y="13071"/>
                    </a:cubicBezTo>
                    <a:lnTo>
                      <a:pt x="5353" y="13195"/>
                    </a:lnTo>
                    <a:lnTo>
                      <a:pt x="12147" y="9917"/>
                    </a:lnTo>
                    <a:cubicBezTo>
                      <a:pt x="11463" y="5508"/>
                      <a:pt x="9554" y="2075"/>
                      <a:pt x="5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1" name="Google Shape;2521;p54"/>
              <p:cNvSpPr/>
              <p:nvPr/>
            </p:nvSpPr>
            <p:spPr>
              <a:xfrm>
                <a:off x="4290735" y="2763992"/>
                <a:ext cx="29168" cy="26070"/>
              </a:xfrm>
              <a:custGeom>
                <a:avLst/>
                <a:gdLst/>
                <a:ahLst/>
                <a:cxnLst/>
                <a:rect l="l" t="t" r="r" b="b"/>
                <a:pathLst>
                  <a:path w="499" h="446" extrusionOk="0">
                    <a:moveTo>
                      <a:pt x="104" y="0"/>
                    </a:moveTo>
                    <a:cubicBezTo>
                      <a:pt x="73" y="31"/>
                      <a:pt x="32" y="52"/>
                      <a:pt x="0" y="83"/>
                    </a:cubicBezTo>
                    <a:cubicBezTo>
                      <a:pt x="94" y="197"/>
                      <a:pt x="177" y="311"/>
                      <a:pt x="249" y="446"/>
                    </a:cubicBezTo>
                    <a:cubicBezTo>
                      <a:pt x="291" y="394"/>
                      <a:pt x="343" y="363"/>
                      <a:pt x="405" y="332"/>
                    </a:cubicBezTo>
                    <a:lnTo>
                      <a:pt x="498" y="300"/>
                    </a:lnTo>
                    <a:cubicBezTo>
                      <a:pt x="374" y="197"/>
                      <a:pt x="239" y="104"/>
                      <a:pt x="104" y="0"/>
                    </a:cubicBezTo>
                    <a:close/>
                  </a:path>
                </a:pathLst>
              </a:custGeom>
              <a:solidFill>
                <a:srgbClr val="B8C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2" name="Google Shape;2522;p54"/>
              <p:cNvSpPr/>
              <p:nvPr/>
            </p:nvSpPr>
            <p:spPr>
              <a:xfrm>
                <a:off x="4297983" y="2996806"/>
                <a:ext cx="211715" cy="135259"/>
              </a:xfrm>
              <a:custGeom>
                <a:avLst/>
                <a:gdLst/>
                <a:ahLst/>
                <a:cxnLst/>
                <a:rect l="l" t="t" r="r" b="b"/>
                <a:pathLst>
                  <a:path w="3622" h="2314" extrusionOk="0">
                    <a:moveTo>
                      <a:pt x="3424" y="0"/>
                    </a:moveTo>
                    <a:cubicBezTo>
                      <a:pt x="3195" y="114"/>
                      <a:pt x="2947" y="187"/>
                      <a:pt x="2718" y="259"/>
                    </a:cubicBezTo>
                    <a:cubicBezTo>
                      <a:pt x="2335" y="374"/>
                      <a:pt x="1951" y="487"/>
                      <a:pt x="1588" y="653"/>
                    </a:cubicBezTo>
                    <a:cubicBezTo>
                      <a:pt x="1235" y="809"/>
                      <a:pt x="903" y="1017"/>
                      <a:pt x="592" y="1266"/>
                    </a:cubicBezTo>
                    <a:cubicBezTo>
                      <a:pt x="395" y="1432"/>
                      <a:pt x="198" y="1619"/>
                      <a:pt x="21" y="1805"/>
                    </a:cubicBezTo>
                    <a:cubicBezTo>
                      <a:pt x="11" y="1815"/>
                      <a:pt x="11" y="1826"/>
                      <a:pt x="1" y="1847"/>
                    </a:cubicBezTo>
                    <a:cubicBezTo>
                      <a:pt x="53" y="1992"/>
                      <a:pt x="94" y="2147"/>
                      <a:pt x="125" y="2313"/>
                    </a:cubicBezTo>
                    <a:cubicBezTo>
                      <a:pt x="312" y="2116"/>
                      <a:pt x="498" y="1930"/>
                      <a:pt x="696" y="1753"/>
                    </a:cubicBezTo>
                    <a:cubicBezTo>
                      <a:pt x="966" y="1504"/>
                      <a:pt x="1277" y="1287"/>
                      <a:pt x="1609" y="1121"/>
                    </a:cubicBezTo>
                    <a:cubicBezTo>
                      <a:pt x="1971" y="944"/>
                      <a:pt x="2356" y="819"/>
                      <a:pt x="2739" y="706"/>
                    </a:cubicBezTo>
                    <a:cubicBezTo>
                      <a:pt x="3030" y="623"/>
                      <a:pt x="3341" y="519"/>
                      <a:pt x="3621" y="384"/>
                    </a:cubicBezTo>
                    <a:cubicBezTo>
                      <a:pt x="3559" y="259"/>
                      <a:pt x="3497" y="125"/>
                      <a:pt x="3424" y="0"/>
                    </a:cubicBezTo>
                    <a:close/>
                  </a:path>
                </a:pathLst>
              </a:custGeom>
              <a:solidFill>
                <a:srgbClr val="B8C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3" name="Google Shape;2523;p54"/>
              <p:cNvSpPr/>
              <p:nvPr/>
            </p:nvSpPr>
            <p:spPr>
              <a:xfrm>
                <a:off x="4318032" y="3126569"/>
                <a:ext cx="243162" cy="144319"/>
              </a:xfrm>
              <a:custGeom>
                <a:avLst/>
                <a:gdLst/>
                <a:ahLst/>
                <a:cxnLst/>
                <a:rect l="l" t="t" r="r" b="b"/>
                <a:pathLst>
                  <a:path w="4160" h="2469" extrusionOk="0">
                    <a:moveTo>
                      <a:pt x="4035" y="0"/>
                    </a:moveTo>
                    <a:cubicBezTo>
                      <a:pt x="3848" y="31"/>
                      <a:pt x="3672" y="62"/>
                      <a:pt x="3486" y="83"/>
                    </a:cubicBezTo>
                    <a:cubicBezTo>
                      <a:pt x="3081" y="145"/>
                      <a:pt x="2656" y="155"/>
                      <a:pt x="2262" y="280"/>
                    </a:cubicBezTo>
                    <a:cubicBezTo>
                      <a:pt x="2054" y="353"/>
                      <a:pt x="1867" y="457"/>
                      <a:pt x="1701" y="602"/>
                    </a:cubicBezTo>
                    <a:cubicBezTo>
                      <a:pt x="1545" y="747"/>
                      <a:pt x="1432" y="913"/>
                      <a:pt x="1317" y="1079"/>
                    </a:cubicBezTo>
                    <a:cubicBezTo>
                      <a:pt x="1110" y="1369"/>
                      <a:pt x="892" y="1618"/>
                      <a:pt x="581" y="1794"/>
                    </a:cubicBezTo>
                    <a:cubicBezTo>
                      <a:pt x="415" y="1888"/>
                      <a:pt x="208" y="1960"/>
                      <a:pt x="10" y="2023"/>
                    </a:cubicBezTo>
                    <a:cubicBezTo>
                      <a:pt x="10" y="2168"/>
                      <a:pt x="10" y="2313"/>
                      <a:pt x="0" y="2469"/>
                    </a:cubicBezTo>
                    <a:cubicBezTo>
                      <a:pt x="570" y="2334"/>
                      <a:pt x="1100" y="2064"/>
                      <a:pt x="1473" y="1608"/>
                    </a:cubicBezTo>
                    <a:cubicBezTo>
                      <a:pt x="1701" y="1317"/>
                      <a:pt x="1877" y="944"/>
                      <a:pt x="2220" y="768"/>
                    </a:cubicBezTo>
                    <a:cubicBezTo>
                      <a:pt x="2552" y="602"/>
                      <a:pt x="2967" y="591"/>
                      <a:pt x="3340" y="540"/>
                    </a:cubicBezTo>
                    <a:cubicBezTo>
                      <a:pt x="3610" y="508"/>
                      <a:pt x="3890" y="467"/>
                      <a:pt x="4159" y="415"/>
                    </a:cubicBezTo>
                    <a:cubicBezTo>
                      <a:pt x="4118" y="280"/>
                      <a:pt x="4077" y="145"/>
                      <a:pt x="4035" y="0"/>
                    </a:cubicBezTo>
                    <a:close/>
                  </a:path>
                </a:pathLst>
              </a:custGeom>
              <a:solidFill>
                <a:srgbClr val="B8C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4" name="Google Shape;2524;p54"/>
              <p:cNvSpPr/>
              <p:nvPr/>
            </p:nvSpPr>
            <p:spPr>
              <a:xfrm>
                <a:off x="4284656" y="3245986"/>
                <a:ext cx="305648" cy="131635"/>
              </a:xfrm>
              <a:custGeom>
                <a:avLst/>
                <a:gdLst/>
                <a:ahLst/>
                <a:cxnLst/>
                <a:rect l="l" t="t" r="r" b="b"/>
                <a:pathLst>
                  <a:path w="5229" h="2252" extrusionOk="0">
                    <a:moveTo>
                      <a:pt x="5145" y="0"/>
                    </a:moveTo>
                    <a:cubicBezTo>
                      <a:pt x="5083" y="11"/>
                      <a:pt x="5032" y="11"/>
                      <a:pt x="4979" y="21"/>
                    </a:cubicBezTo>
                    <a:cubicBezTo>
                      <a:pt x="4700" y="53"/>
                      <a:pt x="4461" y="177"/>
                      <a:pt x="4264" y="353"/>
                    </a:cubicBezTo>
                    <a:cubicBezTo>
                      <a:pt x="4409" y="343"/>
                      <a:pt x="4617" y="332"/>
                      <a:pt x="4804" y="332"/>
                    </a:cubicBezTo>
                    <a:cubicBezTo>
                      <a:pt x="5011" y="332"/>
                      <a:pt x="5187" y="353"/>
                      <a:pt x="5208" y="405"/>
                    </a:cubicBezTo>
                    <a:lnTo>
                      <a:pt x="5208" y="436"/>
                    </a:lnTo>
                    <a:lnTo>
                      <a:pt x="5228" y="436"/>
                    </a:lnTo>
                    <a:cubicBezTo>
                      <a:pt x="5198" y="291"/>
                      <a:pt x="5177" y="145"/>
                      <a:pt x="5145" y="0"/>
                    </a:cubicBezTo>
                    <a:close/>
                    <a:moveTo>
                      <a:pt x="187" y="2148"/>
                    </a:moveTo>
                    <a:cubicBezTo>
                      <a:pt x="146" y="2148"/>
                      <a:pt x="104" y="2148"/>
                      <a:pt x="73" y="2158"/>
                    </a:cubicBezTo>
                    <a:cubicBezTo>
                      <a:pt x="53" y="2189"/>
                      <a:pt x="21" y="2220"/>
                      <a:pt x="0" y="2252"/>
                    </a:cubicBezTo>
                    <a:cubicBezTo>
                      <a:pt x="63" y="2220"/>
                      <a:pt x="125" y="2179"/>
                      <a:pt x="187" y="2148"/>
                    </a:cubicBezTo>
                    <a:close/>
                  </a:path>
                </a:pathLst>
              </a:custGeom>
              <a:solidFill>
                <a:srgbClr val="B8C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5" name="Google Shape;2525;p54"/>
              <p:cNvSpPr/>
              <p:nvPr/>
            </p:nvSpPr>
            <p:spPr>
              <a:xfrm>
                <a:off x="4328319" y="2865172"/>
                <a:ext cx="96447" cy="78326"/>
              </a:xfrm>
              <a:custGeom>
                <a:avLst/>
                <a:gdLst/>
                <a:ahLst/>
                <a:cxnLst/>
                <a:rect l="l" t="t" r="r" b="b"/>
                <a:pathLst>
                  <a:path w="1650" h="1340" extrusionOk="0">
                    <a:moveTo>
                      <a:pt x="1360" y="1"/>
                    </a:moveTo>
                    <a:cubicBezTo>
                      <a:pt x="924" y="281"/>
                      <a:pt x="488" y="551"/>
                      <a:pt x="42" y="810"/>
                    </a:cubicBezTo>
                    <a:cubicBezTo>
                      <a:pt x="32" y="987"/>
                      <a:pt x="21" y="1163"/>
                      <a:pt x="0" y="1340"/>
                    </a:cubicBezTo>
                    <a:lnTo>
                      <a:pt x="903" y="810"/>
                    </a:lnTo>
                    <a:lnTo>
                      <a:pt x="1650" y="344"/>
                    </a:lnTo>
                    <a:cubicBezTo>
                      <a:pt x="1556" y="229"/>
                      <a:pt x="1463" y="115"/>
                      <a:pt x="1360" y="1"/>
                    </a:cubicBezTo>
                    <a:close/>
                  </a:path>
                </a:pathLst>
              </a:custGeom>
              <a:solidFill>
                <a:srgbClr val="B8C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6" name="Google Shape;2526;p54"/>
              <p:cNvSpPr/>
              <p:nvPr/>
            </p:nvSpPr>
            <p:spPr>
              <a:xfrm>
                <a:off x="3803248" y="2797310"/>
                <a:ext cx="517246" cy="650050"/>
              </a:xfrm>
              <a:custGeom>
                <a:avLst/>
                <a:gdLst/>
                <a:ahLst/>
                <a:cxnLst/>
                <a:rect l="l" t="t" r="r" b="b"/>
                <a:pathLst>
                  <a:path w="8849" h="11121" extrusionOk="0">
                    <a:moveTo>
                      <a:pt x="311" y="0"/>
                    </a:moveTo>
                    <a:lnTo>
                      <a:pt x="311" y="0"/>
                    </a:lnTo>
                    <a:cubicBezTo>
                      <a:pt x="94" y="1484"/>
                      <a:pt x="0" y="4596"/>
                      <a:pt x="1286" y="6940"/>
                    </a:cubicBezTo>
                    <a:cubicBezTo>
                      <a:pt x="1401" y="6639"/>
                      <a:pt x="1608" y="6203"/>
                      <a:pt x="1712" y="5892"/>
                    </a:cubicBezTo>
                    <a:lnTo>
                      <a:pt x="1712" y="5892"/>
                    </a:lnTo>
                    <a:cubicBezTo>
                      <a:pt x="1660" y="6567"/>
                      <a:pt x="2013" y="7261"/>
                      <a:pt x="2573" y="7573"/>
                    </a:cubicBezTo>
                    <a:cubicBezTo>
                      <a:pt x="2614" y="7365"/>
                      <a:pt x="2656" y="7168"/>
                      <a:pt x="2708" y="6961"/>
                    </a:cubicBezTo>
                    <a:lnTo>
                      <a:pt x="2708" y="6961"/>
                    </a:lnTo>
                    <a:cubicBezTo>
                      <a:pt x="2646" y="7656"/>
                      <a:pt x="2812" y="8361"/>
                      <a:pt x="3144" y="8942"/>
                    </a:cubicBezTo>
                    <a:cubicBezTo>
                      <a:pt x="3247" y="8579"/>
                      <a:pt x="3351" y="8206"/>
                      <a:pt x="3444" y="7832"/>
                    </a:cubicBezTo>
                    <a:cubicBezTo>
                      <a:pt x="4025" y="9502"/>
                      <a:pt x="5456" y="10799"/>
                      <a:pt x="7085" y="11120"/>
                    </a:cubicBezTo>
                    <a:cubicBezTo>
                      <a:pt x="7604" y="10664"/>
                      <a:pt x="8143" y="10187"/>
                      <a:pt x="8465" y="9543"/>
                    </a:cubicBezTo>
                    <a:cubicBezTo>
                      <a:pt x="8787" y="8890"/>
                      <a:pt x="8849" y="8112"/>
                      <a:pt x="8807" y="7365"/>
                    </a:cubicBezTo>
                    <a:cubicBezTo>
                      <a:pt x="8734" y="5675"/>
                      <a:pt x="8206" y="3983"/>
                      <a:pt x="7178" y="2708"/>
                    </a:cubicBezTo>
                    <a:cubicBezTo>
                      <a:pt x="6205" y="1489"/>
                      <a:pt x="4756" y="688"/>
                      <a:pt x="3265" y="688"/>
                    </a:cubicBezTo>
                    <a:cubicBezTo>
                      <a:pt x="3183" y="688"/>
                      <a:pt x="3101" y="691"/>
                      <a:pt x="3019" y="696"/>
                    </a:cubicBezTo>
                    <a:lnTo>
                      <a:pt x="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7" name="Google Shape;2527;p54"/>
              <p:cNvSpPr/>
              <p:nvPr/>
            </p:nvSpPr>
            <p:spPr>
              <a:xfrm>
                <a:off x="3678980" y="2489854"/>
                <a:ext cx="642101" cy="539107"/>
              </a:xfrm>
              <a:custGeom>
                <a:avLst/>
                <a:gdLst/>
                <a:ahLst/>
                <a:cxnLst/>
                <a:rect l="l" t="t" r="r" b="b"/>
                <a:pathLst>
                  <a:path w="10985" h="9223" extrusionOk="0">
                    <a:moveTo>
                      <a:pt x="9188" y="1"/>
                    </a:moveTo>
                    <a:cubicBezTo>
                      <a:pt x="8870" y="1"/>
                      <a:pt x="8552" y="45"/>
                      <a:pt x="8246" y="136"/>
                    </a:cubicBezTo>
                    <a:cubicBezTo>
                      <a:pt x="7756" y="278"/>
                      <a:pt x="7275" y="538"/>
                      <a:pt x="6771" y="538"/>
                    </a:cubicBezTo>
                    <a:cubicBezTo>
                      <a:pt x="6721" y="538"/>
                      <a:pt x="6669" y="536"/>
                      <a:pt x="6618" y="530"/>
                    </a:cubicBezTo>
                    <a:cubicBezTo>
                      <a:pt x="6274" y="491"/>
                      <a:pt x="5949" y="321"/>
                      <a:pt x="5615" y="321"/>
                    </a:cubicBezTo>
                    <a:cubicBezTo>
                      <a:pt x="5597" y="321"/>
                      <a:pt x="5579" y="322"/>
                      <a:pt x="5560" y="323"/>
                    </a:cubicBezTo>
                    <a:cubicBezTo>
                      <a:pt x="5062" y="364"/>
                      <a:pt x="4668" y="790"/>
                      <a:pt x="4170" y="811"/>
                    </a:cubicBezTo>
                    <a:cubicBezTo>
                      <a:pt x="4159" y="811"/>
                      <a:pt x="4149" y="811"/>
                      <a:pt x="4138" y="811"/>
                    </a:cubicBezTo>
                    <a:cubicBezTo>
                      <a:pt x="3849" y="811"/>
                      <a:pt x="3579" y="682"/>
                      <a:pt x="3309" y="582"/>
                    </a:cubicBezTo>
                    <a:cubicBezTo>
                      <a:pt x="2986" y="466"/>
                      <a:pt x="2645" y="411"/>
                      <a:pt x="2304" y="411"/>
                    </a:cubicBezTo>
                    <a:cubicBezTo>
                      <a:pt x="1637" y="411"/>
                      <a:pt x="968" y="623"/>
                      <a:pt x="425" y="1007"/>
                    </a:cubicBezTo>
                    <a:cubicBezTo>
                      <a:pt x="394" y="1069"/>
                      <a:pt x="363" y="1132"/>
                      <a:pt x="321" y="1205"/>
                    </a:cubicBezTo>
                    <a:cubicBezTo>
                      <a:pt x="321" y="1205"/>
                      <a:pt x="0" y="2076"/>
                      <a:pt x="321" y="2584"/>
                    </a:cubicBezTo>
                    <a:cubicBezTo>
                      <a:pt x="321" y="2584"/>
                      <a:pt x="321" y="2221"/>
                      <a:pt x="457" y="1941"/>
                    </a:cubicBezTo>
                    <a:cubicBezTo>
                      <a:pt x="457" y="1941"/>
                      <a:pt x="466" y="2688"/>
                      <a:pt x="840" y="2989"/>
                    </a:cubicBezTo>
                    <a:lnTo>
                      <a:pt x="861" y="2615"/>
                    </a:lnTo>
                    <a:cubicBezTo>
                      <a:pt x="861" y="2615"/>
                      <a:pt x="915" y="3752"/>
                      <a:pt x="2243" y="3752"/>
                    </a:cubicBezTo>
                    <a:cubicBezTo>
                      <a:pt x="2333" y="3752"/>
                      <a:pt x="2429" y="3747"/>
                      <a:pt x="2531" y="3736"/>
                    </a:cubicBezTo>
                    <a:lnTo>
                      <a:pt x="2666" y="3995"/>
                    </a:lnTo>
                    <a:cubicBezTo>
                      <a:pt x="2292" y="4317"/>
                      <a:pt x="1711" y="5032"/>
                      <a:pt x="1971" y="6101"/>
                    </a:cubicBezTo>
                    <a:lnTo>
                      <a:pt x="2147" y="5634"/>
                    </a:lnTo>
                    <a:cubicBezTo>
                      <a:pt x="2147" y="5634"/>
                      <a:pt x="2188" y="6567"/>
                      <a:pt x="2614" y="6993"/>
                    </a:cubicBezTo>
                    <a:lnTo>
                      <a:pt x="2583" y="6433"/>
                    </a:lnTo>
                    <a:lnTo>
                      <a:pt x="2583" y="6433"/>
                    </a:lnTo>
                    <a:cubicBezTo>
                      <a:pt x="2583" y="6433"/>
                      <a:pt x="3081" y="8642"/>
                      <a:pt x="6182" y="9223"/>
                    </a:cubicBezTo>
                    <a:cubicBezTo>
                      <a:pt x="6182" y="9223"/>
                      <a:pt x="5622" y="5758"/>
                      <a:pt x="9470" y="4337"/>
                    </a:cubicBezTo>
                    <a:lnTo>
                      <a:pt x="9470" y="4337"/>
                    </a:lnTo>
                    <a:lnTo>
                      <a:pt x="9336" y="4628"/>
                    </a:lnTo>
                    <a:cubicBezTo>
                      <a:pt x="9336" y="4628"/>
                      <a:pt x="9947" y="4534"/>
                      <a:pt x="9917" y="3953"/>
                    </a:cubicBezTo>
                    <a:lnTo>
                      <a:pt x="9917" y="3953"/>
                    </a:lnTo>
                    <a:lnTo>
                      <a:pt x="10207" y="4181"/>
                    </a:lnTo>
                    <a:cubicBezTo>
                      <a:pt x="10207" y="4181"/>
                      <a:pt x="10259" y="3414"/>
                      <a:pt x="9595" y="3176"/>
                    </a:cubicBezTo>
                    <a:lnTo>
                      <a:pt x="9802" y="2636"/>
                    </a:lnTo>
                    <a:lnTo>
                      <a:pt x="9802" y="3113"/>
                    </a:lnTo>
                    <a:cubicBezTo>
                      <a:pt x="9802" y="3113"/>
                      <a:pt x="10145" y="2927"/>
                      <a:pt x="10352" y="2138"/>
                    </a:cubicBezTo>
                    <a:lnTo>
                      <a:pt x="10352" y="2459"/>
                    </a:lnTo>
                    <a:cubicBezTo>
                      <a:pt x="10352" y="2459"/>
                      <a:pt x="10933" y="2024"/>
                      <a:pt x="10767" y="1111"/>
                    </a:cubicBezTo>
                    <a:lnTo>
                      <a:pt x="10767" y="1111"/>
                    </a:lnTo>
                    <a:lnTo>
                      <a:pt x="10964" y="1173"/>
                    </a:lnTo>
                    <a:cubicBezTo>
                      <a:pt x="10964" y="1173"/>
                      <a:pt x="10985" y="811"/>
                      <a:pt x="10684" y="333"/>
                    </a:cubicBezTo>
                    <a:cubicBezTo>
                      <a:pt x="10217" y="116"/>
                      <a:pt x="9702" y="1"/>
                      <a:pt x="91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8" name="Google Shape;2528;p54"/>
              <p:cNvSpPr/>
              <p:nvPr/>
            </p:nvSpPr>
            <p:spPr>
              <a:xfrm>
                <a:off x="3815348" y="2736052"/>
                <a:ext cx="47347" cy="92823"/>
              </a:xfrm>
              <a:custGeom>
                <a:avLst/>
                <a:gdLst/>
                <a:ahLst/>
                <a:cxnLst/>
                <a:rect l="l" t="t" r="r" b="b"/>
                <a:pathLst>
                  <a:path w="810" h="1588" extrusionOk="0">
                    <a:moveTo>
                      <a:pt x="696" y="1"/>
                    </a:moveTo>
                    <a:cubicBezTo>
                      <a:pt x="675" y="1"/>
                      <a:pt x="655" y="1"/>
                      <a:pt x="644" y="11"/>
                    </a:cubicBezTo>
                    <a:cubicBezTo>
                      <a:pt x="198" y="364"/>
                      <a:pt x="1" y="997"/>
                      <a:pt x="177" y="1536"/>
                    </a:cubicBezTo>
                    <a:cubicBezTo>
                      <a:pt x="187" y="1578"/>
                      <a:pt x="219" y="1588"/>
                      <a:pt x="250" y="1588"/>
                    </a:cubicBezTo>
                    <a:cubicBezTo>
                      <a:pt x="291" y="1588"/>
                      <a:pt x="343" y="1557"/>
                      <a:pt x="323" y="1495"/>
                    </a:cubicBezTo>
                    <a:cubicBezTo>
                      <a:pt x="157" y="1007"/>
                      <a:pt x="333" y="437"/>
                      <a:pt x="748" y="115"/>
                    </a:cubicBezTo>
                    <a:cubicBezTo>
                      <a:pt x="810" y="73"/>
                      <a:pt x="748" y="1"/>
                      <a:pt x="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9" name="Google Shape;2529;p54"/>
              <p:cNvSpPr/>
              <p:nvPr/>
            </p:nvSpPr>
            <p:spPr>
              <a:xfrm>
                <a:off x="3846912" y="2906439"/>
                <a:ext cx="59446" cy="181378"/>
              </a:xfrm>
              <a:custGeom>
                <a:avLst/>
                <a:gdLst/>
                <a:ahLst/>
                <a:cxnLst/>
                <a:rect l="l" t="t" r="r" b="b"/>
                <a:pathLst>
                  <a:path w="1017" h="3103" extrusionOk="0">
                    <a:moveTo>
                      <a:pt x="11" y="0"/>
                    </a:moveTo>
                    <a:lnTo>
                      <a:pt x="11" y="0"/>
                    </a:lnTo>
                    <a:cubicBezTo>
                      <a:pt x="0" y="685"/>
                      <a:pt x="115" y="1370"/>
                      <a:pt x="353" y="2013"/>
                    </a:cubicBezTo>
                    <a:cubicBezTo>
                      <a:pt x="488" y="2386"/>
                      <a:pt x="654" y="2739"/>
                      <a:pt x="861" y="3071"/>
                    </a:cubicBezTo>
                    <a:cubicBezTo>
                      <a:pt x="871" y="3092"/>
                      <a:pt x="903" y="3102"/>
                      <a:pt x="924" y="3102"/>
                    </a:cubicBezTo>
                    <a:cubicBezTo>
                      <a:pt x="975" y="3102"/>
                      <a:pt x="1017" y="3050"/>
                      <a:pt x="986" y="2988"/>
                    </a:cubicBezTo>
                    <a:cubicBezTo>
                      <a:pt x="467" y="2169"/>
                      <a:pt x="187" y="1204"/>
                      <a:pt x="156" y="229"/>
                    </a:cubicBezTo>
                    <a:cubicBezTo>
                      <a:pt x="104" y="156"/>
                      <a:pt x="52" y="73"/>
                      <a:pt x="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0" name="Google Shape;2530;p54"/>
              <p:cNvSpPr/>
              <p:nvPr/>
            </p:nvSpPr>
            <p:spPr>
              <a:xfrm>
                <a:off x="3847496" y="2784567"/>
                <a:ext cx="33376" cy="135259"/>
              </a:xfrm>
              <a:custGeom>
                <a:avLst/>
                <a:gdLst/>
                <a:ahLst/>
                <a:cxnLst/>
                <a:rect l="l" t="t" r="r" b="b"/>
                <a:pathLst>
                  <a:path w="571" h="2314" extrusionOk="0">
                    <a:moveTo>
                      <a:pt x="478" y="1"/>
                    </a:moveTo>
                    <a:cubicBezTo>
                      <a:pt x="446" y="1"/>
                      <a:pt x="416" y="11"/>
                      <a:pt x="405" y="52"/>
                    </a:cubicBezTo>
                    <a:cubicBezTo>
                      <a:pt x="146" y="695"/>
                      <a:pt x="11" y="1391"/>
                      <a:pt x="1" y="2085"/>
                    </a:cubicBezTo>
                    <a:cubicBezTo>
                      <a:pt x="42" y="2158"/>
                      <a:pt x="94" y="2241"/>
                      <a:pt x="146" y="2314"/>
                    </a:cubicBezTo>
                    <a:cubicBezTo>
                      <a:pt x="135" y="1940"/>
                      <a:pt x="167" y="1557"/>
                      <a:pt x="229" y="1173"/>
                    </a:cubicBezTo>
                    <a:cubicBezTo>
                      <a:pt x="291" y="799"/>
                      <a:pt x="405" y="436"/>
                      <a:pt x="550" y="84"/>
                    </a:cubicBezTo>
                    <a:cubicBezTo>
                      <a:pt x="571" y="31"/>
                      <a:pt x="519" y="1"/>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1" name="Google Shape;2531;p54"/>
              <p:cNvSpPr/>
              <p:nvPr/>
            </p:nvSpPr>
            <p:spPr>
              <a:xfrm>
                <a:off x="3829318" y="2996806"/>
                <a:ext cx="46119" cy="138299"/>
              </a:xfrm>
              <a:custGeom>
                <a:avLst/>
                <a:gdLst/>
                <a:ahLst/>
                <a:cxnLst/>
                <a:rect l="l" t="t" r="r" b="b"/>
                <a:pathLst>
                  <a:path w="789" h="2366" extrusionOk="0">
                    <a:moveTo>
                      <a:pt x="177" y="0"/>
                    </a:moveTo>
                    <a:cubicBezTo>
                      <a:pt x="146" y="0"/>
                      <a:pt x="125" y="21"/>
                      <a:pt x="114" y="52"/>
                    </a:cubicBezTo>
                    <a:cubicBezTo>
                      <a:pt x="1" y="851"/>
                      <a:pt x="187" y="1660"/>
                      <a:pt x="623" y="2324"/>
                    </a:cubicBezTo>
                    <a:cubicBezTo>
                      <a:pt x="644" y="2355"/>
                      <a:pt x="665" y="2365"/>
                      <a:pt x="685" y="2365"/>
                    </a:cubicBezTo>
                    <a:cubicBezTo>
                      <a:pt x="737" y="2365"/>
                      <a:pt x="789" y="2313"/>
                      <a:pt x="757" y="2251"/>
                    </a:cubicBezTo>
                    <a:cubicBezTo>
                      <a:pt x="333" y="1619"/>
                      <a:pt x="156" y="851"/>
                      <a:pt x="260" y="93"/>
                    </a:cubicBezTo>
                    <a:cubicBezTo>
                      <a:pt x="260" y="42"/>
                      <a:pt x="218" y="0"/>
                      <a:pt x="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2" name="Google Shape;2532;p54"/>
              <p:cNvSpPr/>
              <p:nvPr/>
            </p:nvSpPr>
            <p:spPr>
              <a:xfrm>
                <a:off x="3919041" y="2981608"/>
                <a:ext cx="65584" cy="214112"/>
              </a:xfrm>
              <a:custGeom>
                <a:avLst/>
                <a:gdLst/>
                <a:ahLst/>
                <a:cxnLst/>
                <a:rect l="l" t="t" r="r" b="b"/>
                <a:pathLst>
                  <a:path w="1122" h="3663" extrusionOk="0">
                    <a:moveTo>
                      <a:pt x="1" y="1"/>
                    </a:moveTo>
                    <a:lnTo>
                      <a:pt x="1" y="1"/>
                    </a:lnTo>
                    <a:cubicBezTo>
                      <a:pt x="32" y="913"/>
                      <a:pt x="208" y="1826"/>
                      <a:pt x="540" y="2688"/>
                    </a:cubicBezTo>
                    <a:cubicBezTo>
                      <a:pt x="665" y="3009"/>
                      <a:pt x="810" y="3320"/>
                      <a:pt x="965" y="3631"/>
                    </a:cubicBezTo>
                    <a:cubicBezTo>
                      <a:pt x="976" y="3652"/>
                      <a:pt x="1007" y="3663"/>
                      <a:pt x="1027" y="3663"/>
                    </a:cubicBezTo>
                    <a:cubicBezTo>
                      <a:pt x="1069" y="3663"/>
                      <a:pt x="1121" y="3610"/>
                      <a:pt x="1090" y="3559"/>
                    </a:cubicBezTo>
                    <a:cubicBezTo>
                      <a:pt x="529" y="2490"/>
                      <a:pt x="208" y="1298"/>
                      <a:pt x="156" y="94"/>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3" name="Google Shape;2533;p54"/>
              <p:cNvSpPr/>
              <p:nvPr/>
            </p:nvSpPr>
            <p:spPr>
              <a:xfrm>
                <a:off x="3918457" y="2922221"/>
                <a:ext cx="10931" cy="64941"/>
              </a:xfrm>
              <a:custGeom>
                <a:avLst/>
                <a:gdLst/>
                <a:ahLst/>
                <a:cxnLst/>
                <a:rect l="l" t="t" r="r" b="b"/>
                <a:pathLst>
                  <a:path w="187" h="1111" extrusionOk="0">
                    <a:moveTo>
                      <a:pt x="115" y="0"/>
                    </a:moveTo>
                    <a:cubicBezTo>
                      <a:pt x="83" y="0"/>
                      <a:pt x="42" y="32"/>
                      <a:pt x="42" y="73"/>
                    </a:cubicBezTo>
                    <a:cubicBezTo>
                      <a:pt x="11" y="384"/>
                      <a:pt x="0" y="705"/>
                      <a:pt x="11" y="1017"/>
                    </a:cubicBezTo>
                    <a:lnTo>
                      <a:pt x="166" y="1110"/>
                    </a:lnTo>
                    <a:lnTo>
                      <a:pt x="166" y="1090"/>
                    </a:lnTo>
                    <a:cubicBezTo>
                      <a:pt x="145" y="747"/>
                      <a:pt x="156" y="415"/>
                      <a:pt x="187" y="73"/>
                    </a:cubicBezTo>
                    <a:cubicBezTo>
                      <a:pt x="187" y="32"/>
                      <a:pt x="156" y="0"/>
                      <a:pt x="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4" name="Google Shape;2534;p54"/>
              <p:cNvSpPr/>
              <p:nvPr/>
            </p:nvSpPr>
            <p:spPr>
              <a:xfrm>
                <a:off x="3992398" y="3016796"/>
                <a:ext cx="40098" cy="117080"/>
              </a:xfrm>
              <a:custGeom>
                <a:avLst/>
                <a:gdLst/>
                <a:ahLst/>
                <a:cxnLst/>
                <a:rect l="l" t="t" r="r" b="b"/>
                <a:pathLst>
                  <a:path w="686" h="2003" extrusionOk="0">
                    <a:moveTo>
                      <a:pt x="1" y="0"/>
                    </a:moveTo>
                    <a:cubicBezTo>
                      <a:pt x="63" y="675"/>
                      <a:pt x="250" y="1339"/>
                      <a:pt x="540" y="1961"/>
                    </a:cubicBezTo>
                    <a:cubicBezTo>
                      <a:pt x="551" y="1992"/>
                      <a:pt x="572" y="2003"/>
                      <a:pt x="592" y="2003"/>
                    </a:cubicBezTo>
                    <a:cubicBezTo>
                      <a:pt x="644" y="2003"/>
                      <a:pt x="685" y="1950"/>
                      <a:pt x="664" y="1888"/>
                    </a:cubicBezTo>
                    <a:cubicBezTo>
                      <a:pt x="395" y="1307"/>
                      <a:pt x="219" y="685"/>
                      <a:pt x="157" y="42"/>
                    </a:cubicBezTo>
                    <a:cubicBezTo>
                      <a:pt x="104" y="32"/>
                      <a:pt x="53" y="1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5" name="Google Shape;2535;p54"/>
              <p:cNvSpPr/>
              <p:nvPr/>
            </p:nvSpPr>
            <p:spPr>
              <a:xfrm>
                <a:off x="3991170" y="2974360"/>
                <a:ext cx="10405" cy="44892"/>
              </a:xfrm>
              <a:custGeom>
                <a:avLst/>
                <a:gdLst/>
                <a:ahLst/>
                <a:cxnLst/>
                <a:rect l="l" t="t" r="r" b="b"/>
                <a:pathLst>
                  <a:path w="178" h="768" extrusionOk="0">
                    <a:moveTo>
                      <a:pt x="74" y="0"/>
                    </a:moveTo>
                    <a:cubicBezTo>
                      <a:pt x="42" y="0"/>
                      <a:pt x="1" y="32"/>
                      <a:pt x="1" y="73"/>
                    </a:cubicBezTo>
                    <a:cubicBezTo>
                      <a:pt x="1" y="291"/>
                      <a:pt x="1" y="509"/>
                      <a:pt x="22" y="726"/>
                    </a:cubicBezTo>
                    <a:cubicBezTo>
                      <a:pt x="74" y="737"/>
                      <a:pt x="125" y="758"/>
                      <a:pt x="178" y="768"/>
                    </a:cubicBezTo>
                    <a:cubicBezTo>
                      <a:pt x="157" y="540"/>
                      <a:pt x="146" y="311"/>
                      <a:pt x="146" y="73"/>
                    </a:cubicBezTo>
                    <a:cubicBezTo>
                      <a:pt x="146" y="32"/>
                      <a:pt x="115" y="0"/>
                      <a:pt x="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54"/>
              <p:cNvSpPr/>
              <p:nvPr/>
            </p:nvSpPr>
            <p:spPr>
              <a:xfrm>
                <a:off x="4182190" y="2675438"/>
                <a:ext cx="44950" cy="50971"/>
              </a:xfrm>
              <a:custGeom>
                <a:avLst/>
                <a:gdLst/>
                <a:ahLst/>
                <a:cxnLst/>
                <a:rect l="l" t="t" r="r" b="b"/>
                <a:pathLst>
                  <a:path w="769" h="872" extrusionOk="0">
                    <a:moveTo>
                      <a:pt x="104" y="1"/>
                    </a:moveTo>
                    <a:cubicBezTo>
                      <a:pt x="31" y="1"/>
                      <a:pt x="1" y="114"/>
                      <a:pt x="84" y="146"/>
                    </a:cubicBezTo>
                    <a:cubicBezTo>
                      <a:pt x="395" y="229"/>
                      <a:pt x="602" y="529"/>
                      <a:pt x="592" y="840"/>
                    </a:cubicBezTo>
                    <a:cubicBezTo>
                      <a:pt x="623" y="840"/>
                      <a:pt x="654" y="851"/>
                      <a:pt x="685" y="861"/>
                    </a:cubicBezTo>
                    <a:cubicBezTo>
                      <a:pt x="706" y="861"/>
                      <a:pt x="727" y="861"/>
                      <a:pt x="737" y="872"/>
                    </a:cubicBezTo>
                    <a:cubicBezTo>
                      <a:pt x="768" y="488"/>
                      <a:pt x="499" y="104"/>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7" name="Google Shape;2537;p54"/>
              <p:cNvSpPr/>
              <p:nvPr/>
            </p:nvSpPr>
            <p:spPr>
              <a:xfrm>
                <a:off x="3836624" y="2674211"/>
                <a:ext cx="118892" cy="73416"/>
              </a:xfrm>
              <a:custGeom>
                <a:avLst/>
                <a:gdLst/>
                <a:ahLst/>
                <a:cxnLst/>
                <a:rect l="l" t="t" r="r" b="b"/>
                <a:pathLst>
                  <a:path w="2034" h="1256" extrusionOk="0">
                    <a:moveTo>
                      <a:pt x="83" y="1"/>
                    </a:moveTo>
                    <a:cubicBezTo>
                      <a:pt x="42" y="1"/>
                      <a:pt x="0" y="42"/>
                      <a:pt x="21" y="94"/>
                    </a:cubicBezTo>
                    <a:cubicBezTo>
                      <a:pt x="208" y="550"/>
                      <a:pt x="540" y="924"/>
                      <a:pt x="975" y="1163"/>
                    </a:cubicBezTo>
                    <a:cubicBezTo>
                      <a:pt x="985" y="1173"/>
                      <a:pt x="996" y="1173"/>
                      <a:pt x="1006" y="1173"/>
                    </a:cubicBezTo>
                    <a:cubicBezTo>
                      <a:pt x="1047" y="1173"/>
                      <a:pt x="1089" y="1131"/>
                      <a:pt x="1079" y="1080"/>
                    </a:cubicBezTo>
                    <a:cubicBezTo>
                      <a:pt x="1058" y="976"/>
                      <a:pt x="1037" y="872"/>
                      <a:pt x="1006" y="758"/>
                    </a:cubicBezTo>
                    <a:lnTo>
                      <a:pt x="1006" y="758"/>
                    </a:lnTo>
                    <a:cubicBezTo>
                      <a:pt x="1276" y="986"/>
                      <a:pt x="1587" y="1152"/>
                      <a:pt x="1919" y="1246"/>
                    </a:cubicBezTo>
                    <a:cubicBezTo>
                      <a:pt x="1930" y="1256"/>
                      <a:pt x="1930" y="1256"/>
                      <a:pt x="1939" y="1256"/>
                    </a:cubicBezTo>
                    <a:cubicBezTo>
                      <a:pt x="2002" y="1256"/>
                      <a:pt x="2033" y="1173"/>
                      <a:pt x="1992" y="1131"/>
                    </a:cubicBezTo>
                    <a:cubicBezTo>
                      <a:pt x="1773" y="914"/>
                      <a:pt x="1660" y="603"/>
                      <a:pt x="1711" y="301"/>
                    </a:cubicBezTo>
                    <a:cubicBezTo>
                      <a:pt x="1722" y="250"/>
                      <a:pt x="1681" y="208"/>
                      <a:pt x="1639" y="208"/>
                    </a:cubicBezTo>
                    <a:cubicBezTo>
                      <a:pt x="1608" y="208"/>
                      <a:pt x="1577" y="229"/>
                      <a:pt x="1577" y="260"/>
                    </a:cubicBezTo>
                    <a:cubicBezTo>
                      <a:pt x="1525" y="529"/>
                      <a:pt x="1577" y="799"/>
                      <a:pt x="1722" y="1027"/>
                    </a:cubicBezTo>
                    <a:cubicBezTo>
                      <a:pt x="1432" y="903"/>
                      <a:pt x="1172" y="727"/>
                      <a:pt x="944" y="509"/>
                    </a:cubicBezTo>
                    <a:cubicBezTo>
                      <a:pt x="923" y="488"/>
                      <a:pt x="913" y="488"/>
                      <a:pt x="892" y="488"/>
                    </a:cubicBezTo>
                    <a:cubicBezTo>
                      <a:pt x="851" y="488"/>
                      <a:pt x="809" y="529"/>
                      <a:pt x="819" y="582"/>
                    </a:cubicBezTo>
                    <a:cubicBezTo>
                      <a:pt x="851" y="706"/>
                      <a:pt x="871" y="831"/>
                      <a:pt x="902" y="955"/>
                    </a:cubicBezTo>
                    <a:cubicBezTo>
                      <a:pt x="570" y="737"/>
                      <a:pt x="311" y="416"/>
                      <a:pt x="155" y="52"/>
                    </a:cubicBezTo>
                    <a:cubicBezTo>
                      <a:pt x="145" y="22"/>
                      <a:pt x="114" y="1"/>
                      <a:pt x="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54"/>
              <p:cNvSpPr/>
              <p:nvPr/>
            </p:nvSpPr>
            <p:spPr>
              <a:xfrm>
                <a:off x="3936051" y="2770013"/>
                <a:ext cx="37643" cy="105565"/>
              </a:xfrm>
              <a:custGeom>
                <a:avLst/>
                <a:gdLst/>
                <a:ahLst/>
                <a:cxnLst/>
                <a:rect l="l" t="t" r="r" b="b"/>
                <a:pathLst>
                  <a:path w="644" h="1806" extrusionOk="0">
                    <a:moveTo>
                      <a:pt x="540" y="1"/>
                    </a:moveTo>
                    <a:cubicBezTo>
                      <a:pt x="519" y="1"/>
                      <a:pt x="498" y="11"/>
                      <a:pt x="487" y="32"/>
                    </a:cubicBezTo>
                    <a:cubicBezTo>
                      <a:pt x="218" y="561"/>
                      <a:pt x="52" y="1142"/>
                      <a:pt x="10" y="1733"/>
                    </a:cubicBezTo>
                    <a:cubicBezTo>
                      <a:pt x="0" y="1785"/>
                      <a:pt x="42" y="1806"/>
                      <a:pt x="72" y="1806"/>
                    </a:cubicBezTo>
                    <a:cubicBezTo>
                      <a:pt x="114" y="1806"/>
                      <a:pt x="146" y="1785"/>
                      <a:pt x="155" y="1733"/>
                    </a:cubicBezTo>
                    <a:cubicBezTo>
                      <a:pt x="197" y="1173"/>
                      <a:pt x="353" y="612"/>
                      <a:pt x="612" y="105"/>
                    </a:cubicBezTo>
                    <a:cubicBezTo>
                      <a:pt x="643" y="52"/>
                      <a:pt x="591" y="1"/>
                      <a:pt x="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54"/>
              <p:cNvSpPr/>
              <p:nvPr/>
            </p:nvSpPr>
            <p:spPr>
              <a:xfrm>
                <a:off x="4033022" y="2723076"/>
                <a:ext cx="301381" cy="740769"/>
              </a:xfrm>
              <a:custGeom>
                <a:avLst/>
                <a:gdLst/>
                <a:ahLst/>
                <a:cxnLst/>
                <a:rect l="l" t="t" r="r" b="b"/>
                <a:pathLst>
                  <a:path w="5156" h="12673" extrusionOk="0">
                    <a:moveTo>
                      <a:pt x="2797" y="0"/>
                    </a:moveTo>
                    <a:cubicBezTo>
                      <a:pt x="2102" y="0"/>
                      <a:pt x="1393" y="327"/>
                      <a:pt x="965" y="866"/>
                    </a:cubicBezTo>
                    <a:cubicBezTo>
                      <a:pt x="1" y="2069"/>
                      <a:pt x="115" y="3522"/>
                      <a:pt x="437" y="4631"/>
                    </a:cubicBezTo>
                    <a:cubicBezTo>
                      <a:pt x="882" y="6166"/>
                      <a:pt x="945" y="7775"/>
                      <a:pt x="686" y="9351"/>
                    </a:cubicBezTo>
                    <a:cubicBezTo>
                      <a:pt x="623" y="9693"/>
                      <a:pt x="561" y="10046"/>
                      <a:pt x="509" y="10378"/>
                    </a:cubicBezTo>
                    <a:cubicBezTo>
                      <a:pt x="416" y="10938"/>
                      <a:pt x="333" y="11447"/>
                      <a:pt x="271" y="11809"/>
                    </a:cubicBezTo>
                    <a:cubicBezTo>
                      <a:pt x="239" y="12007"/>
                      <a:pt x="208" y="12235"/>
                      <a:pt x="333" y="12401"/>
                    </a:cubicBezTo>
                    <a:cubicBezTo>
                      <a:pt x="457" y="12546"/>
                      <a:pt x="686" y="12577"/>
                      <a:pt x="882" y="12588"/>
                    </a:cubicBezTo>
                    <a:cubicBezTo>
                      <a:pt x="1214" y="12618"/>
                      <a:pt x="1567" y="12639"/>
                      <a:pt x="1910" y="12660"/>
                    </a:cubicBezTo>
                    <a:cubicBezTo>
                      <a:pt x="1977" y="12667"/>
                      <a:pt x="2046" y="12672"/>
                      <a:pt x="2115" y="12672"/>
                    </a:cubicBezTo>
                    <a:cubicBezTo>
                      <a:pt x="2258" y="12672"/>
                      <a:pt x="2399" y="12648"/>
                      <a:pt x="2511" y="12556"/>
                    </a:cubicBezTo>
                    <a:cubicBezTo>
                      <a:pt x="2636" y="12463"/>
                      <a:pt x="2687" y="12297"/>
                      <a:pt x="2739" y="12141"/>
                    </a:cubicBezTo>
                    <a:lnTo>
                      <a:pt x="3559" y="9662"/>
                    </a:lnTo>
                    <a:cubicBezTo>
                      <a:pt x="3994" y="8355"/>
                      <a:pt x="4420" y="7038"/>
                      <a:pt x="4731" y="5700"/>
                    </a:cubicBezTo>
                    <a:cubicBezTo>
                      <a:pt x="4845" y="5170"/>
                      <a:pt x="4949" y="4631"/>
                      <a:pt x="5022" y="4092"/>
                    </a:cubicBezTo>
                    <a:cubicBezTo>
                      <a:pt x="5125" y="3283"/>
                      <a:pt x="5156" y="2443"/>
                      <a:pt x="4897" y="1675"/>
                    </a:cubicBezTo>
                    <a:cubicBezTo>
                      <a:pt x="4648" y="908"/>
                      <a:pt x="4036" y="212"/>
                      <a:pt x="3237" y="46"/>
                    </a:cubicBezTo>
                    <a:cubicBezTo>
                      <a:pt x="3093" y="15"/>
                      <a:pt x="2945" y="0"/>
                      <a:pt x="27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54"/>
              <p:cNvSpPr/>
              <p:nvPr/>
            </p:nvSpPr>
            <p:spPr>
              <a:xfrm>
                <a:off x="4297983" y="2967697"/>
                <a:ext cx="37643" cy="135844"/>
              </a:xfrm>
              <a:custGeom>
                <a:avLst/>
                <a:gdLst/>
                <a:ahLst/>
                <a:cxnLst/>
                <a:rect l="l" t="t" r="r" b="b"/>
                <a:pathLst>
                  <a:path w="644" h="2324" extrusionOk="0">
                    <a:moveTo>
                      <a:pt x="644" y="0"/>
                    </a:moveTo>
                    <a:lnTo>
                      <a:pt x="644" y="0"/>
                    </a:lnTo>
                    <a:cubicBezTo>
                      <a:pt x="530" y="384"/>
                      <a:pt x="406" y="768"/>
                      <a:pt x="281" y="1131"/>
                    </a:cubicBezTo>
                    <a:cubicBezTo>
                      <a:pt x="250" y="1255"/>
                      <a:pt x="219" y="1390"/>
                      <a:pt x="198" y="1515"/>
                    </a:cubicBezTo>
                    <a:cubicBezTo>
                      <a:pt x="136" y="1785"/>
                      <a:pt x="63" y="2044"/>
                      <a:pt x="1" y="2313"/>
                    </a:cubicBezTo>
                    <a:lnTo>
                      <a:pt x="1" y="2324"/>
                    </a:lnTo>
                    <a:cubicBezTo>
                      <a:pt x="1" y="2313"/>
                      <a:pt x="11" y="2303"/>
                      <a:pt x="21" y="2303"/>
                    </a:cubicBezTo>
                    <a:cubicBezTo>
                      <a:pt x="281" y="1421"/>
                      <a:pt x="509" y="571"/>
                      <a:pt x="644" y="0"/>
                    </a:cubicBezTo>
                    <a:close/>
                  </a:path>
                </a:pathLst>
              </a:custGeom>
              <a:solidFill>
                <a:srgbClr val="829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54"/>
              <p:cNvSpPr/>
              <p:nvPr/>
            </p:nvSpPr>
            <p:spPr>
              <a:xfrm>
                <a:off x="4297983" y="3102311"/>
                <a:ext cx="1286" cy="2455"/>
              </a:xfrm>
              <a:custGeom>
                <a:avLst/>
                <a:gdLst/>
                <a:ahLst/>
                <a:cxnLst/>
                <a:rect l="l" t="t" r="r" b="b"/>
                <a:pathLst>
                  <a:path w="22" h="42" extrusionOk="0">
                    <a:moveTo>
                      <a:pt x="21" y="0"/>
                    </a:moveTo>
                    <a:cubicBezTo>
                      <a:pt x="11" y="0"/>
                      <a:pt x="1" y="10"/>
                      <a:pt x="1" y="21"/>
                    </a:cubicBezTo>
                    <a:lnTo>
                      <a:pt x="1" y="42"/>
                    </a:lnTo>
                    <a:cubicBezTo>
                      <a:pt x="11" y="21"/>
                      <a:pt x="11" y="10"/>
                      <a:pt x="21" y="0"/>
                    </a:cubicBezTo>
                    <a:close/>
                  </a:path>
                </a:pathLst>
              </a:custGeom>
              <a:solidFill>
                <a:srgbClr val="5267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54"/>
              <p:cNvSpPr/>
              <p:nvPr/>
            </p:nvSpPr>
            <p:spPr>
              <a:xfrm>
                <a:off x="4288280" y="3102896"/>
                <a:ext cx="9762" cy="34604"/>
              </a:xfrm>
              <a:custGeom>
                <a:avLst/>
                <a:gdLst/>
                <a:ahLst/>
                <a:cxnLst/>
                <a:rect l="l" t="t" r="r" b="b"/>
                <a:pathLst>
                  <a:path w="167" h="592" extrusionOk="0">
                    <a:moveTo>
                      <a:pt x="167" y="0"/>
                    </a:moveTo>
                    <a:cubicBezTo>
                      <a:pt x="115" y="198"/>
                      <a:pt x="63" y="394"/>
                      <a:pt x="1" y="592"/>
                    </a:cubicBezTo>
                    <a:cubicBezTo>
                      <a:pt x="63" y="405"/>
                      <a:pt x="115" y="218"/>
                      <a:pt x="167" y="32"/>
                    </a:cubicBezTo>
                    <a:lnTo>
                      <a:pt x="167" y="11"/>
                    </a:lnTo>
                    <a:lnTo>
                      <a:pt x="167" y="0"/>
                    </a:lnTo>
                    <a:close/>
                  </a:path>
                </a:pathLst>
              </a:custGeom>
              <a:solidFill>
                <a:srgbClr val="CEC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3" name="Google Shape;2543;p54"/>
              <p:cNvSpPr/>
              <p:nvPr/>
            </p:nvSpPr>
            <p:spPr>
              <a:xfrm>
                <a:off x="4065813" y="3033747"/>
                <a:ext cx="248657" cy="391164"/>
              </a:xfrm>
              <a:custGeom>
                <a:avLst/>
                <a:gdLst/>
                <a:ahLst/>
                <a:cxnLst/>
                <a:rect l="l" t="t" r="r" b="b"/>
                <a:pathLst>
                  <a:path w="4254" h="6692" extrusionOk="0">
                    <a:moveTo>
                      <a:pt x="4253" y="1"/>
                    </a:moveTo>
                    <a:lnTo>
                      <a:pt x="4253" y="1"/>
                    </a:lnTo>
                    <a:cubicBezTo>
                      <a:pt x="2956" y="3652"/>
                      <a:pt x="913" y="6121"/>
                      <a:pt x="0" y="6464"/>
                    </a:cubicBezTo>
                    <a:cubicBezTo>
                      <a:pt x="145" y="6526"/>
                      <a:pt x="291" y="6567"/>
                      <a:pt x="436" y="6609"/>
                    </a:cubicBezTo>
                    <a:cubicBezTo>
                      <a:pt x="685" y="6671"/>
                      <a:pt x="934" y="6692"/>
                      <a:pt x="1183" y="6692"/>
                    </a:cubicBezTo>
                    <a:cubicBezTo>
                      <a:pt x="1286" y="6692"/>
                      <a:pt x="1390" y="6692"/>
                      <a:pt x="1494" y="6681"/>
                    </a:cubicBezTo>
                    <a:cubicBezTo>
                      <a:pt x="1681" y="6660"/>
                      <a:pt x="1877" y="6629"/>
                      <a:pt x="2064" y="6588"/>
                    </a:cubicBezTo>
                    <a:lnTo>
                      <a:pt x="2282" y="6526"/>
                    </a:lnTo>
                    <a:lnTo>
                      <a:pt x="2998" y="4347"/>
                    </a:lnTo>
                    <a:cubicBezTo>
                      <a:pt x="3205" y="3725"/>
                      <a:pt x="3506" y="2760"/>
                      <a:pt x="3807" y="1775"/>
                    </a:cubicBezTo>
                    <a:cubicBezTo>
                      <a:pt x="3869" y="1577"/>
                      <a:pt x="3921" y="1381"/>
                      <a:pt x="3973" y="1183"/>
                    </a:cubicBezTo>
                    <a:cubicBezTo>
                      <a:pt x="4035" y="914"/>
                      <a:pt x="4108" y="655"/>
                      <a:pt x="4170" y="385"/>
                    </a:cubicBezTo>
                    <a:cubicBezTo>
                      <a:pt x="4191" y="260"/>
                      <a:pt x="4222" y="125"/>
                      <a:pt x="4253" y="1"/>
                    </a:cubicBezTo>
                    <a:close/>
                  </a:path>
                </a:pathLst>
              </a:custGeom>
              <a:solidFill>
                <a:srgbClr val="B8C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4" name="Google Shape;2544;p54"/>
              <p:cNvSpPr/>
              <p:nvPr/>
            </p:nvSpPr>
            <p:spPr>
              <a:xfrm>
                <a:off x="4058507" y="2905855"/>
                <a:ext cx="178339" cy="146774"/>
              </a:xfrm>
              <a:custGeom>
                <a:avLst/>
                <a:gdLst/>
                <a:ahLst/>
                <a:cxnLst/>
                <a:rect l="l" t="t" r="r" b="b"/>
                <a:pathLst>
                  <a:path w="3051" h="2511" extrusionOk="0">
                    <a:moveTo>
                      <a:pt x="2884" y="0"/>
                    </a:moveTo>
                    <a:cubicBezTo>
                      <a:pt x="2811" y="0"/>
                      <a:pt x="2749" y="52"/>
                      <a:pt x="2728" y="114"/>
                    </a:cubicBezTo>
                    <a:cubicBezTo>
                      <a:pt x="2583" y="757"/>
                      <a:pt x="2283" y="1359"/>
                      <a:pt x="1857" y="1857"/>
                    </a:cubicBezTo>
                    <a:cubicBezTo>
                      <a:pt x="1836" y="1660"/>
                      <a:pt x="1795" y="1473"/>
                      <a:pt x="1723" y="1287"/>
                    </a:cubicBezTo>
                    <a:cubicBezTo>
                      <a:pt x="1702" y="1224"/>
                      <a:pt x="1650" y="1172"/>
                      <a:pt x="1577" y="1172"/>
                    </a:cubicBezTo>
                    <a:cubicBezTo>
                      <a:pt x="1504" y="1172"/>
                      <a:pt x="1432" y="1224"/>
                      <a:pt x="1421" y="1287"/>
                    </a:cubicBezTo>
                    <a:cubicBezTo>
                      <a:pt x="1359" y="1577"/>
                      <a:pt x="1225" y="1836"/>
                      <a:pt x="1027" y="2043"/>
                    </a:cubicBezTo>
                    <a:cubicBezTo>
                      <a:pt x="996" y="1743"/>
                      <a:pt x="965" y="1442"/>
                      <a:pt x="934" y="1151"/>
                    </a:cubicBezTo>
                    <a:cubicBezTo>
                      <a:pt x="923" y="1048"/>
                      <a:pt x="851" y="996"/>
                      <a:pt x="778" y="996"/>
                    </a:cubicBezTo>
                    <a:cubicBezTo>
                      <a:pt x="716" y="996"/>
                      <a:pt x="654" y="1027"/>
                      <a:pt x="623" y="1100"/>
                    </a:cubicBezTo>
                    <a:cubicBezTo>
                      <a:pt x="571" y="1245"/>
                      <a:pt x="519" y="1380"/>
                      <a:pt x="467" y="1515"/>
                    </a:cubicBezTo>
                    <a:cubicBezTo>
                      <a:pt x="374" y="1193"/>
                      <a:pt x="343" y="861"/>
                      <a:pt x="374" y="529"/>
                    </a:cubicBezTo>
                    <a:cubicBezTo>
                      <a:pt x="384" y="446"/>
                      <a:pt x="301" y="374"/>
                      <a:pt x="218" y="374"/>
                    </a:cubicBezTo>
                    <a:cubicBezTo>
                      <a:pt x="125" y="374"/>
                      <a:pt x="73" y="446"/>
                      <a:pt x="63" y="529"/>
                    </a:cubicBezTo>
                    <a:cubicBezTo>
                      <a:pt x="1" y="1048"/>
                      <a:pt x="104" y="1566"/>
                      <a:pt x="333" y="2023"/>
                    </a:cubicBezTo>
                    <a:cubicBezTo>
                      <a:pt x="353" y="2075"/>
                      <a:pt x="416" y="2106"/>
                      <a:pt x="467" y="2106"/>
                    </a:cubicBezTo>
                    <a:lnTo>
                      <a:pt x="488" y="2106"/>
                    </a:lnTo>
                    <a:cubicBezTo>
                      <a:pt x="550" y="2096"/>
                      <a:pt x="592" y="2054"/>
                      <a:pt x="623" y="1992"/>
                    </a:cubicBezTo>
                    <a:cubicBezTo>
                      <a:pt x="644" y="1930"/>
                      <a:pt x="665" y="1877"/>
                      <a:pt x="685" y="1815"/>
                    </a:cubicBezTo>
                    <a:cubicBezTo>
                      <a:pt x="706" y="1992"/>
                      <a:pt x="727" y="2168"/>
                      <a:pt x="737" y="2345"/>
                    </a:cubicBezTo>
                    <a:cubicBezTo>
                      <a:pt x="748" y="2428"/>
                      <a:pt x="820" y="2511"/>
                      <a:pt x="903" y="2511"/>
                    </a:cubicBezTo>
                    <a:cubicBezTo>
                      <a:pt x="923" y="2511"/>
                      <a:pt x="955" y="2500"/>
                      <a:pt x="976" y="2490"/>
                    </a:cubicBezTo>
                    <a:cubicBezTo>
                      <a:pt x="1214" y="2334"/>
                      <a:pt x="1401" y="2116"/>
                      <a:pt x="1536" y="1877"/>
                    </a:cubicBezTo>
                    <a:cubicBezTo>
                      <a:pt x="1546" y="2002"/>
                      <a:pt x="1557" y="2116"/>
                      <a:pt x="1557" y="2241"/>
                    </a:cubicBezTo>
                    <a:cubicBezTo>
                      <a:pt x="1546" y="2334"/>
                      <a:pt x="1629" y="2396"/>
                      <a:pt x="1712" y="2396"/>
                    </a:cubicBezTo>
                    <a:cubicBezTo>
                      <a:pt x="1753" y="2396"/>
                      <a:pt x="1795" y="2375"/>
                      <a:pt x="1826" y="2355"/>
                    </a:cubicBezTo>
                    <a:cubicBezTo>
                      <a:pt x="2428" y="1774"/>
                      <a:pt x="2853" y="1017"/>
                      <a:pt x="3040" y="197"/>
                    </a:cubicBezTo>
                    <a:cubicBezTo>
                      <a:pt x="3050" y="114"/>
                      <a:pt x="3009" y="31"/>
                      <a:pt x="2926" y="10"/>
                    </a:cubicBezTo>
                    <a:cubicBezTo>
                      <a:pt x="2915" y="0"/>
                      <a:pt x="2894" y="0"/>
                      <a:pt x="2884" y="0"/>
                    </a:cubicBezTo>
                    <a:close/>
                  </a:path>
                </a:pathLst>
              </a:custGeom>
              <a:solidFill>
                <a:srgbClr val="B8C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5" name="Google Shape;2545;p54"/>
              <p:cNvSpPr/>
              <p:nvPr/>
            </p:nvSpPr>
            <p:spPr>
              <a:xfrm>
                <a:off x="3703822" y="2319058"/>
                <a:ext cx="599723" cy="229718"/>
              </a:xfrm>
              <a:custGeom>
                <a:avLst/>
                <a:gdLst/>
                <a:ahLst/>
                <a:cxnLst/>
                <a:rect l="l" t="t" r="r" b="b"/>
                <a:pathLst>
                  <a:path w="10260" h="3930" extrusionOk="0">
                    <a:moveTo>
                      <a:pt x="5282" y="0"/>
                    </a:moveTo>
                    <a:cubicBezTo>
                      <a:pt x="4007" y="0"/>
                      <a:pt x="2735" y="508"/>
                      <a:pt x="1774" y="1450"/>
                    </a:cubicBezTo>
                    <a:cubicBezTo>
                      <a:pt x="1152" y="2062"/>
                      <a:pt x="519" y="2871"/>
                      <a:pt x="0" y="3929"/>
                    </a:cubicBezTo>
                    <a:cubicBezTo>
                      <a:pt x="543" y="3545"/>
                      <a:pt x="1212" y="3333"/>
                      <a:pt x="1879" y="3333"/>
                    </a:cubicBezTo>
                    <a:cubicBezTo>
                      <a:pt x="2220" y="3333"/>
                      <a:pt x="2561" y="3388"/>
                      <a:pt x="2884" y="3504"/>
                    </a:cubicBezTo>
                    <a:cubicBezTo>
                      <a:pt x="3154" y="3604"/>
                      <a:pt x="3424" y="3733"/>
                      <a:pt x="3713" y="3733"/>
                    </a:cubicBezTo>
                    <a:cubicBezTo>
                      <a:pt x="3724" y="3733"/>
                      <a:pt x="3734" y="3733"/>
                      <a:pt x="3745" y="3733"/>
                    </a:cubicBezTo>
                    <a:cubicBezTo>
                      <a:pt x="4243" y="3712"/>
                      <a:pt x="4637" y="3286"/>
                      <a:pt x="5135" y="3245"/>
                    </a:cubicBezTo>
                    <a:cubicBezTo>
                      <a:pt x="5154" y="3244"/>
                      <a:pt x="5172" y="3243"/>
                      <a:pt x="5190" y="3243"/>
                    </a:cubicBezTo>
                    <a:cubicBezTo>
                      <a:pt x="5524" y="3243"/>
                      <a:pt x="5849" y="3413"/>
                      <a:pt x="6193" y="3452"/>
                    </a:cubicBezTo>
                    <a:cubicBezTo>
                      <a:pt x="6244" y="3458"/>
                      <a:pt x="6296" y="3460"/>
                      <a:pt x="6346" y="3460"/>
                    </a:cubicBezTo>
                    <a:cubicBezTo>
                      <a:pt x="6850" y="3460"/>
                      <a:pt x="7331" y="3200"/>
                      <a:pt x="7821" y="3058"/>
                    </a:cubicBezTo>
                    <a:cubicBezTo>
                      <a:pt x="8127" y="2967"/>
                      <a:pt x="8445" y="2923"/>
                      <a:pt x="8763" y="2923"/>
                    </a:cubicBezTo>
                    <a:cubicBezTo>
                      <a:pt x="9277" y="2923"/>
                      <a:pt x="9792" y="3038"/>
                      <a:pt x="10259" y="3255"/>
                    </a:cubicBezTo>
                    <a:cubicBezTo>
                      <a:pt x="10145" y="3079"/>
                      <a:pt x="9990" y="2892"/>
                      <a:pt x="9782" y="2695"/>
                    </a:cubicBezTo>
                    <a:cubicBezTo>
                      <a:pt x="9481" y="2426"/>
                      <a:pt x="9201" y="2114"/>
                      <a:pt x="8962" y="1792"/>
                    </a:cubicBezTo>
                    <a:cubicBezTo>
                      <a:pt x="8651" y="1377"/>
                      <a:pt x="8257" y="1025"/>
                      <a:pt x="7801" y="734"/>
                    </a:cubicBezTo>
                    <a:cubicBezTo>
                      <a:pt x="7026" y="237"/>
                      <a:pt x="6153" y="0"/>
                      <a:pt x="52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6" name="Google Shape;2546;p54"/>
              <p:cNvSpPr/>
              <p:nvPr/>
            </p:nvSpPr>
            <p:spPr>
              <a:xfrm>
                <a:off x="3861408" y="2418367"/>
                <a:ext cx="63772" cy="30980"/>
              </a:xfrm>
              <a:custGeom>
                <a:avLst/>
                <a:gdLst/>
                <a:ahLst/>
                <a:cxnLst/>
                <a:rect l="l" t="t" r="r" b="b"/>
                <a:pathLst>
                  <a:path w="1091" h="530" extrusionOk="0">
                    <a:moveTo>
                      <a:pt x="717" y="0"/>
                    </a:moveTo>
                    <a:cubicBezTo>
                      <a:pt x="634" y="0"/>
                      <a:pt x="551" y="10"/>
                      <a:pt x="489" y="31"/>
                    </a:cubicBezTo>
                    <a:cubicBezTo>
                      <a:pt x="291" y="93"/>
                      <a:pt x="116" y="229"/>
                      <a:pt x="33" y="415"/>
                    </a:cubicBezTo>
                    <a:cubicBezTo>
                      <a:pt x="1" y="478"/>
                      <a:pt x="53" y="529"/>
                      <a:pt x="95" y="529"/>
                    </a:cubicBezTo>
                    <a:cubicBezTo>
                      <a:pt x="116" y="529"/>
                      <a:pt x="136" y="519"/>
                      <a:pt x="157" y="498"/>
                    </a:cubicBezTo>
                    <a:cubicBezTo>
                      <a:pt x="219" y="353"/>
                      <a:pt x="344" y="239"/>
                      <a:pt x="499" y="176"/>
                    </a:cubicBezTo>
                    <a:cubicBezTo>
                      <a:pt x="561" y="156"/>
                      <a:pt x="634" y="146"/>
                      <a:pt x="706" y="146"/>
                    </a:cubicBezTo>
                    <a:lnTo>
                      <a:pt x="727" y="146"/>
                    </a:lnTo>
                    <a:cubicBezTo>
                      <a:pt x="800" y="146"/>
                      <a:pt x="893" y="156"/>
                      <a:pt x="925" y="218"/>
                    </a:cubicBezTo>
                    <a:cubicBezTo>
                      <a:pt x="945" y="249"/>
                      <a:pt x="966" y="259"/>
                      <a:pt x="987" y="259"/>
                    </a:cubicBezTo>
                    <a:cubicBezTo>
                      <a:pt x="1038" y="259"/>
                      <a:pt x="1091" y="208"/>
                      <a:pt x="1049" y="146"/>
                    </a:cubicBezTo>
                    <a:cubicBezTo>
                      <a:pt x="987" y="31"/>
                      <a:pt x="852" y="0"/>
                      <a:pt x="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7" name="Google Shape;2547;p54"/>
              <p:cNvSpPr/>
              <p:nvPr/>
            </p:nvSpPr>
            <p:spPr>
              <a:xfrm>
                <a:off x="4047576" y="2396565"/>
                <a:ext cx="65584" cy="21861"/>
              </a:xfrm>
              <a:custGeom>
                <a:avLst/>
                <a:gdLst/>
                <a:ahLst/>
                <a:cxnLst/>
                <a:rect l="l" t="t" r="r" b="b"/>
                <a:pathLst>
                  <a:path w="1122" h="374" extrusionOk="0">
                    <a:moveTo>
                      <a:pt x="520" y="0"/>
                    </a:moveTo>
                    <a:cubicBezTo>
                      <a:pt x="333" y="0"/>
                      <a:pt x="63" y="72"/>
                      <a:pt x="11" y="280"/>
                    </a:cubicBezTo>
                    <a:cubicBezTo>
                      <a:pt x="1" y="332"/>
                      <a:pt x="42" y="373"/>
                      <a:pt x="84" y="373"/>
                    </a:cubicBezTo>
                    <a:cubicBezTo>
                      <a:pt x="115" y="373"/>
                      <a:pt x="146" y="353"/>
                      <a:pt x="156" y="311"/>
                    </a:cubicBezTo>
                    <a:cubicBezTo>
                      <a:pt x="167" y="238"/>
                      <a:pt x="250" y="207"/>
                      <a:pt x="322" y="176"/>
                    </a:cubicBezTo>
                    <a:cubicBezTo>
                      <a:pt x="384" y="155"/>
                      <a:pt x="457" y="145"/>
                      <a:pt x="520" y="145"/>
                    </a:cubicBezTo>
                    <a:lnTo>
                      <a:pt x="550" y="145"/>
                    </a:lnTo>
                    <a:cubicBezTo>
                      <a:pt x="716" y="155"/>
                      <a:pt x="861" y="228"/>
                      <a:pt x="976" y="342"/>
                    </a:cubicBezTo>
                    <a:cubicBezTo>
                      <a:pt x="986" y="363"/>
                      <a:pt x="1007" y="363"/>
                      <a:pt x="1017" y="363"/>
                    </a:cubicBezTo>
                    <a:cubicBezTo>
                      <a:pt x="1069" y="363"/>
                      <a:pt x="1121" y="290"/>
                      <a:pt x="1069" y="238"/>
                    </a:cubicBezTo>
                    <a:cubicBezTo>
                      <a:pt x="935" y="83"/>
                      <a:pt x="727" y="0"/>
                      <a:pt x="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8" name="Google Shape;2548;p54"/>
              <p:cNvSpPr/>
              <p:nvPr/>
            </p:nvSpPr>
            <p:spPr>
              <a:xfrm>
                <a:off x="3768061" y="3265450"/>
                <a:ext cx="844054" cy="342590"/>
              </a:xfrm>
              <a:custGeom>
                <a:avLst/>
                <a:gdLst/>
                <a:ahLst/>
                <a:cxnLst/>
                <a:rect l="l" t="t" r="r" b="b"/>
                <a:pathLst>
                  <a:path w="14440" h="5861" extrusionOk="0">
                    <a:moveTo>
                      <a:pt x="13632" y="1"/>
                    </a:moveTo>
                    <a:cubicBezTo>
                      <a:pt x="13436" y="1"/>
                      <a:pt x="13216" y="16"/>
                      <a:pt x="13081" y="31"/>
                    </a:cubicBezTo>
                    <a:cubicBezTo>
                      <a:pt x="13029" y="31"/>
                      <a:pt x="12988" y="31"/>
                      <a:pt x="12967" y="41"/>
                    </a:cubicBezTo>
                    <a:cubicBezTo>
                      <a:pt x="12801" y="51"/>
                      <a:pt x="12625" y="82"/>
                      <a:pt x="12448" y="134"/>
                    </a:cubicBezTo>
                    <a:cubicBezTo>
                      <a:pt x="12252" y="176"/>
                      <a:pt x="12054" y="238"/>
                      <a:pt x="11867" y="310"/>
                    </a:cubicBezTo>
                    <a:cubicBezTo>
                      <a:pt x="11535" y="425"/>
                      <a:pt x="11214" y="580"/>
                      <a:pt x="10903" y="736"/>
                    </a:cubicBezTo>
                    <a:cubicBezTo>
                      <a:pt x="10726" y="829"/>
                      <a:pt x="10550" y="933"/>
                      <a:pt x="10374" y="1027"/>
                    </a:cubicBezTo>
                    <a:cubicBezTo>
                      <a:pt x="10166" y="1151"/>
                      <a:pt x="9969" y="1265"/>
                      <a:pt x="9762" y="1389"/>
                    </a:cubicBezTo>
                    <a:lnTo>
                      <a:pt x="9170" y="1732"/>
                    </a:lnTo>
                    <a:cubicBezTo>
                      <a:pt x="9004" y="1836"/>
                      <a:pt x="8828" y="1929"/>
                      <a:pt x="8662" y="2022"/>
                    </a:cubicBezTo>
                    <a:cubicBezTo>
                      <a:pt x="8175" y="2271"/>
                      <a:pt x="7677" y="2489"/>
                      <a:pt x="7158" y="2624"/>
                    </a:cubicBezTo>
                    <a:cubicBezTo>
                      <a:pt x="6971" y="2665"/>
                      <a:pt x="6775" y="2696"/>
                      <a:pt x="6588" y="2717"/>
                    </a:cubicBezTo>
                    <a:cubicBezTo>
                      <a:pt x="6484" y="2726"/>
                      <a:pt x="6381" y="2731"/>
                      <a:pt x="6277" y="2731"/>
                    </a:cubicBezTo>
                    <a:cubicBezTo>
                      <a:pt x="6028" y="2731"/>
                      <a:pt x="5779" y="2703"/>
                      <a:pt x="5530" y="2645"/>
                    </a:cubicBezTo>
                    <a:cubicBezTo>
                      <a:pt x="5353" y="2603"/>
                      <a:pt x="5198" y="2541"/>
                      <a:pt x="5032" y="2479"/>
                    </a:cubicBezTo>
                    <a:cubicBezTo>
                      <a:pt x="4845" y="2396"/>
                      <a:pt x="4668" y="2313"/>
                      <a:pt x="4492" y="2219"/>
                    </a:cubicBezTo>
                    <a:cubicBezTo>
                      <a:pt x="4098" y="2002"/>
                      <a:pt x="3704" y="1773"/>
                      <a:pt x="3289" y="1597"/>
                    </a:cubicBezTo>
                    <a:cubicBezTo>
                      <a:pt x="3144" y="1534"/>
                      <a:pt x="2999" y="1483"/>
                      <a:pt x="2843" y="1441"/>
                    </a:cubicBezTo>
                    <a:cubicBezTo>
                      <a:pt x="2791" y="1431"/>
                      <a:pt x="2750" y="1421"/>
                      <a:pt x="2698" y="1410"/>
                    </a:cubicBezTo>
                    <a:cubicBezTo>
                      <a:pt x="2565" y="1385"/>
                      <a:pt x="2431" y="1373"/>
                      <a:pt x="2296" y="1373"/>
                    </a:cubicBezTo>
                    <a:cubicBezTo>
                      <a:pt x="1427" y="1373"/>
                      <a:pt x="548" y="1879"/>
                      <a:pt x="198" y="2696"/>
                    </a:cubicBezTo>
                    <a:cubicBezTo>
                      <a:pt x="32" y="3070"/>
                      <a:pt x="1" y="3526"/>
                      <a:pt x="187" y="3899"/>
                    </a:cubicBezTo>
                    <a:cubicBezTo>
                      <a:pt x="291" y="4097"/>
                      <a:pt x="447" y="4263"/>
                      <a:pt x="623" y="4408"/>
                    </a:cubicBezTo>
                    <a:cubicBezTo>
                      <a:pt x="779" y="4522"/>
                      <a:pt x="945" y="4626"/>
                      <a:pt x="1121" y="4709"/>
                    </a:cubicBezTo>
                    <a:cubicBezTo>
                      <a:pt x="1204" y="4750"/>
                      <a:pt x="1277" y="4782"/>
                      <a:pt x="1360" y="4823"/>
                    </a:cubicBezTo>
                    <a:cubicBezTo>
                      <a:pt x="1858" y="5041"/>
                      <a:pt x="2376" y="5227"/>
                      <a:pt x="2905" y="5383"/>
                    </a:cubicBezTo>
                    <a:cubicBezTo>
                      <a:pt x="3112" y="5435"/>
                      <a:pt x="3331" y="5497"/>
                      <a:pt x="3538" y="5538"/>
                    </a:cubicBezTo>
                    <a:cubicBezTo>
                      <a:pt x="4253" y="5715"/>
                      <a:pt x="4990" y="5808"/>
                      <a:pt x="5717" y="5850"/>
                    </a:cubicBezTo>
                    <a:cubicBezTo>
                      <a:pt x="5955" y="5860"/>
                      <a:pt x="6183" y="5860"/>
                      <a:pt x="6411" y="5860"/>
                    </a:cubicBezTo>
                    <a:cubicBezTo>
                      <a:pt x="7314" y="5850"/>
                      <a:pt x="8206" y="5736"/>
                      <a:pt x="9067" y="5518"/>
                    </a:cubicBezTo>
                    <a:cubicBezTo>
                      <a:pt x="9295" y="5466"/>
                      <a:pt x="9513" y="5404"/>
                      <a:pt x="9730" y="5342"/>
                    </a:cubicBezTo>
                    <a:cubicBezTo>
                      <a:pt x="10353" y="5134"/>
                      <a:pt x="10954" y="4885"/>
                      <a:pt x="11546" y="4563"/>
                    </a:cubicBezTo>
                    <a:cubicBezTo>
                      <a:pt x="11754" y="4450"/>
                      <a:pt x="11971" y="4325"/>
                      <a:pt x="12179" y="4201"/>
                    </a:cubicBezTo>
                    <a:cubicBezTo>
                      <a:pt x="12552" y="3962"/>
                      <a:pt x="12915" y="3692"/>
                      <a:pt x="13268" y="3392"/>
                    </a:cubicBezTo>
                    <a:cubicBezTo>
                      <a:pt x="13310" y="3360"/>
                      <a:pt x="13351" y="3329"/>
                      <a:pt x="13382" y="3298"/>
                    </a:cubicBezTo>
                    <a:cubicBezTo>
                      <a:pt x="13568" y="3143"/>
                      <a:pt x="13734" y="2966"/>
                      <a:pt x="13880" y="2779"/>
                    </a:cubicBezTo>
                    <a:cubicBezTo>
                      <a:pt x="14066" y="2551"/>
                      <a:pt x="14212" y="2302"/>
                      <a:pt x="14285" y="2022"/>
                    </a:cubicBezTo>
                    <a:cubicBezTo>
                      <a:pt x="14440" y="1514"/>
                      <a:pt x="14046" y="72"/>
                      <a:pt x="14046" y="72"/>
                    </a:cubicBezTo>
                    <a:cubicBezTo>
                      <a:pt x="14030" y="18"/>
                      <a:pt x="13845" y="1"/>
                      <a:pt x="13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9" name="Google Shape;2549;p54"/>
              <p:cNvSpPr/>
              <p:nvPr/>
            </p:nvSpPr>
            <p:spPr>
              <a:xfrm>
                <a:off x="3905071" y="3347809"/>
                <a:ext cx="55296" cy="45593"/>
              </a:xfrm>
              <a:custGeom>
                <a:avLst/>
                <a:gdLst/>
                <a:ahLst/>
                <a:cxnLst/>
                <a:rect l="l" t="t" r="r" b="b"/>
                <a:pathLst>
                  <a:path w="946" h="780" extrusionOk="0">
                    <a:moveTo>
                      <a:pt x="354" y="1"/>
                    </a:moveTo>
                    <a:cubicBezTo>
                      <a:pt x="333" y="22"/>
                      <a:pt x="312" y="42"/>
                      <a:pt x="281" y="63"/>
                    </a:cubicBezTo>
                    <a:cubicBezTo>
                      <a:pt x="271" y="74"/>
                      <a:pt x="250" y="84"/>
                      <a:pt x="240" y="95"/>
                    </a:cubicBezTo>
                    <a:cubicBezTo>
                      <a:pt x="219" y="115"/>
                      <a:pt x="188" y="125"/>
                      <a:pt x="167" y="146"/>
                    </a:cubicBezTo>
                    <a:cubicBezTo>
                      <a:pt x="115" y="178"/>
                      <a:pt x="53" y="208"/>
                      <a:pt x="1" y="229"/>
                    </a:cubicBezTo>
                    <a:cubicBezTo>
                      <a:pt x="74" y="416"/>
                      <a:pt x="146" y="593"/>
                      <a:pt x="208" y="779"/>
                    </a:cubicBezTo>
                    <a:cubicBezTo>
                      <a:pt x="240" y="759"/>
                      <a:pt x="271" y="748"/>
                      <a:pt x="302" y="727"/>
                    </a:cubicBezTo>
                    <a:cubicBezTo>
                      <a:pt x="561" y="603"/>
                      <a:pt x="800" y="427"/>
                      <a:pt x="945" y="188"/>
                    </a:cubicBezTo>
                    <a:cubicBezTo>
                      <a:pt x="800" y="125"/>
                      <a:pt x="655" y="74"/>
                      <a:pt x="499" y="32"/>
                    </a:cubicBezTo>
                    <a:cubicBezTo>
                      <a:pt x="447" y="22"/>
                      <a:pt x="406" y="12"/>
                      <a:pt x="354" y="1"/>
                    </a:cubicBezTo>
                    <a:close/>
                  </a:path>
                </a:pathLst>
              </a:custGeom>
              <a:solidFill>
                <a:srgbClr val="B8C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0" name="Google Shape;2550;p54"/>
              <p:cNvSpPr/>
              <p:nvPr/>
            </p:nvSpPr>
            <p:spPr>
              <a:xfrm>
                <a:off x="3937863" y="3395155"/>
                <a:ext cx="124328" cy="194062"/>
              </a:xfrm>
              <a:custGeom>
                <a:avLst/>
                <a:gdLst/>
                <a:ahLst/>
                <a:cxnLst/>
                <a:rect l="l" t="t" r="r" b="b"/>
                <a:pathLst>
                  <a:path w="2127" h="3320" extrusionOk="0">
                    <a:moveTo>
                      <a:pt x="1587" y="0"/>
                    </a:moveTo>
                    <a:cubicBezTo>
                      <a:pt x="1577" y="21"/>
                      <a:pt x="1577" y="52"/>
                      <a:pt x="1567" y="83"/>
                    </a:cubicBezTo>
                    <a:cubicBezTo>
                      <a:pt x="1514" y="343"/>
                      <a:pt x="1452" y="612"/>
                      <a:pt x="1359" y="871"/>
                    </a:cubicBezTo>
                    <a:cubicBezTo>
                      <a:pt x="1276" y="1141"/>
                      <a:pt x="1193" y="1349"/>
                      <a:pt x="1079" y="1588"/>
                    </a:cubicBezTo>
                    <a:cubicBezTo>
                      <a:pt x="965" y="1826"/>
                      <a:pt x="830" y="2065"/>
                      <a:pt x="685" y="2282"/>
                    </a:cubicBezTo>
                    <a:cubicBezTo>
                      <a:pt x="622" y="2386"/>
                      <a:pt x="550" y="2490"/>
                      <a:pt x="477" y="2593"/>
                    </a:cubicBezTo>
                    <a:cubicBezTo>
                      <a:pt x="456" y="2614"/>
                      <a:pt x="436" y="2646"/>
                      <a:pt x="426" y="2666"/>
                    </a:cubicBezTo>
                    <a:lnTo>
                      <a:pt x="394" y="2697"/>
                    </a:lnTo>
                    <a:lnTo>
                      <a:pt x="394" y="2708"/>
                    </a:lnTo>
                    <a:cubicBezTo>
                      <a:pt x="353" y="2759"/>
                      <a:pt x="311" y="2812"/>
                      <a:pt x="270" y="2853"/>
                    </a:cubicBezTo>
                    <a:cubicBezTo>
                      <a:pt x="187" y="2957"/>
                      <a:pt x="94" y="3061"/>
                      <a:pt x="0" y="3164"/>
                    </a:cubicBezTo>
                    <a:cubicBezTo>
                      <a:pt x="207" y="3216"/>
                      <a:pt x="426" y="3278"/>
                      <a:pt x="633" y="3319"/>
                    </a:cubicBezTo>
                    <a:cubicBezTo>
                      <a:pt x="1339" y="2500"/>
                      <a:pt x="1836" y="1505"/>
                      <a:pt x="2085" y="446"/>
                    </a:cubicBezTo>
                    <a:cubicBezTo>
                      <a:pt x="2106" y="384"/>
                      <a:pt x="2116" y="322"/>
                      <a:pt x="2127" y="260"/>
                    </a:cubicBezTo>
                    <a:cubicBezTo>
                      <a:pt x="2065" y="228"/>
                      <a:pt x="1992" y="198"/>
                      <a:pt x="1919" y="166"/>
                    </a:cubicBezTo>
                    <a:cubicBezTo>
                      <a:pt x="1805" y="115"/>
                      <a:pt x="1701" y="62"/>
                      <a:pt x="1587" y="0"/>
                    </a:cubicBezTo>
                    <a:close/>
                  </a:path>
                </a:pathLst>
              </a:custGeom>
              <a:solidFill>
                <a:srgbClr val="B8C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1" name="Google Shape;2551;p54"/>
              <p:cNvSpPr/>
              <p:nvPr/>
            </p:nvSpPr>
            <p:spPr>
              <a:xfrm>
                <a:off x="4102170" y="3418828"/>
                <a:ext cx="90368" cy="189211"/>
              </a:xfrm>
              <a:custGeom>
                <a:avLst/>
                <a:gdLst/>
                <a:ahLst/>
                <a:cxnLst/>
                <a:rect l="l" t="t" r="r" b="b"/>
                <a:pathLst>
                  <a:path w="1546" h="3237" extrusionOk="0">
                    <a:moveTo>
                      <a:pt x="1442" y="0"/>
                    </a:moveTo>
                    <a:lnTo>
                      <a:pt x="1442" y="0"/>
                    </a:lnTo>
                    <a:cubicBezTo>
                      <a:pt x="1255" y="41"/>
                      <a:pt x="1059" y="72"/>
                      <a:pt x="872" y="93"/>
                    </a:cubicBezTo>
                    <a:cubicBezTo>
                      <a:pt x="882" y="217"/>
                      <a:pt x="882" y="342"/>
                      <a:pt x="893" y="466"/>
                    </a:cubicBezTo>
                    <a:cubicBezTo>
                      <a:pt x="893" y="581"/>
                      <a:pt x="882" y="695"/>
                      <a:pt x="882" y="809"/>
                    </a:cubicBezTo>
                    <a:cubicBezTo>
                      <a:pt x="872" y="881"/>
                      <a:pt x="872" y="944"/>
                      <a:pt x="861" y="996"/>
                    </a:cubicBezTo>
                    <a:cubicBezTo>
                      <a:pt x="861" y="1037"/>
                      <a:pt x="861" y="1058"/>
                      <a:pt x="851" y="1089"/>
                    </a:cubicBezTo>
                    <a:lnTo>
                      <a:pt x="851" y="1141"/>
                    </a:lnTo>
                    <a:cubicBezTo>
                      <a:pt x="851" y="1141"/>
                      <a:pt x="851" y="1151"/>
                      <a:pt x="840" y="1172"/>
                    </a:cubicBezTo>
                    <a:cubicBezTo>
                      <a:pt x="810" y="1411"/>
                      <a:pt x="747" y="1649"/>
                      <a:pt x="674" y="1888"/>
                    </a:cubicBezTo>
                    <a:cubicBezTo>
                      <a:pt x="654" y="1992"/>
                      <a:pt x="612" y="2085"/>
                      <a:pt x="581" y="2178"/>
                    </a:cubicBezTo>
                    <a:cubicBezTo>
                      <a:pt x="571" y="2209"/>
                      <a:pt x="561" y="2230"/>
                      <a:pt x="550" y="2261"/>
                    </a:cubicBezTo>
                    <a:cubicBezTo>
                      <a:pt x="550" y="2261"/>
                      <a:pt x="529" y="2292"/>
                      <a:pt x="529" y="2303"/>
                    </a:cubicBezTo>
                    <a:cubicBezTo>
                      <a:pt x="508" y="2354"/>
                      <a:pt x="488" y="2407"/>
                      <a:pt x="467" y="2448"/>
                    </a:cubicBezTo>
                    <a:cubicBezTo>
                      <a:pt x="363" y="2656"/>
                      <a:pt x="259" y="2852"/>
                      <a:pt x="135" y="3039"/>
                    </a:cubicBezTo>
                    <a:cubicBezTo>
                      <a:pt x="93" y="3101"/>
                      <a:pt x="52" y="3163"/>
                      <a:pt x="1" y="3226"/>
                    </a:cubicBezTo>
                    <a:cubicBezTo>
                      <a:pt x="187" y="3236"/>
                      <a:pt x="374" y="3236"/>
                      <a:pt x="550" y="3236"/>
                    </a:cubicBezTo>
                    <a:lnTo>
                      <a:pt x="695" y="3236"/>
                    </a:lnTo>
                    <a:cubicBezTo>
                      <a:pt x="768" y="3122"/>
                      <a:pt x="830" y="3008"/>
                      <a:pt x="893" y="2894"/>
                    </a:cubicBezTo>
                    <a:cubicBezTo>
                      <a:pt x="1349" y="2002"/>
                      <a:pt x="1546" y="985"/>
                      <a:pt x="1442" y="0"/>
                    </a:cubicBezTo>
                    <a:close/>
                  </a:path>
                </a:pathLst>
              </a:custGeom>
              <a:solidFill>
                <a:srgbClr val="B8C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2" name="Google Shape;2552;p54"/>
              <p:cNvSpPr/>
              <p:nvPr/>
            </p:nvSpPr>
            <p:spPr>
              <a:xfrm>
                <a:off x="4274369" y="3366630"/>
                <a:ext cx="73416" cy="221360"/>
              </a:xfrm>
              <a:custGeom>
                <a:avLst/>
                <a:gdLst/>
                <a:ahLst/>
                <a:cxnLst/>
                <a:rect l="l" t="t" r="r" b="b"/>
                <a:pathLst>
                  <a:path w="1256" h="3787" extrusionOk="0">
                    <a:moveTo>
                      <a:pt x="508" y="1"/>
                    </a:moveTo>
                    <a:cubicBezTo>
                      <a:pt x="395" y="63"/>
                      <a:pt x="291" y="125"/>
                      <a:pt x="176" y="188"/>
                    </a:cubicBezTo>
                    <a:cubicBezTo>
                      <a:pt x="125" y="218"/>
                      <a:pt x="63" y="250"/>
                      <a:pt x="0" y="291"/>
                    </a:cubicBezTo>
                    <a:cubicBezTo>
                      <a:pt x="73" y="405"/>
                      <a:pt x="146" y="540"/>
                      <a:pt x="208" y="665"/>
                    </a:cubicBezTo>
                    <a:cubicBezTo>
                      <a:pt x="229" y="706"/>
                      <a:pt x="249" y="748"/>
                      <a:pt x="270" y="799"/>
                    </a:cubicBezTo>
                    <a:cubicBezTo>
                      <a:pt x="280" y="810"/>
                      <a:pt x="291" y="831"/>
                      <a:pt x="291" y="852"/>
                    </a:cubicBezTo>
                    <a:cubicBezTo>
                      <a:pt x="301" y="861"/>
                      <a:pt x="312" y="903"/>
                      <a:pt x="322" y="903"/>
                    </a:cubicBezTo>
                    <a:cubicBezTo>
                      <a:pt x="363" y="1017"/>
                      <a:pt x="405" y="1131"/>
                      <a:pt x="436" y="1256"/>
                    </a:cubicBezTo>
                    <a:cubicBezTo>
                      <a:pt x="508" y="1474"/>
                      <a:pt x="561" y="1691"/>
                      <a:pt x="591" y="1910"/>
                    </a:cubicBezTo>
                    <a:lnTo>
                      <a:pt x="591" y="1930"/>
                    </a:lnTo>
                    <a:cubicBezTo>
                      <a:pt x="602" y="1961"/>
                      <a:pt x="602" y="1982"/>
                      <a:pt x="602" y="2003"/>
                    </a:cubicBezTo>
                    <a:cubicBezTo>
                      <a:pt x="612" y="2065"/>
                      <a:pt x="612" y="2117"/>
                      <a:pt x="612" y="2179"/>
                    </a:cubicBezTo>
                    <a:cubicBezTo>
                      <a:pt x="623" y="2314"/>
                      <a:pt x="623" y="2438"/>
                      <a:pt x="623" y="2563"/>
                    </a:cubicBezTo>
                    <a:cubicBezTo>
                      <a:pt x="623" y="2677"/>
                      <a:pt x="612" y="2781"/>
                      <a:pt x="602" y="2895"/>
                    </a:cubicBezTo>
                    <a:cubicBezTo>
                      <a:pt x="602" y="2915"/>
                      <a:pt x="602" y="2947"/>
                      <a:pt x="591" y="2978"/>
                    </a:cubicBezTo>
                    <a:lnTo>
                      <a:pt x="591" y="3030"/>
                    </a:lnTo>
                    <a:cubicBezTo>
                      <a:pt x="581" y="3092"/>
                      <a:pt x="571" y="3154"/>
                      <a:pt x="561" y="3227"/>
                    </a:cubicBezTo>
                    <a:cubicBezTo>
                      <a:pt x="519" y="3413"/>
                      <a:pt x="467" y="3611"/>
                      <a:pt x="405" y="3787"/>
                    </a:cubicBezTo>
                    <a:cubicBezTo>
                      <a:pt x="633" y="3735"/>
                      <a:pt x="851" y="3673"/>
                      <a:pt x="1068" y="3611"/>
                    </a:cubicBezTo>
                    <a:cubicBezTo>
                      <a:pt x="1131" y="3320"/>
                      <a:pt x="1183" y="3040"/>
                      <a:pt x="1204" y="2739"/>
                    </a:cubicBezTo>
                    <a:cubicBezTo>
                      <a:pt x="1255" y="1785"/>
                      <a:pt x="1006" y="820"/>
                      <a:pt x="508" y="1"/>
                    </a:cubicBezTo>
                    <a:close/>
                  </a:path>
                </a:pathLst>
              </a:custGeom>
              <a:solidFill>
                <a:srgbClr val="B8C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3" name="Google Shape;2553;p54"/>
              <p:cNvSpPr/>
              <p:nvPr/>
            </p:nvSpPr>
            <p:spPr>
              <a:xfrm>
                <a:off x="4374379" y="3308471"/>
                <a:ext cx="106208" cy="223756"/>
              </a:xfrm>
              <a:custGeom>
                <a:avLst/>
                <a:gdLst/>
                <a:ahLst/>
                <a:cxnLst/>
                <a:rect l="l" t="t" r="r" b="b"/>
                <a:pathLst>
                  <a:path w="1817" h="3828" extrusionOk="0">
                    <a:moveTo>
                      <a:pt x="530" y="0"/>
                    </a:moveTo>
                    <a:cubicBezTo>
                      <a:pt x="353" y="93"/>
                      <a:pt x="177" y="197"/>
                      <a:pt x="1" y="291"/>
                    </a:cubicBezTo>
                    <a:cubicBezTo>
                      <a:pt x="21" y="311"/>
                      <a:pt x="32" y="332"/>
                      <a:pt x="53" y="342"/>
                    </a:cubicBezTo>
                    <a:cubicBezTo>
                      <a:pt x="136" y="425"/>
                      <a:pt x="219" y="508"/>
                      <a:pt x="291" y="602"/>
                    </a:cubicBezTo>
                    <a:cubicBezTo>
                      <a:pt x="333" y="643"/>
                      <a:pt x="364" y="685"/>
                      <a:pt x="406" y="726"/>
                    </a:cubicBezTo>
                    <a:cubicBezTo>
                      <a:pt x="406" y="736"/>
                      <a:pt x="416" y="747"/>
                      <a:pt x="416" y="757"/>
                    </a:cubicBezTo>
                    <a:lnTo>
                      <a:pt x="426" y="757"/>
                    </a:lnTo>
                    <a:cubicBezTo>
                      <a:pt x="436" y="778"/>
                      <a:pt x="457" y="809"/>
                      <a:pt x="478" y="830"/>
                    </a:cubicBezTo>
                    <a:cubicBezTo>
                      <a:pt x="613" y="1017"/>
                      <a:pt x="737" y="1213"/>
                      <a:pt x="841" y="1421"/>
                    </a:cubicBezTo>
                    <a:lnTo>
                      <a:pt x="903" y="1577"/>
                    </a:lnTo>
                    <a:cubicBezTo>
                      <a:pt x="924" y="1598"/>
                      <a:pt x="934" y="1618"/>
                      <a:pt x="934" y="1639"/>
                    </a:cubicBezTo>
                    <a:cubicBezTo>
                      <a:pt x="945" y="1660"/>
                      <a:pt x="955" y="1670"/>
                      <a:pt x="955" y="1690"/>
                    </a:cubicBezTo>
                    <a:cubicBezTo>
                      <a:pt x="996" y="1794"/>
                      <a:pt x="1038" y="1909"/>
                      <a:pt x="1069" y="2012"/>
                    </a:cubicBezTo>
                    <a:cubicBezTo>
                      <a:pt x="1111" y="2126"/>
                      <a:pt x="1142" y="2251"/>
                      <a:pt x="1162" y="2365"/>
                    </a:cubicBezTo>
                    <a:cubicBezTo>
                      <a:pt x="1173" y="2427"/>
                      <a:pt x="1183" y="2479"/>
                      <a:pt x="1194" y="2541"/>
                    </a:cubicBezTo>
                    <a:cubicBezTo>
                      <a:pt x="1194" y="2552"/>
                      <a:pt x="1194" y="2573"/>
                      <a:pt x="1204" y="2583"/>
                    </a:cubicBezTo>
                    <a:lnTo>
                      <a:pt x="1204" y="2603"/>
                    </a:lnTo>
                    <a:lnTo>
                      <a:pt x="1204" y="2624"/>
                    </a:lnTo>
                    <a:cubicBezTo>
                      <a:pt x="1204" y="2645"/>
                      <a:pt x="1204" y="2666"/>
                      <a:pt x="1215" y="2676"/>
                    </a:cubicBezTo>
                    <a:cubicBezTo>
                      <a:pt x="1235" y="2925"/>
                      <a:pt x="1235" y="3174"/>
                      <a:pt x="1225" y="3423"/>
                    </a:cubicBezTo>
                    <a:cubicBezTo>
                      <a:pt x="1215" y="3485"/>
                      <a:pt x="1215" y="3548"/>
                      <a:pt x="1204" y="3599"/>
                    </a:cubicBezTo>
                    <a:lnTo>
                      <a:pt x="1204" y="3651"/>
                    </a:lnTo>
                    <a:cubicBezTo>
                      <a:pt x="1194" y="3682"/>
                      <a:pt x="1194" y="3714"/>
                      <a:pt x="1183" y="3744"/>
                    </a:cubicBezTo>
                    <a:cubicBezTo>
                      <a:pt x="1183" y="3776"/>
                      <a:pt x="1173" y="3807"/>
                      <a:pt x="1173" y="3827"/>
                    </a:cubicBezTo>
                    <a:cubicBezTo>
                      <a:pt x="1381" y="3714"/>
                      <a:pt x="1598" y="3589"/>
                      <a:pt x="1806" y="3465"/>
                    </a:cubicBezTo>
                    <a:cubicBezTo>
                      <a:pt x="1816" y="3257"/>
                      <a:pt x="1816" y="3060"/>
                      <a:pt x="1806" y="2852"/>
                    </a:cubicBezTo>
                    <a:cubicBezTo>
                      <a:pt x="1743" y="1815"/>
                      <a:pt x="1308" y="840"/>
                      <a:pt x="602" y="83"/>
                    </a:cubicBezTo>
                    <a:cubicBezTo>
                      <a:pt x="581" y="52"/>
                      <a:pt x="561" y="31"/>
                      <a:pt x="530" y="0"/>
                    </a:cubicBezTo>
                    <a:close/>
                  </a:path>
                </a:pathLst>
              </a:custGeom>
              <a:solidFill>
                <a:srgbClr val="B8C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4" name="Google Shape;2554;p54"/>
              <p:cNvSpPr/>
              <p:nvPr/>
            </p:nvSpPr>
            <p:spPr>
              <a:xfrm>
                <a:off x="4495666" y="3267204"/>
                <a:ext cx="83704" cy="196517"/>
              </a:xfrm>
              <a:custGeom>
                <a:avLst/>
                <a:gdLst/>
                <a:ahLst/>
                <a:cxnLst/>
                <a:rect l="l" t="t" r="r" b="b"/>
                <a:pathLst>
                  <a:path w="1432" h="3362" extrusionOk="0">
                    <a:moveTo>
                      <a:pt x="633" y="1"/>
                    </a:moveTo>
                    <a:cubicBezTo>
                      <a:pt x="581" y="1"/>
                      <a:pt x="540" y="1"/>
                      <a:pt x="519" y="11"/>
                    </a:cubicBezTo>
                    <a:cubicBezTo>
                      <a:pt x="353" y="21"/>
                      <a:pt x="177" y="52"/>
                      <a:pt x="0" y="104"/>
                    </a:cubicBezTo>
                    <a:cubicBezTo>
                      <a:pt x="42" y="156"/>
                      <a:pt x="83" y="208"/>
                      <a:pt x="115" y="270"/>
                    </a:cubicBezTo>
                    <a:cubicBezTo>
                      <a:pt x="228" y="446"/>
                      <a:pt x="332" y="623"/>
                      <a:pt x="415" y="810"/>
                    </a:cubicBezTo>
                    <a:lnTo>
                      <a:pt x="477" y="944"/>
                    </a:lnTo>
                    <a:cubicBezTo>
                      <a:pt x="477" y="955"/>
                      <a:pt x="488" y="965"/>
                      <a:pt x="488" y="965"/>
                    </a:cubicBezTo>
                    <a:cubicBezTo>
                      <a:pt x="488" y="976"/>
                      <a:pt x="488" y="976"/>
                      <a:pt x="498" y="986"/>
                    </a:cubicBezTo>
                    <a:cubicBezTo>
                      <a:pt x="509" y="1007"/>
                      <a:pt x="519" y="1027"/>
                      <a:pt x="519" y="1059"/>
                    </a:cubicBezTo>
                    <a:cubicBezTo>
                      <a:pt x="560" y="1152"/>
                      <a:pt x="592" y="1246"/>
                      <a:pt x="623" y="1349"/>
                    </a:cubicBezTo>
                    <a:cubicBezTo>
                      <a:pt x="758" y="1764"/>
                      <a:pt x="830" y="2138"/>
                      <a:pt x="851" y="2542"/>
                    </a:cubicBezTo>
                    <a:cubicBezTo>
                      <a:pt x="862" y="2770"/>
                      <a:pt x="851" y="2988"/>
                      <a:pt x="830" y="3216"/>
                    </a:cubicBezTo>
                    <a:cubicBezTo>
                      <a:pt x="830" y="3268"/>
                      <a:pt x="820" y="3320"/>
                      <a:pt x="820" y="3362"/>
                    </a:cubicBezTo>
                    <a:cubicBezTo>
                      <a:pt x="862" y="3330"/>
                      <a:pt x="903" y="3299"/>
                      <a:pt x="934" y="3268"/>
                    </a:cubicBezTo>
                    <a:cubicBezTo>
                      <a:pt x="1120" y="3113"/>
                      <a:pt x="1286" y="2936"/>
                      <a:pt x="1432" y="2749"/>
                    </a:cubicBezTo>
                    <a:lnTo>
                      <a:pt x="1432" y="2728"/>
                    </a:lnTo>
                    <a:cubicBezTo>
                      <a:pt x="1432" y="1816"/>
                      <a:pt x="1173" y="914"/>
                      <a:pt x="716" y="125"/>
                    </a:cubicBezTo>
                    <a:cubicBezTo>
                      <a:pt x="685" y="84"/>
                      <a:pt x="664" y="42"/>
                      <a:pt x="633" y="1"/>
                    </a:cubicBezTo>
                    <a:close/>
                  </a:path>
                </a:pathLst>
              </a:custGeom>
              <a:solidFill>
                <a:srgbClr val="B8C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5" name="Google Shape;2555;p54"/>
              <p:cNvSpPr/>
              <p:nvPr/>
            </p:nvSpPr>
            <p:spPr>
              <a:xfrm>
                <a:off x="3903376" y="2529192"/>
                <a:ext cx="207565" cy="55121"/>
              </a:xfrm>
              <a:custGeom>
                <a:avLst/>
                <a:gdLst/>
                <a:ahLst/>
                <a:cxnLst/>
                <a:rect l="l" t="t" r="r" b="b"/>
                <a:pathLst>
                  <a:path w="3551" h="943" extrusionOk="0">
                    <a:moveTo>
                      <a:pt x="3465" y="1"/>
                    </a:moveTo>
                    <a:cubicBezTo>
                      <a:pt x="3435" y="1"/>
                      <a:pt x="3403" y="17"/>
                      <a:pt x="3391" y="55"/>
                    </a:cubicBezTo>
                    <a:cubicBezTo>
                      <a:pt x="3277" y="324"/>
                      <a:pt x="2955" y="407"/>
                      <a:pt x="2685" y="417"/>
                    </a:cubicBezTo>
                    <a:cubicBezTo>
                      <a:pt x="2668" y="417"/>
                      <a:pt x="2649" y="417"/>
                      <a:pt x="2629" y="417"/>
                    </a:cubicBezTo>
                    <a:cubicBezTo>
                      <a:pt x="2377" y="417"/>
                      <a:pt x="2003" y="408"/>
                      <a:pt x="1897" y="148"/>
                    </a:cubicBezTo>
                    <a:cubicBezTo>
                      <a:pt x="1883" y="115"/>
                      <a:pt x="1854" y="99"/>
                      <a:pt x="1826" y="99"/>
                    </a:cubicBezTo>
                    <a:cubicBezTo>
                      <a:pt x="1792" y="99"/>
                      <a:pt x="1758" y="123"/>
                      <a:pt x="1752" y="168"/>
                    </a:cubicBezTo>
                    <a:cubicBezTo>
                      <a:pt x="1731" y="511"/>
                      <a:pt x="1306" y="687"/>
                      <a:pt x="1016" y="760"/>
                    </a:cubicBezTo>
                    <a:cubicBezTo>
                      <a:pt x="928" y="783"/>
                      <a:pt x="837" y="796"/>
                      <a:pt x="746" y="796"/>
                    </a:cubicBezTo>
                    <a:cubicBezTo>
                      <a:pt x="517" y="796"/>
                      <a:pt x="293" y="714"/>
                      <a:pt x="144" y="521"/>
                    </a:cubicBezTo>
                    <a:cubicBezTo>
                      <a:pt x="132" y="504"/>
                      <a:pt x="116" y="497"/>
                      <a:pt x="101" y="497"/>
                    </a:cubicBezTo>
                    <a:cubicBezTo>
                      <a:pt x="51" y="497"/>
                      <a:pt x="1" y="570"/>
                      <a:pt x="41" y="625"/>
                    </a:cubicBezTo>
                    <a:cubicBezTo>
                      <a:pt x="215" y="850"/>
                      <a:pt x="480" y="943"/>
                      <a:pt x="748" y="943"/>
                    </a:cubicBezTo>
                    <a:cubicBezTo>
                      <a:pt x="863" y="943"/>
                      <a:pt x="979" y="926"/>
                      <a:pt x="1088" y="894"/>
                    </a:cubicBezTo>
                    <a:cubicBezTo>
                      <a:pt x="1389" y="811"/>
                      <a:pt x="1742" y="645"/>
                      <a:pt x="1866" y="345"/>
                    </a:cubicBezTo>
                    <a:cubicBezTo>
                      <a:pt x="2053" y="552"/>
                      <a:pt x="2416" y="562"/>
                      <a:pt x="2685" y="562"/>
                    </a:cubicBezTo>
                    <a:cubicBezTo>
                      <a:pt x="3038" y="552"/>
                      <a:pt x="3391" y="428"/>
                      <a:pt x="3526" y="85"/>
                    </a:cubicBezTo>
                    <a:cubicBezTo>
                      <a:pt x="3551" y="36"/>
                      <a:pt x="3509" y="1"/>
                      <a:pt x="3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6" name="Google Shape;2556;p54"/>
              <p:cNvSpPr/>
              <p:nvPr/>
            </p:nvSpPr>
            <p:spPr>
              <a:xfrm>
                <a:off x="3979071" y="2578993"/>
                <a:ext cx="78852" cy="31038"/>
              </a:xfrm>
              <a:custGeom>
                <a:avLst/>
                <a:gdLst/>
                <a:ahLst/>
                <a:cxnLst/>
                <a:rect l="l" t="t" r="r" b="b"/>
                <a:pathLst>
                  <a:path w="1349" h="531" extrusionOk="0">
                    <a:moveTo>
                      <a:pt x="1245" y="1"/>
                    </a:moveTo>
                    <a:cubicBezTo>
                      <a:pt x="1224" y="1"/>
                      <a:pt x="1204" y="12"/>
                      <a:pt x="1194" y="42"/>
                    </a:cubicBezTo>
                    <a:cubicBezTo>
                      <a:pt x="1090" y="208"/>
                      <a:pt x="924" y="333"/>
                      <a:pt x="726" y="374"/>
                    </a:cubicBezTo>
                    <a:cubicBezTo>
                      <a:pt x="685" y="385"/>
                      <a:pt x="643" y="385"/>
                      <a:pt x="602" y="385"/>
                    </a:cubicBezTo>
                    <a:cubicBezTo>
                      <a:pt x="436" y="385"/>
                      <a:pt x="281" y="323"/>
                      <a:pt x="156" y="219"/>
                    </a:cubicBezTo>
                    <a:cubicBezTo>
                      <a:pt x="136" y="208"/>
                      <a:pt x="125" y="198"/>
                      <a:pt x="104" y="198"/>
                    </a:cubicBezTo>
                    <a:cubicBezTo>
                      <a:pt x="53" y="198"/>
                      <a:pt x="0" y="271"/>
                      <a:pt x="53" y="323"/>
                    </a:cubicBezTo>
                    <a:cubicBezTo>
                      <a:pt x="208" y="457"/>
                      <a:pt x="405" y="530"/>
                      <a:pt x="602" y="530"/>
                    </a:cubicBezTo>
                    <a:cubicBezTo>
                      <a:pt x="654" y="530"/>
                      <a:pt x="706" y="520"/>
                      <a:pt x="747" y="520"/>
                    </a:cubicBezTo>
                    <a:cubicBezTo>
                      <a:pt x="986" y="478"/>
                      <a:pt x="1194" y="323"/>
                      <a:pt x="1318" y="115"/>
                    </a:cubicBezTo>
                    <a:cubicBezTo>
                      <a:pt x="1349" y="53"/>
                      <a:pt x="1297" y="1"/>
                      <a:pt x="1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7" name="Google Shape;2557;p54"/>
              <p:cNvSpPr/>
              <p:nvPr/>
            </p:nvSpPr>
            <p:spPr>
              <a:xfrm>
                <a:off x="3966329" y="2491490"/>
                <a:ext cx="80138" cy="57283"/>
              </a:xfrm>
              <a:custGeom>
                <a:avLst/>
                <a:gdLst/>
                <a:ahLst/>
                <a:cxnLst/>
                <a:rect l="l" t="t" r="r" b="b"/>
                <a:pathLst>
                  <a:path w="1371" h="980" extrusionOk="0">
                    <a:moveTo>
                      <a:pt x="980" y="1"/>
                    </a:moveTo>
                    <a:cubicBezTo>
                      <a:pt x="813" y="1"/>
                      <a:pt x="639" y="16"/>
                      <a:pt x="478" y="56"/>
                    </a:cubicBezTo>
                    <a:cubicBezTo>
                      <a:pt x="322" y="98"/>
                      <a:pt x="1" y="191"/>
                      <a:pt x="73" y="419"/>
                    </a:cubicBezTo>
                    <a:cubicBezTo>
                      <a:pt x="94" y="471"/>
                      <a:pt x="125" y="523"/>
                      <a:pt x="167" y="564"/>
                    </a:cubicBezTo>
                    <a:cubicBezTo>
                      <a:pt x="281" y="700"/>
                      <a:pt x="416" y="813"/>
                      <a:pt x="561" y="907"/>
                    </a:cubicBezTo>
                    <a:cubicBezTo>
                      <a:pt x="623" y="949"/>
                      <a:pt x="686" y="979"/>
                      <a:pt x="758" y="979"/>
                    </a:cubicBezTo>
                    <a:cubicBezTo>
                      <a:pt x="852" y="979"/>
                      <a:pt x="924" y="938"/>
                      <a:pt x="986" y="876"/>
                    </a:cubicBezTo>
                    <a:cubicBezTo>
                      <a:pt x="1173" y="720"/>
                      <a:pt x="1308" y="492"/>
                      <a:pt x="1359" y="253"/>
                    </a:cubicBezTo>
                    <a:cubicBezTo>
                      <a:pt x="1370" y="202"/>
                      <a:pt x="1370" y="139"/>
                      <a:pt x="1349" y="98"/>
                    </a:cubicBezTo>
                    <a:cubicBezTo>
                      <a:pt x="1349" y="87"/>
                      <a:pt x="1339" y="77"/>
                      <a:pt x="1339" y="77"/>
                    </a:cubicBezTo>
                    <a:cubicBezTo>
                      <a:pt x="1287" y="15"/>
                      <a:pt x="1204" y="4"/>
                      <a:pt x="1121" y="4"/>
                    </a:cubicBezTo>
                    <a:cubicBezTo>
                      <a:pt x="1075" y="2"/>
                      <a:pt x="1028" y="1"/>
                      <a:pt x="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8" name="Google Shape;2558;p54"/>
              <p:cNvSpPr/>
              <p:nvPr/>
            </p:nvSpPr>
            <p:spPr>
              <a:xfrm>
                <a:off x="4057864" y="2441689"/>
                <a:ext cx="52198" cy="49685"/>
              </a:xfrm>
              <a:custGeom>
                <a:avLst/>
                <a:gdLst/>
                <a:ahLst/>
                <a:cxnLst/>
                <a:rect l="l" t="t" r="r" b="b"/>
                <a:pathLst>
                  <a:path w="893" h="850" extrusionOk="0">
                    <a:moveTo>
                      <a:pt x="445" y="0"/>
                    </a:moveTo>
                    <a:cubicBezTo>
                      <a:pt x="249" y="0"/>
                      <a:pt x="56" y="117"/>
                      <a:pt x="22" y="369"/>
                    </a:cubicBezTo>
                    <a:cubicBezTo>
                      <a:pt x="1" y="597"/>
                      <a:pt x="178" y="825"/>
                      <a:pt x="406" y="846"/>
                    </a:cubicBezTo>
                    <a:cubicBezTo>
                      <a:pt x="422" y="849"/>
                      <a:pt x="439" y="850"/>
                      <a:pt x="456" y="850"/>
                    </a:cubicBezTo>
                    <a:cubicBezTo>
                      <a:pt x="657" y="850"/>
                      <a:pt x="854" y="684"/>
                      <a:pt x="883" y="483"/>
                    </a:cubicBezTo>
                    <a:cubicBezTo>
                      <a:pt x="893" y="462"/>
                      <a:pt x="893" y="441"/>
                      <a:pt x="893" y="421"/>
                    </a:cubicBezTo>
                    <a:cubicBezTo>
                      <a:pt x="893" y="150"/>
                      <a:pt x="667" y="0"/>
                      <a:pt x="4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9" name="Google Shape;2559;p54"/>
              <p:cNvSpPr/>
              <p:nvPr/>
            </p:nvSpPr>
            <p:spPr>
              <a:xfrm>
                <a:off x="3878417" y="2458231"/>
                <a:ext cx="52198" cy="50035"/>
              </a:xfrm>
              <a:custGeom>
                <a:avLst/>
                <a:gdLst/>
                <a:ahLst/>
                <a:cxnLst/>
                <a:rect l="l" t="t" r="r" b="b"/>
                <a:pathLst>
                  <a:path w="893" h="856" extrusionOk="0">
                    <a:moveTo>
                      <a:pt x="436" y="1"/>
                    </a:moveTo>
                    <a:cubicBezTo>
                      <a:pt x="241" y="1"/>
                      <a:pt x="50" y="115"/>
                      <a:pt x="21" y="366"/>
                    </a:cubicBezTo>
                    <a:cubicBezTo>
                      <a:pt x="0" y="594"/>
                      <a:pt x="177" y="822"/>
                      <a:pt x="395" y="854"/>
                    </a:cubicBezTo>
                    <a:cubicBezTo>
                      <a:pt x="407" y="855"/>
                      <a:pt x="419" y="855"/>
                      <a:pt x="431" y="855"/>
                    </a:cubicBezTo>
                    <a:cubicBezTo>
                      <a:pt x="647" y="855"/>
                      <a:pt x="853" y="686"/>
                      <a:pt x="883" y="480"/>
                    </a:cubicBezTo>
                    <a:cubicBezTo>
                      <a:pt x="883" y="459"/>
                      <a:pt x="893" y="439"/>
                      <a:pt x="893" y="418"/>
                    </a:cubicBezTo>
                    <a:cubicBezTo>
                      <a:pt x="893" y="152"/>
                      <a:pt x="661" y="1"/>
                      <a:pt x="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0" name="Google Shape;2560;p54"/>
              <p:cNvSpPr/>
              <p:nvPr/>
            </p:nvSpPr>
            <p:spPr>
              <a:xfrm>
                <a:off x="4151620" y="2424329"/>
                <a:ext cx="149697" cy="78911"/>
              </a:xfrm>
              <a:custGeom>
                <a:avLst/>
                <a:gdLst/>
                <a:ahLst/>
                <a:cxnLst/>
                <a:rect l="l" t="t" r="r" b="b"/>
                <a:pathLst>
                  <a:path w="2561" h="1350" extrusionOk="0">
                    <a:moveTo>
                      <a:pt x="2451" y="0"/>
                    </a:moveTo>
                    <a:cubicBezTo>
                      <a:pt x="2445" y="0"/>
                      <a:pt x="2439" y="1"/>
                      <a:pt x="2432" y="2"/>
                    </a:cubicBezTo>
                    <a:cubicBezTo>
                      <a:pt x="1561" y="199"/>
                      <a:pt x="731" y="625"/>
                      <a:pt x="57" y="1226"/>
                    </a:cubicBezTo>
                    <a:cubicBezTo>
                      <a:pt x="0" y="1275"/>
                      <a:pt x="51" y="1349"/>
                      <a:pt x="111" y="1349"/>
                    </a:cubicBezTo>
                    <a:cubicBezTo>
                      <a:pt x="127" y="1349"/>
                      <a:pt x="145" y="1343"/>
                      <a:pt x="160" y="1330"/>
                    </a:cubicBezTo>
                    <a:cubicBezTo>
                      <a:pt x="824" y="749"/>
                      <a:pt x="1623" y="334"/>
                      <a:pt x="2474" y="137"/>
                    </a:cubicBezTo>
                    <a:cubicBezTo>
                      <a:pt x="2560" y="117"/>
                      <a:pt x="2531" y="0"/>
                      <a:pt x="2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1" name="Google Shape;2561;p54"/>
              <p:cNvSpPr/>
              <p:nvPr/>
            </p:nvSpPr>
            <p:spPr>
              <a:xfrm>
                <a:off x="4149925" y="2473487"/>
                <a:ext cx="185704" cy="41560"/>
              </a:xfrm>
              <a:custGeom>
                <a:avLst/>
                <a:gdLst/>
                <a:ahLst/>
                <a:cxnLst/>
                <a:rect l="l" t="t" r="r" b="b"/>
                <a:pathLst>
                  <a:path w="3177" h="711" extrusionOk="0">
                    <a:moveTo>
                      <a:pt x="3084" y="1"/>
                    </a:moveTo>
                    <a:cubicBezTo>
                      <a:pt x="2056" y="1"/>
                      <a:pt x="1040" y="198"/>
                      <a:pt x="76" y="561"/>
                    </a:cubicBezTo>
                    <a:cubicBezTo>
                      <a:pt x="1" y="590"/>
                      <a:pt x="18" y="711"/>
                      <a:pt x="92" y="711"/>
                    </a:cubicBezTo>
                    <a:cubicBezTo>
                      <a:pt x="100" y="711"/>
                      <a:pt x="108" y="709"/>
                      <a:pt x="117" y="706"/>
                    </a:cubicBezTo>
                    <a:cubicBezTo>
                      <a:pt x="1061" y="344"/>
                      <a:pt x="2067" y="146"/>
                      <a:pt x="3084" y="146"/>
                    </a:cubicBezTo>
                    <a:cubicBezTo>
                      <a:pt x="3177" y="146"/>
                      <a:pt x="3177" y="1"/>
                      <a:pt x="30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2" name="Google Shape;2562;p54"/>
              <p:cNvSpPr/>
              <p:nvPr/>
            </p:nvSpPr>
            <p:spPr>
              <a:xfrm>
                <a:off x="4159160" y="2518963"/>
                <a:ext cx="157822" cy="42787"/>
              </a:xfrm>
              <a:custGeom>
                <a:avLst/>
                <a:gdLst/>
                <a:ahLst/>
                <a:cxnLst/>
                <a:rect l="l" t="t" r="r" b="b"/>
                <a:pathLst>
                  <a:path w="2700" h="732" extrusionOk="0">
                    <a:moveTo>
                      <a:pt x="84" y="1"/>
                    </a:moveTo>
                    <a:cubicBezTo>
                      <a:pt x="1" y="1"/>
                      <a:pt x="4" y="136"/>
                      <a:pt x="94" y="147"/>
                    </a:cubicBezTo>
                    <a:cubicBezTo>
                      <a:pt x="944" y="240"/>
                      <a:pt x="1785" y="426"/>
                      <a:pt x="2583" y="727"/>
                    </a:cubicBezTo>
                    <a:cubicBezTo>
                      <a:pt x="2591" y="730"/>
                      <a:pt x="2598" y="732"/>
                      <a:pt x="2605" y="732"/>
                    </a:cubicBezTo>
                    <a:cubicBezTo>
                      <a:pt x="2673" y="732"/>
                      <a:pt x="2700" y="610"/>
                      <a:pt x="2625" y="582"/>
                    </a:cubicBezTo>
                    <a:cubicBezTo>
                      <a:pt x="1805" y="281"/>
                      <a:pt x="955" y="94"/>
                      <a:pt x="94" y="1"/>
                    </a:cubicBezTo>
                    <a:cubicBezTo>
                      <a:pt x="90" y="1"/>
                      <a:pt x="87"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3" name="Google Shape;2563;p54"/>
              <p:cNvSpPr/>
              <p:nvPr/>
            </p:nvSpPr>
            <p:spPr>
              <a:xfrm>
                <a:off x="3695931" y="2478982"/>
                <a:ext cx="161855" cy="44190"/>
              </a:xfrm>
              <a:custGeom>
                <a:avLst/>
                <a:gdLst/>
                <a:ahLst/>
                <a:cxnLst/>
                <a:rect l="l" t="t" r="r" b="b"/>
                <a:pathLst>
                  <a:path w="2769" h="756" extrusionOk="0">
                    <a:moveTo>
                      <a:pt x="168" y="0"/>
                    </a:moveTo>
                    <a:cubicBezTo>
                      <a:pt x="147" y="0"/>
                      <a:pt x="126" y="0"/>
                      <a:pt x="104" y="1"/>
                    </a:cubicBezTo>
                    <a:cubicBezTo>
                      <a:pt x="11" y="1"/>
                      <a:pt x="1" y="146"/>
                      <a:pt x="94" y="146"/>
                    </a:cubicBezTo>
                    <a:cubicBezTo>
                      <a:pt x="115" y="146"/>
                      <a:pt x="137" y="146"/>
                      <a:pt x="159" y="146"/>
                    </a:cubicBezTo>
                    <a:cubicBezTo>
                      <a:pt x="1019" y="146"/>
                      <a:pt x="1866" y="353"/>
                      <a:pt x="2625" y="748"/>
                    </a:cubicBezTo>
                    <a:cubicBezTo>
                      <a:pt x="2636" y="753"/>
                      <a:pt x="2648" y="756"/>
                      <a:pt x="2658" y="756"/>
                    </a:cubicBezTo>
                    <a:cubicBezTo>
                      <a:pt x="2725" y="756"/>
                      <a:pt x="2769" y="659"/>
                      <a:pt x="2698" y="623"/>
                    </a:cubicBezTo>
                    <a:cubicBezTo>
                      <a:pt x="1917" y="218"/>
                      <a:pt x="1048"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4" name="Google Shape;2564;p54"/>
              <p:cNvSpPr/>
              <p:nvPr/>
            </p:nvSpPr>
            <p:spPr>
              <a:xfrm>
                <a:off x="3673252" y="2521593"/>
                <a:ext cx="188860" cy="21861"/>
              </a:xfrm>
              <a:custGeom>
                <a:avLst/>
                <a:gdLst/>
                <a:ahLst/>
                <a:cxnLst/>
                <a:rect l="l" t="t" r="r" b="b"/>
                <a:pathLst>
                  <a:path w="3231" h="374" extrusionOk="0">
                    <a:moveTo>
                      <a:pt x="2070" y="0"/>
                    </a:moveTo>
                    <a:cubicBezTo>
                      <a:pt x="1403" y="0"/>
                      <a:pt x="736" y="81"/>
                      <a:pt x="87" y="236"/>
                    </a:cubicBezTo>
                    <a:cubicBezTo>
                      <a:pt x="1" y="255"/>
                      <a:pt x="21" y="373"/>
                      <a:pt x="100" y="373"/>
                    </a:cubicBezTo>
                    <a:cubicBezTo>
                      <a:pt x="106" y="373"/>
                      <a:pt x="112" y="373"/>
                      <a:pt x="119" y="371"/>
                    </a:cubicBezTo>
                    <a:cubicBezTo>
                      <a:pt x="758" y="223"/>
                      <a:pt x="1414" y="145"/>
                      <a:pt x="2071" y="145"/>
                    </a:cubicBezTo>
                    <a:cubicBezTo>
                      <a:pt x="2427" y="145"/>
                      <a:pt x="2784" y="168"/>
                      <a:pt x="3137" y="215"/>
                    </a:cubicBezTo>
                    <a:cubicBezTo>
                      <a:pt x="3140" y="216"/>
                      <a:pt x="3144" y="216"/>
                      <a:pt x="3147" y="216"/>
                    </a:cubicBezTo>
                    <a:cubicBezTo>
                      <a:pt x="3231" y="216"/>
                      <a:pt x="3227" y="80"/>
                      <a:pt x="3137" y="70"/>
                    </a:cubicBezTo>
                    <a:cubicBezTo>
                      <a:pt x="2783" y="23"/>
                      <a:pt x="2427"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5" name="Google Shape;2565;p54"/>
              <p:cNvSpPr/>
              <p:nvPr/>
            </p:nvSpPr>
            <p:spPr>
              <a:xfrm>
                <a:off x="3710603" y="2539947"/>
                <a:ext cx="146131" cy="76807"/>
              </a:xfrm>
              <a:custGeom>
                <a:avLst/>
                <a:gdLst/>
                <a:ahLst/>
                <a:cxnLst/>
                <a:rect l="l" t="t" r="r" b="b"/>
                <a:pathLst>
                  <a:path w="2500" h="1314" extrusionOk="0">
                    <a:moveTo>
                      <a:pt x="2409" y="1"/>
                    </a:moveTo>
                    <a:cubicBezTo>
                      <a:pt x="2401" y="1"/>
                      <a:pt x="2393" y="2"/>
                      <a:pt x="2384" y="5"/>
                    </a:cubicBezTo>
                    <a:cubicBezTo>
                      <a:pt x="1564" y="295"/>
                      <a:pt x="787" y="690"/>
                      <a:pt x="71" y="1167"/>
                    </a:cubicBezTo>
                    <a:cubicBezTo>
                      <a:pt x="1" y="1211"/>
                      <a:pt x="42" y="1314"/>
                      <a:pt x="100" y="1314"/>
                    </a:cubicBezTo>
                    <a:cubicBezTo>
                      <a:pt x="110" y="1314"/>
                      <a:pt x="122" y="1310"/>
                      <a:pt x="133" y="1302"/>
                    </a:cubicBezTo>
                    <a:cubicBezTo>
                      <a:pt x="849" y="825"/>
                      <a:pt x="1617" y="431"/>
                      <a:pt x="2415" y="150"/>
                    </a:cubicBezTo>
                    <a:cubicBezTo>
                      <a:pt x="2500" y="122"/>
                      <a:pt x="2482" y="1"/>
                      <a:pt x="2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54"/>
              <p:cNvSpPr/>
              <p:nvPr/>
            </p:nvSpPr>
            <p:spPr>
              <a:xfrm>
                <a:off x="5585789" y="3488035"/>
                <a:ext cx="62077" cy="78852"/>
              </a:xfrm>
              <a:custGeom>
                <a:avLst/>
                <a:gdLst/>
                <a:ahLst/>
                <a:cxnLst/>
                <a:rect l="l" t="t" r="r" b="b"/>
                <a:pathLst>
                  <a:path w="1062" h="1349" extrusionOk="0">
                    <a:moveTo>
                      <a:pt x="542" y="0"/>
                    </a:moveTo>
                    <a:cubicBezTo>
                      <a:pt x="501" y="0"/>
                      <a:pt x="458" y="6"/>
                      <a:pt x="416" y="19"/>
                    </a:cubicBezTo>
                    <a:lnTo>
                      <a:pt x="333" y="40"/>
                    </a:lnTo>
                    <a:cubicBezTo>
                      <a:pt x="198" y="82"/>
                      <a:pt x="84" y="185"/>
                      <a:pt x="42" y="320"/>
                    </a:cubicBezTo>
                    <a:cubicBezTo>
                      <a:pt x="1" y="444"/>
                      <a:pt x="1" y="579"/>
                      <a:pt x="42" y="704"/>
                    </a:cubicBezTo>
                    <a:cubicBezTo>
                      <a:pt x="95" y="911"/>
                      <a:pt x="240" y="1087"/>
                      <a:pt x="416" y="1212"/>
                    </a:cubicBezTo>
                    <a:cubicBezTo>
                      <a:pt x="499" y="1274"/>
                      <a:pt x="603" y="1326"/>
                      <a:pt x="706" y="1347"/>
                    </a:cubicBezTo>
                    <a:cubicBezTo>
                      <a:pt x="719" y="1348"/>
                      <a:pt x="732" y="1349"/>
                      <a:pt x="745" y="1349"/>
                    </a:cubicBezTo>
                    <a:cubicBezTo>
                      <a:pt x="837" y="1349"/>
                      <a:pt x="933" y="1317"/>
                      <a:pt x="997" y="1253"/>
                    </a:cubicBezTo>
                    <a:cubicBezTo>
                      <a:pt x="914" y="1170"/>
                      <a:pt x="831" y="1067"/>
                      <a:pt x="821" y="953"/>
                    </a:cubicBezTo>
                    <a:cubicBezTo>
                      <a:pt x="810" y="828"/>
                      <a:pt x="883" y="714"/>
                      <a:pt x="935" y="600"/>
                    </a:cubicBezTo>
                    <a:lnTo>
                      <a:pt x="935" y="589"/>
                    </a:lnTo>
                    <a:cubicBezTo>
                      <a:pt x="1062" y="299"/>
                      <a:pt x="831" y="0"/>
                      <a:pt x="5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7" name="Google Shape;2567;p54"/>
              <p:cNvSpPr/>
              <p:nvPr/>
            </p:nvSpPr>
            <p:spPr>
              <a:xfrm>
                <a:off x="5627699" y="3549993"/>
                <a:ext cx="114625" cy="20458"/>
              </a:xfrm>
              <a:custGeom>
                <a:avLst/>
                <a:gdLst/>
                <a:ahLst/>
                <a:cxnLst/>
                <a:rect l="l" t="t" r="r" b="b"/>
                <a:pathLst>
                  <a:path w="1961" h="350" extrusionOk="0">
                    <a:moveTo>
                      <a:pt x="1162" y="1"/>
                    </a:moveTo>
                    <a:cubicBezTo>
                      <a:pt x="1098" y="1"/>
                      <a:pt x="1035" y="3"/>
                      <a:pt x="975" y="7"/>
                    </a:cubicBezTo>
                    <a:cubicBezTo>
                      <a:pt x="643" y="17"/>
                      <a:pt x="301" y="38"/>
                      <a:pt x="0" y="163"/>
                    </a:cubicBezTo>
                    <a:lnTo>
                      <a:pt x="280" y="349"/>
                    </a:lnTo>
                    <a:cubicBezTo>
                      <a:pt x="840" y="308"/>
                      <a:pt x="1400" y="276"/>
                      <a:pt x="1960" y="246"/>
                    </a:cubicBezTo>
                    <a:cubicBezTo>
                      <a:pt x="1836" y="121"/>
                      <a:pt x="1670" y="59"/>
                      <a:pt x="1494" y="27"/>
                    </a:cubicBezTo>
                    <a:cubicBezTo>
                      <a:pt x="1388" y="8"/>
                      <a:pt x="1274" y="1"/>
                      <a:pt x="1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8" name="Google Shape;2568;p54"/>
              <p:cNvSpPr/>
              <p:nvPr/>
            </p:nvSpPr>
            <p:spPr>
              <a:xfrm>
                <a:off x="5533650" y="3556365"/>
                <a:ext cx="181378" cy="25018"/>
              </a:xfrm>
              <a:custGeom>
                <a:avLst/>
                <a:gdLst/>
                <a:ahLst/>
                <a:cxnLst/>
                <a:rect l="l" t="t" r="r" b="b"/>
                <a:pathLst>
                  <a:path w="3103" h="428" extrusionOk="0">
                    <a:moveTo>
                      <a:pt x="949" y="0"/>
                    </a:moveTo>
                    <a:cubicBezTo>
                      <a:pt x="704" y="0"/>
                      <a:pt x="459" y="26"/>
                      <a:pt x="219" y="84"/>
                    </a:cubicBezTo>
                    <a:cubicBezTo>
                      <a:pt x="167" y="95"/>
                      <a:pt x="115" y="116"/>
                      <a:pt x="74" y="137"/>
                    </a:cubicBezTo>
                    <a:cubicBezTo>
                      <a:pt x="32" y="167"/>
                      <a:pt x="1" y="220"/>
                      <a:pt x="1" y="271"/>
                    </a:cubicBezTo>
                    <a:cubicBezTo>
                      <a:pt x="212" y="298"/>
                      <a:pt x="425" y="304"/>
                      <a:pt x="639" y="304"/>
                    </a:cubicBezTo>
                    <a:cubicBezTo>
                      <a:pt x="773" y="304"/>
                      <a:pt x="908" y="302"/>
                      <a:pt x="1043" y="302"/>
                    </a:cubicBezTo>
                    <a:cubicBezTo>
                      <a:pt x="1179" y="302"/>
                      <a:pt x="1316" y="304"/>
                      <a:pt x="1453" y="312"/>
                    </a:cubicBezTo>
                    <a:cubicBezTo>
                      <a:pt x="1890" y="337"/>
                      <a:pt x="2325" y="427"/>
                      <a:pt x="2762" y="427"/>
                    </a:cubicBezTo>
                    <a:cubicBezTo>
                      <a:pt x="2875" y="427"/>
                      <a:pt x="2989" y="421"/>
                      <a:pt x="3103" y="406"/>
                    </a:cubicBezTo>
                    <a:cubicBezTo>
                      <a:pt x="2819" y="154"/>
                      <a:pt x="2439" y="9"/>
                      <a:pt x="2059" y="9"/>
                    </a:cubicBezTo>
                    <a:cubicBezTo>
                      <a:pt x="1939" y="9"/>
                      <a:pt x="1819" y="24"/>
                      <a:pt x="1702" y="54"/>
                    </a:cubicBezTo>
                    <a:lnTo>
                      <a:pt x="1640" y="64"/>
                    </a:lnTo>
                    <a:cubicBezTo>
                      <a:pt x="1413" y="23"/>
                      <a:pt x="1181" y="0"/>
                      <a:pt x="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9" name="Google Shape;2569;p54"/>
              <p:cNvSpPr/>
              <p:nvPr/>
            </p:nvSpPr>
            <p:spPr>
              <a:xfrm>
                <a:off x="4995252" y="2872771"/>
                <a:ext cx="807697" cy="712536"/>
              </a:xfrm>
              <a:custGeom>
                <a:avLst/>
                <a:gdLst/>
                <a:ahLst/>
                <a:cxnLst/>
                <a:rect l="l" t="t" r="r" b="b"/>
                <a:pathLst>
                  <a:path w="13818" h="12190" extrusionOk="0">
                    <a:moveTo>
                      <a:pt x="10970" y="1"/>
                    </a:moveTo>
                    <a:cubicBezTo>
                      <a:pt x="9736" y="1"/>
                      <a:pt x="8855" y="777"/>
                      <a:pt x="8683" y="991"/>
                    </a:cubicBezTo>
                    <a:cubicBezTo>
                      <a:pt x="8414" y="1323"/>
                      <a:pt x="8299" y="1749"/>
                      <a:pt x="8248" y="2164"/>
                    </a:cubicBezTo>
                    <a:cubicBezTo>
                      <a:pt x="8216" y="2413"/>
                      <a:pt x="8206" y="2672"/>
                      <a:pt x="8133" y="2911"/>
                    </a:cubicBezTo>
                    <a:cubicBezTo>
                      <a:pt x="8061" y="3149"/>
                      <a:pt x="7916" y="3388"/>
                      <a:pt x="7687" y="3502"/>
                    </a:cubicBezTo>
                    <a:cubicBezTo>
                      <a:pt x="7757" y="3546"/>
                      <a:pt x="7837" y="3566"/>
                      <a:pt x="7917" y="3566"/>
                    </a:cubicBezTo>
                    <a:cubicBezTo>
                      <a:pt x="8063" y="3566"/>
                      <a:pt x="8209" y="3498"/>
                      <a:pt x="8289" y="3377"/>
                    </a:cubicBezTo>
                    <a:lnTo>
                      <a:pt x="8289" y="3377"/>
                    </a:lnTo>
                    <a:cubicBezTo>
                      <a:pt x="8289" y="3575"/>
                      <a:pt x="8216" y="3771"/>
                      <a:pt x="8071" y="3907"/>
                    </a:cubicBezTo>
                    <a:cubicBezTo>
                      <a:pt x="8101" y="3911"/>
                      <a:pt x="8131" y="3913"/>
                      <a:pt x="8161" y="3913"/>
                    </a:cubicBezTo>
                    <a:cubicBezTo>
                      <a:pt x="8275" y="3913"/>
                      <a:pt x="8387" y="3883"/>
                      <a:pt x="8486" y="3833"/>
                    </a:cubicBezTo>
                    <a:lnTo>
                      <a:pt x="8486" y="3833"/>
                    </a:lnTo>
                    <a:cubicBezTo>
                      <a:pt x="8476" y="4114"/>
                      <a:pt x="8455" y="4394"/>
                      <a:pt x="8424" y="4663"/>
                    </a:cubicBezTo>
                    <a:cubicBezTo>
                      <a:pt x="8248" y="5950"/>
                      <a:pt x="7656" y="7143"/>
                      <a:pt x="7075" y="8294"/>
                    </a:cubicBezTo>
                    <a:cubicBezTo>
                      <a:pt x="6754" y="8937"/>
                      <a:pt x="6422" y="9580"/>
                      <a:pt x="6100" y="10223"/>
                    </a:cubicBezTo>
                    <a:cubicBezTo>
                      <a:pt x="5913" y="10597"/>
                      <a:pt x="5717" y="10991"/>
                      <a:pt x="5353" y="11188"/>
                    </a:cubicBezTo>
                    <a:cubicBezTo>
                      <a:pt x="5171" y="11295"/>
                      <a:pt x="4971" y="11340"/>
                      <a:pt x="4766" y="11340"/>
                    </a:cubicBezTo>
                    <a:cubicBezTo>
                      <a:pt x="4354" y="11340"/>
                      <a:pt x="3919" y="11158"/>
                      <a:pt x="3559" y="10929"/>
                    </a:cubicBezTo>
                    <a:cubicBezTo>
                      <a:pt x="3527" y="10908"/>
                      <a:pt x="3497" y="10887"/>
                      <a:pt x="3465" y="10856"/>
                    </a:cubicBezTo>
                    <a:cubicBezTo>
                      <a:pt x="3299" y="10742"/>
                      <a:pt x="3154" y="10608"/>
                      <a:pt x="3020" y="10452"/>
                    </a:cubicBezTo>
                    <a:cubicBezTo>
                      <a:pt x="2812" y="10213"/>
                      <a:pt x="2635" y="9944"/>
                      <a:pt x="2386" y="9757"/>
                    </a:cubicBezTo>
                    <a:cubicBezTo>
                      <a:pt x="2276" y="9684"/>
                      <a:pt x="2143" y="9618"/>
                      <a:pt x="2013" y="9618"/>
                    </a:cubicBezTo>
                    <a:cubicBezTo>
                      <a:pt x="1996" y="9618"/>
                      <a:pt x="1978" y="9619"/>
                      <a:pt x="1962" y="9622"/>
                    </a:cubicBezTo>
                    <a:cubicBezTo>
                      <a:pt x="1816" y="9642"/>
                      <a:pt x="1692" y="9746"/>
                      <a:pt x="1671" y="9871"/>
                    </a:cubicBezTo>
                    <a:lnTo>
                      <a:pt x="1577" y="9871"/>
                    </a:lnTo>
                    <a:cubicBezTo>
                      <a:pt x="1411" y="9757"/>
                      <a:pt x="1225" y="9674"/>
                      <a:pt x="1028" y="9653"/>
                    </a:cubicBezTo>
                    <a:cubicBezTo>
                      <a:pt x="997" y="9649"/>
                      <a:pt x="965" y="9647"/>
                      <a:pt x="933" y="9647"/>
                    </a:cubicBezTo>
                    <a:cubicBezTo>
                      <a:pt x="733" y="9647"/>
                      <a:pt x="532" y="9732"/>
                      <a:pt x="416" y="9902"/>
                    </a:cubicBezTo>
                    <a:cubicBezTo>
                      <a:pt x="323" y="10037"/>
                      <a:pt x="323" y="10234"/>
                      <a:pt x="406" y="10379"/>
                    </a:cubicBezTo>
                    <a:lnTo>
                      <a:pt x="395" y="10379"/>
                    </a:lnTo>
                    <a:cubicBezTo>
                      <a:pt x="385" y="10389"/>
                      <a:pt x="385" y="10400"/>
                      <a:pt x="374" y="10410"/>
                    </a:cubicBezTo>
                    <a:cubicBezTo>
                      <a:pt x="323" y="10410"/>
                      <a:pt x="260" y="10410"/>
                      <a:pt x="219" y="10431"/>
                    </a:cubicBezTo>
                    <a:cubicBezTo>
                      <a:pt x="104" y="10483"/>
                      <a:pt x="42" y="10597"/>
                      <a:pt x="21" y="10711"/>
                    </a:cubicBezTo>
                    <a:cubicBezTo>
                      <a:pt x="1" y="10836"/>
                      <a:pt x="32" y="10949"/>
                      <a:pt x="84" y="11053"/>
                    </a:cubicBezTo>
                    <a:cubicBezTo>
                      <a:pt x="208" y="11344"/>
                      <a:pt x="457" y="11551"/>
                      <a:pt x="747" y="11686"/>
                    </a:cubicBezTo>
                    <a:cubicBezTo>
                      <a:pt x="934" y="11790"/>
                      <a:pt x="1162" y="11852"/>
                      <a:pt x="1381" y="11904"/>
                    </a:cubicBezTo>
                    <a:cubicBezTo>
                      <a:pt x="2281" y="12110"/>
                      <a:pt x="3191" y="12189"/>
                      <a:pt x="4105" y="12189"/>
                    </a:cubicBezTo>
                    <a:cubicBezTo>
                      <a:pt x="4527" y="12189"/>
                      <a:pt x="4951" y="12172"/>
                      <a:pt x="5374" y="12143"/>
                    </a:cubicBezTo>
                    <a:cubicBezTo>
                      <a:pt x="6235" y="12080"/>
                      <a:pt x="7086" y="11977"/>
                      <a:pt x="7936" y="11873"/>
                    </a:cubicBezTo>
                    <a:cubicBezTo>
                      <a:pt x="8787" y="11759"/>
                      <a:pt x="9648" y="11800"/>
                      <a:pt x="10447" y="11479"/>
                    </a:cubicBezTo>
                    <a:cubicBezTo>
                      <a:pt x="11235" y="11157"/>
                      <a:pt x="11971" y="10659"/>
                      <a:pt x="12448" y="9944"/>
                    </a:cubicBezTo>
                    <a:cubicBezTo>
                      <a:pt x="12936" y="9227"/>
                      <a:pt x="13029" y="8377"/>
                      <a:pt x="13081" y="7496"/>
                    </a:cubicBezTo>
                    <a:cubicBezTo>
                      <a:pt x="13102" y="7132"/>
                      <a:pt x="13133" y="6769"/>
                      <a:pt x="13174" y="6396"/>
                    </a:cubicBezTo>
                    <a:cubicBezTo>
                      <a:pt x="13237" y="5825"/>
                      <a:pt x="13320" y="5255"/>
                      <a:pt x="13434" y="4684"/>
                    </a:cubicBezTo>
                    <a:lnTo>
                      <a:pt x="13465" y="4529"/>
                    </a:lnTo>
                    <a:cubicBezTo>
                      <a:pt x="13600" y="3833"/>
                      <a:pt x="13817" y="3128"/>
                      <a:pt x="13755" y="2423"/>
                    </a:cubicBezTo>
                    <a:cubicBezTo>
                      <a:pt x="13693" y="1717"/>
                      <a:pt x="13413" y="981"/>
                      <a:pt x="12822" y="597"/>
                    </a:cubicBezTo>
                    <a:cubicBezTo>
                      <a:pt x="12154" y="159"/>
                      <a:pt x="11526" y="1"/>
                      <a:pt x="10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0" name="Google Shape;2570;p54"/>
              <p:cNvSpPr/>
              <p:nvPr/>
            </p:nvSpPr>
            <p:spPr>
              <a:xfrm>
                <a:off x="5309313" y="3228333"/>
                <a:ext cx="456046" cy="354222"/>
              </a:xfrm>
              <a:custGeom>
                <a:avLst/>
                <a:gdLst/>
                <a:ahLst/>
                <a:cxnLst/>
                <a:rect l="l" t="t" r="r" b="b"/>
                <a:pathLst>
                  <a:path w="7802" h="6060" extrusionOk="0">
                    <a:moveTo>
                      <a:pt x="6984" y="0"/>
                    </a:moveTo>
                    <a:cubicBezTo>
                      <a:pt x="6578" y="0"/>
                      <a:pt x="6168" y="180"/>
                      <a:pt x="5924" y="500"/>
                    </a:cubicBezTo>
                    <a:cubicBezTo>
                      <a:pt x="5613" y="894"/>
                      <a:pt x="5551" y="1413"/>
                      <a:pt x="5489" y="1911"/>
                    </a:cubicBezTo>
                    <a:cubicBezTo>
                      <a:pt x="5353" y="2865"/>
                      <a:pt x="5094" y="3891"/>
                      <a:pt x="4337" y="4493"/>
                    </a:cubicBezTo>
                    <a:cubicBezTo>
                      <a:pt x="3663" y="5022"/>
                      <a:pt x="2760" y="5115"/>
                      <a:pt x="1920" y="5261"/>
                    </a:cubicBezTo>
                    <a:cubicBezTo>
                      <a:pt x="1236" y="5375"/>
                      <a:pt x="489" y="5583"/>
                      <a:pt x="1" y="6060"/>
                    </a:cubicBezTo>
                    <a:cubicBezTo>
                      <a:pt x="862" y="5997"/>
                      <a:pt x="1713" y="5894"/>
                      <a:pt x="2563" y="5790"/>
                    </a:cubicBezTo>
                    <a:cubicBezTo>
                      <a:pt x="3414" y="5676"/>
                      <a:pt x="4275" y="5717"/>
                      <a:pt x="5074" y="5396"/>
                    </a:cubicBezTo>
                    <a:cubicBezTo>
                      <a:pt x="5862" y="5074"/>
                      <a:pt x="6598" y="4576"/>
                      <a:pt x="7075" y="3861"/>
                    </a:cubicBezTo>
                    <a:cubicBezTo>
                      <a:pt x="7563" y="3144"/>
                      <a:pt x="7656" y="2294"/>
                      <a:pt x="7708" y="1413"/>
                    </a:cubicBezTo>
                    <a:cubicBezTo>
                      <a:pt x="7729" y="1049"/>
                      <a:pt x="7760" y="686"/>
                      <a:pt x="7801" y="313"/>
                    </a:cubicBezTo>
                    <a:cubicBezTo>
                      <a:pt x="7688" y="219"/>
                      <a:pt x="7552" y="136"/>
                      <a:pt x="7418" y="74"/>
                    </a:cubicBezTo>
                    <a:cubicBezTo>
                      <a:pt x="7279" y="24"/>
                      <a:pt x="7132" y="0"/>
                      <a:pt x="6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1" name="Google Shape;2571;p54"/>
              <p:cNvSpPr/>
              <p:nvPr/>
            </p:nvSpPr>
            <p:spPr>
              <a:xfrm>
                <a:off x="5523071" y="2920994"/>
                <a:ext cx="130115" cy="173545"/>
              </a:xfrm>
              <a:custGeom>
                <a:avLst/>
                <a:gdLst/>
                <a:ahLst/>
                <a:cxnLst/>
                <a:rect l="l" t="t" r="r" b="b"/>
                <a:pathLst>
                  <a:path w="2226" h="2969" extrusionOk="0">
                    <a:moveTo>
                      <a:pt x="1129" y="1"/>
                    </a:moveTo>
                    <a:cubicBezTo>
                      <a:pt x="572" y="1"/>
                      <a:pt x="0" y="528"/>
                      <a:pt x="6" y="1453"/>
                    </a:cubicBezTo>
                    <a:cubicBezTo>
                      <a:pt x="6" y="1526"/>
                      <a:pt x="6" y="1598"/>
                      <a:pt x="16" y="1681"/>
                    </a:cubicBezTo>
                    <a:cubicBezTo>
                      <a:pt x="93" y="2400"/>
                      <a:pt x="622" y="2969"/>
                      <a:pt x="1160" y="2969"/>
                    </a:cubicBezTo>
                    <a:cubicBezTo>
                      <a:pt x="1204" y="2969"/>
                      <a:pt x="1248" y="2965"/>
                      <a:pt x="1292" y="2957"/>
                    </a:cubicBezTo>
                    <a:cubicBezTo>
                      <a:pt x="1883" y="2863"/>
                      <a:pt x="2226" y="2033"/>
                      <a:pt x="2153" y="1256"/>
                    </a:cubicBezTo>
                    <a:cubicBezTo>
                      <a:pt x="2076" y="392"/>
                      <a:pt x="1608" y="1"/>
                      <a:pt x="1129" y="1"/>
                    </a:cubicBezTo>
                    <a:close/>
                  </a:path>
                </a:pathLst>
              </a:custGeom>
              <a:solidFill>
                <a:srgbClr val="FFF3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54"/>
              <p:cNvSpPr/>
              <p:nvPr/>
            </p:nvSpPr>
            <p:spPr>
              <a:xfrm>
                <a:off x="5673116" y="3082262"/>
                <a:ext cx="136487" cy="109189"/>
              </a:xfrm>
              <a:custGeom>
                <a:avLst/>
                <a:gdLst/>
                <a:ahLst/>
                <a:cxnLst/>
                <a:rect l="l" t="t" r="r" b="b"/>
                <a:pathLst>
                  <a:path w="2335" h="1868" extrusionOk="0">
                    <a:moveTo>
                      <a:pt x="63" y="1"/>
                    </a:moveTo>
                    <a:lnTo>
                      <a:pt x="63" y="1"/>
                    </a:lnTo>
                    <a:cubicBezTo>
                      <a:pt x="1" y="270"/>
                      <a:pt x="21" y="592"/>
                      <a:pt x="125" y="862"/>
                    </a:cubicBezTo>
                    <a:cubicBezTo>
                      <a:pt x="250" y="1194"/>
                      <a:pt x="468" y="1464"/>
                      <a:pt x="717" y="1639"/>
                    </a:cubicBezTo>
                    <a:cubicBezTo>
                      <a:pt x="924" y="1785"/>
                      <a:pt x="1152" y="1868"/>
                      <a:pt x="1381" y="1868"/>
                    </a:cubicBezTo>
                    <a:cubicBezTo>
                      <a:pt x="1650" y="1858"/>
                      <a:pt x="1899" y="1722"/>
                      <a:pt x="2086" y="1494"/>
                    </a:cubicBezTo>
                    <a:cubicBezTo>
                      <a:pt x="2200" y="1349"/>
                      <a:pt x="2294" y="1152"/>
                      <a:pt x="2335" y="955"/>
                    </a:cubicBezTo>
                    <a:cubicBezTo>
                      <a:pt x="2260" y="915"/>
                      <a:pt x="2183" y="900"/>
                      <a:pt x="2104" y="900"/>
                    </a:cubicBezTo>
                    <a:cubicBezTo>
                      <a:pt x="2040" y="900"/>
                      <a:pt x="1974" y="910"/>
                      <a:pt x="1909" y="924"/>
                    </a:cubicBezTo>
                    <a:cubicBezTo>
                      <a:pt x="1754" y="966"/>
                      <a:pt x="1598" y="1038"/>
                      <a:pt x="1432" y="1090"/>
                    </a:cubicBezTo>
                    <a:cubicBezTo>
                      <a:pt x="1352" y="1109"/>
                      <a:pt x="1268" y="1120"/>
                      <a:pt x="1184" y="1120"/>
                    </a:cubicBezTo>
                    <a:cubicBezTo>
                      <a:pt x="997" y="1120"/>
                      <a:pt x="805" y="1069"/>
                      <a:pt x="634" y="955"/>
                    </a:cubicBezTo>
                    <a:cubicBezTo>
                      <a:pt x="353" y="768"/>
                      <a:pt x="157" y="415"/>
                      <a:pt x="74" y="32"/>
                    </a:cubicBezTo>
                    <a:cubicBezTo>
                      <a:pt x="63" y="21"/>
                      <a:pt x="63" y="11"/>
                      <a:pt x="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3" name="Google Shape;2573;p54"/>
              <p:cNvSpPr/>
              <p:nvPr/>
            </p:nvSpPr>
            <p:spPr>
              <a:xfrm>
                <a:off x="5671888" y="2921988"/>
                <a:ext cx="200784" cy="249475"/>
              </a:xfrm>
              <a:custGeom>
                <a:avLst/>
                <a:gdLst/>
                <a:ahLst/>
                <a:cxnLst/>
                <a:rect l="l" t="t" r="r" b="b"/>
                <a:pathLst>
                  <a:path w="3435" h="4268" extrusionOk="0">
                    <a:moveTo>
                      <a:pt x="1650" y="1"/>
                    </a:moveTo>
                    <a:cubicBezTo>
                      <a:pt x="1588" y="1"/>
                      <a:pt x="1526" y="5"/>
                      <a:pt x="1464" y="15"/>
                    </a:cubicBezTo>
                    <a:cubicBezTo>
                      <a:pt x="1183" y="56"/>
                      <a:pt x="904" y="160"/>
                      <a:pt x="686" y="357"/>
                    </a:cubicBezTo>
                    <a:cubicBezTo>
                      <a:pt x="354" y="647"/>
                      <a:pt x="167" y="1124"/>
                      <a:pt x="84" y="1622"/>
                    </a:cubicBezTo>
                    <a:cubicBezTo>
                      <a:pt x="12" y="1986"/>
                      <a:pt x="1" y="2369"/>
                      <a:pt x="84" y="2743"/>
                    </a:cubicBezTo>
                    <a:cubicBezTo>
                      <a:pt x="84" y="2753"/>
                      <a:pt x="84" y="2763"/>
                      <a:pt x="95" y="2774"/>
                    </a:cubicBezTo>
                    <a:cubicBezTo>
                      <a:pt x="178" y="3157"/>
                      <a:pt x="374" y="3510"/>
                      <a:pt x="655" y="3697"/>
                    </a:cubicBezTo>
                    <a:cubicBezTo>
                      <a:pt x="826" y="3811"/>
                      <a:pt x="1018" y="3862"/>
                      <a:pt x="1205" y="3862"/>
                    </a:cubicBezTo>
                    <a:cubicBezTo>
                      <a:pt x="1289" y="3862"/>
                      <a:pt x="1373" y="3851"/>
                      <a:pt x="1453" y="3832"/>
                    </a:cubicBezTo>
                    <a:cubicBezTo>
                      <a:pt x="1619" y="3780"/>
                      <a:pt x="1775" y="3708"/>
                      <a:pt x="1930" y="3666"/>
                    </a:cubicBezTo>
                    <a:cubicBezTo>
                      <a:pt x="1995" y="3652"/>
                      <a:pt x="2061" y="3642"/>
                      <a:pt x="2125" y="3642"/>
                    </a:cubicBezTo>
                    <a:cubicBezTo>
                      <a:pt x="2204" y="3642"/>
                      <a:pt x="2281" y="3657"/>
                      <a:pt x="2356" y="3697"/>
                    </a:cubicBezTo>
                    <a:cubicBezTo>
                      <a:pt x="2387" y="3708"/>
                      <a:pt x="2407" y="3718"/>
                      <a:pt x="2428" y="3728"/>
                    </a:cubicBezTo>
                    <a:cubicBezTo>
                      <a:pt x="2573" y="3842"/>
                      <a:pt x="2688" y="4070"/>
                      <a:pt x="2626" y="4268"/>
                    </a:cubicBezTo>
                    <a:cubicBezTo>
                      <a:pt x="3061" y="3842"/>
                      <a:pt x="3373" y="3210"/>
                      <a:pt x="3424" y="2504"/>
                    </a:cubicBezTo>
                    <a:cubicBezTo>
                      <a:pt x="3435" y="2369"/>
                      <a:pt x="3435" y="2245"/>
                      <a:pt x="3435" y="2110"/>
                    </a:cubicBezTo>
                    <a:lnTo>
                      <a:pt x="3403" y="1861"/>
                    </a:lnTo>
                    <a:cubicBezTo>
                      <a:pt x="3249" y="819"/>
                      <a:pt x="2475" y="1"/>
                      <a:pt x="1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4" name="Google Shape;2574;p54"/>
              <p:cNvSpPr/>
              <p:nvPr/>
            </p:nvSpPr>
            <p:spPr>
              <a:xfrm>
                <a:off x="5639155" y="3032520"/>
                <a:ext cx="72247" cy="90894"/>
              </a:xfrm>
              <a:custGeom>
                <a:avLst/>
                <a:gdLst/>
                <a:ahLst/>
                <a:cxnLst/>
                <a:rect l="l" t="t" r="r" b="b"/>
                <a:pathLst>
                  <a:path w="1236" h="1555" extrusionOk="0">
                    <a:moveTo>
                      <a:pt x="406" y="1"/>
                    </a:moveTo>
                    <a:cubicBezTo>
                      <a:pt x="385" y="1"/>
                      <a:pt x="364" y="12"/>
                      <a:pt x="343" y="32"/>
                    </a:cubicBezTo>
                    <a:cubicBezTo>
                      <a:pt x="333" y="32"/>
                      <a:pt x="323" y="42"/>
                      <a:pt x="323" y="53"/>
                    </a:cubicBezTo>
                    <a:cubicBezTo>
                      <a:pt x="125" y="157"/>
                      <a:pt x="1" y="364"/>
                      <a:pt x="1" y="582"/>
                    </a:cubicBezTo>
                    <a:cubicBezTo>
                      <a:pt x="1" y="607"/>
                      <a:pt x="29" y="625"/>
                      <a:pt x="55" y="625"/>
                    </a:cubicBezTo>
                    <a:cubicBezTo>
                      <a:pt x="71" y="625"/>
                      <a:pt x="87" y="618"/>
                      <a:pt x="95" y="603"/>
                    </a:cubicBezTo>
                    <a:cubicBezTo>
                      <a:pt x="146" y="499"/>
                      <a:pt x="208" y="395"/>
                      <a:pt x="270" y="312"/>
                    </a:cubicBezTo>
                    <a:cubicBezTo>
                      <a:pt x="291" y="354"/>
                      <a:pt x="323" y="406"/>
                      <a:pt x="343" y="437"/>
                    </a:cubicBezTo>
                    <a:cubicBezTo>
                      <a:pt x="385" y="520"/>
                      <a:pt x="436" y="593"/>
                      <a:pt x="478" y="676"/>
                    </a:cubicBezTo>
                    <a:cubicBezTo>
                      <a:pt x="551" y="789"/>
                      <a:pt x="623" y="904"/>
                      <a:pt x="706" y="1008"/>
                    </a:cubicBezTo>
                    <a:cubicBezTo>
                      <a:pt x="738" y="1059"/>
                      <a:pt x="758" y="1100"/>
                      <a:pt x="789" y="1153"/>
                    </a:cubicBezTo>
                    <a:cubicBezTo>
                      <a:pt x="800" y="1174"/>
                      <a:pt x="810" y="1174"/>
                      <a:pt x="831" y="1174"/>
                    </a:cubicBezTo>
                    <a:cubicBezTo>
                      <a:pt x="924" y="1298"/>
                      <a:pt x="1028" y="1422"/>
                      <a:pt x="1132" y="1536"/>
                    </a:cubicBezTo>
                    <a:cubicBezTo>
                      <a:pt x="1142" y="1549"/>
                      <a:pt x="1154" y="1554"/>
                      <a:pt x="1166" y="1554"/>
                    </a:cubicBezTo>
                    <a:cubicBezTo>
                      <a:pt x="1202" y="1554"/>
                      <a:pt x="1235" y="1503"/>
                      <a:pt x="1204" y="1464"/>
                    </a:cubicBezTo>
                    <a:cubicBezTo>
                      <a:pt x="1059" y="1298"/>
                      <a:pt x="914" y="1132"/>
                      <a:pt x="789" y="955"/>
                    </a:cubicBezTo>
                    <a:cubicBezTo>
                      <a:pt x="727" y="842"/>
                      <a:pt x="665" y="738"/>
                      <a:pt x="613" y="623"/>
                    </a:cubicBezTo>
                    <a:cubicBezTo>
                      <a:pt x="561" y="530"/>
                      <a:pt x="519" y="447"/>
                      <a:pt x="489" y="354"/>
                    </a:cubicBezTo>
                    <a:cubicBezTo>
                      <a:pt x="478" y="344"/>
                      <a:pt x="436" y="261"/>
                      <a:pt x="416" y="198"/>
                    </a:cubicBezTo>
                    <a:cubicBezTo>
                      <a:pt x="426" y="198"/>
                      <a:pt x="426" y="198"/>
                      <a:pt x="436" y="188"/>
                    </a:cubicBezTo>
                    <a:cubicBezTo>
                      <a:pt x="468" y="188"/>
                      <a:pt x="489" y="157"/>
                      <a:pt x="499" y="136"/>
                    </a:cubicBezTo>
                    <a:cubicBezTo>
                      <a:pt x="509" y="105"/>
                      <a:pt x="509" y="84"/>
                      <a:pt x="499" y="53"/>
                    </a:cubicBezTo>
                    <a:cubicBezTo>
                      <a:pt x="478" y="12"/>
                      <a:pt x="457" y="1"/>
                      <a:pt x="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5" name="Google Shape;2575;p54"/>
              <p:cNvSpPr/>
              <p:nvPr/>
            </p:nvSpPr>
            <p:spPr>
              <a:xfrm>
                <a:off x="5328134" y="3360610"/>
                <a:ext cx="250469" cy="109540"/>
              </a:xfrm>
              <a:custGeom>
                <a:avLst/>
                <a:gdLst/>
                <a:ahLst/>
                <a:cxnLst/>
                <a:rect l="l" t="t" r="r" b="b"/>
                <a:pathLst>
                  <a:path w="4285" h="1874" extrusionOk="0">
                    <a:moveTo>
                      <a:pt x="3351" y="0"/>
                    </a:moveTo>
                    <a:cubicBezTo>
                      <a:pt x="3226" y="218"/>
                      <a:pt x="3019" y="394"/>
                      <a:pt x="2781" y="487"/>
                    </a:cubicBezTo>
                    <a:cubicBezTo>
                      <a:pt x="2682" y="530"/>
                      <a:pt x="2566" y="557"/>
                      <a:pt x="2453" y="557"/>
                    </a:cubicBezTo>
                    <a:cubicBezTo>
                      <a:pt x="2316" y="557"/>
                      <a:pt x="2182" y="517"/>
                      <a:pt x="2085" y="415"/>
                    </a:cubicBezTo>
                    <a:cubicBezTo>
                      <a:pt x="2013" y="747"/>
                      <a:pt x="1640" y="955"/>
                      <a:pt x="1349" y="1068"/>
                    </a:cubicBezTo>
                    <a:cubicBezTo>
                      <a:pt x="1236" y="1109"/>
                      <a:pt x="1111" y="1132"/>
                      <a:pt x="988" y="1132"/>
                    </a:cubicBezTo>
                    <a:cubicBezTo>
                      <a:pt x="761" y="1132"/>
                      <a:pt x="539" y="1052"/>
                      <a:pt x="405" y="851"/>
                    </a:cubicBezTo>
                    <a:cubicBezTo>
                      <a:pt x="374" y="809"/>
                      <a:pt x="353" y="757"/>
                      <a:pt x="333" y="706"/>
                    </a:cubicBezTo>
                    <a:cubicBezTo>
                      <a:pt x="218" y="881"/>
                      <a:pt x="105" y="1068"/>
                      <a:pt x="1" y="1245"/>
                    </a:cubicBezTo>
                    <a:cubicBezTo>
                      <a:pt x="52" y="1317"/>
                      <a:pt x="135" y="1369"/>
                      <a:pt x="218" y="1390"/>
                    </a:cubicBezTo>
                    <a:cubicBezTo>
                      <a:pt x="252" y="1397"/>
                      <a:pt x="286" y="1400"/>
                      <a:pt x="320" y="1400"/>
                    </a:cubicBezTo>
                    <a:cubicBezTo>
                      <a:pt x="483" y="1400"/>
                      <a:pt x="643" y="1327"/>
                      <a:pt x="789" y="1276"/>
                    </a:cubicBezTo>
                    <a:cubicBezTo>
                      <a:pt x="795" y="1273"/>
                      <a:pt x="800" y="1272"/>
                      <a:pt x="806" y="1272"/>
                    </a:cubicBezTo>
                    <a:cubicBezTo>
                      <a:pt x="838" y="1272"/>
                      <a:pt x="857" y="1322"/>
                      <a:pt x="831" y="1349"/>
                    </a:cubicBezTo>
                    <a:cubicBezTo>
                      <a:pt x="727" y="1462"/>
                      <a:pt x="851" y="1618"/>
                      <a:pt x="965" y="1670"/>
                    </a:cubicBezTo>
                    <a:cubicBezTo>
                      <a:pt x="1026" y="1690"/>
                      <a:pt x="1091" y="1698"/>
                      <a:pt x="1157" y="1698"/>
                    </a:cubicBezTo>
                    <a:cubicBezTo>
                      <a:pt x="1263" y="1698"/>
                      <a:pt x="1372" y="1679"/>
                      <a:pt x="1474" y="1660"/>
                    </a:cubicBezTo>
                    <a:cubicBezTo>
                      <a:pt x="1774" y="1608"/>
                      <a:pt x="2106" y="1442"/>
                      <a:pt x="2189" y="1110"/>
                    </a:cubicBezTo>
                    <a:cubicBezTo>
                      <a:pt x="2197" y="1089"/>
                      <a:pt x="2216" y="1080"/>
                      <a:pt x="2234" y="1080"/>
                    </a:cubicBezTo>
                    <a:cubicBezTo>
                      <a:pt x="2262" y="1080"/>
                      <a:pt x="2289" y="1100"/>
                      <a:pt x="2283" y="1130"/>
                    </a:cubicBezTo>
                    <a:cubicBezTo>
                      <a:pt x="2231" y="1400"/>
                      <a:pt x="2397" y="1670"/>
                      <a:pt x="2625" y="1784"/>
                    </a:cubicBezTo>
                    <a:cubicBezTo>
                      <a:pt x="2741" y="1842"/>
                      <a:pt x="2869" y="1874"/>
                      <a:pt x="3001" y="1874"/>
                    </a:cubicBezTo>
                    <a:cubicBezTo>
                      <a:pt x="3035" y="1874"/>
                      <a:pt x="3068" y="1872"/>
                      <a:pt x="3102" y="1867"/>
                    </a:cubicBezTo>
                    <a:cubicBezTo>
                      <a:pt x="3362" y="1711"/>
                      <a:pt x="3600" y="1504"/>
                      <a:pt x="3797" y="1266"/>
                    </a:cubicBezTo>
                    <a:cubicBezTo>
                      <a:pt x="4056" y="955"/>
                      <a:pt x="4233" y="560"/>
                      <a:pt x="4284" y="155"/>
                    </a:cubicBezTo>
                    <a:lnTo>
                      <a:pt x="4284" y="155"/>
                    </a:lnTo>
                    <a:cubicBezTo>
                      <a:pt x="4233" y="208"/>
                      <a:pt x="4171" y="249"/>
                      <a:pt x="4088" y="280"/>
                    </a:cubicBezTo>
                    <a:cubicBezTo>
                      <a:pt x="4012" y="315"/>
                      <a:pt x="3932" y="333"/>
                      <a:pt x="3853" y="333"/>
                    </a:cubicBezTo>
                    <a:cubicBezTo>
                      <a:pt x="3769" y="333"/>
                      <a:pt x="3686" y="313"/>
                      <a:pt x="3611" y="270"/>
                    </a:cubicBezTo>
                    <a:cubicBezTo>
                      <a:pt x="3496" y="218"/>
                      <a:pt x="3403" y="114"/>
                      <a:pt x="33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6" name="Google Shape;2576;p54"/>
              <p:cNvSpPr/>
              <p:nvPr/>
            </p:nvSpPr>
            <p:spPr>
              <a:xfrm>
                <a:off x="5347540" y="3260190"/>
                <a:ext cx="231706" cy="166648"/>
              </a:xfrm>
              <a:custGeom>
                <a:avLst/>
                <a:gdLst/>
                <a:ahLst/>
                <a:cxnLst/>
                <a:rect l="l" t="t" r="r" b="b"/>
                <a:pathLst>
                  <a:path w="3964" h="2851" extrusionOk="0">
                    <a:moveTo>
                      <a:pt x="2354" y="1"/>
                    </a:moveTo>
                    <a:cubicBezTo>
                      <a:pt x="2236" y="1"/>
                      <a:pt x="2118" y="16"/>
                      <a:pt x="2002" y="48"/>
                    </a:cubicBezTo>
                    <a:cubicBezTo>
                      <a:pt x="1370" y="224"/>
                      <a:pt x="1048" y="847"/>
                      <a:pt x="706" y="1355"/>
                    </a:cubicBezTo>
                    <a:cubicBezTo>
                      <a:pt x="633" y="1458"/>
                      <a:pt x="571" y="1562"/>
                      <a:pt x="499" y="1666"/>
                    </a:cubicBezTo>
                    <a:cubicBezTo>
                      <a:pt x="478" y="1687"/>
                      <a:pt x="457" y="1718"/>
                      <a:pt x="446" y="1739"/>
                    </a:cubicBezTo>
                    <a:lnTo>
                      <a:pt x="104" y="2268"/>
                    </a:lnTo>
                    <a:cubicBezTo>
                      <a:pt x="94" y="2288"/>
                      <a:pt x="84" y="2299"/>
                      <a:pt x="73" y="2320"/>
                    </a:cubicBezTo>
                    <a:cubicBezTo>
                      <a:pt x="52" y="2351"/>
                      <a:pt x="21" y="2392"/>
                      <a:pt x="1" y="2424"/>
                    </a:cubicBezTo>
                    <a:cubicBezTo>
                      <a:pt x="21" y="2475"/>
                      <a:pt x="42" y="2527"/>
                      <a:pt x="73" y="2569"/>
                    </a:cubicBezTo>
                    <a:cubicBezTo>
                      <a:pt x="207" y="2770"/>
                      <a:pt x="429" y="2850"/>
                      <a:pt x="656" y="2850"/>
                    </a:cubicBezTo>
                    <a:cubicBezTo>
                      <a:pt x="779" y="2850"/>
                      <a:pt x="904" y="2827"/>
                      <a:pt x="1017" y="2786"/>
                    </a:cubicBezTo>
                    <a:cubicBezTo>
                      <a:pt x="1308" y="2673"/>
                      <a:pt x="1681" y="2465"/>
                      <a:pt x="1753" y="2133"/>
                    </a:cubicBezTo>
                    <a:cubicBezTo>
                      <a:pt x="1850" y="2235"/>
                      <a:pt x="1984" y="2275"/>
                      <a:pt x="2121" y="2275"/>
                    </a:cubicBezTo>
                    <a:cubicBezTo>
                      <a:pt x="2234" y="2275"/>
                      <a:pt x="2350" y="2248"/>
                      <a:pt x="2449" y="2205"/>
                    </a:cubicBezTo>
                    <a:cubicBezTo>
                      <a:pt x="2687" y="2112"/>
                      <a:pt x="2894" y="1936"/>
                      <a:pt x="3019" y="1718"/>
                    </a:cubicBezTo>
                    <a:cubicBezTo>
                      <a:pt x="3071" y="1832"/>
                      <a:pt x="3164" y="1936"/>
                      <a:pt x="3279" y="1988"/>
                    </a:cubicBezTo>
                    <a:cubicBezTo>
                      <a:pt x="3354" y="2031"/>
                      <a:pt x="3437" y="2051"/>
                      <a:pt x="3521" y="2051"/>
                    </a:cubicBezTo>
                    <a:cubicBezTo>
                      <a:pt x="3600" y="2051"/>
                      <a:pt x="3680" y="2033"/>
                      <a:pt x="3756" y="1998"/>
                    </a:cubicBezTo>
                    <a:cubicBezTo>
                      <a:pt x="3839" y="1967"/>
                      <a:pt x="3901" y="1926"/>
                      <a:pt x="3952" y="1873"/>
                    </a:cubicBezTo>
                    <a:cubicBezTo>
                      <a:pt x="3963" y="1822"/>
                      <a:pt x="3963" y="1780"/>
                      <a:pt x="3963" y="1728"/>
                    </a:cubicBezTo>
                    <a:lnTo>
                      <a:pt x="3963" y="1583"/>
                    </a:lnTo>
                    <a:cubicBezTo>
                      <a:pt x="3943" y="930"/>
                      <a:pt x="3507" y="349"/>
                      <a:pt x="2905" y="110"/>
                    </a:cubicBezTo>
                    <a:cubicBezTo>
                      <a:pt x="2732" y="40"/>
                      <a:pt x="2544" y="1"/>
                      <a:pt x="2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7" name="Google Shape;2577;p54"/>
              <p:cNvSpPr/>
              <p:nvPr/>
            </p:nvSpPr>
            <p:spPr>
              <a:xfrm>
                <a:off x="5282659" y="3423679"/>
                <a:ext cx="226796" cy="110884"/>
              </a:xfrm>
              <a:custGeom>
                <a:avLst/>
                <a:gdLst/>
                <a:ahLst/>
                <a:cxnLst/>
                <a:rect l="l" t="t" r="r" b="b"/>
                <a:pathLst>
                  <a:path w="3880" h="1897" extrusionOk="0">
                    <a:moveTo>
                      <a:pt x="3012" y="1"/>
                    </a:moveTo>
                    <a:cubicBezTo>
                      <a:pt x="2994" y="1"/>
                      <a:pt x="2975" y="10"/>
                      <a:pt x="2967" y="31"/>
                    </a:cubicBezTo>
                    <a:cubicBezTo>
                      <a:pt x="2884" y="363"/>
                      <a:pt x="2552" y="529"/>
                      <a:pt x="2252" y="581"/>
                    </a:cubicBezTo>
                    <a:cubicBezTo>
                      <a:pt x="2150" y="600"/>
                      <a:pt x="2041" y="619"/>
                      <a:pt x="1935" y="619"/>
                    </a:cubicBezTo>
                    <a:cubicBezTo>
                      <a:pt x="1869" y="619"/>
                      <a:pt x="1804" y="611"/>
                      <a:pt x="1743" y="591"/>
                    </a:cubicBezTo>
                    <a:cubicBezTo>
                      <a:pt x="1629" y="539"/>
                      <a:pt x="1505" y="383"/>
                      <a:pt x="1609" y="270"/>
                    </a:cubicBezTo>
                    <a:cubicBezTo>
                      <a:pt x="1635" y="243"/>
                      <a:pt x="1616" y="193"/>
                      <a:pt x="1584" y="193"/>
                    </a:cubicBezTo>
                    <a:cubicBezTo>
                      <a:pt x="1578" y="193"/>
                      <a:pt x="1573" y="194"/>
                      <a:pt x="1567" y="197"/>
                    </a:cubicBezTo>
                    <a:cubicBezTo>
                      <a:pt x="1421" y="248"/>
                      <a:pt x="1261" y="321"/>
                      <a:pt x="1098" y="321"/>
                    </a:cubicBezTo>
                    <a:cubicBezTo>
                      <a:pt x="1064" y="321"/>
                      <a:pt x="1030" y="318"/>
                      <a:pt x="996" y="311"/>
                    </a:cubicBezTo>
                    <a:cubicBezTo>
                      <a:pt x="913" y="290"/>
                      <a:pt x="830" y="238"/>
                      <a:pt x="779" y="166"/>
                    </a:cubicBezTo>
                    <a:cubicBezTo>
                      <a:pt x="758" y="197"/>
                      <a:pt x="737" y="217"/>
                      <a:pt x="727" y="249"/>
                    </a:cubicBezTo>
                    <a:cubicBezTo>
                      <a:pt x="498" y="612"/>
                      <a:pt x="281" y="964"/>
                      <a:pt x="63" y="1328"/>
                    </a:cubicBezTo>
                    <a:cubicBezTo>
                      <a:pt x="32" y="1379"/>
                      <a:pt x="0" y="1441"/>
                      <a:pt x="21" y="1494"/>
                    </a:cubicBezTo>
                    <a:cubicBezTo>
                      <a:pt x="42" y="1556"/>
                      <a:pt x="104" y="1577"/>
                      <a:pt x="166" y="1577"/>
                    </a:cubicBezTo>
                    <a:lnTo>
                      <a:pt x="177" y="1577"/>
                    </a:lnTo>
                    <a:cubicBezTo>
                      <a:pt x="146" y="1587"/>
                      <a:pt x="125" y="1607"/>
                      <a:pt x="104" y="1628"/>
                    </a:cubicBezTo>
                    <a:cubicBezTo>
                      <a:pt x="42" y="1690"/>
                      <a:pt x="21" y="1805"/>
                      <a:pt x="83" y="1856"/>
                    </a:cubicBezTo>
                    <a:cubicBezTo>
                      <a:pt x="114" y="1887"/>
                      <a:pt x="156" y="1896"/>
                      <a:pt x="200" y="1896"/>
                    </a:cubicBezTo>
                    <a:cubicBezTo>
                      <a:pt x="230" y="1896"/>
                      <a:pt x="261" y="1892"/>
                      <a:pt x="291" y="1888"/>
                    </a:cubicBezTo>
                    <a:cubicBezTo>
                      <a:pt x="462" y="1857"/>
                      <a:pt x="632" y="1798"/>
                      <a:pt x="783" y="1720"/>
                    </a:cubicBezTo>
                    <a:lnTo>
                      <a:pt x="783" y="1720"/>
                    </a:lnTo>
                    <a:cubicBezTo>
                      <a:pt x="742" y="1752"/>
                      <a:pt x="763" y="1839"/>
                      <a:pt x="810" y="1867"/>
                    </a:cubicBezTo>
                    <a:cubicBezTo>
                      <a:pt x="840" y="1888"/>
                      <a:pt x="874" y="1895"/>
                      <a:pt x="908" y="1895"/>
                    </a:cubicBezTo>
                    <a:cubicBezTo>
                      <a:pt x="942" y="1895"/>
                      <a:pt x="976" y="1888"/>
                      <a:pt x="1007" y="1877"/>
                    </a:cubicBezTo>
                    <a:cubicBezTo>
                      <a:pt x="1773" y="1722"/>
                      <a:pt x="2487" y="1360"/>
                      <a:pt x="3150" y="936"/>
                    </a:cubicBezTo>
                    <a:lnTo>
                      <a:pt x="3150" y="936"/>
                    </a:lnTo>
                    <a:cubicBezTo>
                      <a:pt x="3104" y="968"/>
                      <a:pt x="3134" y="1038"/>
                      <a:pt x="3175" y="1058"/>
                    </a:cubicBezTo>
                    <a:cubicBezTo>
                      <a:pt x="3194" y="1066"/>
                      <a:pt x="3214" y="1069"/>
                      <a:pt x="3234" y="1069"/>
                    </a:cubicBezTo>
                    <a:cubicBezTo>
                      <a:pt x="3266" y="1069"/>
                      <a:pt x="3298" y="1060"/>
                      <a:pt x="3331" y="1047"/>
                    </a:cubicBezTo>
                    <a:cubicBezTo>
                      <a:pt x="3465" y="996"/>
                      <a:pt x="3589" y="944"/>
                      <a:pt x="3704" y="881"/>
                    </a:cubicBezTo>
                    <a:cubicBezTo>
                      <a:pt x="3766" y="851"/>
                      <a:pt x="3818" y="819"/>
                      <a:pt x="3880" y="788"/>
                    </a:cubicBezTo>
                    <a:lnTo>
                      <a:pt x="3880" y="788"/>
                    </a:lnTo>
                    <a:cubicBezTo>
                      <a:pt x="3846" y="793"/>
                      <a:pt x="3813" y="795"/>
                      <a:pt x="3779" y="795"/>
                    </a:cubicBezTo>
                    <a:cubicBezTo>
                      <a:pt x="3647" y="795"/>
                      <a:pt x="3519" y="763"/>
                      <a:pt x="3403" y="705"/>
                    </a:cubicBezTo>
                    <a:cubicBezTo>
                      <a:pt x="3175" y="591"/>
                      <a:pt x="3009" y="321"/>
                      <a:pt x="3061" y="51"/>
                    </a:cubicBezTo>
                    <a:cubicBezTo>
                      <a:pt x="3067" y="21"/>
                      <a:pt x="3040" y="1"/>
                      <a:pt x="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8" name="Google Shape;2578;p54"/>
              <p:cNvSpPr/>
              <p:nvPr/>
            </p:nvSpPr>
            <p:spPr>
              <a:xfrm>
                <a:off x="5575560" y="2976172"/>
                <a:ext cx="38228" cy="36591"/>
              </a:xfrm>
              <a:custGeom>
                <a:avLst/>
                <a:gdLst/>
                <a:ahLst/>
                <a:cxnLst/>
                <a:rect l="l" t="t" r="r" b="b"/>
                <a:pathLst>
                  <a:path w="654" h="626" extrusionOk="0">
                    <a:moveTo>
                      <a:pt x="325" y="1"/>
                    </a:moveTo>
                    <a:cubicBezTo>
                      <a:pt x="164" y="1"/>
                      <a:pt x="0" y="109"/>
                      <a:pt x="0" y="301"/>
                    </a:cubicBezTo>
                    <a:lnTo>
                      <a:pt x="0" y="353"/>
                    </a:lnTo>
                    <a:cubicBezTo>
                      <a:pt x="28" y="507"/>
                      <a:pt x="173" y="625"/>
                      <a:pt x="318" y="625"/>
                    </a:cubicBezTo>
                    <a:cubicBezTo>
                      <a:pt x="330" y="625"/>
                      <a:pt x="341" y="625"/>
                      <a:pt x="353" y="623"/>
                    </a:cubicBezTo>
                    <a:cubicBezTo>
                      <a:pt x="519" y="602"/>
                      <a:pt x="653" y="436"/>
                      <a:pt x="632" y="270"/>
                    </a:cubicBezTo>
                    <a:cubicBezTo>
                      <a:pt x="608" y="85"/>
                      <a:pt x="467"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9" name="Google Shape;2579;p54"/>
              <p:cNvSpPr/>
              <p:nvPr/>
            </p:nvSpPr>
            <p:spPr>
              <a:xfrm>
                <a:off x="5397867" y="3514689"/>
                <a:ext cx="62077" cy="78911"/>
              </a:xfrm>
              <a:custGeom>
                <a:avLst/>
                <a:gdLst/>
                <a:ahLst/>
                <a:cxnLst/>
                <a:rect l="l" t="t" r="r" b="b"/>
                <a:pathLst>
                  <a:path w="1062" h="1350" extrusionOk="0">
                    <a:moveTo>
                      <a:pt x="541" y="1"/>
                    </a:moveTo>
                    <a:cubicBezTo>
                      <a:pt x="500" y="1"/>
                      <a:pt x="458" y="7"/>
                      <a:pt x="415" y="20"/>
                    </a:cubicBezTo>
                    <a:lnTo>
                      <a:pt x="332" y="40"/>
                    </a:lnTo>
                    <a:cubicBezTo>
                      <a:pt x="187" y="82"/>
                      <a:pt x="73" y="186"/>
                      <a:pt x="32" y="320"/>
                    </a:cubicBezTo>
                    <a:cubicBezTo>
                      <a:pt x="0" y="445"/>
                      <a:pt x="0" y="580"/>
                      <a:pt x="32" y="704"/>
                    </a:cubicBezTo>
                    <a:cubicBezTo>
                      <a:pt x="94" y="912"/>
                      <a:pt x="239" y="1088"/>
                      <a:pt x="415" y="1212"/>
                    </a:cubicBezTo>
                    <a:cubicBezTo>
                      <a:pt x="498" y="1274"/>
                      <a:pt x="592" y="1327"/>
                      <a:pt x="706" y="1347"/>
                    </a:cubicBezTo>
                    <a:cubicBezTo>
                      <a:pt x="718" y="1349"/>
                      <a:pt x="731" y="1349"/>
                      <a:pt x="744" y="1349"/>
                    </a:cubicBezTo>
                    <a:cubicBezTo>
                      <a:pt x="837" y="1349"/>
                      <a:pt x="933" y="1318"/>
                      <a:pt x="996" y="1254"/>
                    </a:cubicBezTo>
                    <a:cubicBezTo>
                      <a:pt x="913" y="1171"/>
                      <a:pt x="830" y="1067"/>
                      <a:pt x="820" y="953"/>
                    </a:cubicBezTo>
                    <a:cubicBezTo>
                      <a:pt x="809" y="829"/>
                      <a:pt x="882" y="714"/>
                      <a:pt x="934" y="601"/>
                    </a:cubicBezTo>
                    <a:lnTo>
                      <a:pt x="934" y="590"/>
                    </a:lnTo>
                    <a:cubicBezTo>
                      <a:pt x="1061" y="299"/>
                      <a:pt x="831" y="1"/>
                      <a:pt x="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0" name="Google Shape;2580;p54"/>
              <p:cNvSpPr/>
              <p:nvPr/>
            </p:nvSpPr>
            <p:spPr>
              <a:xfrm>
                <a:off x="5439719" y="3576706"/>
                <a:ext cx="114625" cy="20400"/>
              </a:xfrm>
              <a:custGeom>
                <a:avLst/>
                <a:gdLst/>
                <a:ahLst/>
                <a:cxnLst/>
                <a:rect l="l" t="t" r="r" b="b"/>
                <a:pathLst>
                  <a:path w="1961" h="349" extrusionOk="0">
                    <a:moveTo>
                      <a:pt x="1157" y="0"/>
                    </a:moveTo>
                    <a:cubicBezTo>
                      <a:pt x="1093" y="0"/>
                      <a:pt x="1029" y="2"/>
                      <a:pt x="965" y="6"/>
                    </a:cubicBezTo>
                    <a:cubicBezTo>
                      <a:pt x="644" y="17"/>
                      <a:pt x="301" y="37"/>
                      <a:pt x="0" y="162"/>
                    </a:cubicBezTo>
                    <a:lnTo>
                      <a:pt x="280" y="349"/>
                    </a:lnTo>
                    <a:cubicBezTo>
                      <a:pt x="840" y="307"/>
                      <a:pt x="1400" y="276"/>
                      <a:pt x="1961" y="245"/>
                    </a:cubicBezTo>
                    <a:cubicBezTo>
                      <a:pt x="1836" y="120"/>
                      <a:pt x="1670" y="58"/>
                      <a:pt x="1494" y="27"/>
                    </a:cubicBezTo>
                    <a:cubicBezTo>
                      <a:pt x="1382" y="7"/>
                      <a:pt x="1269" y="0"/>
                      <a:pt x="1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1" name="Google Shape;2581;p54"/>
              <p:cNvSpPr/>
              <p:nvPr/>
            </p:nvSpPr>
            <p:spPr>
              <a:xfrm>
                <a:off x="5345728" y="3583019"/>
                <a:ext cx="181378" cy="25018"/>
              </a:xfrm>
              <a:custGeom>
                <a:avLst/>
                <a:gdLst/>
                <a:ahLst/>
                <a:cxnLst/>
                <a:rect l="l" t="t" r="r" b="b"/>
                <a:pathLst>
                  <a:path w="3103" h="428" extrusionOk="0">
                    <a:moveTo>
                      <a:pt x="949" y="0"/>
                    </a:moveTo>
                    <a:cubicBezTo>
                      <a:pt x="703" y="0"/>
                      <a:pt x="458" y="26"/>
                      <a:pt x="218" y="85"/>
                    </a:cubicBezTo>
                    <a:cubicBezTo>
                      <a:pt x="166" y="95"/>
                      <a:pt x="115" y="116"/>
                      <a:pt x="73" y="137"/>
                    </a:cubicBezTo>
                    <a:cubicBezTo>
                      <a:pt x="32" y="168"/>
                      <a:pt x="0" y="220"/>
                      <a:pt x="0" y="271"/>
                    </a:cubicBezTo>
                    <a:cubicBezTo>
                      <a:pt x="211" y="299"/>
                      <a:pt x="424" y="304"/>
                      <a:pt x="637" y="304"/>
                    </a:cubicBezTo>
                    <a:cubicBezTo>
                      <a:pt x="771" y="304"/>
                      <a:pt x="905" y="302"/>
                      <a:pt x="1038" y="302"/>
                    </a:cubicBezTo>
                    <a:cubicBezTo>
                      <a:pt x="1174" y="302"/>
                      <a:pt x="1308" y="304"/>
                      <a:pt x="1442" y="313"/>
                    </a:cubicBezTo>
                    <a:cubicBezTo>
                      <a:pt x="1887" y="338"/>
                      <a:pt x="2324" y="428"/>
                      <a:pt x="2761" y="428"/>
                    </a:cubicBezTo>
                    <a:cubicBezTo>
                      <a:pt x="2875" y="428"/>
                      <a:pt x="2988" y="422"/>
                      <a:pt x="3102" y="407"/>
                    </a:cubicBezTo>
                    <a:cubicBezTo>
                      <a:pt x="2818" y="154"/>
                      <a:pt x="2432" y="10"/>
                      <a:pt x="2049" y="10"/>
                    </a:cubicBezTo>
                    <a:cubicBezTo>
                      <a:pt x="1928" y="10"/>
                      <a:pt x="1808" y="24"/>
                      <a:pt x="1691" y="54"/>
                    </a:cubicBezTo>
                    <a:lnTo>
                      <a:pt x="1639" y="64"/>
                    </a:lnTo>
                    <a:cubicBezTo>
                      <a:pt x="1412" y="24"/>
                      <a:pt x="1181" y="0"/>
                      <a:pt x="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2" name="Google Shape;2582;p54"/>
              <p:cNvSpPr/>
              <p:nvPr/>
            </p:nvSpPr>
            <p:spPr>
              <a:xfrm>
                <a:off x="3651040" y="2960390"/>
                <a:ext cx="96447" cy="105799"/>
              </a:xfrm>
              <a:custGeom>
                <a:avLst/>
                <a:gdLst/>
                <a:ahLst/>
                <a:cxnLst/>
                <a:rect l="l" t="t" r="r" b="b"/>
                <a:pathLst>
                  <a:path w="1650" h="1810" extrusionOk="0">
                    <a:moveTo>
                      <a:pt x="1036" y="0"/>
                    </a:moveTo>
                    <a:cubicBezTo>
                      <a:pt x="1030" y="0"/>
                      <a:pt x="1024" y="0"/>
                      <a:pt x="1018" y="1"/>
                    </a:cubicBezTo>
                    <a:cubicBezTo>
                      <a:pt x="882" y="11"/>
                      <a:pt x="810" y="146"/>
                      <a:pt x="748" y="250"/>
                    </a:cubicBezTo>
                    <a:cubicBezTo>
                      <a:pt x="550" y="633"/>
                      <a:pt x="291" y="997"/>
                      <a:pt x="1" y="1308"/>
                    </a:cubicBezTo>
                    <a:lnTo>
                      <a:pt x="146" y="1774"/>
                    </a:lnTo>
                    <a:cubicBezTo>
                      <a:pt x="216" y="1798"/>
                      <a:pt x="298" y="1810"/>
                      <a:pt x="379" y="1810"/>
                    </a:cubicBezTo>
                    <a:cubicBezTo>
                      <a:pt x="405" y="1810"/>
                      <a:pt x="432" y="1808"/>
                      <a:pt x="457" y="1806"/>
                    </a:cubicBezTo>
                    <a:cubicBezTo>
                      <a:pt x="644" y="1795"/>
                      <a:pt x="820" y="1712"/>
                      <a:pt x="976" y="1619"/>
                    </a:cubicBezTo>
                    <a:cubicBezTo>
                      <a:pt x="1173" y="1505"/>
                      <a:pt x="1359" y="1359"/>
                      <a:pt x="1484" y="1173"/>
                    </a:cubicBezTo>
                    <a:cubicBezTo>
                      <a:pt x="1608" y="976"/>
                      <a:pt x="1650" y="727"/>
                      <a:pt x="1567" y="509"/>
                    </a:cubicBezTo>
                    <a:cubicBezTo>
                      <a:pt x="1557" y="488"/>
                      <a:pt x="1536" y="457"/>
                      <a:pt x="1525" y="426"/>
                    </a:cubicBezTo>
                    <a:cubicBezTo>
                      <a:pt x="1463" y="333"/>
                      <a:pt x="1380" y="239"/>
                      <a:pt x="1297" y="156"/>
                    </a:cubicBezTo>
                    <a:cubicBezTo>
                      <a:pt x="1229" y="78"/>
                      <a:pt x="1133" y="0"/>
                      <a:pt x="10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3" name="Google Shape;2583;p54"/>
              <p:cNvSpPr/>
              <p:nvPr/>
            </p:nvSpPr>
            <p:spPr>
              <a:xfrm>
                <a:off x="3676525" y="2984999"/>
                <a:ext cx="70961" cy="80957"/>
              </a:xfrm>
              <a:custGeom>
                <a:avLst/>
                <a:gdLst/>
                <a:ahLst/>
                <a:cxnLst/>
                <a:rect l="l" t="t" r="r" b="b"/>
                <a:pathLst>
                  <a:path w="1214" h="1385" extrusionOk="0">
                    <a:moveTo>
                      <a:pt x="1038" y="0"/>
                    </a:moveTo>
                    <a:cubicBezTo>
                      <a:pt x="1031" y="0"/>
                      <a:pt x="1024" y="2"/>
                      <a:pt x="1017" y="5"/>
                    </a:cubicBezTo>
                    <a:cubicBezTo>
                      <a:pt x="893" y="16"/>
                      <a:pt x="810" y="140"/>
                      <a:pt x="757" y="254"/>
                    </a:cubicBezTo>
                    <a:cubicBezTo>
                      <a:pt x="550" y="638"/>
                      <a:pt x="291" y="991"/>
                      <a:pt x="1" y="1312"/>
                    </a:cubicBezTo>
                    <a:lnTo>
                      <a:pt x="21" y="1385"/>
                    </a:lnTo>
                    <a:cubicBezTo>
                      <a:pt x="208" y="1374"/>
                      <a:pt x="384" y="1291"/>
                      <a:pt x="540" y="1198"/>
                    </a:cubicBezTo>
                    <a:cubicBezTo>
                      <a:pt x="737" y="1084"/>
                      <a:pt x="923" y="938"/>
                      <a:pt x="1048" y="752"/>
                    </a:cubicBezTo>
                    <a:cubicBezTo>
                      <a:pt x="1172" y="555"/>
                      <a:pt x="1214" y="306"/>
                      <a:pt x="1131" y="88"/>
                    </a:cubicBezTo>
                    <a:cubicBezTo>
                      <a:pt x="1121" y="67"/>
                      <a:pt x="1100" y="36"/>
                      <a:pt x="1089" y="5"/>
                    </a:cubicBezTo>
                    <a:cubicBezTo>
                      <a:pt x="1069" y="5"/>
                      <a:pt x="1053" y="0"/>
                      <a:pt x="1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4" name="Google Shape;2584;p54"/>
              <p:cNvSpPr/>
              <p:nvPr/>
            </p:nvSpPr>
            <p:spPr>
              <a:xfrm>
                <a:off x="3438861" y="3061454"/>
                <a:ext cx="119477" cy="71371"/>
              </a:xfrm>
              <a:custGeom>
                <a:avLst/>
                <a:gdLst/>
                <a:ahLst/>
                <a:cxnLst/>
                <a:rect l="l" t="t" r="r" b="b"/>
                <a:pathLst>
                  <a:path w="2044" h="1221" extrusionOk="0">
                    <a:moveTo>
                      <a:pt x="488" y="0"/>
                    </a:moveTo>
                    <a:cubicBezTo>
                      <a:pt x="416" y="0"/>
                      <a:pt x="343" y="5"/>
                      <a:pt x="270" y="15"/>
                    </a:cubicBezTo>
                    <a:cubicBezTo>
                      <a:pt x="176" y="25"/>
                      <a:pt x="83" y="45"/>
                      <a:pt x="42" y="118"/>
                    </a:cubicBezTo>
                    <a:cubicBezTo>
                      <a:pt x="0" y="191"/>
                      <a:pt x="10" y="284"/>
                      <a:pt x="42" y="367"/>
                    </a:cubicBezTo>
                    <a:cubicBezTo>
                      <a:pt x="73" y="450"/>
                      <a:pt x="114" y="523"/>
                      <a:pt x="156" y="596"/>
                    </a:cubicBezTo>
                    <a:cubicBezTo>
                      <a:pt x="249" y="730"/>
                      <a:pt x="363" y="844"/>
                      <a:pt x="498" y="937"/>
                    </a:cubicBezTo>
                    <a:cubicBezTo>
                      <a:pt x="706" y="1073"/>
                      <a:pt x="944" y="1166"/>
                      <a:pt x="1183" y="1197"/>
                    </a:cubicBezTo>
                    <a:cubicBezTo>
                      <a:pt x="1262" y="1211"/>
                      <a:pt x="1345" y="1221"/>
                      <a:pt x="1428" y="1221"/>
                    </a:cubicBezTo>
                    <a:cubicBezTo>
                      <a:pt x="1530" y="1221"/>
                      <a:pt x="1631" y="1206"/>
                      <a:pt x="1722" y="1166"/>
                    </a:cubicBezTo>
                    <a:cubicBezTo>
                      <a:pt x="1743" y="1156"/>
                      <a:pt x="1774" y="1145"/>
                      <a:pt x="1795" y="1135"/>
                    </a:cubicBezTo>
                    <a:cubicBezTo>
                      <a:pt x="1930" y="1052"/>
                      <a:pt x="2034" y="917"/>
                      <a:pt x="2043" y="761"/>
                    </a:cubicBezTo>
                    <a:lnTo>
                      <a:pt x="1847" y="357"/>
                    </a:lnTo>
                    <a:cubicBezTo>
                      <a:pt x="1407" y="186"/>
                      <a:pt x="952" y="0"/>
                      <a:pt x="4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5" name="Google Shape;2585;p54"/>
              <p:cNvSpPr/>
              <p:nvPr/>
            </p:nvSpPr>
            <p:spPr>
              <a:xfrm>
                <a:off x="3447921" y="3095765"/>
                <a:ext cx="95862" cy="37059"/>
              </a:xfrm>
              <a:custGeom>
                <a:avLst/>
                <a:gdLst/>
                <a:ahLst/>
                <a:cxnLst/>
                <a:rect l="l" t="t" r="r" b="b"/>
                <a:pathLst>
                  <a:path w="1640" h="634" extrusionOk="0">
                    <a:moveTo>
                      <a:pt x="176" y="0"/>
                    </a:moveTo>
                    <a:cubicBezTo>
                      <a:pt x="117" y="0"/>
                      <a:pt x="59" y="3"/>
                      <a:pt x="1" y="9"/>
                    </a:cubicBezTo>
                    <a:cubicBezTo>
                      <a:pt x="94" y="143"/>
                      <a:pt x="208" y="257"/>
                      <a:pt x="343" y="350"/>
                    </a:cubicBezTo>
                    <a:cubicBezTo>
                      <a:pt x="551" y="486"/>
                      <a:pt x="789" y="579"/>
                      <a:pt x="1028" y="610"/>
                    </a:cubicBezTo>
                    <a:cubicBezTo>
                      <a:pt x="1107" y="624"/>
                      <a:pt x="1190" y="634"/>
                      <a:pt x="1273" y="634"/>
                    </a:cubicBezTo>
                    <a:cubicBezTo>
                      <a:pt x="1375" y="634"/>
                      <a:pt x="1476" y="619"/>
                      <a:pt x="1567" y="579"/>
                    </a:cubicBezTo>
                    <a:cubicBezTo>
                      <a:pt x="1588" y="569"/>
                      <a:pt x="1619" y="558"/>
                      <a:pt x="1640" y="548"/>
                    </a:cubicBezTo>
                    <a:lnTo>
                      <a:pt x="1547" y="361"/>
                    </a:lnTo>
                    <a:cubicBezTo>
                      <a:pt x="1104" y="177"/>
                      <a:pt x="644" y="0"/>
                      <a:pt x="1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6" name="Google Shape;2586;p54"/>
              <p:cNvSpPr/>
              <p:nvPr/>
            </p:nvSpPr>
            <p:spPr>
              <a:xfrm>
                <a:off x="3495208" y="3567178"/>
                <a:ext cx="118892" cy="40917"/>
              </a:xfrm>
              <a:custGeom>
                <a:avLst/>
                <a:gdLst/>
                <a:ahLst/>
                <a:cxnLst/>
                <a:rect l="l" t="t" r="r" b="b"/>
                <a:pathLst>
                  <a:path w="2034" h="700" extrusionOk="0">
                    <a:moveTo>
                      <a:pt x="1512" y="0"/>
                    </a:moveTo>
                    <a:cubicBezTo>
                      <a:pt x="1327" y="0"/>
                      <a:pt x="1147" y="30"/>
                      <a:pt x="976" y="97"/>
                    </a:cubicBezTo>
                    <a:lnTo>
                      <a:pt x="966" y="86"/>
                    </a:lnTo>
                    <a:cubicBezTo>
                      <a:pt x="951" y="85"/>
                      <a:pt x="935" y="85"/>
                      <a:pt x="920" y="85"/>
                    </a:cubicBezTo>
                    <a:cubicBezTo>
                      <a:pt x="655" y="85"/>
                      <a:pt x="393" y="167"/>
                      <a:pt x="167" y="304"/>
                    </a:cubicBezTo>
                    <a:cubicBezTo>
                      <a:pt x="115" y="335"/>
                      <a:pt x="74" y="366"/>
                      <a:pt x="42" y="408"/>
                    </a:cubicBezTo>
                    <a:cubicBezTo>
                      <a:pt x="11" y="449"/>
                      <a:pt x="1" y="512"/>
                      <a:pt x="21" y="563"/>
                    </a:cubicBezTo>
                    <a:cubicBezTo>
                      <a:pt x="53" y="636"/>
                      <a:pt x="146" y="667"/>
                      <a:pt x="229" y="678"/>
                    </a:cubicBezTo>
                    <a:cubicBezTo>
                      <a:pt x="339" y="693"/>
                      <a:pt x="450" y="700"/>
                      <a:pt x="561" y="700"/>
                    </a:cubicBezTo>
                    <a:cubicBezTo>
                      <a:pt x="900" y="700"/>
                      <a:pt x="1242" y="639"/>
                      <a:pt x="1577" y="584"/>
                    </a:cubicBezTo>
                    <a:cubicBezTo>
                      <a:pt x="1702" y="553"/>
                      <a:pt x="1837" y="532"/>
                      <a:pt x="1930" y="439"/>
                    </a:cubicBezTo>
                    <a:cubicBezTo>
                      <a:pt x="2003" y="366"/>
                      <a:pt x="2034" y="252"/>
                      <a:pt x="1992" y="159"/>
                    </a:cubicBezTo>
                    <a:cubicBezTo>
                      <a:pt x="1941" y="65"/>
                      <a:pt x="1826" y="35"/>
                      <a:pt x="1733" y="14"/>
                    </a:cubicBezTo>
                    <a:cubicBezTo>
                      <a:pt x="1659" y="5"/>
                      <a:pt x="1585" y="0"/>
                      <a:pt x="1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7" name="Google Shape;2587;p54"/>
              <p:cNvSpPr/>
              <p:nvPr/>
            </p:nvSpPr>
            <p:spPr>
              <a:xfrm>
                <a:off x="3815348" y="3567178"/>
                <a:ext cx="118892" cy="40917"/>
              </a:xfrm>
              <a:custGeom>
                <a:avLst/>
                <a:gdLst/>
                <a:ahLst/>
                <a:cxnLst/>
                <a:rect l="l" t="t" r="r" b="b"/>
                <a:pathLst>
                  <a:path w="2034" h="700" extrusionOk="0">
                    <a:moveTo>
                      <a:pt x="523" y="0"/>
                    </a:moveTo>
                    <a:cubicBezTo>
                      <a:pt x="450" y="0"/>
                      <a:pt x="376" y="5"/>
                      <a:pt x="302" y="14"/>
                    </a:cubicBezTo>
                    <a:cubicBezTo>
                      <a:pt x="208" y="35"/>
                      <a:pt x="94" y="65"/>
                      <a:pt x="42" y="159"/>
                    </a:cubicBezTo>
                    <a:cubicBezTo>
                      <a:pt x="1" y="252"/>
                      <a:pt x="32" y="366"/>
                      <a:pt x="104" y="439"/>
                    </a:cubicBezTo>
                    <a:cubicBezTo>
                      <a:pt x="198" y="532"/>
                      <a:pt x="333" y="553"/>
                      <a:pt x="468" y="584"/>
                    </a:cubicBezTo>
                    <a:cubicBezTo>
                      <a:pt x="796" y="639"/>
                      <a:pt x="1136" y="700"/>
                      <a:pt x="1474" y="700"/>
                    </a:cubicBezTo>
                    <a:cubicBezTo>
                      <a:pt x="1585" y="700"/>
                      <a:pt x="1696" y="693"/>
                      <a:pt x="1806" y="678"/>
                    </a:cubicBezTo>
                    <a:cubicBezTo>
                      <a:pt x="1889" y="667"/>
                      <a:pt x="1982" y="636"/>
                      <a:pt x="2013" y="563"/>
                    </a:cubicBezTo>
                    <a:cubicBezTo>
                      <a:pt x="2034" y="512"/>
                      <a:pt x="2024" y="449"/>
                      <a:pt x="1992" y="408"/>
                    </a:cubicBezTo>
                    <a:cubicBezTo>
                      <a:pt x="1962" y="366"/>
                      <a:pt x="1920" y="335"/>
                      <a:pt x="1868" y="304"/>
                    </a:cubicBezTo>
                    <a:cubicBezTo>
                      <a:pt x="1643" y="167"/>
                      <a:pt x="1379" y="85"/>
                      <a:pt x="1115" y="85"/>
                    </a:cubicBezTo>
                    <a:cubicBezTo>
                      <a:pt x="1100" y="85"/>
                      <a:pt x="1085" y="85"/>
                      <a:pt x="1069" y="86"/>
                    </a:cubicBezTo>
                    <a:lnTo>
                      <a:pt x="1059" y="97"/>
                    </a:lnTo>
                    <a:cubicBezTo>
                      <a:pt x="889" y="30"/>
                      <a:pt x="707" y="0"/>
                      <a:pt x="5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8" name="Google Shape;2588;p54"/>
              <p:cNvSpPr/>
              <p:nvPr/>
            </p:nvSpPr>
            <p:spPr>
              <a:xfrm>
                <a:off x="3472178" y="3028370"/>
                <a:ext cx="465691" cy="573828"/>
              </a:xfrm>
              <a:custGeom>
                <a:avLst/>
                <a:gdLst/>
                <a:ahLst/>
                <a:cxnLst/>
                <a:rect l="l" t="t" r="r" b="b"/>
                <a:pathLst>
                  <a:path w="7967" h="9817" extrusionOk="0">
                    <a:moveTo>
                      <a:pt x="3201" y="1"/>
                    </a:moveTo>
                    <a:cubicBezTo>
                      <a:pt x="2752" y="1"/>
                      <a:pt x="2305" y="125"/>
                      <a:pt x="1899" y="311"/>
                    </a:cubicBezTo>
                    <a:cubicBezTo>
                      <a:pt x="1152" y="653"/>
                      <a:pt x="551" y="1307"/>
                      <a:pt x="322" y="2095"/>
                    </a:cubicBezTo>
                    <a:cubicBezTo>
                      <a:pt x="166" y="2614"/>
                      <a:pt x="177" y="3174"/>
                      <a:pt x="198" y="3723"/>
                    </a:cubicBezTo>
                    <a:lnTo>
                      <a:pt x="198" y="3796"/>
                    </a:lnTo>
                    <a:cubicBezTo>
                      <a:pt x="208" y="4159"/>
                      <a:pt x="239" y="4543"/>
                      <a:pt x="457" y="4834"/>
                    </a:cubicBezTo>
                    <a:cubicBezTo>
                      <a:pt x="540" y="4937"/>
                      <a:pt x="1038" y="5134"/>
                      <a:pt x="1038" y="5134"/>
                    </a:cubicBezTo>
                    <a:cubicBezTo>
                      <a:pt x="1038" y="5134"/>
                      <a:pt x="447" y="5560"/>
                      <a:pt x="104" y="7323"/>
                    </a:cubicBezTo>
                    <a:cubicBezTo>
                      <a:pt x="1" y="7852"/>
                      <a:pt x="42" y="8423"/>
                      <a:pt x="281" y="8910"/>
                    </a:cubicBezTo>
                    <a:cubicBezTo>
                      <a:pt x="519" y="9387"/>
                      <a:pt x="996" y="9781"/>
                      <a:pt x="1536" y="9813"/>
                    </a:cubicBezTo>
                    <a:cubicBezTo>
                      <a:pt x="1571" y="9815"/>
                      <a:pt x="1606" y="9817"/>
                      <a:pt x="1641" y="9817"/>
                    </a:cubicBezTo>
                    <a:cubicBezTo>
                      <a:pt x="2008" y="9817"/>
                      <a:pt x="2358" y="9678"/>
                      <a:pt x="2718" y="9574"/>
                    </a:cubicBezTo>
                    <a:cubicBezTo>
                      <a:pt x="3126" y="9464"/>
                      <a:pt x="3547" y="9406"/>
                      <a:pt x="3969" y="9406"/>
                    </a:cubicBezTo>
                    <a:cubicBezTo>
                      <a:pt x="4223" y="9406"/>
                      <a:pt x="4477" y="9427"/>
                      <a:pt x="4731" y="9470"/>
                    </a:cubicBezTo>
                    <a:cubicBezTo>
                      <a:pt x="5215" y="9549"/>
                      <a:pt x="5718" y="9705"/>
                      <a:pt x="6201" y="9705"/>
                    </a:cubicBezTo>
                    <a:cubicBezTo>
                      <a:pt x="6422" y="9705"/>
                      <a:pt x="6638" y="9672"/>
                      <a:pt x="6847" y="9584"/>
                    </a:cubicBezTo>
                    <a:cubicBezTo>
                      <a:pt x="7469" y="9336"/>
                      <a:pt x="7822" y="8651"/>
                      <a:pt x="7884" y="7987"/>
                    </a:cubicBezTo>
                    <a:cubicBezTo>
                      <a:pt x="7967" y="7157"/>
                      <a:pt x="7677" y="6327"/>
                      <a:pt x="7345" y="5560"/>
                    </a:cubicBezTo>
                    <a:cubicBezTo>
                      <a:pt x="7231" y="5279"/>
                      <a:pt x="7075" y="4947"/>
                      <a:pt x="6930" y="4636"/>
                    </a:cubicBezTo>
                    <a:cubicBezTo>
                      <a:pt x="6619" y="3962"/>
                      <a:pt x="6432" y="3246"/>
                      <a:pt x="6411" y="2510"/>
                    </a:cubicBezTo>
                    <a:cubicBezTo>
                      <a:pt x="6401" y="2365"/>
                      <a:pt x="6390" y="2240"/>
                      <a:pt x="6349" y="2137"/>
                    </a:cubicBezTo>
                    <a:cubicBezTo>
                      <a:pt x="6204" y="1794"/>
                      <a:pt x="5913" y="1535"/>
                      <a:pt x="5633" y="1286"/>
                    </a:cubicBezTo>
                    <a:cubicBezTo>
                      <a:pt x="5633" y="1275"/>
                      <a:pt x="5623" y="1275"/>
                      <a:pt x="5623" y="1275"/>
                    </a:cubicBezTo>
                    <a:cubicBezTo>
                      <a:pt x="5000" y="715"/>
                      <a:pt x="4378" y="134"/>
                      <a:pt x="3507" y="20"/>
                    </a:cubicBezTo>
                    <a:cubicBezTo>
                      <a:pt x="3405" y="7"/>
                      <a:pt x="3303" y="1"/>
                      <a:pt x="3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9" name="Google Shape;2589;p54"/>
              <p:cNvSpPr/>
              <p:nvPr/>
            </p:nvSpPr>
            <p:spPr>
              <a:xfrm>
                <a:off x="3472178" y="3103539"/>
                <a:ext cx="465691" cy="498658"/>
              </a:xfrm>
              <a:custGeom>
                <a:avLst/>
                <a:gdLst/>
                <a:ahLst/>
                <a:cxnLst/>
                <a:rect l="l" t="t" r="r" b="b"/>
                <a:pathLst>
                  <a:path w="7967" h="8531" extrusionOk="0">
                    <a:moveTo>
                      <a:pt x="5633" y="0"/>
                    </a:moveTo>
                    <a:cubicBezTo>
                      <a:pt x="5083" y="155"/>
                      <a:pt x="4596" y="508"/>
                      <a:pt x="4306" y="985"/>
                    </a:cubicBezTo>
                    <a:cubicBezTo>
                      <a:pt x="4204" y="1161"/>
                      <a:pt x="4003" y="1270"/>
                      <a:pt x="3800" y="1270"/>
                    </a:cubicBezTo>
                    <a:cubicBezTo>
                      <a:pt x="3775" y="1270"/>
                      <a:pt x="3750" y="1269"/>
                      <a:pt x="3725" y="1266"/>
                    </a:cubicBezTo>
                    <a:cubicBezTo>
                      <a:pt x="3664" y="1256"/>
                      <a:pt x="3602" y="1252"/>
                      <a:pt x="3541" y="1252"/>
                    </a:cubicBezTo>
                    <a:cubicBezTo>
                      <a:pt x="3183" y="1252"/>
                      <a:pt x="2822" y="1403"/>
                      <a:pt x="2584" y="1660"/>
                    </a:cubicBezTo>
                    <a:cubicBezTo>
                      <a:pt x="2459" y="1794"/>
                      <a:pt x="2293" y="1867"/>
                      <a:pt x="2117" y="1867"/>
                    </a:cubicBezTo>
                    <a:cubicBezTo>
                      <a:pt x="2089" y="1866"/>
                      <a:pt x="2061" y="1866"/>
                      <a:pt x="2034" y="1866"/>
                    </a:cubicBezTo>
                    <a:cubicBezTo>
                      <a:pt x="1376" y="1866"/>
                      <a:pt x="716" y="2102"/>
                      <a:pt x="198" y="2510"/>
                    </a:cubicBezTo>
                    <a:cubicBezTo>
                      <a:pt x="208" y="2873"/>
                      <a:pt x="239" y="3257"/>
                      <a:pt x="457" y="3548"/>
                    </a:cubicBezTo>
                    <a:cubicBezTo>
                      <a:pt x="540" y="3651"/>
                      <a:pt x="1038" y="3848"/>
                      <a:pt x="1038" y="3848"/>
                    </a:cubicBezTo>
                    <a:cubicBezTo>
                      <a:pt x="1038" y="3848"/>
                      <a:pt x="447" y="4274"/>
                      <a:pt x="104" y="6037"/>
                    </a:cubicBezTo>
                    <a:cubicBezTo>
                      <a:pt x="1" y="6566"/>
                      <a:pt x="42" y="7137"/>
                      <a:pt x="281" y="7624"/>
                    </a:cubicBezTo>
                    <a:cubicBezTo>
                      <a:pt x="519" y="8101"/>
                      <a:pt x="996" y="8495"/>
                      <a:pt x="1536" y="8527"/>
                    </a:cubicBezTo>
                    <a:cubicBezTo>
                      <a:pt x="1571" y="8529"/>
                      <a:pt x="1606" y="8531"/>
                      <a:pt x="1641" y="8531"/>
                    </a:cubicBezTo>
                    <a:cubicBezTo>
                      <a:pt x="2008" y="8531"/>
                      <a:pt x="2358" y="8392"/>
                      <a:pt x="2718" y="8288"/>
                    </a:cubicBezTo>
                    <a:cubicBezTo>
                      <a:pt x="3126" y="8178"/>
                      <a:pt x="3547" y="8120"/>
                      <a:pt x="3969" y="8120"/>
                    </a:cubicBezTo>
                    <a:cubicBezTo>
                      <a:pt x="4223" y="8120"/>
                      <a:pt x="4477" y="8141"/>
                      <a:pt x="4731" y="8184"/>
                    </a:cubicBezTo>
                    <a:cubicBezTo>
                      <a:pt x="5215" y="8263"/>
                      <a:pt x="5718" y="8419"/>
                      <a:pt x="6201" y="8419"/>
                    </a:cubicBezTo>
                    <a:cubicBezTo>
                      <a:pt x="6422" y="8419"/>
                      <a:pt x="6638" y="8386"/>
                      <a:pt x="6847" y="8298"/>
                    </a:cubicBezTo>
                    <a:cubicBezTo>
                      <a:pt x="7469" y="8050"/>
                      <a:pt x="7822" y="7365"/>
                      <a:pt x="7884" y="6701"/>
                    </a:cubicBezTo>
                    <a:cubicBezTo>
                      <a:pt x="7967" y="5871"/>
                      <a:pt x="7677" y="5041"/>
                      <a:pt x="7345" y="4274"/>
                    </a:cubicBezTo>
                    <a:cubicBezTo>
                      <a:pt x="7231" y="3993"/>
                      <a:pt x="7075" y="3661"/>
                      <a:pt x="6930" y="3350"/>
                    </a:cubicBezTo>
                    <a:cubicBezTo>
                      <a:pt x="6619" y="2676"/>
                      <a:pt x="6432" y="1960"/>
                      <a:pt x="6411" y="1224"/>
                    </a:cubicBezTo>
                    <a:cubicBezTo>
                      <a:pt x="6401" y="1079"/>
                      <a:pt x="6390" y="954"/>
                      <a:pt x="6349" y="851"/>
                    </a:cubicBezTo>
                    <a:cubicBezTo>
                      <a:pt x="6204" y="508"/>
                      <a:pt x="5913" y="249"/>
                      <a:pt x="56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0" name="Google Shape;2590;p54"/>
              <p:cNvSpPr/>
              <p:nvPr/>
            </p:nvSpPr>
            <p:spPr>
              <a:xfrm>
                <a:off x="3675882" y="3119730"/>
                <a:ext cx="43138" cy="41560"/>
              </a:xfrm>
              <a:custGeom>
                <a:avLst/>
                <a:gdLst/>
                <a:ahLst/>
                <a:cxnLst/>
                <a:rect l="l" t="t" r="r" b="b"/>
                <a:pathLst>
                  <a:path w="738" h="711" extrusionOk="0">
                    <a:moveTo>
                      <a:pt x="365" y="0"/>
                    </a:moveTo>
                    <a:cubicBezTo>
                      <a:pt x="204" y="0"/>
                      <a:pt x="46" y="95"/>
                      <a:pt x="22" y="304"/>
                    </a:cubicBezTo>
                    <a:cubicBezTo>
                      <a:pt x="1" y="491"/>
                      <a:pt x="146" y="677"/>
                      <a:pt x="333" y="708"/>
                    </a:cubicBezTo>
                    <a:cubicBezTo>
                      <a:pt x="345" y="709"/>
                      <a:pt x="357" y="710"/>
                      <a:pt x="369" y="710"/>
                    </a:cubicBezTo>
                    <a:cubicBezTo>
                      <a:pt x="543" y="710"/>
                      <a:pt x="708" y="572"/>
                      <a:pt x="738" y="397"/>
                    </a:cubicBezTo>
                    <a:lnTo>
                      <a:pt x="738" y="345"/>
                    </a:lnTo>
                    <a:cubicBezTo>
                      <a:pt x="738" y="124"/>
                      <a:pt x="549"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1" name="Google Shape;2591;p54"/>
              <p:cNvSpPr/>
              <p:nvPr/>
            </p:nvSpPr>
            <p:spPr>
              <a:xfrm>
                <a:off x="3562545" y="3162750"/>
                <a:ext cx="43722" cy="41092"/>
              </a:xfrm>
              <a:custGeom>
                <a:avLst/>
                <a:gdLst/>
                <a:ahLst/>
                <a:cxnLst/>
                <a:rect l="l" t="t" r="r" b="b"/>
                <a:pathLst>
                  <a:path w="748" h="703" extrusionOk="0">
                    <a:moveTo>
                      <a:pt x="375" y="1"/>
                    </a:moveTo>
                    <a:cubicBezTo>
                      <a:pt x="214" y="1"/>
                      <a:pt x="56" y="96"/>
                      <a:pt x="31" y="304"/>
                    </a:cubicBezTo>
                    <a:cubicBezTo>
                      <a:pt x="1" y="491"/>
                      <a:pt x="156" y="677"/>
                      <a:pt x="332" y="698"/>
                    </a:cubicBezTo>
                    <a:cubicBezTo>
                      <a:pt x="350" y="701"/>
                      <a:pt x="367" y="702"/>
                      <a:pt x="384" y="702"/>
                    </a:cubicBezTo>
                    <a:cubicBezTo>
                      <a:pt x="554" y="702"/>
                      <a:pt x="718" y="567"/>
                      <a:pt x="737" y="398"/>
                    </a:cubicBezTo>
                    <a:cubicBezTo>
                      <a:pt x="737" y="377"/>
                      <a:pt x="747" y="366"/>
                      <a:pt x="747" y="345"/>
                    </a:cubicBezTo>
                    <a:cubicBezTo>
                      <a:pt x="747" y="124"/>
                      <a:pt x="559"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2" name="Google Shape;2592;p54"/>
              <p:cNvSpPr/>
              <p:nvPr/>
            </p:nvSpPr>
            <p:spPr>
              <a:xfrm>
                <a:off x="3623159" y="3194431"/>
                <a:ext cx="84990" cy="45885"/>
              </a:xfrm>
              <a:custGeom>
                <a:avLst/>
                <a:gdLst/>
                <a:ahLst/>
                <a:cxnLst/>
                <a:rect l="l" t="t" r="r" b="b"/>
                <a:pathLst>
                  <a:path w="1454" h="785" extrusionOk="0">
                    <a:moveTo>
                      <a:pt x="1370" y="1"/>
                    </a:moveTo>
                    <a:cubicBezTo>
                      <a:pt x="1329" y="1"/>
                      <a:pt x="1308" y="42"/>
                      <a:pt x="1308" y="73"/>
                    </a:cubicBezTo>
                    <a:cubicBezTo>
                      <a:pt x="1287" y="198"/>
                      <a:pt x="1204" y="312"/>
                      <a:pt x="1090" y="354"/>
                    </a:cubicBezTo>
                    <a:cubicBezTo>
                      <a:pt x="1047" y="369"/>
                      <a:pt x="1001" y="377"/>
                      <a:pt x="954" y="377"/>
                    </a:cubicBezTo>
                    <a:cubicBezTo>
                      <a:pt x="875" y="377"/>
                      <a:pt x="796" y="354"/>
                      <a:pt x="737" y="301"/>
                    </a:cubicBezTo>
                    <a:cubicBezTo>
                      <a:pt x="721" y="292"/>
                      <a:pt x="704" y="287"/>
                      <a:pt x="688" y="287"/>
                    </a:cubicBezTo>
                    <a:cubicBezTo>
                      <a:pt x="652" y="287"/>
                      <a:pt x="620" y="311"/>
                      <a:pt x="612" y="354"/>
                    </a:cubicBezTo>
                    <a:cubicBezTo>
                      <a:pt x="605" y="528"/>
                      <a:pt x="459" y="641"/>
                      <a:pt x="304" y="641"/>
                    </a:cubicBezTo>
                    <a:cubicBezTo>
                      <a:pt x="247" y="641"/>
                      <a:pt x="189" y="625"/>
                      <a:pt x="135" y="592"/>
                    </a:cubicBezTo>
                    <a:cubicBezTo>
                      <a:pt x="125" y="586"/>
                      <a:pt x="115" y="583"/>
                      <a:pt x="105" y="583"/>
                    </a:cubicBezTo>
                    <a:cubicBezTo>
                      <a:pt x="45" y="583"/>
                      <a:pt x="0" y="681"/>
                      <a:pt x="63" y="716"/>
                    </a:cubicBezTo>
                    <a:cubicBezTo>
                      <a:pt x="140" y="760"/>
                      <a:pt x="226" y="784"/>
                      <a:pt x="312" y="784"/>
                    </a:cubicBezTo>
                    <a:cubicBezTo>
                      <a:pt x="387" y="784"/>
                      <a:pt x="462" y="766"/>
                      <a:pt x="529" y="727"/>
                    </a:cubicBezTo>
                    <a:cubicBezTo>
                      <a:pt x="633" y="665"/>
                      <a:pt x="706" y="571"/>
                      <a:pt x="737" y="467"/>
                    </a:cubicBezTo>
                    <a:cubicBezTo>
                      <a:pt x="804" y="501"/>
                      <a:pt x="881" y="520"/>
                      <a:pt x="959" y="520"/>
                    </a:cubicBezTo>
                    <a:cubicBezTo>
                      <a:pt x="1024" y="520"/>
                      <a:pt x="1090" y="507"/>
                      <a:pt x="1152" y="478"/>
                    </a:cubicBezTo>
                    <a:cubicBezTo>
                      <a:pt x="1318" y="405"/>
                      <a:pt x="1421" y="250"/>
                      <a:pt x="1442" y="73"/>
                    </a:cubicBezTo>
                    <a:cubicBezTo>
                      <a:pt x="1453" y="42"/>
                      <a:pt x="1412"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3" name="Google Shape;2593;p54"/>
              <p:cNvSpPr/>
              <p:nvPr/>
            </p:nvSpPr>
            <p:spPr>
              <a:xfrm>
                <a:off x="3632862" y="3173856"/>
                <a:ext cx="36474" cy="32675"/>
              </a:xfrm>
              <a:custGeom>
                <a:avLst/>
                <a:gdLst/>
                <a:ahLst/>
                <a:cxnLst/>
                <a:rect l="l" t="t" r="r" b="b"/>
                <a:pathLst>
                  <a:path w="624" h="559" extrusionOk="0">
                    <a:moveTo>
                      <a:pt x="457" y="0"/>
                    </a:moveTo>
                    <a:cubicBezTo>
                      <a:pt x="395" y="0"/>
                      <a:pt x="343" y="10"/>
                      <a:pt x="291" y="31"/>
                    </a:cubicBezTo>
                    <a:cubicBezTo>
                      <a:pt x="239" y="42"/>
                      <a:pt x="177" y="72"/>
                      <a:pt x="135" y="93"/>
                    </a:cubicBezTo>
                    <a:cubicBezTo>
                      <a:pt x="94" y="125"/>
                      <a:pt x="42" y="146"/>
                      <a:pt x="22" y="197"/>
                    </a:cubicBezTo>
                    <a:cubicBezTo>
                      <a:pt x="1" y="238"/>
                      <a:pt x="1" y="291"/>
                      <a:pt x="22" y="332"/>
                    </a:cubicBezTo>
                    <a:cubicBezTo>
                      <a:pt x="42" y="384"/>
                      <a:pt x="73" y="415"/>
                      <a:pt x="114" y="446"/>
                    </a:cubicBezTo>
                    <a:cubicBezTo>
                      <a:pt x="156" y="477"/>
                      <a:pt x="208" y="508"/>
                      <a:pt x="250" y="529"/>
                    </a:cubicBezTo>
                    <a:cubicBezTo>
                      <a:pt x="286" y="544"/>
                      <a:pt x="323" y="558"/>
                      <a:pt x="363" y="558"/>
                    </a:cubicBezTo>
                    <a:cubicBezTo>
                      <a:pt x="380" y="558"/>
                      <a:pt x="397" y="556"/>
                      <a:pt x="416" y="550"/>
                    </a:cubicBezTo>
                    <a:cubicBezTo>
                      <a:pt x="457" y="540"/>
                      <a:pt x="488" y="519"/>
                      <a:pt x="519" y="477"/>
                    </a:cubicBezTo>
                    <a:cubicBezTo>
                      <a:pt x="540" y="446"/>
                      <a:pt x="561" y="404"/>
                      <a:pt x="582" y="363"/>
                    </a:cubicBezTo>
                    <a:cubicBezTo>
                      <a:pt x="602" y="311"/>
                      <a:pt x="623" y="270"/>
                      <a:pt x="623" y="208"/>
                    </a:cubicBezTo>
                    <a:cubicBezTo>
                      <a:pt x="623" y="187"/>
                      <a:pt x="623" y="166"/>
                      <a:pt x="612" y="146"/>
                    </a:cubicBezTo>
                    <a:cubicBezTo>
                      <a:pt x="592" y="72"/>
                      <a:pt x="540" y="1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4" name="Google Shape;2594;p54"/>
              <p:cNvSpPr/>
              <p:nvPr/>
            </p:nvSpPr>
            <p:spPr>
              <a:xfrm>
                <a:off x="3707446" y="3117567"/>
                <a:ext cx="71020" cy="69675"/>
              </a:xfrm>
              <a:custGeom>
                <a:avLst/>
                <a:gdLst/>
                <a:ahLst/>
                <a:cxnLst/>
                <a:rect l="l" t="t" r="r" b="b"/>
                <a:pathLst>
                  <a:path w="1215" h="1192" extrusionOk="0">
                    <a:moveTo>
                      <a:pt x="921" y="0"/>
                    </a:moveTo>
                    <a:cubicBezTo>
                      <a:pt x="915" y="0"/>
                      <a:pt x="909" y="3"/>
                      <a:pt x="903" y="9"/>
                    </a:cubicBezTo>
                    <a:cubicBezTo>
                      <a:pt x="498" y="268"/>
                      <a:pt x="187" y="652"/>
                      <a:pt x="0" y="1088"/>
                    </a:cubicBezTo>
                    <a:cubicBezTo>
                      <a:pt x="0" y="1109"/>
                      <a:pt x="0" y="1118"/>
                      <a:pt x="11" y="1118"/>
                    </a:cubicBezTo>
                    <a:cubicBezTo>
                      <a:pt x="0" y="1139"/>
                      <a:pt x="11" y="1171"/>
                      <a:pt x="21" y="1171"/>
                    </a:cubicBezTo>
                    <a:cubicBezTo>
                      <a:pt x="32" y="1181"/>
                      <a:pt x="42" y="1191"/>
                      <a:pt x="53" y="1191"/>
                    </a:cubicBezTo>
                    <a:cubicBezTo>
                      <a:pt x="426" y="1129"/>
                      <a:pt x="799" y="1109"/>
                      <a:pt x="1173" y="1109"/>
                    </a:cubicBezTo>
                    <a:cubicBezTo>
                      <a:pt x="1214" y="1109"/>
                      <a:pt x="1214" y="1035"/>
                      <a:pt x="1173" y="1035"/>
                    </a:cubicBezTo>
                    <a:cubicBezTo>
                      <a:pt x="830" y="1035"/>
                      <a:pt x="488" y="1056"/>
                      <a:pt x="156" y="1109"/>
                    </a:cubicBezTo>
                    <a:cubicBezTo>
                      <a:pt x="436" y="901"/>
                      <a:pt x="737" y="735"/>
                      <a:pt x="1058" y="579"/>
                    </a:cubicBezTo>
                    <a:cubicBezTo>
                      <a:pt x="1097" y="570"/>
                      <a:pt x="1073" y="516"/>
                      <a:pt x="1037" y="516"/>
                    </a:cubicBezTo>
                    <a:cubicBezTo>
                      <a:pt x="1034" y="516"/>
                      <a:pt x="1031" y="516"/>
                      <a:pt x="1028" y="517"/>
                    </a:cubicBezTo>
                    <a:cubicBezTo>
                      <a:pt x="696" y="673"/>
                      <a:pt x="394" y="849"/>
                      <a:pt x="94" y="1056"/>
                    </a:cubicBezTo>
                    <a:cubicBezTo>
                      <a:pt x="281" y="662"/>
                      <a:pt x="571" y="309"/>
                      <a:pt x="934" y="71"/>
                    </a:cubicBezTo>
                    <a:cubicBezTo>
                      <a:pt x="959" y="46"/>
                      <a:pt x="944" y="0"/>
                      <a:pt x="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5" name="Google Shape;2595;p54"/>
              <p:cNvSpPr/>
              <p:nvPr/>
            </p:nvSpPr>
            <p:spPr>
              <a:xfrm>
                <a:off x="3529520" y="3209395"/>
                <a:ext cx="89432" cy="63129"/>
              </a:xfrm>
              <a:custGeom>
                <a:avLst/>
                <a:gdLst/>
                <a:ahLst/>
                <a:cxnLst/>
                <a:rect l="l" t="t" r="r" b="b"/>
                <a:pathLst>
                  <a:path w="1530" h="1080" extrusionOk="0">
                    <a:moveTo>
                      <a:pt x="1008" y="0"/>
                    </a:moveTo>
                    <a:cubicBezTo>
                      <a:pt x="681" y="0"/>
                      <a:pt x="351" y="65"/>
                      <a:pt x="36" y="191"/>
                    </a:cubicBezTo>
                    <a:cubicBezTo>
                      <a:pt x="0" y="208"/>
                      <a:pt x="19" y="257"/>
                      <a:pt x="51" y="257"/>
                    </a:cubicBezTo>
                    <a:cubicBezTo>
                      <a:pt x="56" y="257"/>
                      <a:pt x="62" y="256"/>
                      <a:pt x="68" y="253"/>
                    </a:cubicBezTo>
                    <a:cubicBezTo>
                      <a:pt x="361" y="131"/>
                      <a:pt x="670" y="74"/>
                      <a:pt x="977" y="74"/>
                    </a:cubicBezTo>
                    <a:cubicBezTo>
                      <a:pt x="1113" y="74"/>
                      <a:pt x="1250" y="85"/>
                      <a:pt x="1385" y="108"/>
                    </a:cubicBezTo>
                    <a:cubicBezTo>
                      <a:pt x="1043" y="243"/>
                      <a:pt x="700" y="409"/>
                      <a:pt x="379" y="596"/>
                    </a:cubicBezTo>
                    <a:cubicBezTo>
                      <a:pt x="343" y="622"/>
                      <a:pt x="361" y="672"/>
                      <a:pt x="393" y="672"/>
                    </a:cubicBezTo>
                    <a:cubicBezTo>
                      <a:pt x="398" y="672"/>
                      <a:pt x="404" y="671"/>
                      <a:pt x="409" y="668"/>
                    </a:cubicBezTo>
                    <a:cubicBezTo>
                      <a:pt x="731" y="471"/>
                      <a:pt x="1053" y="315"/>
                      <a:pt x="1395" y="181"/>
                    </a:cubicBezTo>
                    <a:lnTo>
                      <a:pt x="1395" y="181"/>
                    </a:lnTo>
                    <a:cubicBezTo>
                      <a:pt x="1146" y="450"/>
                      <a:pt x="918" y="730"/>
                      <a:pt x="711" y="1031"/>
                    </a:cubicBezTo>
                    <a:cubicBezTo>
                      <a:pt x="689" y="1053"/>
                      <a:pt x="712" y="1079"/>
                      <a:pt x="740" y="1079"/>
                    </a:cubicBezTo>
                    <a:cubicBezTo>
                      <a:pt x="751" y="1079"/>
                      <a:pt x="763" y="1074"/>
                      <a:pt x="773" y="1062"/>
                    </a:cubicBezTo>
                    <a:cubicBezTo>
                      <a:pt x="1001" y="741"/>
                      <a:pt x="1250" y="430"/>
                      <a:pt x="1520" y="149"/>
                    </a:cubicBezTo>
                    <a:cubicBezTo>
                      <a:pt x="1530" y="139"/>
                      <a:pt x="1530" y="118"/>
                      <a:pt x="1530" y="108"/>
                    </a:cubicBezTo>
                    <a:cubicBezTo>
                      <a:pt x="1530" y="98"/>
                      <a:pt x="1520" y="66"/>
                      <a:pt x="1499" y="66"/>
                    </a:cubicBezTo>
                    <a:cubicBezTo>
                      <a:pt x="1499" y="56"/>
                      <a:pt x="1488" y="45"/>
                      <a:pt x="1478" y="45"/>
                    </a:cubicBezTo>
                    <a:cubicBezTo>
                      <a:pt x="1323" y="15"/>
                      <a:pt x="1166" y="0"/>
                      <a:pt x="1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6" name="Google Shape;2596;p54"/>
              <p:cNvSpPr/>
              <p:nvPr/>
            </p:nvSpPr>
            <p:spPr>
              <a:xfrm>
                <a:off x="3547990" y="3133174"/>
                <a:ext cx="30395" cy="40098"/>
              </a:xfrm>
              <a:custGeom>
                <a:avLst/>
                <a:gdLst/>
                <a:ahLst/>
                <a:cxnLst/>
                <a:rect l="l" t="t" r="r" b="b"/>
                <a:pathLst>
                  <a:path w="520" h="686" extrusionOk="0">
                    <a:moveTo>
                      <a:pt x="415" y="1"/>
                    </a:moveTo>
                    <a:cubicBezTo>
                      <a:pt x="167" y="95"/>
                      <a:pt x="1" y="344"/>
                      <a:pt x="42" y="613"/>
                    </a:cubicBezTo>
                    <a:cubicBezTo>
                      <a:pt x="42" y="655"/>
                      <a:pt x="73" y="685"/>
                      <a:pt x="104" y="685"/>
                    </a:cubicBezTo>
                    <a:lnTo>
                      <a:pt x="114" y="685"/>
                    </a:lnTo>
                    <a:cubicBezTo>
                      <a:pt x="146" y="676"/>
                      <a:pt x="187" y="644"/>
                      <a:pt x="176" y="603"/>
                    </a:cubicBezTo>
                    <a:cubicBezTo>
                      <a:pt x="167" y="499"/>
                      <a:pt x="176" y="406"/>
                      <a:pt x="229" y="323"/>
                    </a:cubicBezTo>
                    <a:cubicBezTo>
                      <a:pt x="280" y="240"/>
                      <a:pt x="363" y="167"/>
                      <a:pt x="457" y="136"/>
                    </a:cubicBezTo>
                    <a:cubicBezTo>
                      <a:pt x="498" y="125"/>
                      <a:pt x="519" y="84"/>
                      <a:pt x="508" y="42"/>
                    </a:cubicBezTo>
                    <a:cubicBezTo>
                      <a:pt x="498" y="22"/>
                      <a:pt x="467" y="1"/>
                      <a:pt x="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7" name="Google Shape;2597;p54"/>
              <p:cNvSpPr/>
              <p:nvPr/>
            </p:nvSpPr>
            <p:spPr>
              <a:xfrm>
                <a:off x="3665010" y="3087757"/>
                <a:ext cx="46119" cy="17010"/>
              </a:xfrm>
              <a:custGeom>
                <a:avLst/>
                <a:gdLst/>
                <a:ahLst/>
                <a:cxnLst/>
                <a:rect l="l" t="t" r="r" b="b"/>
                <a:pathLst>
                  <a:path w="789" h="291" extrusionOk="0">
                    <a:moveTo>
                      <a:pt x="436" y="0"/>
                    </a:moveTo>
                    <a:cubicBezTo>
                      <a:pt x="291" y="0"/>
                      <a:pt x="135" y="52"/>
                      <a:pt x="32" y="166"/>
                    </a:cubicBezTo>
                    <a:cubicBezTo>
                      <a:pt x="0" y="197"/>
                      <a:pt x="0" y="238"/>
                      <a:pt x="21" y="270"/>
                    </a:cubicBezTo>
                    <a:cubicBezTo>
                      <a:pt x="42" y="280"/>
                      <a:pt x="62" y="291"/>
                      <a:pt x="83" y="291"/>
                    </a:cubicBezTo>
                    <a:cubicBezTo>
                      <a:pt x="94" y="291"/>
                      <a:pt x="115" y="291"/>
                      <a:pt x="125" y="270"/>
                    </a:cubicBezTo>
                    <a:cubicBezTo>
                      <a:pt x="198" y="197"/>
                      <a:pt x="281" y="155"/>
                      <a:pt x="384" y="135"/>
                    </a:cubicBezTo>
                    <a:lnTo>
                      <a:pt x="436" y="135"/>
                    </a:lnTo>
                    <a:cubicBezTo>
                      <a:pt x="519" y="135"/>
                      <a:pt x="602" y="155"/>
                      <a:pt x="664" y="208"/>
                    </a:cubicBezTo>
                    <a:cubicBezTo>
                      <a:pt x="685" y="208"/>
                      <a:pt x="696" y="218"/>
                      <a:pt x="705" y="218"/>
                    </a:cubicBezTo>
                    <a:cubicBezTo>
                      <a:pt x="726" y="218"/>
                      <a:pt x="758" y="208"/>
                      <a:pt x="768" y="187"/>
                    </a:cubicBezTo>
                    <a:cubicBezTo>
                      <a:pt x="788" y="155"/>
                      <a:pt x="779" y="104"/>
                      <a:pt x="747" y="83"/>
                    </a:cubicBezTo>
                    <a:cubicBezTo>
                      <a:pt x="654" y="31"/>
                      <a:pt x="550" y="0"/>
                      <a:pt x="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8" name="Google Shape;2598;p54"/>
              <p:cNvSpPr/>
              <p:nvPr/>
            </p:nvSpPr>
            <p:spPr>
              <a:xfrm>
                <a:off x="3728664" y="3315426"/>
                <a:ext cx="78911" cy="91478"/>
              </a:xfrm>
              <a:custGeom>
                <a:avLst/>
                <a:gdLst/>
                <a:ahLst/>
                <a:cxnLst/>
                <a:rect l="l" t="t" r="r" b="b"/>
                <a:pathLst>
                  <a:path w="1350" h="1565" extrusionOk="0">
                    <a:moveTo>
                      <a:pt x="768" y="0"/>
                    </a:moveTo>
                    <a:cubicBezTo>
                      <a:pt x="685" y="0"/>
                      <a:pt x="603" y="19"/>
                      <a:pt x="529" y="57"/>
                    </a:cubicBezTo>
                    <a:cubicBezTo>
                      <a:pt x="374" y="140"/>
                      <a:pt x="270" y="285"/>
                      <a:pt x="197" y="441"/>
                    </a:cubicBezTo>
                    <a:cubicBezTo>
                      <a:pt x="63" y="711"/>
                      <a:pt x="1" y="1022"/>
                      <a:pt x="21" y="1323"/>
                    </a:cubicBezTo>
                    <a:cubicBezTo>
                      <a:pt x="21" y="1406"/>
                      <a:pt x="42" y="1489"/>
                      <a:pt x="104" y="1541"/>
                    </a:cubicBezTo>
                    <a:cubicBezTo>
                      <a:pt x="132" y="1558"/>
                      <a:pt x="162" y="1565"/>
                      <a:pt x="192" y="1565"/>
                    </a:cubicBezTo>
                    <a:cubicBezTo>
                      <a:pt x="254" y="1565"/>
                      <a:pt x="319" y="1537"/>
                      <a:pt x="374" y="1509"/>
                    </a:cubicBezTo>
                    <a:cubicBezTo>
                      <a:pt x="685" y="1343"/>
                      <a:pt x="1152" y="898"/>
                      <a:pt x="1152" y="898"/>
                    </a:cubicBezTo>
                    <a:cubicBezTo>
                      <a:pt x="1328" y="711"/>
                      <a:pt x="1349" y="410"/>
                      <a:pt x="1193" y="202"/>
                    </a:cubicBezTo>
                    <a:cubicBezTo>
                      <a:pt x="1097" y="72"/>
                      <a:pt x="932" y="0"/>
                      <a:pt x="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9" name="Google Shape;2599;p54"/>
              <p:cNvSpPr/>
              <p:nvPr/>
            </p:nvSpPr>
            <p:spPr>
              <a:xfrm>
                <a:off x="3727144" y="3345880"/>
                <a:ext cx="20458" cy="43839"/>
              </a:xfrm>
              <a:custGeom>
                <a:avLst/>
                <a:gdLst/>
                <a:ahLst/>
                <a:cxnLst/>
                <a:rect l="l" t="t" r="r" b="b"/>
                <a:pathLst>
                  <a:path w="350" h="750" extrusionOk="0">
                    <a:moveTo>
                      <a:pt x="300" y="1"/>
                    </a:moveTo>
                    <a:cubicBezTo>
                      <a:pt x="291" y="1"/>
                      <a:pt x="282" y="5"/>
                      <a:pt x="276" y="13"/>
                    </a:cubicBezTo>
                    <a:cubicBezTo>
                      <a:pt x="120" y="221"/>
                      <a:pt x="27" y="460"/>
                      <a:pt x="6" y="719"/>
                    </a:cubicBezTo>
                    <a:cubicBezTo>
                      <a:pt x="1" y="739"/>
                      <a:pt x="16" y="750"/>
                      <a:pt x="33" y="750"/>
                    </a:cubicBezTo>
                    <a:cubicBezTo>
                      <a:pt x="50" y="750"/>
                      <a:pt x="68" y="739"/>
                      <a:pt x="68" y="719"/>
                    </a:cubicBezTo>
                    <a:cubicBezTo>
                      <a:pt x="99" y="470"/>
                      <a:pt x="193" y="241"/>
                      <a:pt x="327" y="55"/>
                    </a:cubicBezTo>
                    <a:cubicBezTo>
                      <a:pt x="350" y="25"/>
                      <a:pt x="324" y="1"/>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0" name="Google Shape;2600;p54"/>
              <p:cNvSpPr/>
              <p:nvPr/>
            </p:nvSpPr>
            <p:spPr>
              <a:xfrm>
                <a:off x="3746375" y="3343483"/>
                <a:ext cx="66987" cy="59680"/>
              </a:xfrm>
              <a:custGeom>
                <a:avLst/>
                <a:gdLst/>
                <a:ahLst/>
                <a:cxnLst/>
                <a:rect l="l" t="t" r="r" b="b"/>
                <a:pathLst>
                  <a:path w="1146" h="1021" extrusionOk="0">
                    <a:moveTo>
                      <a:pt x="1103" y="1"/>
                    </a:moveTo>
                    <a:cubicBezTo>
                      <a:pt x="1089" y="1"/>
                      <a:pt x="1075" y="8"/>
                      <a:pt x="1067" y="23"/>
                    </a:cubicBezTo>
                    <a:cubicBezTo>
                      <a:pt x="901" y="469"/>
                      <a:pt x="507" y="822"/>
                      <a:pt x="40" y="946"/>
                    </a:cubicBezTo>
                    <a:cubicBezTo>
                      <a:pt x="1" y="956"/>
                      <a:pt x="16" y="1020"/>
                      <a:pt x="53" y="1020"/>
                    </a:cubicBezTo>
                    <a:cubicBezTo>
                      <a:pt x="55" y="1020"/>
                      <a:pt x="58" y="1020"/>
                      <a:pt x="60" y="1019"/>
                    </a:cubicBezTo>
                    <a:cubicBezTo>
                      <a:pt x="548" y="884"/>
                      <a:pt x="952" y="511"/>
                      <a:pt x="1139" y="44"/>
                    </a:cubicBezTo>
                    <a:cubicBezTo>
                      <a:pt x="1146" y="19"/>
                      <a:pt x="1125" y="1"/>
                      <a:pt x="1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1" name="Google Shape;2601;p54"/>
              <p:cNvSpPr/>
              <p:nvPr/>
            </p:nvSpPr>
            <p:spPr>
              <a:xfrm>
                <a:off x="3708615" y="3384341"/>
                <a:ext cx="45593" cy="55705"/>
              </a:xfrm>
              <a:custGeom>
                <a:avLst/>
                <a:gdLst/>
                <a:ahLst/>
                <a:cxnLst/>
                <a:rect l="l" t="t" r="r" b="b"/>
                <a:pathLst>
                  <a:path w="780" h="953" extrusionOk="0">
                    <a:moveTo>
                      <a:pt x="459" y="1"/>
                    </a:moveTo>
                    <a:cubicBezTo>
                      <a:pt x="366" y="1"/>
                      <a:pt x="279" y="57"/>
                      <a:pt x="219" y="134"/>
                    </a:cubicBezTo>
                    <a:cubicBezTo>
                      <a:pt x="74" y="279"/>
                      <a:pt x="1" y="507"/>
                      <a:pt x="42" y="714"/>
                    </a:cubicBezTo>
                    <a:cubicBezTo>
                      <a:pt x="53" y="756"/>
                      <a:pt x="63" y="807"/>
                      <a:pt x="105" y="828"/>
                    </a:cubicBezTo>
                    <a:cubicBezTo>
                      <a:pt x="116" y="836"/>
                      <a:pt x="130" y="839"/>
                      <a:pt x="144" y="839"/>
                    </a:cubicBezTo>
                    <a:cubicBezTo>
                      <a:pt x="169" y="839"/>
                      <a:pt x="195" y="828"/>
                      <a:pt x="208" y="807"/>
                    </a:cubicBezTo>
                    <a:lnTo>
                      <a:pt x="208" y="807"/>
                    </a:lnTo>
                    <a:cubicBezTo>
                      <a:pt x="198" y="849"/>
                      <a:pt x="240" y="890"/>
                      <a:pt x="281" y="901"/>
                    </a:cubicBezTo>
                    <a:cubicBezTo>
                      <a:pt x="323" y="901"/>
                      <a:pt x="364" y="870"/>
                      <a:pt x="374" y="828"/>
                    </a:cubicBezTo>
                    <a:cubicBezTo>
                      <a:pt x="374" y="870"/>
                      <a:pt x="395" y="911"/>
                      <a:pt x="437" y="932"/>
                    </a:cubicBezTo>
                    <a:cubicBezTo>
                      <a:pt x="444" y="934"/>
                      <a:pt x="452" y="935"/>
                      <a:pt x="459" y="935"/>
                    </a:cubicBezTo>
                    <a:cubicBezTo>
                      <a:pt x="496" y="935"/>
                      <a:pt x="534" y="915"/>
                      <a:pt x="551" y="880"/>
                    </a:cubicBezTo>
                    <a:cubicBezTo>
                      <a:pt x="551" y="922"/>
                      <a:pt x="593" y="953"/>
                      <a:pt x="634" y="953"/>
                    </a:cubicBezTo>
                    <a:cubicBezTo>
                      <a:pt x="686" y="953"/>
                      <a:pt x="727" y="911"/>
                      <a:pt x="748" y="860"/>
                    </a:cubicBezTo>
                    <a:cubicBezTo>
                      <a:pt x="759" y="807"/>
                      <a:pt x="759" y="756"/>
                      <a:pt x="748" y="704"/>
                    </a:cubicBezTo>
                    <a:lnTo>
                      <a:pt x="748" y="673"/>
                    </a:lnTo>
                    <a:cubicBezTo>
                      <a:pt x="779" y="538"/>
                      <a:pt x="779" y="403"/>
                      <a:pt x="738" y="268"/>
                    </a:cubicBezTo>
                    <a:cubicBezTo>
                      <a:pt x="706" y="154"/>
                      <a:pt x="634" y="40"/>
                      <a:pt x="520" y="9"/>
                    </a:cubicBezTo>
                    <a:cubicBezTo>
                      <a:pt x="499" y="3"/>
                      <a:pt x="479" y="1"/>
                      <a:pt x="4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2" name="Google Shape;2602;p54"/>
              <p:cNvSpPr/>
              <p:nvPr/>
            </p:nvSpPr>
            <p:spPr>
              <a:xfrm>
                <a:off x="3738952" y="3435779"/>
                <a:ext cx="3098" cy="3683"/>
              </a:xfrm>
              <a:custGeom>
                <a:avLst/>
                <a:gdLst/>
                <a:ahLst/>
                <a:cxnLst/>
                <a:rect l="l" t="t" r="r" b="b"/>
                <a:pathLst>
                  <a:path w="53" h="63" extrusionOk="0">
                    <a:moveTo>
                      <a:pt x="32" y="0"/>
                    </a:moveTo>
                    <a:cubicBezTo>
                      <a:pt x="21" y="21"/>
                      <a:pt x="11" y="31"/>
                      <a:pt x="1" y="42"/>
                    </a:cubicBezTo>
                    <a:cubicBezTo>
                      <a:pt x="1" y="52"/>
                      <a:pt x="21" y="63"/>
                      <a:pt x="32" y="63"/>
                    </a:cubicBezTo>
                    <a:cubicBezTo>
                      <a:pt x="42" y="63"/>
                      <a:pt x="53" y="63"/>
                      <a:pt x="53" y="52"/>
                    </a:cubicBezTo>
                    <a:cubicBezTo>
                      <a:pt x="42" y="42"/>
                      <a:pt x="32" y="21"/>
                      <a:pt x="32" y="0"/>
                    </a:cubicBezTo>
                    <a:close/>
                  </a:path>
                </a:pathLst>
              </a:custGeom>
              <a:solidFill>
                <a:srgbClr val="FFB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3" name="Google Shape;2603;p54"/>
              <p:cNvSpPr/>
              <p:nvPr/>
            </p:nvSpPr>
            <p:spPr>
              <a:xfrm>
                <a:off x="3737140" y="3411521"/>
                <a:ext cx="6138" cy="27297"/>
              </a:xfrm>
              <a:custGeom>
                <a:avLst/>
                <a:gdLst/>
                <a:ahLst/>
                <a:cxnLst/>
                <a:rect l="l" t="t" r="r" b="b"/>
                <a:pathLst>
                  <a:path w="105" h="467" extrusionOk="0">
                    <a:moveTo>
                      <a:pt x="63" y="1"/>
                    </a:moveTo>
                    <a:cubicBezTo>
                      <a:pt x="52" y="1"/>
                      <a:pt x="32" y="10"/>
                      <a:pt x="32" y="21"/>
                    </a:cubicBezTo>
                    <a:cubicBezTo>
                      <a:pt x="1" y="166"/>
                      <a:pt x="1" y="312"/>
                      <a:pt x="32" y="446"/>
                    </a:cubicBezTo>
                    <a:lnTo>
                      <a:pt x="32" y="457"/>
                    </a:lnTo>
                    <a:cubicBezTo>
                      <a:pt x="42" y="446"/>
                      <a:pt x="52" y="436"/>
                      <a:pt x="63" y="415"/>
                    </a:cubicBezTo>
                    <a:cubicBezTo>
                      <a:pt x="63" y="436"/>
                      <a:pt x="73" y="457"/>
                      <a:pt x="84" y="467"/>
                    </a:cubicBezTo>
                    <a:cubicBezTo>
                      <a:pt x="94" y="457"/>
                      <a:pt x="105" y="446"/>
                      <a:pt x="105" y="436"/>
                    </a:cubicBezTo>
                    <a:cubicBezTo>
                      <a:pt x="73" y="301"/>
                      <a:pt x="63" y="166"/>
                      <a:pt x="94" y="42"/>
                    </a:cubicBezTo>
                    <a:cubicBezTo>
                      <a:pt x="105" y="21"/>
                      <a:pt x="84" y="1"/>
                      <a:pt x="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4" name="Google Shape;2604;p54"/>
              <p:cNvSpPr/>
              <p:nvPr/>
            </p:nvSpPr>
            <p:spPr>
              <a:xfrm>
                <a:off x="3728664" y="3432739"/>
                <a:ext cx="3098" cy="3683"/>
              </a:xfrm>
              <a:custGeom>
                <a:avLst/>
                <a:gdLst/>
                <a:ahLst/>
                <a:cxnLst/>
                <a:rect l="l" t="t" r="r" b="b"/>
                <a:pathLst>
                  <a:path w="53" h="63" extrusionOk="0">
                    <a:moveTo>
                      <a:pt x="31" y="0"/>
                    </a:moveTo>
                    <a:cubicBezTo>
                      <a:pt x="21" y="11"/>
                      <a:pt x="21" y="32"/>
                      <a:pt x="1" y="42"/>
                    </a:cubicBezTo>
                    <a:cubicBezTo>
                      <a:pt x="11" y="52"/>
                      <a:pt x="21" y="62"/>
                      <a:pt x="42" y="62"/>
                    </a:cubicBezTo>
                    <a:lnTo>
                      <a:pt x="52" y="62"/>
                    </a:lnTo>
                    <a:cubicBezTo>
                      <a:pt x="42" y="42"/>
                      <a:pt x="31" y="21"/>
                      <a:pt x="31" y="0"/>
                    </a:cubicBezTo>
                    <a:close/>
                  </a:path>
                </a:pathLst>
              </a:custGeom>
              <a:solidFill>
                <a:srgbClr val="FFB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5" name="Google Shape;2605;p54"/>
              <p:cNvSpPr/>
              <p:nvPr/>
            </p:nvSpPr>
            <p:spPr>
              <a:xfrm>
                <a:off x="3727437" y="3418185"/>
                <a:ext cx="5495" cy="18237"/>
              </a:xfrm>
              <a:custGeom>
                <a:avLst/>
                <a:gdLst/>
                <a:ahLst/>
                <a:cxnLst/>
                <a:rect l="l" t="t" r="r" b="b"/>
                <a:pathLst>
                  <a:path w="94" h="312" extrusionOk="0">
                    <a:moveTo>
                      <a:pt x="42" y="0"/>
                    </a:moveTo>
                    <a:cubicBezTo>
                      <a:pt x="22" y="0"/>
                      <a:pt x="11" y="11"/>
                      <a:pt x="11" y="32"/>
                    </a:cubicBezTo>
                    <a:cubicBezTo>
                      <a:pt x="1" y="115"/>
                      <a:pt x="11" y="208"/>
                      <a:pt x="22" y="291"/>
                    </a:cubicBezTo>
                    <a:cubicBezTo>
                      <a:pt x="42" y="281"/>
                      <a:pt x="42" y="260"/>
                      <a:pt x="52" y="249"/>
                    </a:cubicBezTo>
                    <a:cubicBezTo>
                      <a:pt x="52" y="270"/>
                      <a:pt x="63" y="291"/>
                      <a:pt x="73" y="311"/>
                    </a:cubicBezTo>
                    <a:cubicBezTo>
                      <a:pt x="94" y="311"/>
                      <a:pt x="94" y="291"/>
                      <a:pt x="94" y="270"/>
                    </a:cubicBezTo>
                    <a:cubicBezTo>
                      <a:pt x="73" y="187"/>
                      <a:pt x="73" y="115"/>
                      <a:pt x="84" y="32"/>
                    </a:cubicBezTo>
                    <a:cubicBezTo>
                      <a:pt x="84" y="11"/>
                      <a:pt x="63" y="0"/>
                      <a:pt x="42" y="0"/>
                    </a:cubicBezTo>
                    <a:close/>
                  </a:path>
                </a:pathLst>
              </a:custGeom>
              <a:solidFill>
                <a:srgbClr val="FF9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6" name="Google Shape;2606;p54"/>
              <p:cNvSpPr/>
              <p:nvPr/>
            </p:nvSpPr>
            <p:spPr>
              <a:xfrm>
                <a:off x="3720189" y="3431512"/>
                <a:ext cx="643" cy="1870"/>
              </a:xfrm>
              <a:custGeom>
                <a:avLst/>
                <a:gdLst/>
                <a:ahLst/>
                <a:cxnLst/>
                <a:rect l="l" t="t" r="r" b="b"/>
                <a:pathLst>
                  <a:path w="11" h="32" extrusionOk="0">
                    <a:moveTo>
                      <a:pt x="10" y="0"/>
                    </a:moveTo>
                    <a:cubicBezTo>
                      <a:pt x="10" y="0"/>
                      <a:pt x="0" y="0"/>
                      <a:pt x="0" y="11"/>
                    </a:cubicBezTo>
                    <a:cubicBezTo>
                      <a:pt x="0" y="21"/>
                      <a:pt x="10" y="32"/>
                      <a:pt x="10" y="32"/>
                    </a:cubicBezTo>
                    <a:lnTo>
                      <a:pt x="10" y="0"/>
                    </a:lnTo>
                    <a:close/>
                  </a:path>
                </a:pathLst>
              </a:custGeom>
              <a:solidFill>
                <a:srgbClr val="FFB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7" name="Google Shape;2607;p54"/>
              <p:cNvSpPr/>
              <p:nvPr/>
            </p:nvSpPr>
            <p:spPr>
              <a:xfrm>
                <a:off x="3719546" y="3410878"/>
                <a:ext cx="7365" cy="23089"/>
              </a:xfrm>
              <a:custGeom>
                <a:avLst/>
                <a:gdLst/>
                <a:ahLst/>
                <a:cxnLst/>
                <a:rect l="l" t="t" r="r" b="b"/>
                <a:pathLst>
                  <a:path w="126" h="395" extrusionOk="0">
                    <a:moveTo>
                      <a:pt x="84" y="1"/>
                    </a:moveTo>
                    <a:cubicBezTo>
                      <a:pt x="74" y="1"/>
                      <a:pt x="53" y="12"/>
                      <a:pt x="53" y="32"/>
                    </a:cubicBezTo>
                    <a:cubicBezTo>
                      <a:pt x="11" y="136"/>
                      <a:pt x="1" y="250"/>
                      <a:pt x="11" y="364"/>
                    </a:cubicBezTo>
                    <a:cubicBezTo>
                      <a:pt x="11" y="353"/>
                      <a:pt x="21" y="353"/>
                      <a:pt x="21" y="353"/>
                    </a:cubicBezTo>
                    <a:lnTo>
                      <a:pt x="21" y="385"/>
                    </a:lnTo>
                    <a:cubicBezTo>
                      <a:pt x="32" y="395"/>
                      <a:pt x="42" y="395"/>
                      <a:pt x="53" y="395"/>
                    </a:cubicBezTo>
                    <a:cubicBezTo>
                      <a:pt x="74" y="385"/>
                      <a:pt x="84" y="364"/>
                      <a:pt x="84" y="353"/>
                    </a:cubicBezTo>
                    <a:cubicBezTo>
                      <a:pt x="63" y="250"/>
                      <a:pt x="84" y="146"/>
                      <a:pt x="115" y="53"/>
                    </a:cubicBezTo>
                    <a:cubicBezTo>
                      <a:pt x="125" y="32"/>
                      <a:pt x="115" y="12"/>
                      <a:pt x="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8" name="Google Shape;2608;p54"/>
              <p:cNvSpPr/>
              <p:nvPr/>
            </p:nvSpPr>
            <p:spPr>
              <a:xfrm>
                <a:off x="3589783" y="3315426"/>
                <a:ext cx="78911" cy="91478"/>
              </a:xfrm>
              <a:custGeom>
                <a:avLst/>
                <a:gdLst/>
                <a:ahLst/>
                <a:cxnLst/>
                <a:rect l="l" t="t" r="r" b="b"/>
                <a:pathLst>
                  <a:path w="1350" h="1565" extrusionOk="0">
                    <a:moveTo>
                      <a:pt x="581" y="0"/>
                    </a:moveTo>
                    <a:cubicBezTo>
                      <a:pt x="417" y="0"/>
                      <a:pt x="250" y="72"/>
                      <a:pt x="146" y="202"/>
                    </a:cubicBezTo>
                    <a:cubicBezTo>
                      <a:pt x="1" y="410"/>
                      <a:pt x="22" y="711"/>
                      <a:pt x="198" y="898"/>
                    </a:cubicBezTo>
                    <a:cubicBezTo>
                      <a:pt x="198" y="898"/>
                      <a:pt x="665" y="1343"/>
                      <a:pt x="976" y="1509"/>
                    </a:cubicBezTo>
                    <a:cubicBezTo>
                      <a:pt x="1031" y="1537"/>
                      <a:pt x="1096" y="1565"/>
                      <a:pt x="1158" y="1565"/>
                    </a:cubicBezTo>
                    <a:cubicBezTo>
                      <a:pt x="1188" y="1565"/>
                      <a:pt x="1218" y="1558"/>
                      <a:pt x="1246" y="1541"/>
                    </a:cubicBezTo>
                    <a:cubicBezTo>
                      <a:pt x="1308" y="1489"/>
                      <a:pt x="1329" y="1406"/>
                      <a:pt x="1329" y="1323"/>
                    </a:cubicBezTo>
                    <a:cubicBezTo>
                      <a:pt x="1349" y="1022"/>
                      <a:pt x="1287" y="711"/>
                      <a:pt x="1153" y="441"/>
                    </a:cubicBezTo>
                    <a:cubicBezTo>
                      <a:pt x="1080" y="285"/>
                      <a:pt x="976" y="140"/>
                      <a:pt x="821" y="57"/>
                    </a:cubicBezTo>
                    <a:cubicBezTo>
                      <a:pt x="747" y="19"/>
                      <a:pt x="665" y="0"/>
                      <a:pt x="5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9" name="Google Shape;2609;p54"/>
              <p:cNvSpPr/>
              <p:nvPr/>
            </p:nvSpPr>
            <p:spPr>
              <a:xfrm>
                <a:off x="3649579" y="3345880"/>
                <a:ext cx="20634" cy="43839"/>
              </a:xfrm>
              <a:custGeom>
                <a:avLst/>
                <a:gdLst/>
                <a:ahLst/>
                <a:cxnLst/>
                <a:rect l="l" t="t" r="r" b="b"/>
                <a:pathLst>
                  <a:path w="353" h="750" extrusionOk="0">
                    <a:moveTo>
                      <a:pt x="53" y="1"/>
                    </a:moveTo>
                    <a:cubicBezTo>
                      <a:pt x="28" y="1"/>
                      <a:pt x="0" y="25"/>
                      <a:pt x="15" y="55"/>
                    </a:cubicBezTo>
                    <a:cubicBezTo>
                      <a:pt x="160" y="241"/>
                      <a:pt x="254" y="470"/>
                      <a:pt x="275" y="719"/>
                    </a:cubicBezTo>
                    <a:cubicBezTo>
                      <a:pt x="280" y="739"/>
                      <a:pt x="301" y="750"/>
                      <a:pt x="319" y="750"/>
                    </a:cubicBezTo>
                    <a:cubicBezTo>
                      <a:pt x="337" y="750"/>
                      <a:pt x="353" y="739"/>
                      <a:pt x="347" y="719"/>
                    </a:cubicBezTo>
                    <a:cubicBezTo>
                      <a:pt x="316" y="460"/>
                      <a:pt x="223" y="221"/>
                      <a:pt x="77" y="13"/>
                    </a:cubicBezTo>
                    <a:cubicBezTo>
                      <a:pt x="72" y="5"/>
                      <a:pt x="62" y="1"/>
                      <a:pt x="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0" name="Google Shape;2610;p54"/>
              <p:cNvSpPr/>
              <p:nvPr/>
            </p:nvSpPr>
            <p:spPr>
              <a:xfrm>
                <a:off x="3583996" y="3343483"/>
                <a:ext cx="66928" cy="59680"/>
              </a:xfrm>
              <a:custGeom>
                <a:avLst/>
                <a:gdLst/>
                <a:ahLst/>
                <a:cxnLst/>
                <a:rect l="l" t="t" r="r" b="b"/>
                <a:pathLst>
                  <a:path w="1145" h="1021" extrusionOk="0">
                    <a:moveTo>
                      <a:pt x="44" y="1"/>
                    </a:moveTo>
                    <a:cubicBezTo>
                      <a:pt x="21" y="1"/>
                      <a:pt x="0" y="19"/>
                      <a:pt x="7" y="44"/>
                    </a:cubicBezTo>
                    <a:cubicBezTo>
                      <a:pt x="183" y="511"/>
                      <a:pt x="598" y="884"/>
                      <a:pt x="1086" y="1019"/>
                    </a:cubicBezTo>
                    <a:cubicBezTo>
                      <a:pt x="1088" y="1020"/>
                      <a:pt x="1091" y="1020"/>
                      <a:pt x="1093" y="1020"/>
                    </a:cubicBezTo>
                    <a:cubicBezTo>
                      <a:pt x="1130" y="1020"/>
                      <a:pt x="1145" y="956"/>
                      <a:pt x="1096" y="946"/>
                    </a:cubicBezTo>
                    <a:cubicBezTo>
                      <a:pt x="639" y="822"/>
                      <a:pt x="245" y="469"/>
                      <a:pt x="79" y="23"/>
                    </a:cubicBezTo>
                    <a:cubicBezTo>
                      <a:pt x="71" y="8"/>
                      <a:pt x="57"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1" name="Google Shape;2611;p54"/>
              <p:cNvSpPr/>
              <p:nvPr/>
            </p:nvSpPr>
            <p:spPr>
              <a:xfrm>
                <a:off x="3643149" y="3384341"/>
                <a:ext cx="45593" cy="55705"/>
              </a:xfrm>
              <a:custGeom>
                <a:avLst/>
                <a:gdLst/>
                <a:ahLst/>
                <a:cxnLst/>
                <a:rect l="l" t="t" r="r" b="b"/>
                <a:pathLst>
                  <a:path w="780" h="953" extrusionOk="0">
                    <a:moveTo>
                      <a:pt x="318" y="1"/>
                    </a:moveTo>
                    <a:cubicBezTo>
                      <a:pt x="298" y="1"/>
                      <a:pt x="279" y="3"/>
                      <a:pt x="260" y="9"/>
                    </a:cubicBezTo>
                    <a:cubicBezTo>
                      <a:pt x="136" y="40"/>
                      <a:pt x="74" y="154"/>
                      <a:pt x="42" y="268"/>
                    </a:cubicBezTo>
                    <a:cubicBezTo>
                      <a:pt x="1" y="403"/>
                      <a:pt x="1" y="538"/>
                      <a:pt x="32" y="673"/>
                    </a:cubicBezTo>
                    <a:cubicBezTo>
                      <a:pt x="21" y="683"/>
                      <a:pt x="21" y="694"/>
                      <a:pt x="21" y="704"/>
                    </a:cubicBezTo>
                    <a:cubicBezTo>
                      <a:pt x="21" y="756"/>
                      <a:pt x="11" y="807"/>
                      <a:pt x="32" y="860"/>
                    </a:cubicBezTo>
                    <a:cubicBezTo>
                      <a:pt x="42" y="911"/>
                      <a:pt x="94" y="953"/>
                      <a:pt x="146" y="953"/>
                    </a:cubicBezTo>
                    <a:cubicBezTo>
                      <a:pt x="187" y="953"/>
                      <a:pt x="229" y="922"/>
                      <a:pt x="229" y="880"/>
                    </a:cubicBezTo>
                    <a:cubicBezTo>
                      <a:pt x="246" y="915"/>
                      <a:pt x="277" y="935"/>
                      <a:pt x="311" y="935"/>
                    </a:cubicBezTo>
                    <a:cubicBezTo>
                      <a:pt x="318" y="935"/>
                      <a:pt x="325" y="934"/>
                      <a:pt x="333" y="932"/>
                    </a:cubicBezTo>
                    <a:cubicBezTo>
                      <a:pt x="374" y="911"/>
                      <a:pt x="406" y="870"/>
                      <a:pt x="406" y="828"/>
                    </a:cubicBezTo>
                    <a:cubicBezTo>
                      <a:pt x="416" y="870"/>
                      <a:pt x="457" y="901"/>
                      <a:pt x="499" y="901"/>
                    </a:cubicBezTo>
                    <a:cubicBezTo>
                      <a:pt x="540" y="890"/>
                      <a:pt x="572" y="849"/>
                      <a:pt x="572" y="807"/>
                    </a:cubicBezTo>
                    <a:cubicBezTo>
                      <a:pt x="585" y="828"/>
                      <a:pt x="607" y="839"/>
                      <a:pt x="632" y="839"/>
                    </a:cubicBezTo>
                    <a:cubicBezTo>
                      <a:pt x="646" y="839"/>
                      <a:pt x="661" y="836"/>
                      <a:pt x="675" y="828"/>
                    </a:cubicBezTo>
                    <a:cubicBezTo>
                      <a:pt x="717" y="807"/>
                      <a:pt x="727" y="756"/>
                      <a:pt x="738" y="714"/>
                    </a:cubicBezTo>
                    <a:cubicBezTo>
                      <a:pt x="779" y="507"/>
                      <a:pt x="706" y="279"/>
                      <a:pt x="561" y="134"/>
                    </a:cubicBezTo>
                    <a:cubicBezTo>
                      <a:pt x="502" y="57"/>
                      <a:pt x="407" y="1"/>
                      <a:pt x="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2" name="Google Shape;2612;p54"/>
              <p:cNvSpPr/>
              <p:nvPr/>
            </p:nvSpPr>
            <p:spPr>
              <a:xfrm>
                <a:off x="3654723" y="3435779"/>
                <a:ext cx="3683" cy="3683"/>
              </a:xfrm>
              <a:custGeom>
                <a:avLst/>
                <a:gdLst/>
                <a:ahLst/>
                <a:cxnLst/>
                <a:rect l="l" t="t" r="r" b="b"/>
                <a:pathLst>
                  <a:path w="63" h="63" extrusionOk="0">
                    <a:moveTo>
                      <a:pt x="31" y="0"/>
                    </a:moveTo>
                    <a:cubicBezTo>
                      <a:pt x="31" y="21"/>
                      <a:pt x="21" y="42"/>
                      <a:pt x="0" y="52"/>
                    </a:cubicBezTo>
                    <a:cubicBezTo>
                      <a:pt x="10" y="63"/>
                      <a:pt x="21" y="63"/>
                      <a:pt x="31" y="63"/>
                    </a:cubicBezTo>
                    <a:cubicBezTo>
                      <a:pt x="42" y="63"/>
                      <a:pt x="52" y="52"/>
                      <a:pt x="62" y="42"/>
                    </a:cubicBezTo>
                    <a:cubicBezTo>
                      <a:pt x="52" y="31"/>
                      <a:pt x="42" y="21"/>
                      <a:pt x="31" y="0"/>
                    </a:cubicBezTo>
                    <a:close/>
                  </a:path>
                </a:pathLst>
              </a:custGeom>
              <a:solidFill>
                <a:srgbClr val="FFB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3" name="Google Shape;2613;p54"/>
              <p:cNvSpPr/>
              <p:nvPr/>
            </p:nvSpPr>
            <p:spPr>
              <a:xfrm>
                <a:off x="3654080" y="3411521"/>
                <a:ext cx="6138" cy="27297"/>
              </a:xfrm>
              <a:custGeom>
                <a:avLst/>
                <a:gdLst/>
                <a:ahLst/>
                <a:cxnLst/>
                <a:rect l="l" t="t" r="r" b="b"/>
                <a:pathLst>
                  <a:path w="105" h="467" extrusionOk="0">
                    <a:moveTo>
                      <a:pt x="42" y="1"/>
                    </a:moveTo>
                    <a:cubicBezTo>
                      <a:pt x="21" y="1"/>
                      <a:pt x="0" y="21"/>
                      <a:pt x="0" y="42"/>
                    </a:cubicBezTo>
                    <a:cubicBezTo>
                      <a:pt x="32" y="166"/>
                      <a:pt x="32" y="301"/>
                      <a:pt x="0" y="436"/>
                    </a:cubicBezTo>
                    <a:cubicBezTo>
                      <a:pt x="0" y="446"/>
                      <a:pt x="0" y="457"/>
                      <a:pt x="11" y="467"/>
                    </a:cubicBezTo>
                    <a:cubicBezTo>
                      <a:pt x="32" y="457"/>
                      <a:pt x="42" y="436"/>
                      <a:pt x="42" y="415"/>
                    </a:cubicBezTo>
                    <a:cubicBezTo>
                      <a:pt x="53" y="436"/>
                      <a:pt x="63" y="446"/>
                      <a:pt x="73" y="457"/>
                    </a:cubicBezTo>
                    <a:lnTo>
                      <a:pt x="73" y="446"/>
                    </a:lnTo>
                    <a:cubicBezTo>
                      <a:pt x="104" y="312"/>
                      <a:pt x="104" y="166"/>
                      <a:pt x="73" y="21"/>
                    </a:cubicBezTo>
                    <a:cubicBezTo>
                      <a:pt x="73" y="10"/>
                      <a:pt x="53" y="1"/>
                      <a:pt x="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4" name="Google Shape;2614;p54"/>
              <p:cNvSpPr/>
              <p:nvPr/>
            </p:nvSpPr>
            <p:spPr>
              <a:xfrm>
                <a:off x="3665595" y="3432739"/>
                <a:ext cx="2513" cy="3683"/>
              </a:xfrm>
              <a:custGeom>
                <a:avLst/>
                <a:gdLst/>
                <a:ahLst/>
                <a:cxnLst/>
                <a:rect l="l" t="t" r="r" b="b"/>
                <a:pathLst>
                  <a:path w="43" h="63" extrusionOk="0">
                    <a:moveTo>
                      <a:pt x="22" y="0"/>
                    </a:moveTo>
                    <a:cubicBezTo>
                      <a:pt x="22" y="21"/>
                      <a:pt x="11" y="42"/>
                      <a:pt x="1" y="62"/>
                    </a:cubicBezTo>
                    <a:lnTo>
                      <a:pt x="11" y="62"/>
                    </a:lnTo>
                    <a:cubicBezTo>
                      <a:pt x="22" y="62"/>
                      <a:pt x="42" y="52"/>
                      <a:pt x="42" y="42"/>
                    </a:cubicBezTo>
                    <a:cubicBezTo>
                      <a:pt x="32" y="32"/>
                      <a:pt x="22" y="11"/>
                      <a:pt x="22" y="0"/>
                    </a:cubicBezTo>
                    <a:close/>
                  </a:path>
                </a:pathLst>
              </a:custGeom>
              <a:solidFill>
                <a:srgbClr val="FFB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5" name="Google Shape;2615;p54"/>
              <p:cNvSpPr/>
              <p:nvPr/>
            </p:nvSpPr>
            <p:spPr>
              <a:xfrm>
                <a:off x="3663783" y="3418185"/>
                <a:ext cx="6138" cy="18237"/>
              </a:xfrm>
              <a:custGeom>
                <a:avLst/>
                <a:gdLst/>
                <a:ahLst/>
                <a:cxnLst/>
                <a:rect l="l" t="t" r="r" b="b"/>
                <a:pathLst>
                  <a:path w="105" h="312" extrusionOk="0">
                    <a:moveTo>
                      <a:pt x="53" y="0"/>
                    </a:moveTo>
                    <a:cubicBezTo>
                      <a:pt x="42" y="0"/>
                      <a:pt x="21" y="11"/>
                      <a:pt x="21" y="32"/>
                    </a:cubicBezTo>
                    <a:cubicBezTo>
                      <a:pt x="32" y="115"/>
                      <a:pt x="21" y="187"/>
                      <a:pt x="11" y="270"/>
                    </a:cubicBezTo>
                    <a:cubicBezTo>
                      <a:pt x="0" y="291"/>
                      <a:pt x="11" y="311"/>
                      <a:pt x="32" y="311"/>
                    </a:cubicBezTo>
                    <a:cubicBezTo>
                      <a:pt x="42" y="291"/>
                      <a:pt x="53" y="270"/>
                      <a:pt x="53" y="249"/>
                    </a:cubicBezTo>
                    <a:cubicBezTo>
                      <a:pt x="53" y="260"/>
                      <a:pt x="63" y="281"/>
                      <a:pt x="73" y="291"/>
                    </a:cubicBezTo>
                    <a:cubicBezTo>
                      <a:pt x="94" y="208"/>
                      <a:pt x="104" y="115"/>
                      <a:pt x="94" y="32"/>
                    </a:cubicBezTo>
                    <a:cubicBezTo>
                      <a:pt x="94" y="11"/>
                      <a:pt x="73" y="0"/>
                      <a:pt x="53" y="0"/>
                    </a:cubicBezTo>
                    <a:close/>
                  </a:path>
                </a:pathLst>
              </a:custGeom>
              <a:solidFill>
                <a:srgbClr val="FF9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6" name="Google Shape;2616;p54"/>
              <p:cNvSpPr/>
              <p:nvPr/>
            </p:nvSpPr>
            <p:spPr>
              <a:xfrm>
                <a:off x="3676525" y="3431512"/>
                <a:ext cx="643" cy="701"/>
              </a:xfrm>
              <a:custGeom>
                <a:avLst/>
                <a:gdLst/>
                <a:ahLst/>
                <a:cxnLst/>
                <a:rect l="l" t="t" r="r" b="b"/>
                <a:pathLst>
                  <a:path w="11" h="12" extrusionOk="0">
                    <a:moveTo>
                      <a:pt x="1" y="0"/>
                    </a:moveTo>
                    <a:lnTo>
                      <a:pt x="1" y="11"/>
                    </a:lnTo>
                    <a:lnTo>
                      <a:pt x="11" y="11"/>
                    </a:lnTo>
                    <a:lnTo>
                      <a:pt x="1" y="0"/>
                    </a:lnTo>
                    <a:close/>
                  </a:path>
                </a:pathLst>
              </a:custGeom>
              <a:solidFill>
                <a:srgbClr val="FFB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7" name="Google Shape;2617;p54"/>
              <p:cNvSpPr/>
              <p:nvPr/>
            </p:nvSpPr>
            <p:spPr>
              <a:xfrm>
                <a:off x="3670446" y="3410878"/>
                <a:ext cx="7365" cy="23089"/>
              </a:xfrm>
              <a:custGeom>
                <a:avLst/>
                <a:gdLst/>
                <a:ahLst/>
                <a:cxnLst/>
                <a:rect l="l" t="t" r="r" b="b"/>
                <a:pathLst>
                  <a:path w="126" h="395" extrusionOk="0">
                    <a:moveTo>
                      <a:pt x="32" y="1"/>
                    </a:moveTo>
                    <a:cubicBezTo>
                      <a:pt x="11" y="12"/>
                      <a:pt x="1" y="32"/>
                      <a:pt x="1" y="53"/>
                    </a:cubicBezTo>
                    <a:cubicBezTo>
                      <a:pt x="42" y="146"/>
                      <a:pt x="52" y="250"/>
                      <a:pt x="42" y="353"/>
                    </a:cubicBezTo>
                    <a:cubicBezTo>
                      <a:pt x="42" y="364"/>
                      <a:pt x="42" y="385"/>
                      <a:pt x="63" y="395"/>
                    </a:cubicBezTo>
                    <a:lnTo>
                      <a:pt x="73" y="395"/>
                    </a:lnTo>
                    <a:cubicBezTo>
                      <a:pt x="84" y="395"/>
                      <a:pt x="94" y="395"/>
                      <a:pt x="105" y="385"/>
                    </a:cubicBezTo>
                    <a:lnTo>
                      <a:pt x="105" y="353"/>
                    </a:lnTo>
                    <a:lnTo>
                      <a:pt x="115" y="364"/>
                    </a:lnTo>
                    <a:cubicBezTo>
                      <a:pt x="125" y="250"/>
                      <a:pt x="115" y="136"/>
                      <a:pt x="73" y="32"/>
                    </a:cubicBezTo>
                    <a:cubicBezTo>
                      <a:pt x="63" y="12"/>
                      <a:pt x="52" y="1"/>
                      <a:pt x="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21" name="Shape 2621"/>
        <p:cNvGrpSpPr/>
        <p:nvPr/>
      </p:nvGrpSpPr>
      <p:grpSpPr>
        <a:xfrm>
          <a:off x="0" y="0"/>
          <a:ext cx="0" cy="0"/>
          <a:chOff x="0" y="0"/>
          <a:chExt cx="0" cy="0"/>
        </a:xfrm>
      </p:grpSpPr>
      <p:sp>
        <p:nvSpPr>
          <p:cNvPr id="2622" name="Google Shape;2622;p55"/>
          <p:cNvSpPr/>
          <p:nvPr/>
        </p:nvSpPr>
        <p:spPr>
          <a:xfrm rot="6300016" flipH="1">
            <a:off x="3587888" y="2970179"/>
            <a:ext cx="614557" cy="624413"/>
          </a:xfrm>
          <a:custGeom>
            <a:avLst/>
            <a:gdLst/>
            <a:ahLst/>
            <a:cxnLst/>
            <a:rect l="l" t="t" r="r" b="b"/>
            <a:pathLst>
              <a:path w="3245" h="3297" extrusionOk="0">
                <a:moveTo>
                  <a:pt x="1971" y="1"/>
                </a:moveTo>
                <a:cubicBezTo>
                  <a:pt x="1841" y="1"/>
                  <a:pt x="1711" y="27"/>
                  <a:pt x="1597" y="79"/>
                </a:cubicBezTo>
                <a:cubicBezTo>
                  <a:pt x="1471" y="121"/>
                  <a:pt x="1345" y="194"/>
                  <a:pt x="1240" y="289"/>
                </a:cubicBezTo>
                <a:cubicBezTo>
                  <a:pt x="799" y="730"/>
                  <a:pt x="263" y="1244"/>
                  <a:pt x="116" y="1874"/>
                </a:cubicBezTo>
                <a:cubicBezTo>
                  <a:pt x="0" y="2336"/>
                  <a:pt x="231" y="2819"/>
                  <a:pt x="630" y="3071"/>
                </a:cubicBezTo>
                <a:cubicBezTo>
                  <a:pt x="904" y="3239"/>
                  <a:pt x="1240" y="3271"/>
                  <a:pt x="1544" y="3292"/>
                </a:cubicBezTo>
                <a:cubicBezTo>
                  <a:pt x="1592" y="3295"/>
                  <a:pt x="1641" y="3297"/>
                  <a:pt x="1689" y="3297"/>
                </a:cubicBezTo>
                <a:cubicBezTo>
                  <a:pt x="2433" y="3297"/>
                  <a:pt x="3042" y="2915"/>
                  <a:pt x="3161" y="2116"/>
                </a:cubicBezTo>
                <a:cubicBezTo>
                  <a:pt x="3245" y="1475"/>
                  <a:pt x="3088" y="730"/>
                  <a:pt x="2615" y="257"/>
                </a:cubicBezTo>
                <a:cubicBezTo>
                  <a:pt x="2452" y="87"/>
                  <a:pt x="2210" y="1"/>
                  <a:pt x="19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3" name="Google Shape;2623;p55"/>
          <p:cNvSpPr/>
          <p:nvPr/>
        </p:nvSpPr>
        <p:spPr>
          <a:xfrm rot="6300016" flipH="1">
            <a:off x="6518725" y="2970179"/>
            <a:ext cx="614557" cy="624413"/>
          </a:xfrm>
          <a:custGeom>
            <a:avLst/>
            <a:gdLst/>
            <a:ahLst/>
            <a:cxnLst/>
            <a:rect l="l" t="t" r="r" b="b"/>
            <a:pathLst>
              <a:path w="3245" h="3297" extrusionOk="0">
                <a:moveTo>
                  <a:pt x="1971" y="1"/>
                </a:moveTo>
                <a:cubicBezTo>
                  <a:pt x="1841" y="1"/>
                  <a:pt x="1711" y="27"/>
                  <a:pt x="1597" y="79"/>
                </a:cubicBezTo>
                <a:cubicBezTo>
                  <a:pt x="1471" y="121"/>
                  <a:pt x="1345" y="194"/>
                  <a:pt x="1240" y="289"/>
                </a:cubicBezTo>
                <a:cubicBezTo>
                  <a:pt x="799" y="730"/>
                  <a:pt x="263" y="1244"/>
                  <a:pt x="116" y="1874"/>
                </a:cubicBezTo>
                <a:cubicBezTo>
                  <a:pt x="0" y="2336"/>
                  <a:pt x="231" y="2819"/>
                  <a:pt x="630" y="3071"/>
                </a:cubicBezTo>
                <a:cubicBezTo>
                  <a:pt x="904" y="3239"/>
                  <a:pt x="1240" y="3271"/>
                  <a:pt x="1544" y="3292"/>
                </a:cubicBezTo>
                <a:cubicBezTo>
                  <a:pt x="1592" y="3295"/>
                  <a:pt x="1641" y="3297"/>
                  <a:pt x="1689" y="3297"/>
                </a:cubicBezTo>
                <a:cubicBezTo>
                  <a:pt x="2433" y="3297"/>
                  <a:pt x="3042" y="2915"/>
                  <a:pt x="3161" y="2116"/>
                </a:cubicBezTo>
                <a:cubicBezTo>
                  <a:pt x="3245" y="1475"/>
                  <a:pt x="3088" y="730"/>
                  <a:pt x="2615" y="257"/>
                </a:cubicBezTo>
                <a:cubicBezTo>
                  <a:pt x="2452" y="87"/>
                  <a:pt x="2210" y="1"/>
                  <a:pt x="19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4" name="Google Shape;2624;p55"/>
          <p:cNvSpPr/>
          <p:nvPr/>
        </p:nvSpPr>
        <p:spPr>
          <a:xfrm rot="6300016" flipH="1">
            <a:off x="6518725" y="1196454"/>
            <a:ext cx="614557" cy="624413"/>
          </a:xfrm>
          <a:custGeom>
            <a:avLst/>
            <a:gdLst/>
            <a:ahLst/>
            <a:cxnLst/>
            <a:rect l="l" t="t" r="r" b="b"/>
            <a:pathLst>
              <a:path w="3245" h="3297" extrusionOk="0">
                <a:moveTo>
                  <a:pt x="1971" y="1"/>
                </a:moveTo>
                <a:cubicBezTo>
                  <a:pt x="1841" y="1"/>
                  <a:pt x="1711" y="27"/>
                  <a:pt x="1597" y="79"/>
                </a:cubicBezTo>
                <a:cubicBezTo>
                  <a:pt x="1471" y="121"/>
                  <a:pt x="1345" y="194"/>
                  <a:pt x="1240" y="289"/>
                </a:cubicBezTo>
                <a:cubicBezTo>
                  <a:pt x="799" y="730"/>
                  <a:pt x="263" y="1244"/>
                  <a:pt x="116" y="1874"/>
                </a:cubicBezTo>
                <a:cubicBezTo>
                  <a:pt x="0" y="2336"/>
                  <a:pt x="231" y="2819"/>
                  <a:pt x="630" y="3071"/>
                </a:cubicBezTo>
                <a:cubicBezTo>
                  <a:pt x="904" y="3239"/>
                  <a:pt x="1240" y="3271"/>
                  <a:pt x="1544" y="3292"/>
                </a:cubicBezTo>
                <a:cubicBezTo>
                  <a:pt x="1592" y="3295"/>
                  <a:pt x="1641" y="3297"/>
                  <a:pt x="1689" y="3297"/>
                </a:cubicBezTo>
                <a:cubicBezTo>
                  <a:pt x="2433" y="3297"/>
                  <a:pt x="3042" y="2915"/>
                  <a:pt x="3161" y="2116"/>
                </a:cubicBezTo>
                <a:cubicBezTo>
                  <a:pt x="3245" y="1475"/>
                  <a:pt x="3088" y="730"/>
                  <a:pt x="2615" y="257"/>
                </a:cubicBezTo>
                <a:cubicBezTo>
                  <a:pt x="2452" y="87"/>
                  <a:pt x="2210" y="1"/>
                  <a:pt x="19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5" name="Google Shape;2625;p55"/>
          <p:cNvSpPr/>
          <p:nvPr/>
        </p:nvSpPr>
        <p:spPr>
          <a:xfrm rot="6300016" flipH="1">
            <a:off x="3587888" y="1196454"/>
            <a:ext cx="614557" cy="624413"/>
          </a:xfrm>
          <a:custGeom>
            <a:avLst/>
            <a:gdLst/>
            <a:ahLst/>
            <a:cxnLst/>
            <a:rect l="l" t="t" r="r" b="b"/>
            <a:pathLst>
              <a:path w="3245" h="3297" extrusionOk="0">
                <a:moveTo>
                  <a:pt x="1971" y="1"/>
                </a:moveTo>
                <a:cubicBezTo>
                  <a:pt x="1841" y="1"/>
                  <a:pt x="1711" y="27"/>
                  <a:pt x="1597" y="79"/>
                </a:cubicBezTo>
                <a:cubicBezTo>
                  <a:pt x="1471" y="121"/>
                  <a:pt x="1345" y="194"/>
                  <a:pt x="1240" y="289"/>
                </a:cubicBezTo>
                <a:cubicBezTo>
                  <a:pt x="799" y="730"/>
                  <a:pt x="263" y="1244"/>
                  <a:pt x="116" y="1874"/>
                </a:cubicBezTo>
                <a:cubicBezTo>
                  <a:pt x="0" y="2336"/>
                  <a:pt x="231" y="2819"/>
                  <a:pt x="630" y="3071"/>
                </a:cubicBezTo>
                <a:cubicBezTo>
                  <a:pt x="904" y="3239"/>
                  <a:pt x="1240" y="3271"/>
                  <a:pt x="1544" y="3292"/>
                </a:cubicBezTo>
                <a:cubicBezTo>
                  <a:pt x="1592" y="3295"/>
                  <a:pt x="1641" y="3297"/>
                  <a:pt x="1689" y="3297"/>
                </a:cubicBezTo>
                <a:cubicBezTo>
                  <a:pt x="2433" y="3297"/>
                  <a:pt x="3042" y="2915"/>
                  <a:pt x="3161" y="2116"/>
                </a:cubicBezTo>
                <a:cubicBezTo>
                  <a:pt x="3245" y="1475"/>
                  <a:pt x="3088" y="730"/>
                  <a:pt x="2615" y="257"/>
                </a:cubicBezTo>
                <a:cubicBezTo>
                  <a:pt x="2452" y="87"/>
                  <a:pt x="2210" y="1"/>
                  <a:pt x="19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6" name="Google Shape;2626;p55"/>
          <p:cNvSpPr/>
          <p:nvPr/>
        </p:nvSpPr>
        <p:spPr>
          <a:xfrm rot="6300016" flipH="1">
            <a:off x="690101" y="2970179"/>
            <a:ext cx="614557" cy="624413"/>
          </a:xfrm>
          <a:custGeom>
            <a:avLst/>
            <a:gdLst/>
            <a:ahLst/>
            <a:cxnLst/>
            <a:rect l="l" t="t" r="r" b="b"/>
            <a:pathLst>
              <a:path w="3245" h="3297" extrusionOk="0">
                <a:moveTo>
                  <a:pt x="1971" y="1"/>
                </a:moveTo>
                <a:cubicBezTo>
                  <a:pt x="1841" y="1"/>
                  <a:pt x="1711" y="27"/>
                  <a:pt x="1597" y="79"/>
                </a:cubicBezTo>
                <a:cubicBezTo>
                  <a:pt x="1471" y="121"/>
                  <a:pt x="1345" y="194"/>
                  <a:pt x="1240" y="289"/>
                </a:cubicBezTo>
                <a:cubicBezTo>
                  <a:pt x="799" y="730"/>
                  <a:pt x="263" y="1244"/>
                  <a:pt x="116" y="1874"/>
                </a:cubicBezTo>
                <a:cubicBezTo>
                  <a:pt x="0" y="2336"/>
                  <a:pt x="231" y="2819"/>
                  <a:pt x="630" y="3071"/>
                </a:cubicBezTo>
                <a:cubicBezTo>
                  <a:pt x="904" y="3239"/>
                  <a:pt x="1240" y="3271"/>
                  <a:pt x="1544" y="3292"/>
                </a:cubicBezTo>
                <a:cubicBezTo>
                  <a:pt x="1592" y="3295"/>
                  <a:pt x="1641" y="3297"/>
                  <a:pt x="1689" y="3297"/>
                </a:cubicBezTo>
                <a:cubicBezTo>
                  <a:pt x="2433" y="3297"/>
                  <a:pt x="3042" y="2915"/>
                  <a:pt x="3161" y="2116"/>
                </a:cubicBezTo>
                <a:cubicBezTo>
                  <a:pt x="3245" y="1475"/>
                  <a:pt x="3088" y="730"/>
                  <a:pt x="2615" y="257"/>
                </a:cubicBezTo>
                <a:cubicBezTo>
                  <a:pt x="2452" y="87"/>
                  <a:pt x="2210" y="1"/>
                  <a:pt x="19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7" name="Google Shape;2627;p55"/>
          <p:cNvSpPr/>
          <p:nvPr/>
        </p:nvSpPr>
        <p:spPr>
          <a:xfrm rot="6300016" flipH="1">
            <a:off x="657050" y="1196454"/>
            <a:ext cx="614557" cy="624413"/>
          </a:xfrm>
          <a:custGeom>
            <a:avLst/>
            <a:gdLst/>
            <a:ahLst/>
            <a:cxnLst/>
            <a:rect l="l" t="t" r="r" b="b"/>
            <a:pathLst>
              <a:path w="3245" h="3297" extrusionOk="0">
                <a:moveTo>
                  <a:pt x="1971" y="1"/>
                </a:moveTo>
                <a:cubicBezTo>
                  <a:pt x="1841" y="1"/>
                  <a:pt x="1711" y="27"/>
                  <a:pt x="1597" y="79"/>
                </a:cubicBezTo>
                <a:cubicBezTo>
                  <a:pt x="1471" y="121"/>
                  <a:pt x="1345" y="194"/>
                  <a:pt x="1240" y="289"/>
                </a:cubicBezTo>
                <a:cubicBezTo>
                  <a:pt x="799" y="730"/>
                  <a:pt x="263" y="1244"/>
                  <a:pt x="116" y="1874"/>
                </a:cubicBezTo>
                <a:cubicBezTo>
                  <a:pt x="0" y="2336"/>
                  <a:pt x="231" y="2819"/>
                  <a:pt x="630" y="3071"/>
                </a:cubicBezTo>
                <a:cubicBezTo>
                  <a:pt x="904" y="3239"/>
                  <a:pt x="1240" y="3271"/>
                  <a:pt x="1544" y="3292"/>
                </a:cubicBezTo>
                <a:cubicBezTo>
                  <a:pt x="1592" y="3295"/>
                  <a:pt x="1641" y="3297"/>
                  <a:pt x="1689" y="3297"/>
                </a:cubicBezTo>
                <a:cubicBezTo>
                  <a:pt x="2433" y="3297"/>
                  <a:pt x="3042" y="2915"/>
                  <a:pt x="3161" y="2116"/>
                </a:cubicBezTo>
                <a:cubicBezTo>
                  <a:pt x="3245" y="1475"/>
                  <a:pt x="3088" y="730"/>
                  <a:pt x="2615" y="257"/>
                </a:cubicBezTo>
                <a:cubicBezTo>
                  <a:pt x="2452" y="87"/>
                  <a:pt x="2210" y="1"/>
                  <a:pt x="19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0" name="Google Shape;2630;p55"/>
          <p:cNvSpPr txBox="1"/>
          <p:nvPr>
            <p:ph type="title" idx="9"/>
          </p:nvPr>
        </p:nvSpPr>
        <p:spPr>
          <a:xfrm>
            <a:off x="6444902" y="1759038"/>
            <a:ext cx="1986000" cy="527700"/>
          </a:xfrm>
          <a:prstGeom prst="rect">
            <a:avLst/>
          </a:prstGeom>
        </p:spPr>
        <p:txBody>
          <a:bodyPr spcFirstLastPara="1" wrap="square" lIns="91425" tIns="91425" rIns="91425" bIns="91425" anchor="ctr" anchorCtr="0">
            <a:noAutofit/>
          </a:bodyPr>
          <a:lstStyle/>
          <a:p>
            <a:pPr marL="0" lvl="0" algn="l" rtl="0">
              <a:spcBef>
                <a:spcPts val="0"/>
              </a:spcBef>
              <a:spcAft>
                <a:spcPts val="0"/>
              </a:spcAft>
              <a:buNone/>
            </a:pPr>
            <a:r>
              <a:rPr lang="en-GB" sz="2400"/>
              <a:t>Health</a:t>
            </a:r>
            <a:endParaRPr lang="en-GB" sz="2400"/>
          </a:p>
        </p:txBody>
      </p:sp>
      <p:sp>
        <p:nvSpPr>
          <p:cNvPr id="2631" name="Google Shape;2631;p55"/>
          <p:cNvSpPr txBox="1"/>
          <p:nvPr>
            <p:ph type="title" idx="14"/>
          </p:nvPr>
        </p:nvSpPr>
        <p:spPr>
          <a:xfrm>
            <a:off x="6444615" y="3532505"/>
            <a:ext cx="2379980" cy="527685"/>
          </a:xfrm>
          <a:prstGeom prst="rect">
            <a:avLst/>
          </a:prstGeom>
        </p:spPr>
        <p:txBody>
          <a:bodyPr spcFirstLastPara="1" wrap="square" lIns="91425" tIns="91425" rIns="91425" bIns="91425" anchor="ctr" anchorCtr="0">
            <a:noAutofit/>
          </a:bodyPr>
          <a:lstStyle/>
          <a:p>
            <a:pPr marL="0" lvl="0" algn="l" rtl="0">
              <a:spcBef>
                <a:spcPts val="0"/>
              </a:spcBef>
              <a:spcAft>
                <a:spcPts val="0"/>
              </a:spcAft>
              <a:buNone/>
            </a:pPr>
            <a:r>
              <a:rPr lang="en-GB" sz="2400"/>
              <a:t>Veterinarian</a:t>
            </a:r>
            <a:endParaRPr lang="en-GB" sz="2400"/>
          </a:p>
        </p:txBody>
      </p:sp>
      <p:sp>
        <p:nvSpPr>
          <p:cNvPr id="2632" name="Google Shape;2632;p55"/>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I</a:t>
            </a:r>
            <a:r>
              <a:rPr lang="en-GB"/>
              <a:t>mportant pet care</a:t>
            </a:r>
            <a:endParaRPr lang="en-GB"/>
          </a:p>
        </p:txBody>
      </p:sp>
      <p:sp>
        <p:nvSpPr>
          <p:cNvPr id="2633" name="Google Shape;2633;p55"/>
          <p:cNvSpPr txBox="1"/>
          <p:nvPr>
            <p:ph type="title" idx="2"/>
          </p:nvPr>
        </p:nvSpPr>
        <p:spPr>
          <a:xfrm>
            <a:off x="713000" y="1759038"/>
            <a:ext cx="1986000" cy="527700"/>
          </a:xfrm>
          <a:prstGeom prst="rect">
            <a:avLst/>
          </a:prstGeom>
        </p:spPr>
        <p:txBody>
          <a:bodyPr spcFirstLastPara="1" wrap="square" lIns="91425" tIns="91425" rIns="91425" bIns="91425" anchor="ctr" anchorCtr="0">
            <a:noAutofit/>
          </a:bodyPr>
          <a:lstStyle/>
          <a:p>
            <a:pPr marL="0" lvl="0" algn="l" rtl="0">
              <a:spcBef>
                <a:spcPts val="0"/>
              </a:spcBef>
              <a:spcAft>
                <a:spcPts val="0"/>
              </a:spcAft>
              <a:buNone/>
            </a:pPr>
            <a:r>
              <a:rPr lang="en-GB" sz="2400"/>
              <a:t>Food</a:t>
            </a:r>
            <a:endParaRPr lang="en-GB" sz="2400"/>
          </a:p>
        </p:txBody>
      </p:sp>
      <p:sp>
        <p:nvSpPr>
          <p:cNvPr id="2635" name="Google Shape;2635;p55"/>
          <p:cNvSpPr txBox="1"/>
          <p:nvPr>
            <p:ph type="title" idx="3"/>
          </p:nvPr>
        </p:nvSpPr>
        <p:spPr>
          <a:xfrm>
            <a:off x="3578948" y="1759038"/>
            <a:ext cx="19860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Cleaning</a:t>
            </a:r>
            <a:endParaRPr lang="en-GB" sz="2400"/>
          </a:p>
        </p:txBody>
      </p:sp>
      <p:sp>
        <p:nvSpPr>
          <p:cNvPr id="2637" name="Google Shape;2637;p55"/>
          <p:cNvSpPr txBox="1"/>
          <p:nvPr>
            <p:ph type="title" idx="5"/>
          </p:nvPr>
        </p:nvSpPr>
        <p:spPr>
          <a:xfrm>
            <a:off x="713000" y="3532775"/>
            <a:ext cx="1986000" cy="527700"/>
          </a:xfrm>
          <a:prstGeom prst="rect">
            <a:avLst/>
          </a:prstGeom>
        </p:spPr>
        <p:txBody>
          <a:bodyPr spcFirstLastPara="1" wrap="square" lIns="91425" tIns="91425" rIns="91425" bIns="91425" anchor="ctr" anchorCtr="0">
            <a:noAutofit/>
          </a:bodyPr>
          <a:lstStyle/>
          <a:p>
            <a:pPr marL="0" lvl="0" algn="l" rtl="0">
              <a:spcBef>
                <a:spcPts val="0"/>
              </a:spcBef>
              <a:spcAft>
                <a:spcPts val="0"/>
              </a:spcAft>
              <a:buNone/>
            </a:pPr>
            <a:r>
              <a:rPr lang="en-GB" sz="2400"/>
              <a:t>Play</a:t>
            </a:r>
            <a:endParaRPr lang="en-GB" sz="2400"/>
          </a:p>
        </p:txBody>
      </p:sp>
      <p:sp>
        <p:nvSpPr>
          <p:cNvPr id="2639" name="Google Shape;2639;p55"/>
          <p:cNvSpPr txBox="1"/>
          <p:nvPr>
            <p:ph type="title" idx="7"/>
          </p:nvPr>
        </p:nvSpPr>
        <p:spPr>
          <a:xfrm>
            <a:off x="3578948" y="3532775"/>
            <a:ext cx="1986000" cy="527700"/>
          </a:xfrm>
          <a:prstGeom prst="rect">
            <a:avLst/>
          </a:prstGeom>
        </p:spPr>
        <p:txBody>
          <a:bodyPr spcFirstLastPara="1" wrap="square" lIns="91425" tIns="91425" rIns="91425" bIns="91425" anchor="ctr" anchorCtr="0">
            <a:noAutofit/>
          </a:bodyPr>
          <a:lstStyle/>
          <a:p>
            <a:pPr marL="0" lvl="0" algn="l" rtl="0">
              <a:spcBef>
                <a:spcPts val="0"/>
              </a:spcBef>
              <a:spcAft>
                <a:spcPts val="0"/>
              </a:spcAft>
              <a:buNone/>
            </a:pPr>
            <a:r>
              <a:rPr lang="en-GB" sz="2400"/>
              <a:t>Walk</a:t>
            </a:r>
            <a:endParaRPr lang="en-GB" sz="2400"/>
          </a:p>
        </p:txBody>
      </p:sp>
      <p:grpSp>
        <p:nvGrpSpPr>
          <p:cNvPr id="2641" name="Google Shape;2641;p55"/>
          <p:cNvGrpSpPr/>
          <p:nvPr/>
        </p:nvGrpSpPr>
        <p:grpSpPr>
          <a:xfrm>
            <a:off x="714237" y="1334475"/>
            <a:ext cx="500195" cy="236925"/>
            <a:chOff x="9135762" y="679375"/>
            <a:chExt cx="735473" cy="348368"/>
          </a:xfrm>
        </p:grpSpPr>
        <p:sp>
          <p:nvSpPr>
            <p:cNvPr id="2642" name="Google Shape;2642;p55"/>
            <p:cNvSpPr/>
            <p:nvPr/>
          </p:nvSpPr>
          <p:spPr>
            <a:xfrm>
              <a:off x="9148599" y="685455"/>
              <a:ext cx="709800" cy="336208"/>
            </a:xfrm>
            <a:custGeom>
              <a:avLst/>
              <a:gdLst/>
              <a:ahLst/>
              <a:cxnLst/>
              <a:rect l="l" t="t" r="r" b="b"/>
              <a:pathLst>
                <a:path w="14525" h="6880" extrusionOk="0">
                  <a:moveTo>
                    <a:pt x="3861" y="0"/>
                  </a:moveTo>
                  <a:cubicBezTo>
                    <a:pt x="3279" y="0"/>
                    <a:pt x="2577" y="432"/>
                    <a:pt x="2319" y="960"/>
                  </a:cubicBezTo>
                  <a:lnTo>
                    <a:pt x="518" y="4540"/>
                  </a:lnTo>
                  <a:cubicBezTo>
                    <a:pt x="260" y="5068"/>
                    <a:pt x="529" y="5499"/>
                    <a:pt x="1111" y="5499"/>
                  </a:cubicBezTo>
                  <a:lnTo>
                    <a:pt x="615" y="5499"/>
                  </a:lnTo>
                  <a:cubicBezTo>
                    <a:pt x="281" y="5499"/>
                    <a:pt x="1" y="5780"/>
                    <a:pt x="1" y="6115"/>
                  </a:cubicBezTo>
                  <a:lnTo>
                    <a:pt x="1" y="6265"/>
                  </a:lnTo>
                  <a:cubicBezTo>
                    <a:pt x="1" y="6599"/>
                    <a:pt x="281" y="6880"/>
                    <a:pt x="615" y="6880"/>
                  </a:cubicBezTo>
                  <a:lnTo>
                    <a:pt x="13921" y="6880"/>
                  </a:lnTo>
                  <a:cubicBezTo>
                    <a:pt x="14255" y="6880"/>
                    <a:pt x="14525" y="6599"/>
                    <a:pt x="14525" y="6265"/>
                  </a:cubicBezTo>
                  <a:lnTo>
                    <a:pt x="14525" y="6115"/>
                  </a:lnTo>
                  <a:cubicBezTo>
                    <a:pt x="14525" y="5780"/>
                    <a:pt x="14255" y="5499"/>
                    <a:pt x="13921" y="5499"/>
                  </a:cubicBezTo>
                  <a:lnTo>
                    <a:pt x="13414" y="5499"/>
                  </a:lnTo>
                  <a:cubicBezTo>
                    <a:pt x="14007" y="5499"/>
                    <a:pt x="14277" y="5068"/>
                    <a:pt x="14007" y="4540"/>
                  </a:cubicBezTo>
                  <a:lnTo>
                    <a:pt x="12217" y="960"/>
                  </a:lnTo>
                  <a:cubicBezTo>
                    <a:pt x="11948" y="432"/>
                    <a:pt x="11258" y="0"/>
                    <a:pt x="10664" y="0"/>
                  </a:cubicBezTo>
                  <a:close/>
                </a:path>
              </a:pathLst>
            </a:custGeom>
            <a:solidFill>
              <a:schemeClr val="lt1"/>
            </a:solidFill>
            <a:ln w="114300" cap="flat" cmpd="sng">
              <a:solidFill>
                <a:schemeClr val="lt1"/>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43" name="Google Shape;2643;p55"/>
            <p:cNvGrpSpPr/>
            <p:nvPr/>
          </p:nvGrpSpPr>
          <p:grpSpPr>
            <a:xfrm>
              <a:off x="9135762" y="679375"/>
              <a:ext cx="735473" cy="348368"/>
              <a:chOff x="9254175" y="679375"/>
              <a:chExt cx="735473" cy="348368"/>
            </a:xfrm>
          </p:grpSpPr>
          <p:sp>
            <p:nvSpPr>
              <p:cNvPr id="2644" name="Google Shape;2644;p55"/>
              <p:cNvSpPr/>
              <p:nvPr/>
            </p:nvSpPr>
            <p:spPr>
              <a:xfrm>
                <a:off x="9267289" y="679375"/>
                <a:ext cx="709801" cy="278492"/>
              </a:xfrm>
              <a:custGeom>
                <a:avLst/>
                <a:gdLst/>
                <a:ahLst/>
                <a:cxnLst/>
                <a:rect l="l" t="t" r="r" b="b"/>
                <a:pathLst>
                  <a:path w="14018" h="5500" extrusionOk="0">
                    <a:moveTo>
                      <a:pt x="3602" y="1"/>
                    </a:moveTo>
                    <a:cubicBezTo>
                      <a:pt x="3020" y="1"/>
                      <a:pt x="2318" y="432"/>
                      <a:pt x="2060" y="950"/>
                    </a:cubicBezTo>
                    <a:lnTo>
                      <a:pt x="259" y="4541"/>
                    </a:lnTo>
                    <a:cubicBezTo>
                      <a:pt x="1" y="5068"/>
                      <a:pt x="270" y="5500"/>
                      <a:pt x="852" y="5500"/>
                    </a:cubicBezTo>
                    <a:lnTo>
                      <a:pt x="13155" y="5500"/>
                    </a:lnTo>
                    <a:cubicBezTo>
                      <a:pt x="13748" y="5500"/>
                      <a:pt x="14018" y="5068"/>
                      <a:pt x="13748" y="4541"/>
                    </a:cubicBezTo>
                    <a:lnTo>
                      <a:pt x="11958" y="950"/>
                    </a:lnTo>
                    <a:cubicBezTo>
                      <a:pt x="11689" y="432"/>
                      <a:pt x="10999" y="1"/>
                      <a:pt x="10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5" name="Google Shape;2645;p55"/>
              <p:cNvSpPr/>
              <p:nvPr/>
            </p:nvSpPr>
            <p:spPr>
              <a:xfrm>
                <a:off x="9254175" y="957816"/>
                <a:ext cx="735473" cy="69927"/>
              </a:xfrm>
              <a:custGeom>
                <a:avLst/>
                <a:gdLst/>
                <a:ahLst/>
                <a:cxnLst/>
                <a:rect l="l" t="t" r="r" b="b"/>
                <a:pathLst>
                  <a:path w="14525" h="1381" extrusionOk="0">
                    <a:moveTo>
                      <a:pt x="615" y="1"/>
                    </a:moveTo>
                    <a:cubicBezTo>
                      <a:pt x="281" y="1"/>
                      <a:pt x="1" y="281"/>
                      <a:pt x="1" y="616"/>
                    </a:cubicBezTo>
                    <a:lnTo>
                      <a:pt x="1" y="767"/>
                    </a:lnTo>
                    <a:cubicBezTo>
                      <a:pt x="1" y="1101"/>
                      <a:pt x="281" y="1381"/>
                      <a:pt x="615" y="1381"/>
                    </a:cubicBezTo>
                    <a:lnTo>
                      <a:pt x="13921" y="1381"/>
                    </a:lnTo>
                    <a:cubicBezTo>
                      <a:pt x="14255" y="1381"/>
                      <a:pt x="14525" y="1101"/>
                      <a:pt x="14525" y="767"/>
                    </a:cubicBezTo>
                    <a:lnTo>
                      <a:pt x="14525" y="616"/>
                    </a:lnTo>
                    <a:cubicBezTo>
                      <a:pt x="14525" y="281"/>
                      <a:pt x="14255" y="1"/>
                      <a:pt x="13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6" name="Google Shape;2646;p55"/>
              <p:cNvSpPr/>
              <p:nvPr/>
            </p:nvSpPr>
            <p:spPr>
              <a:xfrm>
                <a:off x="9561581" y="815886"/>
                <a:ext cx="120714" cy="120714"/>
              </a:xfrm>
              <a:custGeom>
                <a:avLst/>
                <a:gdLst/>
                <a:ahLst/>
                <a:cxnLst/>
                <a:rect l="l" t="t" r="r" b="b"/>
                <a:pathLst>
                  <a:path w="2384" h="2384" extrusionOk="0">
                    <a:moveTo>
                      <a:pt x="1197" y="0"/>
                    </a:moveTo>
                    <a:cubicBezTo>
                      <a:pt x="539" y="0"/>
                      <a:pt x="0" y="539"/>
                      <a:pt x="0" y="1186"/>
                    </a:cubicBezTo>
                    <a:cubicBezTo>
                      <a:pt x="0" y="1845"/>
                      <a:pt x="539" y="2384"/>
                      <a:pt x="1197" y="2384"/>
                    </a:cubicBezTo>
                    <a:cubicBezTo>
                      <a:pt x="1855" y="2384"/>
                      <a:pt x="2383" y="1845"/>
                      <a:pt x="2383" y="1186"/>
                    </a:cubicBezTo>
                    <a:cubicBezTo>
                      <a:pt x="2383" y="539"/>
                      <a:pt x="1855" y="0"/>
                      <a:pt x="1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7" name="Google Shape;2647;p55"/>
              <p:cNvSpPr/>
              <p:nvPr/>
            </p:nvSpPr>
            <p:spPr>
              <a:xfrm>
                <a:off x="9551201" y="723073"/>
                <a:ext cx="65572" cy="80864"/>
              </a:xfrm>
              <a:custGeom>
                <a:avLst/>
                <a:gdLst/>
                <a:ahLst/>
                <a:cxnLst/>
                <a:rect l="l" t="t" r="r" b="b"/>
                <a:pathLst>
                  <a:path w="1295" h="1597" extrusionOk="0">
                    <a:moveTo>
                      <a:pt x="648" y="0"/>
                    </a:moveTo>
                    <a:cubicBezTo>
                      <a:pt x="291" y="0"/>
                      <a:pt x="1" y="357"/>
                      <a:pt x="1" y="798"/>
                    </a:cubicBezTo>
                    <a:cubicBezTo>
                      <a:pt x="1" y="1241"/>
                      <a:pt x="291" y="1596"/>
                      <a:pt x="648" y="1596"/>
                    </a:cubicBezTo>
                    <a:cubicBezTo>
                      <a:pt x="1003" y="1596"/>
                      <a:pt x="1295" y="1241"/>
                      <a:pt x="1295" y="798"/>
                    </a:cubicBezTo>
                    <a:cubicBezTo>
                      <a:pt x="1295" y="357"/>
                      <a:pt x="1003" y="0"/>
                      <a:pt x="648" y="0"/>
                    </a:cubicBezTo>
                    <a:close/>
                  </a:path>
                </a:pathLst>
              </a:custGeom>
              <a:solidFill>
                <a:srgbClr val="E22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8" name="Google Shape;2648;p55"/>
              <p:cNvSpPr/>
              <p:nvPr/>
            </p:nvSpPr>
            <p:spPr>
              <a:xfrm>
                <a:off x="9504262" y="792949"/>
                <a:ext cx="55142" cy="67750"/>
              </a:xfrm>
              <a:custGeom>
                <a:avLst/>
                <a:gdLst/>
                <a:ahLst/>
                <a:cxnLst/>
                <a:rect l="l" t="t" r="r" b="b"/>
                <a:pathLst>
                  <a:path w="1089" h="1338" extrusionOk="0">
                    <a:moveTo>
                      <a:pt x="550" y="0"/>
                    </a:moveTo>
                    <a:cubicBezTo>
                      <a:pt x="248" y="0"/>
                      <a:pt x="0" y="302"/>
                      <a:pt x="0" y="669"/>
                    </a:cubicBezTo>
                    <a:cubicBezTo>
                      <a:pt x="0" y="1036"/>
                      <a:pt x="248" y="1337"/>
                      <a:pt x="550" y="1337"/>
                    </a:cubicBezTo>
                    <a:cubicBezTo>
                      <a:pt x="841" y="1337"/>
                      <a:pt x="1089" y="1036"/>
                      <a:pt x="1089" y="669"/>
                    </a:cubicBezTo>
                    <a:cubicBezTo>
                      <a:pt x="1089" y="302"/>
                      <a:pt x="841" y="0"/>
                      <a:pt x="550" y="0"/>
                    </a:cubicBezTo>
                    <a:close/>
                  </a:path>
                </a:pathLst>
              </a:custGeom>
              <a:solidFill>
                <a:srgbClr val="E22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9" name="Google Shape;2649;p55"/>
              <p:cNvSpPr/>
              <p:nvPr/>
            </p:nvSpPr>
            <p:spPr>
              <a:xfrm>
                <a:off x="9627660" y="723073"/>
                <a:ext cx="65572" cy="80864"/>
              </a:xfrm>
              <a:custGeom>
                <a:avLst/>
                <a:gdLst/>
                <a:ahLst/>
                <a:cxnLst/>
                <a:rect l="l" t="t" r="r" b="b"/>
                <a:pathLst>
                  <a:path w="1295" h="1597" extrusionOk="0">
                    <a:moveTo>
                      <a:pt x="647" y="0"/>
                    </a:moveTo>
                    <a:cubicBezTo>
                      <a:pt x="281" y="0"/>
                      <a:pt x="0" y="357"/>
                      <a:pt x="0" y="798"/>
                    </a:cubicBezTo>
                    <a:cubicBezTo>
                      <a:pt x="0" y="1241"/>
                      <a:pt x="281" y="1596"/>
                      <a:pt x="647" y="1596"/>
                    </a:cubicBezTo>
                    <a:cubicBezTo>
                      <a:pt x="1003" y="1596"/>
                      <a:pt x="1294" y="1241"/>
                      <a:pt x="1294" y="798"/>
                    </a:cubicBezTo>
                    <a:cubicBezTo>
                      <a:pt x="1294" y="357"/>
                      <a:pt x="1003" y="0"/>
                      <a:pt x="6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55"/>
              <p:cNvSpPr/>
              <p:nvPr/>
            </p:nvSpPr>
            <p:spPr>
              <a:xfrm>
                <a:off x="9684928" y="792949"/>
                <a:ext cx="54686" cy="67750"/>
              </a:xfrm>
              <a:custGeom>
                <a:avLst/>
                <a:gdLst/>
                <a:ahLst/>
                <a:cxnLst/>
                <a:rect l="l" t="t" r="r" b="b"/>
                <a:pathLst>
                  <a:path w="1080" h="1338" extrusionOk="0">
                    <a:moveTo>
                      <a:pt x="540" y="0"/>
                    </a:moveTo>
                    <a:cubicBezTo>
                      <a:pt x="238" y="0"/>
                      <a:pt x="1" y="302"/>
                      <a:pt x="1" y="669"/>
                    </a:cubicBezTo>
                    <a:cubicBezTo>
                      <a:pt x="1" y="1036"/>
                      <a:pt x="238" y="1337"/>
                      <a:pt x="540" y="1337"/>
                    </a:cubicBezTo>
                    <a:cubicBezTo>
                      <a:pt x="842" y="1337"/>
                      <a:pt x="1079" y="1036"/>
                      <a:pt x="1079" y="669"/>
                    </a:cubicBezTo>
                    <a:cubicBezTo>
                      <a:pt x="1079" y="302"/>
                      <a:pt x="842" y="0"/>
                      <a:pt x="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1" name="Google Shape;2651;p55"/>
              <p:cNvSpPr/>
              <p:nvPr/>
            </p:nvSpPr>
            <p:spPr>
              <a:xfrm>
                <a:off x="9275442" y="679375"/>
                <a:ext cx="352268" cy="278492"/>
              </a:xfrm>
              <a:custGeom>
                <a:avLst/>
                <a:gdLst/>
                <a:ahLst/>
                <a:cxnLst/>
                <a:rect l="l" t="t" r="r" b="b"/>
                <a:pathLst>
                  <a:path w="6957" h="5500" extrusionOk="0">
                    <a:moveTo>
                      <a:pt x="6094" y="863"/>
                    </a:moveTo>
                    <a:cubicBezTo>
                      <a:pt x="6449" y="863"/>
                      <a:pt x="6741" y="1220"/>
                      <a:pt x="6741" y="1661"/>
                    </a:cubicBezTo>
                    <a:cubicBezTo>
                      <a:pt x="6741" y="2104"/>
                      <a:pt x="6449" y="2459"/>
                      <a:pt x="6094" y="2459"/>
                    </a:cubicBezTo>
                    <a:cubicBezTo>
                      <a:pt x="5737" y="2459"/>
                      <a:pt x="5447" y="2104"/>
                      <a:pt x="5447" y="1661"/>
                    </a:cubicBezTo>
                    <a:cubicBezTo>
                      <a:pt x="5447" y="1220"/>
                      <a:pt x="5737" y="863"/>
                      <a:pt x="6094" y="863"/>
                    </a:cubicBezTo>
                    <a:close/>
                    <a:moveTo>
                      <a:pt x="5069" y="2243"/>
                    </a:moveTo>
                    <a:cubicBezTo>
                      <a:pt x="5360" y="2243"/>
                      <a:pt x="5608" y="2545"/>
                      <a:pt x="5608" y="2912"/>
                    </a:cubicBezTo>
                    <a:cubicBezTo>
                      <a:pt x="5608" y="3279"/>
                      <a:pt x="5360" y="3580"/>
                      <a:pt x="5069" y="3580"/>
                    </a:cubicBezTo>
                    <a:cubicBezTo>
                      <a:pt x="4767" y="3580"/>
                      <a:pt x="4519" y="3279"/>
                      <a:pt x="4519" y="2912"/>
                    </a:cubicBezTo>
                    <a:cubicBezTo>
                      <a:pt x="4519" y="2545"/>
                      <a:pt x="4767" y="2243"/>
                      <a:pt x="5069" y="2243"/>
                    </a:cubicBezTo>
                    <a:close/>
                    <a:moveTo>
                      <a:pt x="3441" y="1"/>
                    </a:moveTo>
                    <a:cubicBezTo>
                      <a:pt x="2859" y="1"/>
                      <a:pt x="2157" y="432"/>
                      <a:pt x="1899" y="950"/>
                    </a:cubicBezTo>
                    <a:lnTo>
                      <a:pt x="98" y="4541"/>
                    </a:lnTo>
                    <a:cubicBezTo>
                      <a:pt x="34" y="4680"/>
                      <a:pt x="1" y="4810"/>
                      <a:pt x="1" y="4929"/>
                    </a:cubicBezTo>
                    <a:cubicBezTo>
                      <a:pt x="1" y="5263"/>
                      <a:pt x="260" y="5500"/>
                      <a:pt x="691" y="5500"/>
                    </a:cubicBezTo>
                    <a:lnTo>
                      <a:pt x="6956" y="5500"/>
                    </a:lnTo>
                    <a:lnTo>
                      <a:pt x="6956" y="5068"/>
                    </a:lnTo>
                    <a:cubicBezTo>
                      <a:pt x="6913" y="5080"/>
                      <a:pt x="6880" y="5080"/>
                      <a:pt x="6848" y="5080"/>
                    </a:cubicBezTo>
                    <a:cubicBezTo>
                      <a:pt x="6190" y="5080"/>
                      <a:pt x="5651" y="4541"/>
                      <a:pt x="5651" y="3882"/>
                    </a:cubicBezTo>
                    <a:cubicBezTo>
                      <a:pt x="5651" y="3235"/>
                      <a:pt x="6190" y="2696"/>
                      <a:pt x="6848" y="2696"/>
                    </a:cubicBezTo>
                    <a:cubicBezTo>
                      <a:pt x="6880" y="2696"/>
                      <a:pt x="6913" y="2696"/>
                      <a:pt x="6956" y="2708"/>
                    </a:cubicBezTo>
                    <a:lnTo>
                      <a:pt x="6956" y="1661"/>
                    </a:lnTo>
                    <a:lnTo>
                      <a:pt x="69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2" name="Google Shape;2652;p55"/>
              <p:cNvSpPr/>
              <p:nvPr/>
            </p:nvSpPr>
            <p:spPr>
              <a:xfrm>
                <a:off x="9254175" y="957816"/>
                <a:ext cx="373534" cy="69927"/>
              </a:xfrm>
              <a:custGeom>
                <a:avLst/>
                <a:gdLst/>
                <a:ahLst/>
                <a:cxnLst/>
                <a:rect l="l" t="t" r="r" b="b"/>
                <a:pathLst>
                  <a:path w="7377" h="1381" extrusionOk="0">
                    <a:moveTo>
                      <a:pt x="615" y="1"/>
                    </a:moveTo>
                    <a:cubicBezTo>
                      <a:pt x="281" y="1"/>
                      <a:pt x="1" y="281"/>
                      <a:pt x="1" y="616"/>
                    </a:cubicBezTo>
                    <a:lnTo>
                      <a:pt x="1" y="767"/>
                    </a:lnTo>
                    <a:cubicBezTo>
                      <a:pt x="1" y="1101"/>
                      <a:pt x="281" y="1381"/>
                      <a:pt x="615" y="1381"/>
                    </a:cubicBezTo>
                    <a:lnTo>
                      <a:pt x="7376" y="1381"/>
                    </a:lnTo>
                    <a:lnTo>
                      <a:pt x="73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55"/>
              <p:cNvSpPr/>
              <p:nvPr/>
            </p:nvSpPr>
            <p:spPr>
              <a:xfrm>
                <a:off x="9561581" y="815886"/>
                <a:ext cx="66129" cy="120714"/>
              </a:xfrm>
              <a:custGeom>
                <a:avLst/>
                <a:gdLst/>
                <a:ahLst/>
                <a:cxnLst/>
                <a:rect l="l" t="t" r="r" b="b"/>
                <a:pathLst>
                  <a:path w="1306" h="2384" extrusionOk="0">
                    <a:moveTo>
                      <a:pt x="1197" y="0"/>
                    </a:moveTo>
                    <a:cubicBezTo>
                      <a:pt x="539" y="0"/>
                      <a:pt x="0" y="539"/>
                      <a:pt x="0" y="1186"/>
                    </a:cubicBezTo>
                    <a:cubicBezTo>
                      <a:pt x="0" y="1845"/>
                      <a:pt x="539" y="2384"/>
                      <a:pt x="1197" y="2384"/>
                    </a:cubicBezTo>
                    <a:cubicBezTo>
                      <a:pt x="1229" y="2384"/>
                      <a:pt x="1262" y="2384"/>
                      <a:pt x="1305" y="2372"/>
                    </a:cubicBezTo>
                    <a:lnTo>
                      <a:pt x="1305" y="12"/>
                    </a:lnTo>
                    <a:cubicBezTo>
                      <a:pt x="1262" y="0"/>
                      <a:pt x="1229" y="0"/>
                      <a:pt x="1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55"/>
              <p:cNvSpPr/>
              <p:nvPr/>
            </p:nvSpPr>
            <p:spPr>
              <a:xfrm>
                <a:off x="9551201" y="723073"/>
                <a:ext cx="65572" cy="80864"/>
              </a:xfrm>
              <a:custGeom>
                <a:avLst/>
                <a:gdLst/>
                <a:ahLst/>
                <a:cxnLst/>
                <a:rect l="l" t="t" r="r" b="b"/>
                <a:pathLst>
                  <a:path w="1295" h="1597" extrusionOk="0">
                    <a:moveTo>
                      <a:pt x="648" y="0"/>
                    </a:moveTo>
                    <a:cubicBezTo>
                      <a:pt x="291" y="0"/>
                      <a:pt x="1" y="357"/>
                      <a:pt x="1" y="798"/>
                    </a:cubicBezTo>
                    <a:cubicBezTo>
                      <a:pt x="1" y="1241"/>
                      <a:pt x="291" y="1596"/>
                      <a:pt x="648" y="1596"/>
                    </a:cubicBezTo>
                    <a:cubicBezTo>
                      <a:pt x="1003" y="1596"/>
                      <a:pt x="1295" y="1241"/>
                      <a:pt x="1295" y="798"/>
                    </a:cubicBezTo>
                    <a:cubicBezTo>
                      <a:pt x="1295" y="357"/>
                      <a:pt x="1003" y="0"/>
                      <a:pt x="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55"/>
              <p:cNvSpPr/>
              <p:nvPr/>
            </p:nvSpPr>
            <p:spPr>
              <a:xfrm>
                <a:off x="9504262" y="792949"/>
                <a:ext cx="55142" cy="67750"/>
              </a:xfrm>
              <a:custGeom>
                <a:avLst/>
                <a:gdLst/>
                <a:ahLst/>
                <a:cxnLst/>
                <a:rect l="l" t="t" r="r" b="b"/>
                <a:pathLst>
                  <a:path w="1089" h="1338" extrusionOk="0">
                    <a:moveTo>
                      <a:pt x="550" y="0"/>
                    </a:moveTo>
                    <a:cubicBezTo>
                      <a:pt x="248" y="0"/>
                      <a:pt x="0" y="302"/>
                      <a:pt x="0" y="669"/>
                    </a:cubicBezTo>
                    <a:cubicBezTo>
                      <a:pt x="0" y="1036"/>
                      <a:pt x="248" y="1337"/>
                      <a:pt x="550" y="1337"/>
                    </a:cubicBezTo>
                    <a:cubicBezTo>
                      <a:pt x="841" y="1337"/>
                      <a:pt x="1089" y="1036"/>
                      <a:pt x="1089" y="669"/>
                    </a:cubicBezTo>
                    <a:cubicBezTo>
                      <a:pt x="1089" y="302"/>
                      <a:pt x="841" y="0"/>
                      <a:pt x="5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656" name="Google Shape;2656;p55"/>
          <p:cNvGrpSpPr/>
          <p:nvPr/>
        </p:nvGrpSpPr>
        <p:grpSpPr>
          <a:xfrm>
            <a:off x="826244" y="3108118"/>
            <a:ext cx="276168" cy="276214"/>
            <a:chOff x="2952725" y="-2745051"/>
            <a:chExt cx="451476" cy="451477"/>
          </a:xfrm>
        </p:grpSpPr>
        <p:sp>
          <p:nvSpPr>
            <p:cNvPr id="2657" name="Google Shape;2657;p55"/>
            <p:cNvSpPr/>
            <p:nvPr/>
          </p:nvSpPr>
          <p:spPr>
            <a:xfrm>
              <a:off x="2952725" y="-2745051"/>
              <a:ext cx="451476" cy="451476"/>
            </a:xfrm>
            <a:custGeom>
              <a:avLst/>
              <a:gdLst/>
              <a:ahLst/>
              <a:cxnLst/>
              <a:rect l="l" t="t" r="r" b="b"/>
              <a:pathLst>
                <a:path w="6093" h="6093" extrusionOk="0">
                  <a:moveTo>
                    <a:pt x="3052" y="0"/>
                  </a:moveTo>
                  <a:cubicBezTo>
                    <a:pt x="2190" y="0"/>
                    <a:pt x="1424" y="356"/>
                    <a:pt x="874" y="917"/>
                  </a:cubicBezTo>
                  <a:lnTo>
                    <a:pt x="733" y="690"/>
                  </a:lnTo>
                  <a:lnTo>
                    <a:pt x="518" y="949"/>
                  </a:lnTo>
                  <a:cubicBezTo>
                    <a:pt x="475" y="1003"/>
                    <a:pt x="432" y="1057"/>
                    <a:pt x="388" y="1121"/>
                  </a:cubicBezTo>
                  <a:lnTo>
                    <a:pt x="281" y="1262"/>
                  </a:lnTo>
                  <a:lnTo>
                    <a:pt x="388" y="1402"/>
                  </a:lnTo>
                  <a:cubicBezTo>
                    <a:pt x="410" y="1423"/>
                    <a:pt x="421" y="1445"/>
                    <a:pt x="443" y="1467"/>
                  </a:cubicBezTo>
                  <a:cubicBezTo>
                    <a:pt x="324" y="1661"/>
                    <a:pt x="237" y="1866"/>
                    <a:pt x="162" y="2070"/>
                  </a:cubicBezTo>
                  <a:lnTo>
                    <a:pt x="162" y="2082"/>
                  </a:lnTo>
                  <a:cubicBezTo>
                    <a:pt x="151" y="2103"/>
                    <a:pt x="141" y="2125"/>
                    <a:pt x="141" y="2146"/>
                  </a:cubicBezTo>
                  <a:cubicBezTo>
                    <a:pt x="141" y="2146"/>
                    <a:pt x="141" y="2157"/>
                    <a:pt x="130" y="2157"/>
                  </a:cubicBezTo>
                  <a:cubicBezTo>
                    <a:pt x="130" y="2178"/>
                    <a:pt x="119" y="2200"/>
                    <a:pt x="119" y="2221"/>
                  </a:cubicBezTo>
                  <a:cubicBezTo>
                    <a:pt x="119" y="2221"/>
                    <a:pt x="119" y="2233"/>
                    <a:pt x="108" y="2233"/>
                  </a:cubicBezTo>
                  <a:cubicBezTo>
                    <a:pt x="108" y="2254"/>
                    <a:pt x="98" y="2264"/>
                    <a:pt x="98" y="2286"/>
                  </a:cubicBezTo>
                  <a:lnTo>
                    <a:pt x="98" y="2308"/>
                  </a:lnTo>
                  <a:cubicBezTo>
                    <a:pt x="86" y="2329"/>
                    <a:pt x="86" y="2340"/>
                    <a:pt x="76" y="2362"/>
                  </a:cubicBezTo>
                  <a:lnTo>
                    <a:pt x="76" y="2383"/>
                  </a:lnTo>
                  <a:cubicBezTo>
                    <a:pt x="76" y="2405"/>
                    <a:pt x="65" y="2415"/>
                    <a:pt x="65" y="2437"/>
                  </a:cubicBezTo>
                  <a:cubicBezTo>
                    <a:pt x="65" y="2448"/>
                    <a:pt x="65" y="2459"/>
                    <a:pt x="55" y="2470"/>
                  </a:cubicBezTo>
                  <a:lnTo>
                    <a:pt x="55" y="2513"/>
                  </a:lnTo>
                  <a:cubicBezTo>
                    <a:pt x="43" y="2523"/>
                    <a:pt x="43" y="2534"/>
                    <a:pt x="43" y="2545"/>
                  </a:cubicBezTo>
                  <a:cubicBezTo>
                    <a:pt x="43" y="2556"/>
                    <a:pt x="43" y="2566"/>
                    <a:pt x="33" y="2588"/>
                  </a:cubicBezTo>
                  <a:lnTo>
                    <a:pt x="33" y="2621"/>
                  </a:lnTo>
                  <a:cubicBezTo>
                    <a:pt x="33" y="2631"/>
                    <a:pt x="33" y="2653"/>
                    <a:pt x="22" y="2664"/>
                  </a:cubicBezTo>
                  <a:lnTo>
                    <a:pt x="22" y="2707"/>
                  </a:lnTo>
                  <a:lnTo>
                    <a:pt x="22" y="2739"/>
                  </a:lnTo>
                  <a:cubicBezTo>
                    <a:pt x="11" y="2750"/>
                    <a:pt x="11" y="2760"/>
                    <a:pt x="11" y="2782"/>
                  </a:cubicBezTo>
                  <a:lnTo>
                    <a:pt x="11" y="2815"/>
                  </a:lnTo>
                  <a:lnTo>
                    <a:pt x="11" y="2858"/>
                  </a:lnTo>
                  <a:lnTo>
                    <a:pt x="11" y="2890"/>
                  </a:lnTo>
                  <a:cubicBezTo>
                    <a:pt x="0" y="2911"/>
                    <a:pt x="0" y="2923"/>
                    <a:pt x="0" y="2944"/>
                  </a:cubicBezTo>
                  <a:lnTo>
                    <a:pt x="0" y="2966"/>
                  </a:lnTo>
                  <a:lnTo>
                    <a:pt x="0" y="3052"/>
                  </a:lnTo>
                  <a:lnTo>
                    <a:pt x="0" y="3127"/>
                  </a:lnTo>
                  <a:lnTo>
                    <a:pt x="0" y="3160"/>
                  </a:lnTo>
                  <a:cubicBezTo>
                    <a:pt x="0" y="3170"/>
                    <a:pt x="0" y="3192"/>
                    <a:pt x="11" y="3203"/>
                  </a:cubicBezTo>
                  <a:lnTo>
                    <a:pt x="11" y="3246"/>
                  </a:lnTo>
                  <a:lnTo>
                    <a:pt x="11" y="3278"/>
                  </a:lnTo>
                  <a:lnTo>
                    <a:pt x="11" y="3332"/>
                  </a:lnTo>
                  <a:cubicBezTo>
                    <a:pt x="11" y="3343"/>
                    <a:pt x="11" y="3354"/>
                    <a:pt x="22" y="3354"/>
                  </a:cubicBezTo>
                  <a:lnTo>
                    <a:pt x="22" y="3407"/>
                  </a:lnTo>
                  <a:lnTo>
                    <a:pt x="22" y="3440"/>
                  </a:lnTo>
                  <a:cubicBezTo>
                    <a:pt x="33" y="3451"/>
                    <a:pt x="33" y="3472"/>
                    <a:pt x="33" y="3494"/>
                  </a:cubicBezTo>
                  <a:lnTo>
                    <a:pt x="33" y="3515"/>
                  </a:lnTo>
                  <a:cubicBezTo>
                    <a:pt x="43" y="3526"/>
                    <a:pt x="43" y="3548"/>
                    <a:pt x="43" y="3570"/>
                  </a:cubicBezTo>
                  <a:cubicBezTo>
                    <a:pt x="43" y="3580"/>
                    <a:pt x="43" y="3580"/>
                    <a:pt x="55" y="3591"/>
                  </a:cubicBezTo>
                  <a:cubicBezTo>
                    <a:pt x="55" y="3613"/>
                    <a:pt x="55" y="3623"/>
                    <a:pt x="65" y="3645"/>
                  </a:cubicBezTo>
                  <a:lnTo>
                    <a:pt x="65" y="3656"/>
                  </a:lnTo>
                  <a:cubicBezTo>
                    <a:pt x="65" y="3688"/>
                    <a:pt x="76" y="3709"/>
                    <a:pt x="76" y="3731"/>
                  </a:cubicBezTo>
                  <a:cubicBezTo>
                    <a:pt x="86" y="3764"/>
                    <a:pt x="86" y="3785"/>
                    <a:pt x="98" y="3807"/>
                  </a:cubicBezTo>
                  <a:cubicBezTo>
                    <a:pt x="173" y="4097"/>
                    <a:pt x="292" y="4378"/>
                    <a:pt x="443" y="4626"/>
                  </a:cubicBezTo>
                  <a:cubicBezTo>
                    <a:pt x="421" y="4648"/>
                    <a:pt x="410" y="4669"/>
                    <a:pt x="388" y="4691"/>
                  </a:cubicBezTo>
                  <a:lnTo>
                    <a:pt x="281" y="4842"/>
                  </a:lnTo>
                  <a:lnTo>
                    <a:pt x="388" y="4982"/>
                  </a:lnTo>
                  <a:lnTo>
                    <a:pt x="518" y="5144"/>
                  </a:lnTo>
                  <a:lnTo>
                    <a:pt x="733" y="5403"/>
                  </a:lnTo>
                  <a:lnTo>
                    <a:pt x="874" y="5176"/>
                  </a:lnTo>
                  <a:cubicBezTo>
                    <a:pt x="1424" y="5748"/>
                    <a:pt x="2190" y="6093"/>
                    <a:pt x="3052" y="6093"/>
                  </a:cubicBezTo>
                  <a:cubicBezTo>
                    <a:pt x="3904" y="6093"/>
                    <a:pt x="4670" y="5748"/>
                    <a:pt x="5219" y="5176"/>
                  </a:cubicBezTo>
                  <a:lnTo>
                    <a:pt x="5360" y="5403"/>
                  </a:lnTo>
                  <a:lnTo>
                    <a:pt x="5575" y="5144"/>
                  </a:lnTo>
                  <a:lnTo>
                    <a:pt x="5705" y="4982"/>
                  </a:lnTo>
                  <a:lnTo>
                    <a:pt x="5812" y="4842"/>
                  </a:lnTo>
                  <a:lnTo>
                    <a:pt x="5705" y="4691"/>
                  </a:lnTo>
                  <a:cubicBezTo>
                    <a:pt x="5683" y="4669"/>
                    <a:pt x="5672" y="4648"/>
                    <a:pt x="5650" y="4626"/>
                  </a:cubicBezTo>
                  <a:cubicBezTo>
                    <a:pt x="5931" y="4173"/>
                    <a:pt x="6093" y="3623"/>
                    <a:pt x="6093" y="3052"/>
                  </a:cubicBezTo>
                  <a:cubicBezTo>
                    <a:pt x="6093" y="2470"/>
                    <a:pt x="5931" y="1931"/>
                    <a:pt x="5650" y="1467"/>
                  </a:cubicBezTo>
                  <a:cubicBezTo>
                    <a:pt x="5672" y="1445"/>
                    <a:pt x="5683" y="1423"/>
                    <a:pt x="5705" y="1402"/>
                  </a:cubicBezTo>
                  <a:lnTo>
                    <a:pt x="5812" y="1262"/>
                  </a:lnTo>
                  <a:lnTo>
                    <a:pt x="5705" y="1121"/>
                  </a:lnTo>
                  <a:cubicBezTo>
                    <a:pt x="5662" y="1057"/>
                    <a:pt x="5618" y="1003"/>
                    <a:pt x="5575" y="949"/>
                  </a:cubicBezTo>
                  <a:lnTo>
                    <a:pt x="5360" y="690"/>
                  </a:lnTo>
                  <a:lnTo>
                    <a:pt x="5219" y="917"/>
                  </a:lnTo>
                  <a:cubicBezTo>
                    <a:pt x="4670" y="356"/>
                    <a:pt x="3904" y="0"/>
                    <a:pt x="3052" y="0"/>
                  </a:cubicBezTo>
                  <a:close/>
                </a:path>
              </a:pathLst>
            </a:custGeom>
            <a:solidFill>
              <a:schemeClr val="lt1"/>
            </a:solidFill>
            <a:ln w="114300" cap="flat" cmpd="sng">
              <a:solidFill>
                <a:schemeClr val="lt1"/>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58" name="Google Shape;2658;p55"/>
            <p:cNvGrpSpPr/>
            <p:nvPr/>
          </p:nvGrpSpPr>
          <p:grpSpPr>
            <a:xfrm>
              <a:off x="2952725" y="-2745050"/>
              <a:ext cx="451476" cy="451476"/>
              <a:chOff x="2952725" y="-2745050"/>
              <a:chExt cx="451476" cy="451476"/>
            </a:xfrm>
          </p:grpSpPr>
          <p:sp>
            <p:nvSpPr>
              <p:cNvPr id="2659" name="Google Shape;2659;p55"/>
              <p:cNvSpPr/>
              <p:nvPr/>
            </p:nvSpPr>
            <p:spPr>
              <a:xfrm>
                <a:off x="2952725" y="-2745050"/>
                <a:ext cx="451476" cy="451476"/>
              </a:xfrm>
              <a:custGeom>
                <a:avLst/>
                <a:gdLst/>
                <a:ahLst/>
                <a:cxnLst/>
                <a:rect l="l" t="t" r="r" b="b"/>
                <a:pathLst>
                  <a:path w="6093" h="6093" extrusionOk="0">
                    <a:moveTo>
                      <a:pt x="3052" y="0"/>
                    </a:moveTo>
                    <a:cubicBezTo>
                      <a:pt x="1370" y="0"/>
                      <a:pt x="0" y="1370"/>
                      <a:pt x="0" y="3052"/>
                    </a:cubicBezTo>
                    <a:cubicBezTo>
                      <a:pt x="0" y="4734"/>
                      <a:pt x="1370" y="6093"/>
                      <a:pt x="3052" y="6093"/>
                    </a:cubicBezTo>
                    <a:cubicBezTo>
                      <a:pt x="4734" y="6093"/>
                      <a:pt x="6093" y="4734"/>
                      <a:pt x="6093" y="3052"/>
                    </a:cubicBezTo>
                    <a:cubicBezTo>
                      <a:pt x="6093" y="1370"/>
                      <a:pt x="4734" y="0"/>
                      <a:pt x="3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55"/>
              <p:cNvSpPr/>
              <p:nvPr/>
            </p:nvSpPr>
            <p:spPr>
              <a:xfrm>
                <a:off x="2973472" y="-2693923"/>
                <a:ext cx="170276" cy="349222"/>
              </a:xfrm>
              <a:custGeom>
                <a:avLst/>
                <a:gdLst/>
                <a:ahLst/>
                <a:cxnLst/>
                <a:rect l="l" t="t" r="r" b="b"/>
                <a:pathLst>
                  <a:path w="2298" h="4713" extrusionOk="0">
                    <a:moveTo>
                      <a:pt x="453" y="0"/>
                    </a:moveTo>
                    <a:lnTo>
                      <a:pt x="238" y="259"/>
                    </a:lnTo>
                    <a:lnTo>
                      <a:pt x="108" y="421"/>
                    </a:lnTo>
                    <a:lnTo>
                      <a:pt x="1" y="572"/>
                    </a:lnTo>
                    <a:lnTo>
                      <a:pt x="108" y="712"/>
                    </a:lnTo>
                    <a:cubicBezTo>
                      <a:pt x="259" y="917"/>
                      <a:pt x="508" y="1090"/>
                      <a:pt x="842" y="1241"/>
                    </a:cubicBezTo>
                    <a:cubicBezTo>
                      <a:pt x="1359" y="1467"/>
                      <a:pt x="1629" y="1845"/>
                      <a:pt x="1629" y="2362"/>
                    </a:cubicBezTo>
                    <a:cubicBezTo>
                      <a:pt x="1629" y="2869"/>
                      <a:pt x="1359" y="3246"/>
                      <a:pt x="842" y="3472"/>
                    </a:cubicBezTo>
                    <a:cubicBezTo>
                      <a:pt x="508" y="3623"/>
                      <a:pt x="259" y="3796"/>
                      <a:pt x="108" y="4001"/>
                    </a:cubicBezTo>
                    <a:lnTo>
                      <a:pt x="1" y="4141"/>
                    </a:lnTo>
                    <a:lnTo>
                      <a:pt x="108" y="4292"/>
                    </a:lnTo>
                    <a:lnTo>
                      <a:pt x="238" y="4454"/>
                    </a:lnTo>
                    <a:lnTo>
                      <a:pt x="453" y="4713"/>
                    </a:lnTo>
                    <a:lnTo>
                      <a:pt x="626" y="4433"/>
                    </a:lnTo>
                    <a:cubicBezTo>
                      <a:pt x="680" y="4346"/>
                      <a:pt x="798" y="4217"/>
                      <a:pt x="1100" y="4088"/>
                    </a:cubicBezTo>
                    <a:cubicBezTo>
                      <a:pt x="1877" y="3753"/>
                      <a:pt x="2298" y="3139"/>
                      <a:pt x="2298" y="2362"/>
                    </a:cubicBezTo>
                    <a:cubicBezTo>
                      <a:pt x="2298" y="1575"/>
                      <a:pt x="1877" y="961"/>
                      <a:pt x="1100" y="626"/>
                    </a:cubicBezTo>
                    <a:cubicBezTo>
                      <a:pt x="798" y="496"/>
                      <a:pt x="680" y="367"/>
                      <a:pt x="626" y="292"/>
                    </a:cubicBezTo>
                    <a:lnTo>
                      <a:pt x="4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55"/>
              <p:cNvSpPr/>
              <p:nvPr/>
            </p:nvSpPr>
            <p:spPr>
              <a:xfrm>
                <a:off x="3213177" y="-2693923"/>
                <a:ext cx="170276" cy="349222"/>
              </a:xfrm>
              <a:custGeom>
                <a:avLst/>
                <a:gdLst/>
                <a:ahLst/>
                <a:cxnLst/>
                <a:rect l="l" t="t" r="r" b="b"/>
                <a:pathLst>
                  <a:path w="2298" h="4713" extrusionOk="0">
                    <a:moveTo>
                      <a:pt x="1845" y="0"/>
                    </a:moveTo>
                    <a:lnTo>
                      <a:pt x="1672" y="292"/>
                    </a:lnTo>
                    <a:cubicBezTo>
                      <a:pt x="1618" y="367"/>
                      <a:pt x="1500" y="496"/>
                      <a:pt x="1198" y="626"/>
                    </a:cubicBezTo>
                    <a:cubicBezTo>
                      <a:pt x="432" y="961"/>
                      <a:pt x="0" y="1575"/>
                      <a:pt x="0" y="2362"/>
                    </a:cubicBezTo>
                    <a:cubicBezTo>
                      <a:pt x="0" y="3139"/>
                      <a:pt x="432" y="3753"/>
                      <a:pt x="1198" y="4088"/>
                    </a:cubicBezTo>
                    <a:cubicBezTo>
                      <a:pt x="1500" y="4217"/>
                      <a:pt x="1618" y="4346"/>
                      <a:pt x="1672" y="4433"/>
                    </a:cubicBezTo>
                    <a:lnTo>
                      <a:pt x="1845" y="4713"/>
                    </a:lnTo>
                    <a:lnTo>
                      <a:pt x="2060" y="4454"/>
                    </a:lnTo>
                    <a:lnTo>
                      <a:pt x="2190" y="4292"/>
                    </a:lnTo>
                    <a:lnTo>
                      <a:pt x="2297" y="4141"/>
                    </a:lnTo>
                    <a:lnTo>
                      <a:pt x="2190" y="4001"/>
                    </a:lnTo>
                    <a:cubicBezTo>
                      <a:pt x="2039" y="3796"/>
                      <a:pt x="1790" y="3623"/>
                      <a:pt x="1456" y="3472"/>
                    </a:cubicBezTo>
                    <a:cubicBezTo>
                      <a:pt x="939" y="3246"/>
                      <a:pt x="669" y="2869"/>
                      <a:pt x="669" y="2362"/>
                    </a:cubicBezTo>
                    <a:cubicBezTo>
                      <a:pt x="669" y="1845"/>
                      <a:pt x="939" y="1467"/>
                      <a:pt x="1456" y="1241"/>
                    </a:cubicBezTo>
                    <a:cubicBezTo>
                      <a:pt x="1790" y="1090"/>
                      <a:pt x="2039" y="917"/>
                      <a:pt x="2190" y="712"/>
                    </a:cubicBezTo>
                    <a:lnTo>
                      <a:pt x="2297" y="572"/>
                    </a:lnTo>
                    <a:lnTo>
                      <a:pt x="2190" y="421"/>
                    </a:lnTo>
                    <a:lnTo>
                      <a:pt x="2060" y="259"/>
                    </a:lnTo>
                    <a:lnTo>
                      <a:pt x="18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55"/>
              <p:cNvSpPr/>
              <p:nvPr/>
            </p:nvSpPr>
            <p:spPr>
              <a:xfrm>
                <a:off x="3017486" y="-2745050"/>
                <a:ext cx="159828" cy="451476"/>
              </a:xfrm>
              <a:custGeom>
                <a:avLst/>
                <a:gdLst/>
                <a:ahLst/>
                <a:cxnLst/>
                <a:rect l="l" t="t" r="r" b="b"/>
                <a:pathLst>
                  <a:path w="2157" h="6093" extrusionOk="0">
                    <a:moveTo>
                      <a:pt x="2157" y="0"/>
                    </a:moveTo>
                    <a:cubicBezTo>
                      <a:pt x="1316" y="12"/>
                      <a:pt x="550" y="357"/>
                      <a:pt x="0" y="917"/>
                    </a:cubicBezTo>
                    <a:lnTo>
                      <a:pt x="32" y="982"/>
                    </a:lnTo>
                    <a:cubicBezTo>
                      <a:pt x="86" y="1057"/>
                      <a:pt x="204" y="1186"/>
                      <a:pt x="506" y="1316"/>
                    </a:cubicBezTo>
                    <a:cubicBezTo>
                      <a:pt x="1283" y="1651"/>
                      <a:pt x="1704" y="2265"/>
                      <a:pt x="1704" y="3052"/>
                    </a:cubicBezTo>
                    <a:cubicBezTo>
                      <a:pt x="1704" y="3829"/>
                      <a:pt x="1283" y="4443"/>
                      <a:pt x="506" y="4778"/>
                    </a:cubicBezTo>
                    <a:cubicBezTo>
                      <a:pt x="204" y="4907"/>
                      <a:pt x="86" y="5036"/>
                      <a:pt x="32" y="5123"/>
                    </a:cubicBezTo>
                    <a:lnTo>
                      <a:pt x="0" y="5176"/>
                    </a:lnTo>
                    <a:cubicBezTo>
                      <a:pt x="550" y="5737"/>
                      <a:pt x="1316" y="6093"/>
                      <a:pt x="2157" y="6093"/>
                    </a:cubicBezTo>
                    <a:lnTo>
                      <a:pt x="2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55"/>
              <p:cNvSpPr/>
              <p:nvPr/>
            </p:nvSpPr>
            <p:spPr>
              <a:xfrm>
                <a:off x="2952725" y="-2636423"/>
                <a:ext cx="141526" cy="234222"/>
              </a:xfrm>
              <a:custGeom>
                <a:avLst/>
                <a:gdLst/>
                <a:ahLst/>
                <a:cxnLst/>
                <a:rect l="l" t="t" r="r" b="b"/>
                <a:pathLst>
                  <a:path w="1910" h="3161" extrusionOk="0">
                    <a:moveTo>
                      <a:pt x="443" y="1"/>
                    </a:moveTo>
                    <a:cubicBezTo>
                      <a:pt x="206" y="389"/>
                      <a:pt x="55" y="842"/>
                      <a:pt x="11" y="1316"/>
                    </a:cubicBezTo>
                    <a:lnTo>
                      <a:pt x="11" y="1328"/>
                    </a:lnTo>
                    <a:lnTo>
                      <a:pt x="11" y="1338"/>
                    </a:lnTo>
                    <a:lnTo>
                      <a:pt x="11" y="1349"/>
                    </a:lnTo>
                    <a:lnTo>
                      <a:pt x="11" y="1359"/>
                    </a:lnTo>
                    <a:lnTo>
                      <a:pt x="11" y="1371"/>
                    </a:lnTo>
                    <a:lnTo>
                      <a:pt x="11" y="1381"/>
                    </a:lnTo>
                    <a:lnTo>
                      <a:pt x="11" y="1392"/>
                    </a:lnTo>
                    <a:lnTo>
                      <a:pt x="11" y="1403"/>
                    </a:lnTo>
                    <a:lnTo>
                      <a:pt x="11" y="1414"/>
                    </a:lnTo>
                    <a:lnTo>
                      <a:pt x="11" y="1424"/>
                    </a:lnTo>
                    <a:lnTo>
                      <a:pt x="0" y="1424"/>
                    </a:lnTo>
                    <a:lnTo>
                      <a:pt x="0" y="1435"/>
                    </a:lnTo>
                    <a:lnTo>
                      <a:pt x="0" y="1446"/>
                    </a:lnTo>
                    <a:lnTo>
                      <a:pt x="0" y="1457"/>
                    </a:lnTo>
                    <a:lnTo>
                      <a:pt x="0" y="1467"/>
                    </a:lnTo>
                    <a:lnTo>
                      <a:pt x="0" y="1478"/>
                    </a:lnTo>
                    <a:lnTo>
                      <a:pt x="0" y="1489"/>
                    </a:lnTo>
                    <a:lnTo>
                      <a:pt x="0" y="1500"/>
                    </a:lnTo>
                    <a:lnTo>
                      <a:pt x="0" y="1510"/>
                    </a:lnTo>
                    <a:lnTo>
                      <a:pt x="0" y="1522"/>
                    </a:lnTo>
                    <a:lnTo>
                      <a:pt x="0" y="1532"/>
                    </a:lnTo>
                    <a:lnTo>
                      <a:pt x="0" y="1543"/>
                    </a:lnTo>
                    <a:lnTo>
                      <a:pt x="0" y="1554"/>
                    </a:lnTo>
                    <a:lnTo>
                      <a:pt x="0" y="1565"/>
                    </a:lnTo>
                    <a:lnTo>
                      <a:pt x="0" y="1586"/>
                    </a:lnTo>
                    <a:lnTo>
                      <a:pt x="0" y="1597"/>
                    </a:lnTo>
                    <a:lnTo>
                      <a:pt x="0" y="1608"/>
                    </a:lnTo>
                    <a:lnTo>
                      <a:pt x="0" y="1618"/>
                    </a:lnTo>
                    <a:lnTo>
                      <a:pt x="0" y="1640"/>
                    </a:lnTo>
                    <a:lnTo>
                      <a:pt x="0" y="1651"/>
                    </a:lnTo>
                    <a:cubicBezTo>
                      <a:pt x="11" y="2200"/>
                      <a:pt x="173" y="2718"/>
                      <a:pt x="443" y="3161"/>
                    </a:cubicBezTo>
                    <a:cubicBezTo>
                      <a:pt x="594" y="2988"/>
                      <a:pt x="820" y="2826"/>
                      <a:pt x="1122" y="2696"/>
                    </a:cubicBezTo>
                    <a:cubicBezTo>
                      <a:pt x="1639" y="2470"/>
                      <a:pt x="1909" y="2093"/>
                      <a:pt x="1909" y="1586"/>
                    </a:cubicBezTo>
                    <a:cubicBezTo>
                      <a:pt x="1909" y="1069"/>
                      <a:pt x="1639" y="691"/>
                      <a:pt x="1122" y="465"/>
                    </a:cubicBezTo>
                    <a:cubicBezTo>
                      <a:pt x="820" y="336"/>
                      <a:pt x="594" y="173"/>
                      <a:pt x="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55"/>
              <p:cNvSpPr/>
              <p:nvPr/>
            </p:nvSpPr>
            <p:spPr>
              <a:xfrm>
                <a:off x="2985476" y="-2677103"/>
                <a:ext cx="158272" cy="315655"/>
              </a:xfrm>
              <a:custGeom>
                <a:avLst/>
                <a:gdLst/>
                <a:ahLst/>
                <a:cxnLst/>
                <a:rect l="l" t="t" r="r" b="b"/>
                <a:pathLst>
                  <a:path w="2136" h="4260" extrusionOk="0">
                    <a:moveTo>
                      <a:pt x="432" y="0"/>
                    </a:moveTo>
                    <a:cubicBezTo>
                      <a:pt x="270" y="162"/>
                      <a:pt x="119" y="356"/>
                      <a:pt x="1" y="550"/>
                    </a:cubicBezTo>
                    <a:cubicBezTo>
                      <a:pt x="152" y="722"/>
                      <a:pt x="378" y="885"/>
                      <a:pt x="680" y="1014"/>
                    </a:cubicBezTo>
                    <a:cubicBezTo>
                      <a:pt x="1197" y="1240"/>
                      <a:pt x="1467" y="1618"/>
                      <a:pt x="1467" y="2135"/>
                    </a:cubicBezTo>
                    <a:cubicBezTo>
                      <a:pt x="1467" y="2642"/>
                      <a:pt x="1197" y="3019"/>
                      <a:pt x="680" y="3245"/>
                    </a:cubicBezTo>
                    <a:cubicBezTo>
                      <a:pt x="378" y="3375"/>
                      <a:pt x="152" y="3537"/>
                      <a:pt x="1" y="3710"/>
                    </a:cubicBezTo>
                    <a:cubicBezTo>
                      <a:pt x="119" y="3914"/>
                      <a:pt x="270" y="4098"/>
                      <a:pt x="432" y="4259"/>
                    </a:cubicBezTo>
                    <a:lnTo>
                      <a:pt x="464" y="4206"/>
                    </a:lnTo>
                    <a:cubicBezTo>
                      <a:pt x="518" y="4119"/>
                      <a:pt x="636" y="3990"/>
                      <a:pt x="938" y="3861"/>
                    </a:cubicBezTo>
                    <a:cubicBezTo>
                      <a:pt x="1715" y="3526"/>
                      <a:pt x="2136" y="2912"/>
                      <a:pt x="2136" y="2135"/>
                    </a:cubicBezTo>
                    <a:cubicBezTo>
                      <a:pt x="2136" y="1348"/>
                      <a:pt x="1715" y="734"/>
                      <a:pt x="938" y="399"/>
                    </a:cubicBezTo>
                    <a:cubicBezTo>
                      <a:pt x="636" y="269"/>
                      <a:pt x="518" y="140"/>
                      <a:pt x="464" y="65"/>
                    </a:cubicBezTo>
                    <a:lnTo>
                      <a:pt x="4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665" name="Google Shape;2665;p55"/>
          <p:cNvGrpSpPr/>
          <p:nvPr/>
        </p:nvGrpSpPr>
        <p:grpSpPr>
          <a:xfrm>
            <a:off x="6598525" y="3061075"/>
            <a:ext cx="454950" cy="415875"/>
            <a:chOff x="6598525" y="3137275"/>
            <a:chExt cx="454950" cy="415875"/>
          </a:xfrm>
        </p:grpSpPr>
        <p:sp>
          <p:nvSpPr>
            <p:cNvPr id="2666" name="Google Shape;2666;p55"/>
            <p:cNvSpPr/>
            <p:nvPr/>
          </p:nvSpPr>
          <p:spPr>
            <a:xfrm>
              <a:off x="6598550" y="3141625"/>
              <a:ext cx="445939" cy="407173"/>
            </a:xfrm>
            <a:custGeom>
              <a:avLst/>
              <a:gdLst/>
              <a:ahLst/>
              <a:cxnLst/>
              <a:rect l="l" t="t" r="r" b="b"/>
              <a:pathLst>
                <a:path w="8938" h="8161" extrusionOk="0">
                  <a:moveTo>
                    <a:pt x="4496" y="516"/>
                  </a:moveTo>
                  <a:cubicBezTo>
                    <a:pt x="5253" y="516"/>
                    <a:pt x="5862" y="1079"/>
                    <a:pt x="6028" y="1776"/>
                  </a:cubicBezTo>
                  <a:lnTo>
                    <a:pt x="2910" y="1776"/>
                  </a:lnTo>
                  <a:cubicBezTo>
                    <a:pt x="3078" y="1062"/>
                    <a:pt x="3697" y="537"/>
                    <a:pt x="4474" y="516"/>
                  </a:cubicBezTo>
                  <a:cubicBezTo>
                    <a:pt x="4481" y="516"/>
                    <a:pt x="4489" y="516"/>
                    <a:pt x="4496" y="516"/>
                  </a:cubicBezTo>
                  <a:close/>
                  <a:moveTo>
                    <a:pt x="4434" y="1"/>
                  </a:moveTo>
                  <a:cubicBezTo>
                    <a:pt x="3402" y="1"/>
                    <a:pt x="2561" y="802"/>
                    <a:pt x="2385" y="1776"/>
                  </a:cubicBezTo>
                  <a:lnTo>
                    <a:pt x="1797" y="1776"/>
                  </a:lnTo>
                  <a:cubicBezTo>
                    <a:pt x="810" y="1776"/>
                    <a:pt x="1" y="2584"/>
                    <a:pt x="1" y="3571"/>
                  </a:cubicBezTo>
                  <a:lnTo>
                    <a:pt x="1" y="6364"/>
                  </a:lnTo>
                  <a:cubicBezTo>
                    <a:pt x="1" y="7352"/>
                    <a:pt x="810" y="8161"/>
                    <a:pt x="1797" y="8161"/>
                  </a:cubicBezTo>
                  <a:lnTo>
                    <a:pt x="7141" y="8161"/>
                  </a:lnTo>
                  <a:cubicBezTo>
                    <a:pt x="8128" y="8161"/>
                    <a:pt x="8937" y="7352"/>
                    <a:pt x="8937" y="6364"/>
                  </a:cubicBezTo>
                  <a:lnTo>
                    <a:pt x="8937" y="3571"/>
                  </a:lnTo>
                  <a:cubicBezTo>
                    <a:pt x="8937" y="2584"/>
                    <a:pt x="8128" y="1776"/>
                    <a:pt x="7141" y="1776"/>
                  </a:cubicBezTo>
                  <a:lnTo>
                    <a:pt x="6553" y="1776"/>
                  </a:lnTo>
                  <a:cubicBezTo>
                    <a:pt x="6385" y="778"/>
                    <a:pt x="5524" y="22"/>
                    <a:pt x="4474" y="1"/>
                  </a:cubicBezTo>
                  <a:cubicBezTo>
                    <a:pt x="4461" y="1"/>
                    <a:pt x="4448" y="1"/>
                    <a:pt x="4434" y="1"/>
                  </a:cubicBezTo>
                  <a:close/>
                </a:path>
              </a:pathLst>
            </a:custGeom>
            <a:solidFill>
              <a:schemeClr val="lt1"/>
            </a:solidFill>
            <a:ln w="114300" cap="flat" cmpd="sng">
              <a:solidFill>
                <a:schemeClr val="lt1"/>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67" name="Google Shape;2667;p55"/>
            <p:cNvGrpSpPr/>
            <p:nvPr/>
          </p:nvGrpSpPr>
          <p:grpSpPr>
            <a:xfrm>
              <a:off x="6598525" y="3137275"/>
              <a:ext cx="454950" cy="415875"/>
              <a:chOff x="4358475" y="294550"/>
              <a:chExt cx="454950" cy="415875"/>
            </a:xfrm>
          </p:grpSpPr>
          <p:sp>
            <p:nvSpPr>
              <p:cNvPr id="2668" name="Google Shape;2668;p55"/>
              <p:cNvSpPr/>
              <p:nvPr/>
            </p:nvSpPr>
            <p:spPr>
              <a:xfrm>
                <a:off x="4358475" y="385400"/>
                <a:ext cx="454950" cy="325025"/>
              </a:xfrm>
              <a:custGeom>
                <a:avLst/>
                <a:gdLst/>
                <a:ahLst/>
                <a:cxnLst/>
                <a:rect l="l" t="t" r="r" b="b"/>
                <a:pathLst>
                  <a:path w="18198" h="13001" extrusionOk="0">
                    <a:moveTo>
                      <a:pt x="3654" y="0"/>
                    </a:moveTo>
                    <a:cubicBezTo>
                      <a:pt x="1638" y="0"/>
                      <a:pt x="0" y="1638"/>
                      <a:pt x="0" y="3655"/>
                    </a:cubicBezTo>
                    <a:lnTo>
                      <a:pt x="0" y="9335"/>
                    </a:lnTo>
                    <a:cubicBezTo>
                      <a:pt x="0" y="11351"/>
                      <a:pt x="1638" y="13000"/>
                      <a:pt x="3654" y="13000"/>
                    </a:cubicBezTo>
                    <a:lnTo>
                      <a:pt x="14543" y="13000"/>
                    </a:lnTo>
                    <a:cubicBezTo>
                      <a:pt x="16549" y="13000"/>
                      <a:pt x="18197" y="11351"/>
                      <a:pt x="18197" y="9335"/>
                    </a:cubicBezTo>
                    <a:lnTo>
                      <a:pt x="18197" y="3655"/>
                    </a:lnTo>
                    <a:cubicBezTo>
                      <a:pt x="18197" y="1638"/>
                      <a:pt x="16549" y="0"/>
                      <a:pt x="14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9" name="Google Shape;2669;p55"/>
              <p:cNvSpPr/>
              <p:nvPr/>
            </p:nvSpPr>
            <p:spPr>
              <a:xfrm>
                <a:off x="4477775" y="294550"/>
                <a:ext cx="216200" cy="120725"/>
              </a:xfrm>
              <a:custGeom>
                <a:avLst/>
                <a:gdLst/>
                <a:ahLst/>
                <a:cxnLst/>
                <a:rect l="l" t="t" r="r" b="b"/>
                <a:pathLst>
                  <a:path w="8648" h="4829" extrusionOk="0">
                    <a:moveTo>
                      <a:pt x="4250" y="0"/>
                    </a:moveTo>
                    <a:cubicBezTo>
                      <a:pt x="1900" y="0"/>
                      <a:pt x="47" y="2030"/>
                      <a:pt x="5" y="4316"/>
                    </a:cubicBezTo>
                    <a:cubicBezTo>
                      <a:pt x="0" y="4658"/>
                      <a:pt x="260" y="4829"/>
                      <a:pt x="523" y="4829"/>
                    </a:cubicBezTo>
                    <a:cubicBezTo>
                      <a:pt x="785" y="4829"/>
                      <a:pt x="1050" y="4658"/>
                      <a:pt x="1056" y="4316"/>
                    </a:cubicBezTo>
                    <a:cubicBezTo>
                      <a:pt x="1098" y="2521"/>
                      <a:pt x="2516" y="1093"/>
                      <a:pt x="4322" y="1061"/>
                    </a:cubicBezTo>
                    <a:cubicBezTo>
                      <a:pt x="4346" y="1061"/>
                      <a:pt x="4370" y="1060"/>
                      <a:pt x="4394" y="1060"/>
                    </a:cubicBezTo>
                    <a:cubicBezTo>
                      <a:pt x="6166" y="1060"/>
                      <a:pt x="7556" y="2587"/>
                      <a:pt x="7587" y="4316"/>
                    </a:cubicBezTo>
                    <a:cubicBezTo>
                      <a:pt x="7592" y="4658"/>
                      <a:pt x="7860" y="4829"/>
                      <a:pt x="8124" y="4829"/>
                    </a:cubicBezTo>
                    <a:cubicBezTo>
                      <a:pt x="8388" y="4829"/>
                      <a:pt x="8648" y="4658"/>
                      <a:pt x="8637" y="4316"/>
                    </a:cubicBezTo>
                    <a:cubicBezTo>
                      <a:pt x="8595" y="1943"/>
                      <a:pt x="6705" y="53"/>
                      <a:pt x="4322" y="1"/>
                    </a:cubicBezTo>
                    <a:cubicBezTo>
                      <a:pt x="4298" y="1"/>
                      <a:pt x="4274" y="0"/>
                      <a:pt x="4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55"/>
              <p:cNvSpPr/>
              <p:nvPr/>
            </p:nvSpPr>
            <p:spPr>
              <a:xfrm>
                <a:off x="4482375" y="444200"/>
                <a:ext cx="207150" cy="207150"/>
              </a:xfrm>
              <a:custGeom>
                <a:avLst/>
                <a:gdLst/>
                <a:ahLst/>
                <a:cxnLst/>
                <a:rect l="l" t="t" r="r" b="b"/>
                <a:pathLst>
                  <a:path w="8286" h="8286" extrusionOk="0">
                    <a:moveTo>
                      <a:pt x="2153" y="1"/>
                    </a:moveTo>
                    <a:lnTo>
                      <a:pt x="2153" y="2164"/>
                    </a:lnTo>
                    <a:lnTo>
                      <a:pt x="0" y="2164"/>
                    </a:lnTo>
                    <a:lnTo>
                      <a:pt x="0" y="6133"/>
                    </a:lnTo>
                    <a:lnTo>
                      <a:pt x="2153" y="6133"/>
                    </a:lnTo>
                    <a:lnTo>
                      <a:pt x="2153" y="8285"/>
                    </a:lnTo>
                    <a:lnTo>
                      <a:pt x="6122" y="8285"/>
                    </a:lnTo>
                    <a:lnTo>
                      <a:pt x="6122" y="6133"/>
                    </a:lnTo>
                    <a:lnTo>
                      <a:pt x="8285" y="6133"/>
                    </a:lnTo>
                    <a:lnTo>
                      <a:pt x="8285" y="2164"/>
                    </a:lnTo>
                    <a:lnTo>
                      <a:pt x="6122" y="2164"/>
                    </a:lnTo>
                    <a:lnTo>
                      <a:pt x="6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55"/>
              <p:cNvSpPr/>
              <p:nvPr/>
            </p:nvSpPr>
            <p:spPr>
              <a:xfrm>
                <a:off x="4551925" y="547100"/>
                <a:ext cx="68025" cy="35475"/>
              </a:xfrm>
              <a:custGeom>
                <a:avLst/>
                <a:gdLst/>
                <a:ahLst/>
                <a:cxnLst/>
                <a:rect l="l" t="t" r="r" b="b"/>
                <a:pathLst>
                  <a:path w="2721" h="1419" extrusionOk="0">
                    <a:moveTo>
                      <a:pt x="883" y="1"/>
                    </a:moveTo>
                    <a:cubicBezTo>
                      <a:pt x="400" y="1"/>
                      <a:pt x="1" y="316"/>
                      <a:pt x="1" y="715"/>
                    </a:cubicBezTo>
                    <a:cubicBezTo>
                      <a:pt x="1" y="1103"/>
                      <a:pt x="400" y="1418"/>
                      <a:pt x="883" y="1418"/>
                    </a:cubicBezTo>
                    <a:lnTo>
                      <a:pt x="1828" y="1418"/>
                    </a:lnTo>
                    <a:cubicBezTo>
                      <a:pt x="2322" y="1418"/>
                      <a:pt x="2721" y="1103"/>
                      <a:pt x="2721" y="715"/>
                    </a:cubicBezTo>
                    <a:cubicBezTo>
                      <a:pt x="2721" y="316"/>
                      <a:pt x="2322" y="1"/>
                      <a:pt x="1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55"/>
              <p:cNvSpPr/>
              <p:nvPr/>
            </p:nvSpPr>
            <p:spPr>
              <a:xfrm>
                <a:off x="4559550" y="510075"/>
                <a:ext cx="24700" cy="29175"/>
              </a:xfrm>
              <a:custGeom>
                <a:avLst/>
                <a:gdLst/>
                <a:ahLst/>
                <a:cxnLst/>
                <a:rect l="l" t="t" r="r" b="b"/>
                <a:pathLst>
                  <a:path w="988" h="1167" extrusionOk="0">
                    <a:moveTo>
                      <a:pt x="494" y="1"/>
                    </a:moveTo>
                    <a:cubicBezTo>
                      <a:pt x="221" y="1"/>
                      <a:pt x="1" y="264"/>
                      <a:pt x="1" y="589"/>
                    </a:cubicBezTo>
                    <a:cubicBezTo>
                      <a:pt x="1" y="904"/>
                      <a:pt x="221" y="1167"/>
                      <a:pt x="494" y="1167"/>
                    </a:cubicBezTo>
                    <a:cubicBezTo>
                      <a:pt x="767" y="1167"/>
                      <a:pt x="988" y="904"/>
                      <a:pt x="988" y="589"/>
                    </a:cubicBezTo>
                    <a:cubicBezTo>
                      <a:pt x="988" y="264"/>
                      <a:pt x="767" y="1"/>
                      <a:pt x="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55"/>
              <p:cNvSpPr/>
              <p:nvPr/>
            </p:nvSpPr>
            <p:spPr>
              <a:xfrm>
                <a:off x="4538275" y="527150"/>
                <a:ext cx="20500" cy="24175"/>
              </a:xfrm>
              <a:custGeom>
                <a:avLst/>
                <a:gdLst/>
                <a:ahLst/>
                <a:cxnLst/>
                <a:rect l="l" t="t" r="r" b="b"/>
                <a:pathLst>
                  <a:path w="820" h="967" extrusionOk="0">
                    <a:moveTo>
                      <a:pt x="411" y="1"/>
                    </a:moveTo>
                    <a:cubicBezTo>
                      <a:pt x="190" y="1"/>
                      <a:pt x="1" y="211"/>
                      <a:pt x="1" y="484"/>
                    </a:cubicBezTo>
                    <a:cubicBezTo>
                      <a:pt x="1" y="757"/>
                      <a:pt x="190" y="967"/>
                      <a:pt x="411" y="967"/>
                    </a:cubicBezTo>
                    <a:cubicBezTo>
                      <a:pt x="642" y="967"/>
                      <a:pt x="820" y="757"/>
                      <a:pt x="820" y="484"/>
                    </a:cubicBezTo>
                    <a:cubicBezTo>
                      <a:pt x="820" y="211"/>
                      <a:pt x="642" y="1"/>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55"/>
              <p:cNvSpPr/>
              <p:nvPr/>
            </p:nvSpPr>
            <p:spPr>
              <a:xfrm>
                <a:off x="4587625" y="510075"/>
                <a:ext cx="24450" cy="29175"/>
              </a:xfrm>
              <a:custGeom>
                <a:avLst/>
                <a:gdLst/>
                <a:ahLst/>
                <a:cxnLst/>
                <a:rect l="l" t="t" r="r" b="b"/>
                <a:pathLst>
                  <a:path w="978" h="1167" extrusionOk="0">
                    <a:moveTo>
                      <a:pt x="495" y="1"/>
                    </a:moveTo>
                    <a:cubicBezTo>
                      <a:pt x="222" y="1"/>
                      <a:pt x="1" y="264"/>
                      <a:pt x="1" y="589"/>
                    </a:cubicBezTo>
                    <a:cubicBezTo>
                      <a:pt x="1" y="904"/>
                      <a:pt x="222" y="1167"/>
                      <a:pt x="495" y="1167"/>
                    </a:cubicBezTo>
                    <a:cubicBezTo>
                      <a:pt x="757" y="1167"/>
                      <a:pt x="978" y="904"/>
                      <a:pt x="978" y="589"/>
                    </a:cubicBezTo>
                    <a:cubicBezTo>
                      <a:pt x="978" y="264"/>
                      <a:pt x="757" y="1"/>
                      <a:pt x="4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55"/>
              <p:cNvSpPr/>
              <p:nvPr/>
            </p:nvSpPr>
            <p:spPr>
              <a:xfrm>
                <a:off x="4612825" y="527150"/>
                <a:ext cx="20500" cy="24175"/>
              </a:xfrm>
              <a:custGeom>
                <a:avLst/>
                <a:gdLst/>
                <a:ahLst/>
                <a:cxnLst/>
                <a:rect l="l" t="t" r="r" b="b"/>
                <a:pathLst>
                  <a:path w="820" h="967" extrusionOk="0">
                    <a:moveTo>
                      <a:pt x="411" y="1"/>
                    </a:moveTo>
                    <a:cubicBezTo>
                      <a:pt x="190" y="1"/>
                      <a:pt x="1" y="211"/>
                      <a:pt x="1" y="484"/>
                    </a:cubicBezTo>
                    <a:cubicBezTo>
                      <a:pt x="1" y="757"/>
                      <a:pt x="190" y="967"/>
                      <a:pt x="411" y="967"/>
                    </a:cubicBezTo>
                    <a:cubicBezTo>
                      <a:pt x="642" y="967"/>
                      <a:pt x="820" y="757"/>
                      <a:pt x="820" y="484"/>
                    </a:cubicBezTo>
                    <a:cubicBezTo>
                      <a:pt x="820" y="211"/>
                      <a:pt x="642" y="1"/>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676" name="Google Shape;2676;p55"/>
          <p:cNvGrpSpPr/>
          <p:nvPr/>
        </p:nvGrpSpPr>
        <p:grpSpPr>
          <a:xfrm>
            <a:off x="6630700" y="1249350"/>
            <a:ext cx="300353" cy="407175"/>
            <a:chOff x="6598525" y="1453675"/>
            <a:chExt cx="300353" cy="407175"/>
          </a:xfrm>
        </p:grpSpPr>
        <p:sp>
          <p:nvSpPr>
            <p:cNvPr id="2677" name="Google Shape;2677;p55"/>
            <p:cNvSpPr/>
            <p:nvPr/>
          </p:nvSpPr>
          <p:spPr>
            <a:xfrm>
              <a:off x="6598525" y="1453900"/>
              <a:ext cx="300353" cy="406713"/>
            </a:xfrm>
            <a:custGeom>
              <a:avLst/>
              <a:gdLst/>
              <a:ahLst/>
              <a:cxnLst/>
              <a:rect l="l" t="t" r="r" b="b"/>
              <a:pathLst>
                <a:path w="5902" h="7992" extrusionOk="0">
                  <a:moveTo>
                    <a:pt x="2394" y="1"/>
                  </a:moveTo>
                  <a:lnTo>
                    <a:pt x="2394" y="421"/>
                  </a:lnTo>
                  <a:lnTo>
                    <a:pt x="2090" y="421"/>
                  </a:lnTo>
                  <a:cubicBezTo>
                    <a:pt x="1859" y="421"/>
                    <a:pt x="1659" y="610"/>
                    <a:pt x="1659" y="851"/>
                  </a:cubicBezTo>
                  <a:lnTo>
                    <a:pt x="1659" y="977"/>
                  </a:lnTo>
                  <a:lnTo>
                    <a:pt x="0" y="977"/>
                  </a:lnTo>
                  <a:lnTo>
                    <a:pt x="0" y="7991"/>
                  </a:lnTo>
                  <a:lnTo>
                    <a:pt x="5902" y="7991"/>
                  </a:lnTo>
                  <a:lnTo>
                    <a:pt x="5902" y="977"/>
                  </a:lnTo>
                  <a:lnTo>
                    <a:pt x="4243" y="977"/>
                  </a:lnTo>
                  <a:lnTo>
                    <a:pt x="4243" y="851"/>
                  </a:lnTo>
                  <a:cubicBezTo>
                    <a:pt x="4243" y="610"/>
                    <a:pt x="4054" y="421"/>
                    <a:pt x="3812" y="421"/>
                  </a:cubicBezTo>
                  <a:lnTo>
                    <a:pt x="3507" y="421"/>
                  </a:lnTo>
                  <a:lnTo>
                    <a:pt x="3507" y="1"/>
                  </a:lnTo>
                  <a:close/>
                </a:path>
              </a:pathLst>
            </a:custGeom>
            <a:solidFill>
              <a:schemeClr val="lt1"/>
            </a:solidFill>
            <a:ln w="114300" cap="flat" cmpd="sng">
              <a:solidFill>
                <a:schemeClr val="lt1"/>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78" name="Google Shape;2678;p55"/>
            <p:cNvGrpSpPr/>
            <p:nvPr/>
          </p:nvGrpSpPr>
          <p:grpSpPr>
            <a:xfrm>
              <a:off x="6598525" y="1453675"/>
              <a:ext cx="300350" cy="407175"/>
              <a:chOff x="5351025" y="1425500"/>
              <a:chExt cx="300350" cy="407175"/>
            </a:xfrm>
          </p:grpSpPr>
          <p:sp>
            <p:nvSpPr>
              <p:cNvPr id="2679" name="Google Shape;2679;p55"/>
              <p:cNvSpPr/>
              <p:nvPr/>
            </p:nvSpPr>
            <p:spPr>
              <a:xfrm>
                <a:off x="5351025" y="1475625"/>
                <a:ext cx="300350" cy="357050"/>
              </a:xfrm>
              <a:custGeom>
                <a:avLst/>
                <a:gdLst/>
                <a:ahLst/>
                <a:cxnLst/>
                <a:rect l="l" t="t" r="r" b="b"/>
                <a:pathLst>
                  <a:path w="12014" h="14282" extrusionOk="0">
                    <a:moveTo>
                      <a:pt x="1" y="1"/>
                    </a:moveTo>
                    <a:lnTo>
                      <a:pt x="1" y="14282"/>
                    </a:lnTo>
                    <a:lnTo>
                      <a:pt x="12014" y="14282"/>
                    </a:lnTo>
                    <a:lnTo>
                      <a:pt x="120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55"/>
              <p:cNvSpPr/>
              <p:nvPr/>
            </p:nvSpPr>
            <p:spPr>
              <a:xfrm>
                <a:off x="5389625" y="1491375"/>
                <a:ext cx="222900" cy="317150"/>
              </a:xfrm>
              <a:custGeom>
                <a:avLst/>
                <a:gdLst/>
                <a:ahLst/>
                <a:cxnLst/>
                <a:rect l="l" t="t" r="r" b="b"/>
                <a:pathLst>
                  <a:path w="8916" h="12686" extrusionOk="0">
                    <a:moveTo>
                      <a:pt x="1" y="1"/>
                    </a:moveTo>
                    <a:lnTo>
                      <a:pt x="1" y="12686"/>
                    </a:lnTo>
                    <a:lnTo>
                      <a:pt x="8916" y="12686"/>
                    </a:lnTo>
                    <a:lnTo>
                      <a:pt x="8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1" name="Google Shape;2681;p55"/>
              <p:cNvSpPr/>
              <p:nvPr/>
            </p:nvSpPr>
            <p:spPr>
              <a:xfrm>
                <a:off x="5435325" y="1425500"/>
                <a:ext cx="131525" cy="76150"/>
              </a:xfrm>
              <a:custGeom>
                <a:avLst/>
                <a:gdLst/>
                <a:ahLst/>
                <a:cxnLst/>
                <a:rect l="l" t="t" r="r" b="b"/>
                <a:pathLst>
                  <a:path w="5261" h="3046" extrusionOk="0">
                    <a:moveTo>
                      <a:pt x="1512" y="0"/>
                    </a:moveTo>
                    <a:lnTo>
                      <a:pt x="1512" y="861"/>
                    </a:lnTo>
                    <a:lnTo>
                      <a:pt x="882" y="861"/>
                    </a:lnTo>
                    <a:cubicBezTo>
                      <a:pt x="399" y="861"/>
                      <a:pt x="0" y="1260"/>
                      <a:pt x="0" y="1744"/>
                    </a:cubicBezTo>
                    <a:lnTo>
                      <a:pt x="0" y="2174"/>
                    </a:lnTo>
                    <a:cubicBezTo>
                      <a:pt x="0" y="2657"/>
                      <a:pt x="399" y="3046"/>
                      <a:pt x="882" y="3046"/>
                    </a:cubicBezTo>
                    <a:lnTo>
                      <a:pt x="4389" y="3046"/>
                    </a:lnTo>
                    <a:cubicBezTo>
                      <a:pt x="4872" y="3046"/>
                      <a:pt x="5261" y="2657"/>
                      <a:pt x="5261" y="2174"/>
                    </a:cubicBezTo>
                    <a:lnTo>
                      <a:pt x="5261" y="1744"/>
                    </a:lnTo>
                    <a:cubicBezTo>
                      <a:pt x="5261" y="1260"/>
                      <a:pt x="4872" y="861"/>
                      <a:pt x="4389" y="861"/>
                    </a:cubicBezTo>
                    <a:lnTo>
                      <a:pt x="3759" y="861"/>
                    </a:lnTo>
                    <a:lnTo>
                      <a:pt x="3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2" name="Google Shape;2682;p55"/>
              <p:cNvSpPr/>
              <p:nvPr/>
            </p:nvSpPr>
            <p:spPr>
              <a:xfrm>
                <a:off x="5480475" y="1520250"/>
                <a:ext cx="41225" cy="41500"/>
              </a:xfrm>
              <a:custGeom>
                <a:avLst/>
                <a:gdLst/>
                <a:ahLst/>
                <a:cxnLst/>
                <a:rect l="l" t="t" r="r" b="b"/>
                <a:pathLst>
                  <a:path w="1649" h="1660" extrusionOk="0">
                    <a:moveTo>
                      <a:pt x="430" y="1"/>
                    </a:moveTo>
                    <a:lnTo>
                      <a:pt x="430" y="432"/>
                    </a:lnTo>
                    <a:lnTo>
                      <a:pt x="0" y="432"/>
                    </a:lnTo>
                    <a:lnTo>
                      <a:pt x="0" y="1230"/>
                    </a:lnTo>
                    <a:lnTo>
                      <a:pt x="430" y="1230"/>
                    </a:lnTo>
                    <a:lnTo>
                      <a:pt x="430" y="1660"/>
                    </a:lnTo>
                    <a:lnTo>
                      <a:pt x="1228" y="1660"/>
                    </a:lnTo>
                    <a:lnTo>
                      <a:pt x="1228" y="1230"/>
                    </a:lnTo>
                    <a:lnTo>
                      <a:pt x="1648" y="1230"/>
                    </a:lnTo>
                    <a:lnTo>
                      <a:pt x="1648" y="432"/>
                    </a:lnTo>
                    <a:lnTo>
                      <a:pt x="1228" y="432"/>
                    </a:lnTo>
                    <a:lnTo>
                      <a:pt x="12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55"/>
              <p:cNvSpPr/>
              <p:nvPr/>
            </p:nvSpPr>
            <p:spPr>
              <a:xfrm>
                <a:off x="5394100" y="1604600"/>
                <a:ext cx="203475" cy="98750"/>
              </a:xfrm>
              <a:custGeom>
                <a:avLst/>
                <a:gdLst/>
                <a:ahLst/>
                <a:cxnLst/>
                <a:rect l="l" t="t" r="r" b="b"/>
                <a:pathLst>
                  <a:path w="8139" h="3950" extrusionOk="0">
                    <a:moveTo>
                      <a:pt x="5602" y="0"/>
                    </a:moveTo>
                    <a:cubicBezTo>
                      <a:pt x="5539" y="0"/>
                      <a:pt x="5472" y="38"/>
                      <a:pt x="5450" y="103"/>
                    </a:cubicBezTo>
                    <a:cubicBezTo>
                      <a:pt x="5271" y="649"/>
                      <a:pt x="5082" y="1195"/>
                      <a:pt x="4893" y="1741"/>
                    </a:cubicBezTo>
                    <a:lnTo>
                      <a:pt x="4767" y="2119"/>
                    </a:lnTo>
                    <a:cubicBezTo>
                      <a:pt x="4757" y="2140"/>
                      <a:pt x="4757" y="2150"/>
                      <a:pt x="4746" y="2171"/>
                    </a:cubicBezTo>
                    <a:lnTo>
                      <a:pt x="3728" y="2171"/>
                    </a:lnTo>
                    <a:cubicBezTo>
                      <a:pt x="3707" y="2171"/>
                      <a:pt x="3686" y="2171"/>
                      <a:pt x="3665" y="2182"/>
                    </a:cubicBezTo>
                    <a:cubicBezTo>
                      <a:pt x="3665" y="2161"/>
                      <a:pt x="3654" y="2140"/>
                      <a:pt x="3654" y="2108"/>
                    </a:cubicBezTo>
                    <a:cubicBezTo>
                      <a:pt x="3539" y="1783"/>
                      <a:pt x="3423" y="1510"/>
                      <a:pt x="3308" y="1184"/>
                    </a:cubicBezTo>
                    <a:cubicBezTo>
                      <a:pt x="3286" y="1119"/>
                      <a:pt x="3225" y="1082"/>
                      <a:pt x="3165" y="1082"/>
                    </a:cubicBezTo>
                    <a:cubicBezTo>
                      <a:pt x="3110" y="1082"/>
                      <a:pt x="3055" y="1113"/>
                      <a:pt x="3035" y="1184"/>
                    </a:cubicBezTo>
                    <a:lnTo>
                      <a:pt x="2499" y="3169"/>
                    </a:lnTo>
                    <a:lnTo>
                      <a:pt x="1964" y="113"/>
                    </a:lnTo>
                    <a:cubicBezTo>
                      <a:pt x="1954" y="42"/>
                      <a:pt x="1900" y="10"/>
                      <a:pt x="1842" y="10"/>
                    </a:cubicBezTo>
                    <a:cubicBezTo>
                      <a:pt x="1780" y="10"/>
                      <a:pt x="1713" y="48"/>
                      <a:pt x="1691" y="113"/>
                    </a:cubicBezTo>
                    <a:cubicBezTo>
                      <a:pt x="1512" y="659"/>
                      <a:pt x="1323" y="1205"/>
                      <a:pt x="1134" y="1751"/>
                    </a:cubicBezTo>
                    <a:lnTo>
                      <a:pt x="1008" y="2129"/>
                    </a:lnTo>
                    <a:cubicBezTo>
                      <a:pt x="998" y="2150"/>
                      <a:pt x="998" y="2161"/>
                      <a:pt x="987" y="2182"/>
                    </a:cubicBezTo>
                    <a:lnTo>
                      <a:pt x="189" y="2182"/>
                    </a:lnTo>
                    <a:cubicBezTo>
                      <a:pt x="0" y="2182"/>
                      <a:pt x="0" y="2455"/>
                      <a:pt x="189" y="2455"/>
                    </a:cubicBezTo>
                    <a:lnTo>
                      <a:pt x="1092" y="2455"/>
                    </a:lnTo>
                    <a:cubicBezTo>
                      <a:pt x="1155" y="2455"/>
                      <a:pt x="1208" y="2413"/>
                      <a:pt x="1229" y="2360"/>
                    </a:cubicBezTo>
                    <a:cubicBezTo>
                      <a:pt x="1407" y="1804"/>
                      <a:pt x="1596" y="1258"/>
                      <a:pt x="1785" y="712"/>
                    </a:cubicBezTo>
                    <a:cubicBezTo>
                      <a:pt x="1974" y="1762"/>
                      <a:pt x="2153" y="2801"/>
                      <a:pt x="2331" y="3851"/>
                    </a:cubicBezTo>
                    <a:cubicBezTo>
                      <a:pt x="2347" y="3918"/>
                      <a:pt x="2405" y="3950"/>
                      <a:pt x="2464" y="3950"/>
                    </a:cubicBezTo>
                    <a:cubicBezTo>
                      <a:pt x="2526" y="3950"/>
                      <a:pt x="2588" y="3916"/>
                      <a:pt x="2604" y="3851"/>
                    </a:cubicBezTo>
                    <a:cubicBezTo>
                      <a:pt x="2804" y="3137"/>
                      <a:pt x="2993" y="2413"/>
                      <a:pt x="3192" y="1699"/>
                    </a:cubicBezTo>
                    <a:cubicBezTo>
                      <a:pt x="3276" y="1940"/>
                      <a:pt x="3350" y="2108"/>
                      <a:pt x="3434" y="2350"/>
                    </a:cubicBezTo>
                    <a:cubicBezTo>
                      <a:pt x="3455" y="2413"/>
                      <a:pt x="3507" y="2455"/>
                      <a:pt x="3570" y="2455"/>
                    </a:cubicBezTo>
                    <a:lnTo>
                      <a:pt x="4200" y="2455"/>
                    </a:lnTo>
                    <a:cubicBezTo>
                      <a:pt x="4211" y="2455"/>
                      <a:pt x="4221" y="2455"/>
                      <a:pt x="4232" y="2444"/>
                    </a:cubicBezTo>
                    <a:lnTo>
                      <a:pt x="4851" y="2444"/>
                    </a:lnTo>
                    <a:cubicBezTo>
                      <a:pt x="4914" y="2444"/>
                      <a:pt x="4967" y="2402"/>
                      <a:pt x="4988" y="2350"/>
                    </a:cubicBezTo>
                    <a:cubicBezTo>
                      <a:pt x="5166" y="1793"/>
                      <a:pt x="5355" y="1247"/>
                      <a:pt x="5544" y="701"/>
                    </a:cubicBezTo>
                    <a:cubicBezTo>
                      <a:pt x="5733" y="1751"/>
                      <a:pt x="5912" y="2791"/>
                      <a:pt x="6090" y="3841"/>
                    </a:cubicBezTo>
                    <a:cubicBezTo>
                      <a:pt x="6106" y="3908"/>
                      <a:pt x="6165" y="3940"/>
                      <a:pt x="6224" y="3940"/>
                    </a:cubicBezTo>
                    <a:cubicBezTo>
                      <a:pt x="6285" y="3940"/>
                      <a:pt x="6348" y="3905"/>
                      <a:pt x="6363" y="3841"/>
                    </a:cubicBezTo>
                    <a:cubicBezTo>
                      <a:pt x="6563" y="3127"/>
                      <a:pt x="6752" y="2402"/>
                      <a:pt x="6952" y="1688"/>
                    </a:cubicBezTo>
                    <a:cubicBezTo>
                      <a:pt x="7025" y="1930"/>
                      <a:pt x="7109" y="2098"/>
                      <a:pt x="7193" y="2339"/>
                    </a:cubicBezTo>
                    <a:cubicBezTo>
                      <a:pt x="7214" y="2402"/>
                      <a:pt x="7267" y="2444"/>
                      <a:pt x="7330" y="2444"/>
                    </a:cubicBezTo>
                    <a:lnTo>
                      <a:pt x="7960" y="2444"/>
                    </a:lnTo>
                    <a:cubicBezTo>
                      <a:pt x="8139" y="2444"/>
                      <a:pt x="8139" y="2161"/>
                      <a:pt x="7960" y="2161"/>
                    </a:cubicBezTo>
                    <a:lnTo>
                      <a:pt x="7487" y="2161"/>
                    </a:lnTo>
                    <a:cubicBezTo>
                      <a:pt x="7466" y="2161"/>
                      <a:pt x="7445" y="2161"/>
                      <a:pt x="7424" y="2171"/>
                    </a:cubicBezTo>
                    <a:cubicBezTo>
                      <a:pt x="7424" y="2150"/>
                      <a:pt x="7414" y="2129"/>
                      <a:pt x="7414" y="2098"/>
                    </a:cubicBezTo>
                    <a:cubicBezTo>
                      <a:pt x="7298" y="1772"/>
                      <a:pt x="7183" y="1499"/>
                      <a:pt x="7067" y="1174"/>
                    </a:cubicBezTo>
                    <a:cubicBezTo>
                      <a:pt x="7046" y="1109"/>
                      <a:pt x="6984" y="1071"/>
                      <a:pt x="6924" y="1071"/>
                    </a:cubicBezTo>
                    <a:cubicBezTo>
                      <a:pt x="6869" y="1071"/>
                      <a:pt x="6815" y="1103"/>
                      <a:pt x="6794" y="1174"/>
                    </a:cubicBezTo>
                    <a:lnTo>
                      <a:pt x="6258" y="3158"/>
                    </a:lnTo>
                    <a:lnTo>
                      <a:pt x="5723" y="103"/>
                    </a:lnTo>
                    <a:cubicBezTo>
                      <a:pt x="5713" y="32"/>
                      <a:pt x="5659" y="0"/>
                      <a:pt x="56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684" name="Google Shape;2684;p55"/>
          <p:cNvGrpSpPr/>
          <p:nvPr/>
        </p:nvGrpSpPr>
        <p:grpSpPr>
          <a:xfrm>
            <a:off x="3822033" y="1210539"/>
            <a:ext cx="146266" cy="484806"/>
            <a:chOff x="3660950" y="1382132"/>
            <a:chExt cx="95975" cy="318093"/>
          </a:xfrm>
        </p:grpSpPr>
        <p:sp>
          <p:nvSpPr>
            <p:cNvPr id="2685" name="Google Shape;2685;p55"/>
            <p:cNvSpPr/>
            <p:nvPr/>
          </p:nvSpPr>
          <p:spPr>
            <a:xfrm>
              <a:off x="3660950" y="1382132"/>
              <a:ext cx="95975" cy="317025"/>
            </a:xfrm>
            <a:custGeom>
              <a:avLst/>
              <a:gdLst/>
              <a:ahLst/>
              <a:cxnLst/>
              <a:rect l="l" t="t" r="r" b="b"/>
              <a:pathLst>
                <a:path w="3839" h="12681" extrusionOk="0">
                  <a:moveTo>
                    <a:pt x="334" y="1"/>
                  </a:moveTo>
                  <a:cubicBezTo>
                    <a:pt x="151" y="1"/>
                    <a:pt x="0" y="152"/>
                    <a:pt x="0" y="346"/>
                  </a:cubicBezTo>
                  <a:lnTo>
                    <a:pt x="0" y="12336"/>
                  </a:lnTo>
                  <a:cubicBezTo>
                    <a:pt x="0" y="12530"/>
                    <a:pt x="151" y="12681"/>
                    <a:pt x="334" y="12681"/>
                  </a:cubicBezTo>
                  <a:lnTo>
                    <a:pt x="604" y="12681"/>
                  </a:lnTo>
                  <a:cubicBezTo>
                    <a:pt x="798" y="12681"/>
                    <a:pt x="949" y="12530"/>
                    <a:pt x="949" y="12336"/>
                  </a:cubicBezTo>
                  <a:lnTo>
                    <a:pt x="949" y="5834"/>
                  </a:lnTo>
                  <a:lnTo>
                    <a:pt x="3839" y="5834"/>
                  </a:lnTo>
                  <a:lnTo>
                    <a:pt x="3839" y="5316"/>
                  </a:lnTo>
                  <a:lnTo>
                    <a:pt x="949" y="5316"/>
                  </a:lnTo>
                  <a:lnTo>
                    <a:pt x="949" y="5143"/>
                  </a:lnTo>
                  <a:lnTo>
                    <a:pt x="3839" y="5143"/>
                  </a:lnTo>
                  <a:lnTo>
                    <a:pt x="3839" y="4626"/>
                  </a:lnTo>
                  <a:lnTo>
                    <a:pt x="949" y="4626"/>
                  </a:lnTo>
                  <a:lnTo>
                    <a:pt x="949" y="4453"/>
                  </a:lnTo>
                  <a:lnTo>
                    <a:pt x="3839" y="4453"/>
                  </a:lnTo>
                  <a:lnTo>
                    <a:pt x="3839" y="3947"/>
                  </a:lnTo>
                  <a:lnTo>
                    <a:pt x="949" y="3947"/>
                  </a:lnTo>
                  <a:lnTo>
                    <a:pt x="949" y="3774"/>
                  </a:lnTo>
                  <a:lnTo>
                    <a:pt x="3839" y="3774"/>
                  </a:lnTo>
                  <a:lnTo>
                    <a:pt x="3839" y="3257"/>
                  </a:lnTo>
                  <a:lnTo>
                    <a:pt x="949" y="3257"/>
                  </a:lnTo>
                  <a:lnTo>
                    <a:pt x="949" y="3084"/>
                  </a:lnTo>
                  <a:lnTo>
                    <a:pt x="3839" y="3084"/>
                  </a:lnTo>
                  <a:lnTo>
                    <a:pt x="3839" y="2567"/>
                  </a:lnTo>
                  <a:lnTo>
                    <a:pt x="949" y="2567"/>
                  </a:lnTo>
                  <a:lnTo>
                    <a:pt x="949" y="2394"/>
                  </a:lnTo>
                  <a:lnTo>
                    <a:pt x="3839" y="2394"/>
                  </a:lnTo>
                  <a:lnTo>
                    <a:pt x="3839" y="1887"/>
                  </a:lnTo>
                  <a:lnTo>
                    <a:pt x="949" y="1887"/>
                  </a:lnTo>
                  <a:lnTo>
                    <a:pt x="949" y="1715"/>
                  </a:lnTo>
                  <a:lnTo>
                    <a:pt x="3839" y="1715"/>
                  </a:lnTo>
                  <a:lnTo>
                    <a:pt x="3839" y="1197"/>
                  </a:lnTo>
                  <a:lnTo>
                    <a:pt x="949" y="1197"/>
                  </a:lnTo>
                  <a:lnTo>
                    <a:pt x="949" y="1024"/>
                  </a:lnTo>
                  <a:lnTo>
                    <a:pt x="3839" y="1024"/>
                  </a:lnTo>
                  <a:lnTo>
                    <a:pt x="3839" y="507"/>
                  </a:lnTo>
                  <a:lnTo>
                    <a:pt x="949" y="507"/>
                  </a:lnTo>
                  <a:lnTo>
                    <a:pt x="949" y="346"/>
                  </a:lnTo>
                  <a:cubicBezTo>
                    <a:pt x="949" y="152"/>
                    <a:pt x="798" y="1"/>
                    <a:pt x="604" y="1"/>
                  </a:cubicBezTo>
                  <a:close/>
                </a:path>
              </a:pathLst>
            </a:custGeom>
            <a:solidFill>
              <a:schemeClr val="lt1"/>
            </a:solidFill>
            <a:ln w="114300" cap="flat" cmpd="sng">
              <a:solidFill>
                <a:schemeClr val="lt1"/>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86" name="Google Shape;2686;p55"/>
            <p:cNvGrpSpPr/>
            <p:nvPr/>
          </p:nvGrpSpPr>
          <p:grpSpPr>
            <a:xfrm>
              <a:off x="3660950" y="1383175"/>
              <a:ext cx="95975" cy="317050"/>
              <a:chOff x="2117900" y="888575"/>
              <a:chExt cx="95975" cy="317050"/>
            </a:xfrm>
          </p:grpSpPr>
          <p:sp>
            <p:nvSpPr>
              <p:cNvPr id="2687" name="Google Shape;2687;p55"/>
              <p:cNvSpPr/>
              <p:nvPr/>
            </p:nvSpPr>
            <p:spPr>
              <a:xfrm>
                <a:off x="2117900" y="888575"/>
                <a:ext cx="23725" cy="317050"/>
              </a:xfrm>
              <a:custGeom>
                <a:avLst/>
                <a:gdLst/>
                <a:ahLst/>
                <a:cxnLst/>
                <a:rect l="l" t="t" r="r" b="b"/>
                <a:pathLst>
                  <a:path w="949" h="12682" extrusionOk="0">
                    <a:moveTo>
                      <a:pt x="334" y="1"/>
                    </a:moveTo>
                    <a:cubicBezTo>
                      <a:pt x="151" y="1"/>
                      <a:pt x="0" y="152"/>
                      <a:pt x="0" y="346"/>
                    </a:cubicBezTo>
                    <a:lnTo>
                      <a:pt x="0" y="12336"/>
                    </a:lnTo>
                    <a:cubicBezTo>
                      <a:pt x="0" y="12530"/>
                      <a:pt x="151" y="12681"/>
                      <a:pt x="334" y="12681"/>
                    </a:cubicBezTo>
                    <a:lnTo>
                      <a:pt x="604" y="12681"/>
                    </a:lnTo>
                    <a:cubicBezTo>
                      <a:pt x="798" y="12681"/>
                      <a:pt x="949" y="12530"/>
                      <a:pt x="949" y="12336"/>
                    </a:cubicBezTo>
                    <a:lnTo>
                      <a:pt x="949" y="346"/>
                    </a:lnTo>
                    <a:cubicBezTo>
                      <a:pt x="949" y="152"/>
                      <a:pt x="798" y="1"/>
                      <a:pt x="6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55"/>
              <p:cNvSpPr/>
              <p:nvPr/>
            </p:nvSpPr>
            <p:spPr>
              <a:xfrm>
                <a:off x="2141600" y="901250"/>
                <a:ext cx="72275" cy="12950"/>
              </a:xfrm>
              <a:custGeom>
                <a:avLst/>
                <a:gdLst/>
                <a:ahLst/>
                <a:cxnLst/>
                <a:rect l="l" t="t" r="r" b="b"/>
                <a:pathLst>
                  <a:path w="2891" h="518" extrusionOk="0">
                    <a:moveTo>
                      <a:pt x="1" y="0"/>
                    </a:moveTo>
                    <a:lnTo>
                      <a:pt x="1" y="518"/>
                    </a:lnTo>
                    <a:lnTo>
                      <a:pt x="2891" y="518"/>
                    </a:lnTo>
                    <a:lnTo>
                      <a:pt x="2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55"/>
              <p:cNvSpPr/>
              <p:nvPr/>
            </p:nvSpPr>
            <p:spPr>
              <a:xfrm>
                <a:off x="2141600" y="918500"/>
                <a:ext cx="72275" cy="12950"/>
              </a:xfrm>
              <a:custGeom>
                <a:avLst/>
                <a:gdLst/>
                <a:ahLst/>
                <a:cxnLst/>
                <a:rect l="l" t="t" r="r" b="b"/>
                <a:pathLst>
                  <a:path w="2891" h="518" extrusionOk="0">
                    <a:moveTo>
                      <a:pt x="1" y="0"/>
                    </a:moveTo>
                    <a:lnTo>
                      <a:pt x="1" y="518"/>
                    </a:lnTo>
                    <a:lnTo>
                      <a:pt x="2891" y="518"/>
                    </a:lnTo>
                    <a:lnTo>
                      <a:pt x="2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55"/>
              <p:cNvSpPr/>
              <p:nvPr/>
            </p:nvSpPr>
            <p:spPr>
              <a:xfrm>
                <a:off x="2141600" y="935500"/>
                <a:ext cx="72275" cy="12950"/>
              </a:xfrm>
              <a:custGeom>
                <a:avLst/>
                <a:gdLst/>
                <a:ahLst/>
                <a:cxnLst/>
                <a:rect l="l" t="t" r="r" b="b"/>
                <a:pathLst>
                  <a:path w="2891" h="518" extrusionOk="0">
                    <a:moveTo>
                      <a:pt x="1" y="0"/>
                    </a:moveTo>
                    <a:lnTo>
                      <a:pt x="1" y="518"/>
                    </a:lnTo>
                    <a:lnTo>
                      <a:pt x="2891" y="518"/>
                    </a:lnTo>
                    <a:lnTo>
                      <a:pt x="2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55"/>
              <p:cNvSpPr/>
              <p:nvPr/>
            </p:nvSpPr>
            <p:spPr>
              <a:xfrm>
                <a:off x="2141600" y="952750"/>
                <a:ext cx="72275" cy="12950"/>
              </a:xfrm>
              <a:custGeom>
                <a:avLst/>
                <a:gdLst/>
                <a:ahLst/>
                <a:cxnLst/>
                <a:rect l="l" t="t" r="r" b="b"/>
                <a:pathLst>
                  <a:path w="2891" h="518" extrusionOk="0">
                    <a:moveTo>
                      <a:pt x="1" y="0"/>
                    </a:moveTo>
                    <a:lnTo>
                      <a:pt x="1" y="518"/>
                    </a:lnTo>
                    <a:lnTo>
                      <a:pt x="2891" y="518"/>
                    </a:lnTo>
                    <a:lnTo>
                      <a:pt x="2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55"/>
              <p:cNvSpPr/>
              <p:nvPr/>
            </p:nvSpPr>
            <p:spPr>
              <a:xfrm>
                <a:off x="2141600" y="970000"/>
                <a:ext cx="72275" cy="12950"/>
              </a:xfrm>
              <a:custGeom>
                <a:avLst/>
                <a:gdLst/>
                <a:ahLst/>
                <a:cxnLst/>
                <a:rect l="l" t="t" r="r" b="b"/>
                <a:pathLst>
                  <a:path w="2891" h="518" extrusionOk="0">
                    <a:moveTo>
                      <a:pt x="1" y="0"/>
                    </a:moveTo>
                    <a:lnTo>
                      <a:pt x="1" y="518"/>
                    </a:lnTo>
                    <a:lnTo>
                      <a:pt x="2891" y="518"/>
                    </a:lnTo>
                    <a:lnTo>
                      <a:pt x="2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55"/>
              <p:cNvSpPr/>
              <p:nvPr/>
            </p:nvSpPr>
            <p:spPr>
              <a:xfrm>
                <a:off x="2141600" y="987250"/>
                <a:ext cx="72275" cy="12675"/>
              </a:xfrm>
              <a:custGeom>
                <a:avLst/>
                <a:gdLst/>
                <a:ahLst/>
                <a:cxnLst/>
                <a:rect l="l" t="t" r="r" b="b"/>
                <a:pathLst>
                  <a:path w="2891" h="507" extrusionOk="0">
                    <a:moveTo>
                      <a:pt x="1" y="0"/>
                    </a:moveTo>
                    <a:lnTo>
                      <a:pt x="1" y="507"/>
                    </a:lnTo>
                    <a:lnTo>
                      <a:pt x="2891" y="507"/>
                    </a:lnTo>
                    <a:lnTo>
                      <a:pt x="2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55"/>
              <p:cNvSpPr/>
              <p:nvPr/>
            </p:nvSpPr>
            <p:spPr>
              <a:xfrm>
                <a:off x="2141600" y="1004225"/>
                <a:ext cx="72275" cy="12950"/>
              </a:xfrm>
              <a:custGeom>
                <a:avLst/>
                <a:gdLst/>
                <a:ahLst/>
                <a:cxnLst/>
                <a:rect l="l" t="t" r="r" b="b"/>
                <a:pathLst>
                  <a:path w="2891" h="518" extrusionOk="0">
                    <a:moveTo>
                      <a:pt x="1" y="0"/>
                    </a:moveTo>
                    <a:lnTo>
                      <a:pt x="1" y="518"/>
                    </a:lnTo>
                    <a:lnTo>
                      <a:pt x="2891" y="518"/>
                    </a:lnTo>
                    <a:lnTo>
                      <a:pt x="2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55"/>
              <p:cNvSpPr/>
              <p:nvPr/>
            </p:nvSpPr>
            <p:spPr>
              <a:xfrm>
                <a:off x="2141600" y="1021475"/>
                <a:ext cx="72275" cy="12950"/>
              </a:xfrm>
              <a:custGeom>
                <a:avLst/>
                <a:gdLst/>
                <a:ahLst/>
                <a:cxnLst/>
                <a:rect l="l" t="t" r="r" b="b"/>
                <a:pathLst>
                  <a:path w="2891" h="518" extrusionOk="0">
                    <a:moveTo>
                      <a:pt x="1" y="0"/>
                    </a:moveTo>
                    <a:lnTo>
                      <a:pt x="1" y="518"/>
                    </a:lnTo>
                    <a:lnTo>
                      <a:pt x="2891" y="518"/>
                    </a:lnTo>
                    <a:lnTo>
                      <a:pt x="2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55"/>
              <p:cNvSpPr/>
              <p:nvPr/>
            </p:nvSpPr>
            <p:spPr>
              <a:xfrm>
                <a:off x="2117900" y="888575"/>
                <a:ext cx="11875" cy="317050"/>
              </a:xfrm>
              <a:custGeom>
                <a:avLst/>
                <a:gdLst/>
                <a:ahLst/>
                <a:cxnLst/>
                <a:rect l="l" t="t" r="r" b="b"/>
                <a:pathLst>
                  <a:path w="475" h="12682" extrusionOk="0">
                    <a:moveTo>
                      <a:pt x="334" y="1"/>
                    </a:moveTo>
                    <a:cubicBezTo>
                      <a:pt x="151" y="1"/>
                      <a:pt x="0" y="152"/>
                      <a:pt x="0" y="346"/>
                    </a:cubicBezTo>
                    <a:lnTo>
                      <a:pt x="0" y="12336"/>
                    </a:lnTo>
                    <a:cubicBezTo>
                      <a:pt x="0" y="12530"/>
                      <a:pt x="151" y="12681"/>
                      <a:pt x="334" y="12681"/>
                    </a:cubicBezTo>
                    <a:lnTo>
                      <a:pt x="475" y="12681"/>
                    </a:lnTo>
                    <a:lnTo>
                      <a:pt x="4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697" name="Google Shape;2697;p55"/>
          <p:cNvGrpSpPr/>
          <p:nvPr/>
        </p:nvGrpSpPr>
        <p:grpSpPr>
          <a:xfrm>
            <a:off x="3704563" y="3138334"/>
            <a:ext cx="381188" cy="281450"/>
            <a:chOff x="3375738" y="3192500"/>
            <a:chExt cx="381188" cy="281450"/>
          </a:xfrm>
        </p:grpSpPr>
        <p:sp>
          <p:nvSpPr>
            <p:cNvPr id="2698" name="Google Shape;2698;p55"/>
            <p:cNvSpPr/>
            <p:nvPr/>
          </p:nvSpPr>
          <p:spPr>
            <a:xfrm>
              <a:off x="3375738" y="3192500"/>
              <a:ext cx="381175" cy="281450"/>
            </a:xfrm>
            <a:custGeom>
              <a:avLst/>
              <a:gdLst/>
              <a:ahLst/>
              <a:cxnLst/>
              <a:rect l="l" t="t" r="r" b="b"/>
              <a:pathLst>
                <a:path w="15247" h="11258" extrusionOk="0">
                  <a:moveTo>
                    <a:pt x="8141" y="4626"/>
                  </a:moveTo>
                  <a:cubicBezTo>
                    <a:pt x="8540" y="4820"/>
                    <a:pt x="8809" y="5229"/>
                    <a:pt x="8809" y="5693"/>
                  </a:cubicBezTo>
                  <a:cubicBezTo>
                    <a:pt x="8809" y="5898"/>
                    <a:pt x="8756" y="6103"/>
                    <a:pt x="8658" y="6264"/>
                  </a:cubicBezTo>
                  <a:cubicBezTo>
                    <a:pt x="8335" y="6135"/>
                    <a:pt x="7990" y="6060"/>
                    <a:pt x="7623" y="6060"/>
                  </a:cubicBezTo>
                  <a:cubicBezTo>
                    <a:pt x="7256" y="6060"/>
                    <a:pt x="6911" y="6135"/>
                    <a:pt x="6588" y="6264"/>
                  </a:cubicBezTo>
                  <a:cubicBezTo>
                    <a:pt x="6534" y="6178"/>
                    <a:pt x="6502" y="6070"/>
                    <a:pt x="6470" y="5963"/>
                  </a:cubicBezTo>
                  <a:lnTo>
                    <a:pt x="6470" y="5952"/>
                  </a:lnTo>
                  <a:cubicBezTo>
                    <a:pt x="6470" y="5941"/>
                    <a:pt x="6459" y="5919"/>
                    <a:pt x="6459" y="5898"/>
                  </a:cubicBezTo>
                  <a:lnTo>
                    <a:pt x="6459" y="5876"/>
                  </a:lnTo>
                  <a:cubicBezTo>
                    <a:pt x="6459" y="5876"/>
                    <a:pt x="6459" y="5866"/>
                    <a:pt x="6448" y="5855"/>
                  </a:cubicBezTo>
                  <a:lnTo>
                    <a:pt x="6448" y="5823"/>
                  </a:lnTo>
                  <a:lnTo>
                    <a:pt x="6448" y="5812"/>
                  </a:lnTo>
                  <a:cubicBezTo>
                    <a:pt x="6448" y="5790"/>
                    <a:pt x="6448" y="5780"/>
                    <a:pt x="6437" y="5758"/>
                  </a:cubicBezTo>
                  <a:lnTo>
                    <a:pt x="6437" y="5747"/>
                  </a:lnTo>
                  <a:lnTo>
                    <a:pt x="6437" y="5693"/>
                  </a:lnTo>
                  <a:lnTo>
                    <a:pt x="6437" y="5639"/>
                  </a:lnTo>
                  <a:cubicBezTo>
                    <a:pt x="6437" y="5629"/>
                    <a:pt x="6437" y="5629"/>
                    <a:pt x="6448" y="5618"/>
                  </a:cubicBezTo>
                  <a:lnTo>
                    <a:pt x="6448" y="5574"/>
                  </a:lnTo>
                  <a:lnTo>
                    <a:pt x="6448" y="5564"/>
                  </a:lnTo>
                  <a:cubicBezTo>
                    <a:pt x="6448" y="5553"/>
                    <a:pt x="6448" y="5531"/>
                    <a:pt x="6459" y="5521"/>
                  </a:cubicBezTo>
                  <a:lnTo>
                    <a:pt x="6459" y="5499"/>
                  </a:lnTo>
                  <a:lnTo>
                    <a:pt x="6459" y="5467"/>
                  </a:lnTo>
                  <a:cubicBezTo>
                    <a:pt x="6459" y="5456"/>
                    <a:pt x="6470" y="5456"/>
                    <a:pt x="6470" y="5445"/>
                  </a:cubicBezTo>
                  <a:cubicBezTo>
                    <a:pt x="6470" y="5435"/>
                    <a:pt x="6470" y="5413"/>
                    <a:pt x="6480" y="5402"/>
                  </a:cubicBezTo>
                  <a:lnTo>
                    <a:pt x="6480" y="5380"/>
                  </a:lnTo>
                  <a:cubicBezTo>
                    <a:pt x="6480" y="5370"/>
                    <a:pt x="6491" y="5359"/>
                    <a:pt x="6491" y="5348"/>
                  </a:cubicBezTo>
                  <a:lnTo>
                    <a:pt x="6491" y="5337"/>
                  </a:lnTo>
                  <a:cubicBezTo>
                    <a:pt x="6502" y="5316"/>
                    <a:pt x="6502" y="5305"/>
                    <a:pt x="6513" y="5284"/>
                  </a:cubicBezTo>
                  <a:lnTo>
                    <a:pt x="6513" y="5272"/>
                  </a:lnTo>
                  <a:cubicBezTo>
                    <a:pt x="6523" y="5262"/>
                    <a:pt x="6523" y="5251"/>
                    <a:pt x="6534" y="5241"/>
                  </a:cubicBezTo>
                  <a:lnTo>
                    <a:pt x="6534" y="5219"/>
                  </a:lnTo>
                  <a:lnTo>
                    <a:pt x="6556" y="5197"/>
                  </a:lnTo>
                  <a:cubicBezTo>
                    <a:pt x="6556" y="5186"/>
                    <a:pt x="6556" y="5176"/>
                    <a:pt x="6566" y="5165"/>
                  </a:cubicBezTo>
                  <a:cubicBezTo>
                    <a:pt x="6566" y="5154"/>
                    <a:pt x="6578" y="5143"/>
                    <a:pt x="6578" y="5143"/>
                  </a:cubicBezTo>
                  <a:cubicBezTo>
                    <a:pt x="6578" y="5133"/>
                    <a:pt x="6588" y="5122"/>
                    <a:pt x="6588" y="5111"/>
                  </a:cubicBezTo>
                  <a:cubicBezTo>
                    <a:pt x="6599" y="5111"/>
                    <a:pt x="6599" y="5100"/>
                    <a:pt x="6599" y="5100"/>
                  </a:cubicBezTo>
                  <a:cubicBezTo>
                    <a:pt x="6609" y="5078"/>
                    <a:pt x="6621" y="5057"/>
                    <a:pt x="6631" y="5046"/>
                  </a:cubicBezTo>
                  <a:lnTo>
                    <a:pt x="6631" y="5035"/>
                  </a:lnTo>
                  <a:cubicBezTo>
                    <a:pt x="6642" y="5035"/>
                    <a:pt x="6653" y="5025"/>
                    <a:pt x="6653" y="5014"/>
                  </a:cubicBezTo>
                  <a:lnTo>
                    <a:pt x="6664" y="5003"/>
                  </a:lnTo>
                  <a:cubicBezTo>
                    <a:pt x="6685" y="4971"/>
                    <a:pt x="6707" y="4949"/>
                    <a:pt x="6728" y="4917"/>
                  </a:cubicBezTo>
                  <a:cubicBezTo>
                    <a:pt x="6825" y="4809"/>
                    <a:pt x="6944" y="4712"/>
                    <a:pt x="7074" y="4647"/>
                  </a:cubicBezTo>
                  <a:lnTo>
                    <a:pt x="7074" y="4896"/>
                  </a:lnTo>
                  <a:cubicBezTo>
                    <a:pt x="7074" y="5176"/>
                    <a:pt x="7300" y="5413"/>
                    <a:pt x="7591" y="5413"/>
                  </a:cubicBezTo>
                  <a:lnTo>
                    <a:pt x="7634" y="5413"/>
                  </a:lnTo>
                  <a:cubicBezTo>
                    <a:pt x="7915" y="5413"/>
                    <a:pt x="8141" y="5176"/>
                    <a:pt x="8141" y="4896"/>
                  </a:cubicBezTo>
                  <a:lnTo>
                    <a:pt x="8141" y="4626"/>
                  </a:lnTo>
                  <a:close/>
                  <a:moveTo>
                    <a:pt x="852" y="0"/>
                  </a:moveTo>
                  <a:cubicBezTo>
                    <a:pt x="377" y="0"/>
                    <a:pt x="0" y="388"/>
                    <a:pt x="0" y="863"/>
                  </a:cubicBezTo>
                  <a:lnTo>
                    <a:pt x="0" y="3019"/>
                  </a:lnTo>
                  <a:cubicBezTo>
                    <a:pt x="0" y="3483"/>
                    <a:pt x="377" y="3871"/>
                    <a:pt x="852" y="3871"/>
                  </a:cubicBezTo>
                  <a:lnTo>
                    <a:pt x="7074" y="3871"/>
                  </a:lnTo>
                  <a:lnTo>
                    <a:pt x="7074" y="3904"/>
                  </a:lnTo>
                  <a:cubicBezTo>
                    <a:pt x="6782" y="3990"/>
                    <a:pt x="6523" y="4151"/>
                    <a:pt x="6319" y="4356"/>
                  </a:cubicBezTo>
                  <a:lnTo>
                    <a:pt x="6221" y="4453"/>
                  </a:lnTo>
                  <a:lnTo>
                    <a:pt x="6221" y="4464"/>
                  </a:lnTo>
                  <a:cubicBezTo>
                    <a:pt x="6200" y="4475"/>
                    <a:pt x="6189" y="4496"/>
                    <a:pt x="6168" y="4507"/>
                  </a:cubicBezTo>
                  <a:lnTo>
                    <a:pt x="6168" y="4518"/>
                  </a:lnTo>
                  <a:cubicBezTo>
                    <a:pt x="6135" y="4550"/>
                    <a:pt x="6113" y="4594"/>
                    <a:pt x="6082" y="4626"/>
                  </a:cubicBezTo>
                  <a:lnTo>
                    <a:pt x="6082" y="4637"/>
                  </a:lnTo>
                  <a:cubicBezTo>
                    <a:pt x="6070" y="4647"/>
                    <a:pt x="6060" y="4669"/>
                    <a:pt x="6038" y="4690"/>
                  </a:cubicBezTo>
                  <a:lnTo>
                    <a:pt x="6038" y="4701"/>
                  </a:lnTo>
                  <a:cubicBezTo>
                    <a:pt x="6027" y="4712"/>
                    <a:pt x="6017" y="4733"/>
                    <a:pt x="6006" y="4755"/>
                  </a:cubicBezTo>
                  <a:cubicBezTo>
                    <a:pt x="5995" y="4776"/>
                    <a:pt x="5984" y="4798"/>
                    <a:pt x="5974" y="4809"/>
                  </a:cubicBezTo>
                  <a:cubicBezTo>
                    <a:pt x="5974" y="4820"/>
                    <a:pt x="5963" y="4820"/>
                    <a:pt x="5963" y="4820"/>
                  </a:cubicBezTo>
                  <a:lnTo>
                    <a:pt x="5931" y="4884"/>
                  </a:lnTo>
                  <a:cubicBezTo>
                    <a:pt x="5919" y="4906"/>
                    <a:pt x="5919" y="4927"/>
                    <a:pt x="5909" y="4949"/>
                  </a:cubicBezTo>
                  <a:lnTo>
                    <a:pt x="5898" y="4960"/>
                  </a:lnTo>
                  <a:cubicBezTo>
                    <a:pt x="5898" y="4971"/>
                    <a:pt x="5887" y="4992"/>
                    <a:pt x="5876" y="5014"/>
                  </a:cubicBezTo>
                  <a:lnTo>
                    <a:pt x="5876" y="5025"/>
                  </a:lnTo>
                  <a:cubicBezTo>
                    <a:pt x="5866" y="5046"/>
                    <a:pt x="5855" y="5068"/>
                    <a:pt x="5855" y="5090"/>
                  </a:cubicBezTo>
                  <a:cubicBezTo>
                    <a:pt x="5844" y="5111"/>
                    <a:pt x="5833" y="5133"/>
                    <a:pt x="5833" y="5154"/>
                  </a:cubicBezTo>
                  <a:cubicBezTo>
                    <a:pt x="5833" y="5154"/>
                    <a:pt x="5833" y="5165"/>
                    <a:pt x="5823" y="5165"/>
                  </a:cubicBezTo>
                  <a:cubicBezTo>
                    <a:pt x="5823" y="5186"/>
                    <a:pt x="5812" y="5208"/>
                    <a:pt x="5812" y="5229"/>
                  </a:cubicBezTo>
                  <a:lnTo>
                    <a:pt x="5812" y="5241"/>
                  </a:lnTo>
                  <a:cubicBezTo>
                    <a:pt x="5801" y="5262"/>
                    <a:pt x="5801" y="5284"/>
                    <a:pt x="5790" y="5305"/>
                  </a:cubicBezTo>
                  <a:lnTo>
                    <a:pt x="5790" y="5316"/>
                  </a:lnTo>
                  <a:cubicBezTo>
                    <a:pt x="5790" y="5337"/>
                    <a:pt x="5780" y="5359"/>
                    <a:pt x="5780" y="5380"/>
                  </a:cubicBezTo>
                  <a:lnTo>
                    <a:pt x="5780" y="5392"/>
                  </a:lnTo>
                  <a:cubicBezTo>
                    <a:pt x="5768" y="5413"/>
                    <a:pt x="5768" y="5435"/>
                    <a:pt x="5768" y="5456"/>
                  </a:cubicBezTo>
                  <a:lnTo>
                    <a:pt x="5768" y="5467"/>
                  </a:lnTo>
                  <a:cubicBezTo>
                    <a:pt x="5768" y="5488"/>
                    <a:pt x="5758" y="5510"/>
                    <a:pt x="5758" y="5531"/>
                  </a:cubicBezTo>
                  <a:lnTo>
                    <a:pt x="5758" y="5542"/>
                  </a:lnTo>
                  <a:lnTo>
                    <a:pt x="5758" y="5607"/>
                  </a:lnTo>
                  <a:lnTo>
                    <a:pt x="5758" y="5618"/>
                  </a:lnTo>
                  <a:cubicBezTo>
                    <a:pt x="5758" y="5639"/>
                    <a:pt x="5747" y="5672"/>
                    <a:pt x="5747" y="5693"/>
                  </a:cubicBezTo>
                  <a:cubicBezTo>
                    <a:pt x="5747" y="5715"/>
                    <a:pt x="5758" y="5725"/>
                    <a:pt x="5758" y="5747"/>
                  </a:cubicBezTo>
                  <a:lnTo>
                    <a:pt x="5758" y="5758"/>
                  </a:lnTo>
                  <a:lnTo>
                    <a:pt x="5758" y="5812"/>
                  </a:lnTo>
                  <a:lnTo>
                    <a:pt x="5758" y="5823"/>
                  </a:lnTo>
                  <a:cubicBezTo>
                    <a:pt x="5780" y="6114"/>
                    <a:pt x="5866" y="6384"/>
                    <a:pt x="6006" y="6621"/>
                  </a:cubicBezTo>
                  <a:cubicBezTo>
                    <a:pt x="5499" y="7030"/>
                    <a:pt x="5143" y="7613"/>
                    <a:pt x="5046" y="8270"/>
                  </a:cubicBezTo>
                  <a:lnTo>
                    <a:pt x="5046" y="8292"/>
                  </a:lnTo>
                  <a:cubicBezTo>
                    <a:pt x="5046" y="8303"/>
                    <a:pt x="5046" y="8324"/>
                    <a:pt x="5035" y="8346"/>
                  </a:cubicBezTo>
                  <a:lnTo>
                    <a:pt x="5035" y="8368"/>
                  </a:lnTo>
                  <a:lnTo>
                    <a:pt x="5035" y="8411"/>
                  </a:lnTo>
                  <a:lnTo>
                    <a:pt x="5035" y="8443"/>
                  </a:lnTo>
                  <a:cubicBezTo>
                    <a:pt x="5025" y="8454"/>
                    <a:pt x="5025" y="8475"/>
                    <a:pt x="5025" y="8486"/>
                  </a:cubicBezTo>
                  <a:lnTo>
                    <a:pt x="5025" y="8507"/>
                  </a:lnTo>
                  <a:lnTo>
                    <a:pt x="5025" y="8562"/>
                  </a:lnTo>
                  <a:lnTo>
                    <a:pt x="5025" y="8583"/>
                  </a:lnTo>
                  <a:lnTo>
                    <a:pt x="5025" y="8658"/>
                  </a:lnTo>
                  <a:lnTo>
                    <a:pt x="5025" y="8723"/>
                  </a:lnTo>
                  <a:lnTo>
                    <a:pt x="5025" y="8744"/>
                  </a:lnTo>
                  <a:lnTo>
                    <a:pt x="5025" y="8788"/>
                  </a:lnTo>
                  <a:lnTo>
                    <a:pt x="5025" y="8820"/>
                  </a:lnTo>
                  <a:lnTo>
                    <a:pt x="5025" y="8852"/>
                  </a:lnTo>
                  <a:cubicBezTo>
                    <a:pt x="5025" y="8874"/>
                    <a:pt x="5035" y="8885"/>
                    <a:pt x="5035" y="8895"/>
                  </a:cubicBezTo>
                  <a:lnTo>
                    <a:pt x="5035" y="8928"/>
                  </a:lnTo>
                  <a:lnTo>
                    <a:pt x="5035" y="8960"/>
                  </a:lnTo>
                  <a:cubicBezTo>
                    <a:pt x="5035" y="8971"/>
                    <a:pt x="5046" y="8982"/>
                    <a:pt x="5046" y="8993"/>
                  </a:cubicBezTo>
                  <a:lnTo>
                    <a:pt x="5046" y="9036"/>
                  </a:lnTo>
                  <a:lnTo>
                    <a:pt x="5046" y="9058"/>
                  </a:lnTo>
                  <a:cubicBezTo>
                    <a:pt x="5057" y="9068"/>
                    <a:pt x="5057" y="9079"/>
                    <a:pt x="5057" y="9101"/>
                  </a:cubicBezTo>
                  <a:lnTo>
                    <a:pt x="5057" y="9111"/>
                  </a:lnTo>
                  <a:cubicBezTo>
                    <a:pt x="5068" y="9133"/>
                    <a:pt x="5068" y="9154"/>
                    <a:pt x="5068" y="9165"/>
                  </a:cubicBezTo>
                  <a:cubicBezTo>
                    <a:pt x="5068" y="9176"/>
                    <a:pt x="5068" y="9176"/>
                    <a:pt x="5078" y="9176"/>
                  </a:cubicBezTo>
                  <a:cubicBezTo>
                    <a:pt x="5078" y="9197"/>
                    <a:pt x="5078" y="9219"/>
                    <a:pt x="5090" y="9230"/>
                  </a:cubicBezTo>
                  <a:lnTo>
                    <a:pt x="5090" y="9240"/>
                  </a:lnTo>
                  <a:cubicBezTo>
                    <a:pt x="5090" y="9262"/>
                    <a:pt x="5100" y="9284"/>
                    <a:pt x="5100" y="9305"/>
                  </a:cubicBezTo>
                  <a:cubicBezTo>
                    <a:pt x="5391" y="10427"/>
                    <a:pt x="6405" y="11257"/>
                    <a:pt x="7623" y="11257"/>
                  </a:cubicBezTo>
                  <a:cubicBezTo>
                    <a:pt x="9058" y="11257"/>
                    <a:pt x="10222" y="10093"/>
                    <a:pt x="10222" y="8658"/>
                  </a:cubicBezTo>
                  <a:cubicBezTo>
                    <a:pt x="10222" y="7839"/>
                    <a:pt x="9844" y="7095"/>
                    <a:pt x="9240" y="6621"/>
                  </a:cubicBezTo>
                  <a:cubicBezTo>
                    <a:pt x="9403" y="6351"/>
                    <a:pt x="9489" y="6027"/>
                    <a:pt x="9489" y="5693"/>
                  </a:cubicBezTo>
                  <a:cubicBezTo>
                    <a:pt x="9489" y="4841"/>
                    <a:pt x="8928" y="4119"/>
                    <a:pt x="8141" y="3892"/>
                  </a:cubicBezTo>
                  <a:lnTo>
                    <a:pt x="8141" y="3871"/>
                  </a:lnTo>
                  <a:lnTo>
                    <a:pt x="14394" y="3871"/>
                  </a:lnTo>
                  <a:cubicBezTo>
                    <a:pt x="14859" y="3871"/>
                    <a:pt x="15247" y="3483"/>
                    <a:pt x="15247" y="3019"/>
                  </a:cubicBezTo>
                  <a:lnTo>
                    <a:pt x="15247" y="863"/>
                  </a:lnTo>
                  <a:cubicBezTo>
                    <a:pt x="15247" y="388"/>
                    <a:pt x="14859" y="0"/>
                    <a:pt x="14394" y="0"/>
                  </a:cubicBezTo>
                  <a:close/>
                </a:path>
              </a:pathLst>
            </a:custGeom>
            <a:solidFill>
              <a:schemeClr val="lt1"/>
            </a:solidFill>
            <a:ln w="114300" cap="flat" cmpd="sng">
              <a:solidFill>
                <a:schemeClr val="lt1"/>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99" name="Google Shape;2699;p55"/>
            <p:cNvGrpSpPr/>
            <p:nvPr/>
          </p:nvGrpSpPr>
          <p:grpSpPr>
            <a:xfrm>
              <a:off x="3375750" y="3192500"/>
              <a:ext cx="381175" cy="281450"/>
              <a:chOff x="2304975" y="931175"/>
              <a:chExt cx="381175" cy="281450"/>
            </a:xfrm>
          </p:grpSpPr>
          <p:sp>
            <p:nvSpPr>
              <p:cNvPr id="2700" name="Google Shape;2700;p55"/>
              <p:cNvSpPr/>
              <p:nvPr/>
            </p:nvSpPr>
            <p:spPr>
              <a:xfrm>
                <a:off x="2304975" y="931175"/>
                <a:ext cx="381175" cy="96800"/>
              </a:xfrm>
              <a:custGeom>
                <a:avLst/>
                <a:gdLst/>
                <a:ahLst/>
                <a:cxnLst/>
                <a:rect l="l" t="t" r="r" b="b"/>
                <a:pathLst>
                  <a:path w="15247" h="3872" extrusionOk="0">
                    <a:moveTo>
                      <a:pt x="852" y="1"/>
                    </a:moveTo>
                    <a:cubicBezTo>
                      <a:pt x="377" y="1"/>
                      <a:pt x="0" y="389"/>
                      <a:pt x="0" y="863"/>
                    </a:cubicBezTo>
                    <a:lnTo>
                      <a:pt x="0" y="3008"/>
                    </a:lnTo>
                    <a:cubicBezTo>
                      <a:pt x="0" y="3483"/>
                      <a:pt x="377" y="3871"/>
                      <a:pt x="852" y="3871"/>
                    </a:cubicBezTo>
                    <a:lnTo>
                      <a:pt x="14394" y="3871"/>
                    </a:lnTo>
                    <a:cubicBezTo>
                      <a:pt x="14859" y="3871"/>
                      <a:pt x="15247" y="3483"/>
                      <a:pt x="15247" y="3008"/>
                    </a:cubicBezTo>
                    <a:lnTo>
                      <a:pt x="15247" y="863"/>
                    </a:lnTo>
                    <a:cubicBezTo>
                      <a:pt x="15247" y="389"/>
                      <a:pt x="14859" y="1"/>
                      <a:pt x="143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55"/>
              <p:cNvSpPr/>
              <p:nvPr/>
            </p:nvSpPr>
            <p:spPr>
              <a:xfrm>
                <a:off x="2417650" y="966225"/>
                <a:ext cx="26975" cy="26975"/>
              </a:xfrm>
              <a:custGeom>
                <a:avLst/>
                <a:gdLst/>
                <a:ahLst/>
                <a:cxnLst/>
                <a:rect l="l" t="t" r="r" b="b"/>
                <a:pathLst>
                  <a:path w="1079" h="1079" extrusionOk="0">
                    <a:moveTo>
                      <a:pt x="539" y="0"/>
                    </a:moveTo>
                    <a:cubicBezTo>
                      <a:pt x="238" y="0"/>
                      <a:pt x="0" y="237"/>
                      <a:pt x="0" y="539"/>
                    </a:cubicBezTo>
                    <a:cubicBezTo>
                      <a:pt x="0" y="830"/>
                      <a:pt x="238" y="1079"/>
                      <a:pt x="539" y="1079"/>
                    </a:cubicBezTo>
                    <a:cubicBezTo>
                      <a:pt x="830" y="1079"/>
                      <a:pt x="1079" y="830"/>
                      <a:pt x="1079" y="539"/>
                    </a:cubicBezTo>
                    <a:cubicBezTo>
                      <a:pt x="1079" y="237"/>
                      <a:pt x="830" y="0"/>
                      <a:pt x="539" y="0"/>
                    </a:cubicBezTo>
                    <a:close/>
                  </a:path>
                </a:pathLst>
              </a:custGeom>
              <a:solidFill>
                <a:srgbClr val="E22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55"/>
              <p:cNvSpPr/>
              <p:nvPr/>
            </p:nvSpPr>
            <p:spPr>
              <a:xfrm>
                <a:off x="2374525" y="966225"/>
                <a:ext cx="26975" cy="26975"/>
              </a:xfrm>
              <a:custGeom>
                <a:avLst/>
                <a:gdLst/>
                <a:ahLst/>
                <a:cxnLst/>
                <a:rect l="l" t="t" r="r" b="b"/>
                <a:pathLst>
                  <a:path w="1079" h="1079" extrusionOk="0">
                    <a:moveTo>
                      <a:pt x="539" y="0"/>
                    </a:moveTo>
                    <a:cubicBezTo>
                      <a:pt x="248" y="0"/>
                      <a:pt x="0" y="237"/>
                      <a:pt x="0" y="539"/>
                    </a:cubicBezTo>
                    <a:cubicBezTo>
                      <a:pt x="0" y="830"/>
                      <a:pt x="248" y="1079"/>
                      <a:pt x="539" y="1079"/>
                    </a:cubicBezTo>
                    <a:cubicBezTo>
                      <a:pt x="841" y="1079"/>
                      <a:pt x="1078" y="830"/>
                      <a:pt x="1078" y="539"/>
                    </a:cubicBezTo>
                    <a:cubicBezTo>
                      <a:pt x="1078" y="237"/>
                      <a:pt x="841" y="0"/>
                      <a:pt x="539" y="0"/>
                    </a:cubicBezTo>
                    <a:close/>
                  </a:path>
                </a:pathLst>
              </a:custGeom>
              <a:solidFill>
                <a:srgbClr val="E22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55"/>
              <p:cNvSpPr/>
              <p:nvPr/>
            </p:nvSpPr>
            <p:spPr>
              <a:xfrm>
                <a:off x="2331650" y="966225"/>
                <a:ext cx="26975" cy="26975"/>
              </a:xfrm>
              <a:custGeom>
                <a:avLst/>
                <a:gdLst/>
                <a:ahLst/>
                <a:cxnLst/>
                <a:rect l="l" t="t" r="r" b="b"/>
                <a:pathLst>
                  <a:path w="1079" h="1079" extrusionOk="0">
                    <a:moveTo>
                      <a:pt x="539" y="0"/>
                    </a:moveTo>
                    <a:cubicBezTo>
                      <a:pt x="237" y="0"/>
                      <a:pt x="0" y="237"/>
                      <a:pt x="0" y="539"/>
                    </a:cubicBezTo>
                    <a:cubicBezTo>
                      <a:pt x="0" y="830"/>
                      <a:pt x="237" y="1079"/>
                      <a:pt x="539" y="1079"/>
                    </a:cubicBezTo>
                    <a:cubicBezTo>
                      <a:pt x="831" y="1079"/>
                      <a:pt x="1078" y="830"/>
                      <a:pt x="1078" y="539"/>
                    </a:cubicBezTo>
                    <a:cubicBezTo>
                      <a:pt x="1078" y="237"/>
                      <a:pt x="831" y="0"/>
                      <a:pt x="539" y="0"/>
                    </a:cubicBezTo>
                    <a:close/>
                  </a:path>
                </a:pathLst>
              </a:custGeom>
              <a:solidFill>
                <a:srgbClr val="E22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55"/>
              <p:cNvSpPr/>
              <p:nvPr/>
            </p:nvSpPr>
            <p:spPr>
              <a:xfrm>
                <a:off x="2632475" y="966225"/>
                <a:ext cx="26975" cy="26975"/>
              </a:xfrm>
              <a:custGeom>
                <a:avLst/>
                <a:gdLst/>
                <a:ahLst/>
                <a:cxnLst/>
                <a:rect l="l" t="t" r="r" b="b"/>
                <a:pathLst>
                  <a:path w="1079" h="1079" extrusionOk="0">
                    <a:moveTo>
                      <a:pt x="540" y="0"/>
                    </a:moveTo>
                    <a:cubicBezTo>
                      <a:pt x="249" y="0"/>
                      <a:pt x="1" y="237"/>
                      <a:pt x="1" y="539"/>
                    </a:cubicBezTo>
                    <a:cubicBezTo>
                      <a:pt x="1" y="830"/>
                      <a:pt x="249" y="1079"/>
                      <a:pt x="540" y="1079"/>
                    </a:cubicBezTo>
                    <a:cubicBezTo>
                      <a:pt x="842" y="1079"/>
                      <a:pt x="1079" y="830"/>
                      <a:pt x="1079" y="539"/>
                    </a:cubicBezTo>
                    <a:cubicBezTo>
                      <a:pt x="1079" y="237"/>
                      <a:pt x="842" y="0"/>
                      <a:pt x="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55"/>
              <p:cNvSpPr/>
              <p:nvPr/>
            </p:nvSpPr>
            <p:spPr>
              <a:xfrm>
                <a:off x="2589625" y="966225"/>
                <a:ext cx="26975" cy="26975"/>
              </a:xfrm>
              <a:custGeom>
                <a:avLst/>
                <a:gdLst/>
                <a:ahLst/>
                <a:cxnLst/>
                <a:rect l="l" t="t" r="r" b="b"/>
                <a:pathLst>
                  <a:path w="1079" h="1079" extrusionOk="0">
                    <a:moveTo>
                      <a:pt x="540" y="0"/>
                    </a:moveTo>
                    <a:cubicBezTo>
                      <a:pt x="238" y="0"/>
                      <a:pt x="1" y="237"/>
                      <a:pt x="1" y="539"/>
                    </a:cubicBezTo>
                    <a:cubicBezTo>
                      <a:pt x="1" y="830"/>
                      <a:pt x="238" y="1079"/>
                      <a:pt x="540" y="1079"/>
                    </a:cubicBezTo>
                    <a:cubicBezTo>
                      <a:pt x="830" y="1079"/>
                      <a:pt x="1079" y="830"/>
                      <a:pt x="1079" y="539"/>
                    </a:cubicBezTo>
                    <a:cubicBezTo>
                      <a:pt x="1079" y="237"/>
                      <a:pt x="830" y="0"/>
                      <a:pt x="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55"/>
              <p:cNvSpPr/>
              <p:nvPr/>
            </p:nvSpPr>
            <p:spPr>
              <a:xfrm>
                <a:off x="2546500" y="966225"/>
                <a:ext cx="26975" cy="26975"/>
              </a:xfrm>
              <a:custGeom>
                <a:avLst/>
                <a:gdLst/>
                <a:ahLst/>
                <a:cxnLst/>
                <a:rect l="l" t="t" r="r" b="b"/>
                <a:pathLst>
                  <a:path w="1079" h="1079" extrusionOk="0">
                    <a:moveTo>
                      <a:pt x="539" y="0"/>
                    </a:moveTo>
                    <a:cubicBezTo>
                      <a:pt x="248" y="0"/>
                      <a:pt x="0" y="237"/>
                      <a:pt x="0" y="539"/>
                    </a:cubicBezTo>
                    <a:cubicBezTo>
                      <a:pt x="0" y="830"/>
                      <a:pt x="248" y="1079"/>
                      <a:pt x="539" y="1079"/>
                    </a:cubicBezTo>
                    <a:cubicBezTo>
                      <a:pt x="841" y="1079"/>
                      <a:pt x="1079" y="830"/>
                      <a:pt x="1079" y="539"/>
                    </a:cubicBezTo>
                    <a:cubicBezTo>
                      <a:pt x="1079" y="237"/>
                      <a:pt x="841" y="0"/>
                      <a:pt x="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55"/>
              <p:cNvSpPr/>
              <p:nvPr/>
            </p:nvSpPr>
            <p:spPr>
              <a:xfrm>
                <a:off x="2481800" y="970800"/>
                <a:ext cx="26700" cy="95725"/>
              </a:xfrm>
              <a:custGeom>
                <a:avLst/>
                <a:gdLst/>
                <a:ahLst/>
                <a:cxnLst/>
                <a:rect l="l" t="t" r="r" b="b"/>
                <a:pathLst>
                  <a:path w="1068" h="3829" extrusionOk="0">
                    <a:moveTo>
                      <a:pt x="518" y="0"/>
                    </a:moveTo>
                    <a:cubicBezTo>
                      <a:pt x="227" y="0"/>
                      <a:pt x="1" y="227"/>
                      <a:pt x="1" y="518"/>
                    </a:cubicBezTo>
                    <a:lnTo>
                      <a:pt x="1" y="3311"/>
                    </a:lnTo>
                    <a:cubicBezTo>
                      <a:pt x="1" y="3591"/>
                      <a:pt x="227" y="3828"/>
                      <a:pt x="518" y="3828"/>
                    </a:cubicBezTo>
                    <a:lnTo>
                      <a:pt x="561" y="3828"/>
                    </a:lnTo>
                    <a:cubicBezTo>
                      <a:pt x="842" y="3828"/>
                      <a:pt x="1068" y="3591"/>
                      <a:pt x="1068" y="3311"/>
                    </a:cubicBezTo>
                    <a:lnTo>
                      <a:pt x="1068" y="518"/>
                    </a:lnTo>
                    <a:cubicBezTo>
                      <a:pt x="1068" y="227"/>
                      <a:pt x="842"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55"/>
              <p:cNvSpPr/>
              <p:nvPr/>
            </p:nvSpPr>
            <p:spPr>
              <a:xfrm>
                <a:off x="2448625" y="1026600"/>
                <a:ext cx="93575" cy="93550"/>
              </a:xfrm>
              <a:custGeom>
                <a:avLst/>
                <a:gdLst/>
                <a:ahLst/>
                <a:cxnLst/>
                <a:rect l="l" t="t" r="r" b="b"/>
                <a:pathLst>
                  <a:path w="3743" h="3742" extrusionOk="0">
                    <a:moveTo>
                      <a:pt x="1877" y="691"/>
                    </a:moveTo>
                    <a:cubicBezTo>
                      <a:pt x="2524" y="691"/>
                      <a:pt x="3063" y="1219"/>
                      <a:pt x="3063" y="1877"/>
                    </a:cubicBezTo>
                    <a:cubicBezTo>
                      <a:pt x="3063" y="2524"/>
                      <a:pt x="2524" y="3052"/>
                      <a:pt x="1877" y="3052"/>
                    </a:cubicBezTo>
                    <a:cubicBezTo>
                      <a:pt x="1230" y="3052"/>
                      <a:pt x="691" y="2524"/>
                      <a:pt x="691" y="1877"/>
                    </a:cubicBezTo>
                    <a:cubicBezTo>
                      <a:pt x="691" y="1219"/>
                      <a:pt x="1230" y="691"/>
                      <a:pt x="1877" y="691"/>
                    </a:cubicBezTo>
                    <a:close/>
                    <a:moveTo>
                      <a:pt x="1877" y="1"/>
                    </a:moveTo>
                    <a:cubicBezTo>
                      <a:pt x="842" y="1"/>
                      <a:pt x="1" y="842"/>
                      <a:pt x="1" y="1877"/>
                    </a:cubicBezTo>
                    <a:cubicBezTo>
                      <a:pt x="1" y="2901"/>
                      <a:pt x="842" y="3742"/>
                      <a:pt x="1877" y="3742"/>
                    </a:cubicBezTo>
                    <a:cubicBezTo>
                      <a:pt x="2912" y="3742"/>
                      <a:pt x="3743" y="2901"/>
                      <a:pt x="3743" y="1877"/>
                    </a:cubicBezTo>
                    <a:cubicBezTo>
                      <a:pt x="3743" y="842"/>
                      <a:pt x="2912" y="1"/>
                      <a:pt x="18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55"/>
              <p:cNvSpPr/>
              <p:nvPr/>
            </p:nvSpPr>
            <p:spPr>
              <a:xfrm>
                <a:off x="2430575" y="1082675"/>
                <a:ext cx="129975" cy="129950"/>
              </a:xfrm>
              <a:custGeom>
                <a:avLst/>
                <a:gdLst/>
                <a:ahLst/>
                <a:cxnLst/>
                <a:rect l="l" t="t" r="r" b="b"/>
                <a:pathLst>
                  <a:path w="5199" h="5198" extrusionOk="0">
                    <a:moveTo>
                      <a:pt x="2599" y="0"/>
                    </a:moveTo>
                    <a:cubicBezTo>
                      <a:pt x="1165" y="0"/>
                      <a:pt x="1" y="1165"/>
                      <a:pt x="1" y="2599"/>
                    </a:cubicBezTo>
                    <a:cubicBezTo>
                      <a:pt x="1" y="4033"/>
                      <a:pt x="1165" y="5198"/>
                      <a:pt x="2599" y="5198"/>
                    </a:cubicBezTo>
                    <a:cubicBezTo>
                      <a:pt x="4034" y="5198"/>
                      <a:pt x="5198" y="4033"/>
                      <a:pt x="5198" y="2599"/>
                    </a:cubicBezTo>
                    <a:cubicBezTo>
                      <a:pt x="5198" y="1165"/>
                      <a:pt x="4034" y="0"/>
                      <a:pt x="25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55"/>
              <p:cNvSpPr/>
              <p:nvPr/>
            </p:nvSpPr>
            <p:spPr>
              <a:xfrm>
                <a:off x="2450800" y="1126350"/>
                <a:ext cx="88700" cy="42325"/>
              </a:xfrm>
              <a:custGeom>
                <a:avLst/>
                <a:gdLst/>
                <a:ahLst/>
                <a:cxnLst/>
                <a:rect l="l" t="t" r="r" b="b"/>
                <a:pathLst>
                  <a:path w="3548" h="1693" extrusionOk="0">
                    <a:moveTo>
                      <a:pt x="464" y="0"/>
                    </a:moveTo>
                    <a:cubicBezTo>
                      <a:pt x="205" y="0"/>
                      <a:pt x="0" y="216"/>
                      <a:pt x="0" y="463"/>
                    </a:cubicBezTo>
                    <a:cubicBezTo>
                      <a:pt x="0" y="626"/>
                      <a:pt x="86" y="765"/>
                      <a:pt x="205" y="852"/>
                    </a:cubicBezTo>
                    <a:cubicBezTo>
                      <a:pt x="86" y="938"/>
                      <a:pt x="0" y="1078"/>
                      <a:pt x="0" y="1240"/>
                    </a:cubicBezTo>
                    <a:cubicBezTo>
                      <a:pt x="0" y="1488"/>
                      <a:pt x="205" y="1693"/>
                      <a:pt x="464" y="1693"/>
                    </a:cubicBezTo>
                    <a:cubicBezTo>
                      <a:pt x="712" y="1693"/>
                      <a:pt x="927" y="1488"/>
                      <a:pt x="927" y="1240"/>
                    </a:cubicBezTo>
                    <a:cubicBezTo>
                      <a:pt x="927" y="1218"/>
                      <a:pt x="917" y="1208"/>
                      <a:pt x="917" y="1186"/>
                    </a:cubicBezTo>
                    <a:lnTo>
                      <a:pt x="2631" y="1186"/>
                    </a:lnTo>
                    <a:lnTo>
                      <a:pt x="2631" y="1240"/>
                    </a:lnTo>
                    <a:cubicBezTo>
                      <a:pt x="2631" y="1488"/>
                      <a:pt x="2836" y="1693"/>
                      <a:pt x="3084" y="1693"/>
                    </a:cubicBezTo>
                    <a:cubicBezTo>
                      <a:pt x="3343" y="1693"/>
                      <a:pt x="3548" y="1488"/>
                      <a:pt x="3548" y="1240"/>
                    </a:cubicBezTo>
                    <a:cubicBezTo>
                      <a:pt x="3548" y="1078"/>
                      <a:pt x="3462" y="938"/>
                      <a:pt x="3343" y="852"/>
                    </a:cubicBezTo>
                    <a:cubicBezTo>
                      <a:pt x="3462" y="765"/>
                      <a:pt x="3548" y="626"/>
                      <a:pt x="3548" y="463"/>
                    </a:cubicBezTo>
                    <a:cubicBezTo>
                      <a:pt x="3548" y="216"/>
                      <a:pt x="3343" y="0"/>
                      <a:pt x="3084" y="0"/>
                    </a:cubicBezTo>
                    <a:cubicBezTo>
                      <a:pt x="2836" y="0"/>
                      <a:pt x="2631" y="216"/>
                      <a:pt x="2631" y="463"/>
                    </a:cubicBezTo>
                    <a:lnTo>
                      <a:pt x="2631" y="506"/>
                    </a:lnTo>
                    <a:lnTo>
                      <a:pt x="917" y="506"/>
                    </a:lnTo>
                    <a:cubicBezTo>
                      <a:pt x="917" y="496"/>
                      <a:pt x="927" y="485"/>
                      <a:pt x="927" y="463"/>
                    </a:cubicBezTo>
                    <a:cubicBezTo>
                      <a:pt x="927" y="216"/>
                      <a:pt x="712" y="0"/>
                      <a:pt x="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55"/>
              <p:cNvSpPr/>
              <p:nvPr/>
            </p:nvSpPr>
            <p:spPr>
              <a:xfrm>
                <a:off x="2304975" y="931175"/>
                <a:ext cx="189800" cy="96800"/>
              </a:xfrm>
              <a:custGeom>
                <a:avLst/>
                <a:gdLst/>
                <a:ahLst/>
                <a:cxnLst/>
                <a:rect l="l" t="t" r="r" b="b"/>
                <a:pathLst>
                  <a:path w="7592" h="3872" extrusionOk="0">
                    <a:moveTo>
                      <a:pt x="1606" y="1402"/>
                    </a:moveTo>
                    <a:cubicBezTo>
                      <a:pt x="1898" y="1402"/>
                      <a:pt x="2145" y="1639"/>
                      <a:pt x="2145" y="1941"/>
                    </a:cubicBezTo>
                    <a:cubicBezTo>
                      <a:pt x="2145" y="2232"/>
                      <a:pt x="1898" y="2481"/>
                      <a:pt x="1606" y="2481"/>
                    </a:cubicBezTo>
                    <a:cubicBezTo>
                      <a:pt x="1304" y="2481"/>
                      <a:pt x="1067" y="2232"/>
                      <a:pt x="1067" y="1941"/>
                    </a:cubicBezTo>
                    <a:cubicBezTo>
                      <a:pt x="1067" y="1639"/>
                      <a:pt x="1304" y="1402"/>
                      <a:pt x="1606" y="1402"/>
                    </a:cubicBezTo>
                    <a:close/>
                    <a:moveTo>
                      <a:pt x="3321" y="1402"/>
                    </a:moveTo>
                    <a:cubicBezTo>
                      <a:pt x="3623" y="1402"/>
                      <a:pt x="3860" y="1639"/>
                      <a:pt x="3860" y="1941"/>
                    </a:cubicBezTo>
                    <a:cubicBezTo>
                      <a:pt x="3860" y="2232"/>
                      <a:pt x="3623" y="2481"/>
                      <a:pt x="3321" y="2481"/>
                    </a:cubicBezTo>
                    <a:cubicBezTo>
                      <a:pt x="3030" y="2481"/>
                      <a:pt x="2782" y="2232"/>
                      <a:pt x="2782" y="1941"/>
                    </a:cubicBezTo>
                    <a:cubicBezTo>
                      <a:pt x="2782" y="1639"/>
                      <a:pt x="3030" y="1402"/>
                      <a:pt x="3321" y="1402"/>
                    </a:cubicBezTo>
                    <a:close/>
                    <a:moveTo>
                      <a:pt x="5046" y="1402"/>
                    </a:moveTo>
                    <a:cubicBezTo>
                      <a:pt x="5337" y="1402"/>
                      <a:pt x="5586" y="1639"/>
                      <a:pt x="5586" y="1941"/>
                    </a:cubicBezTo>
                    <a:cubicBezTo>
                      <a:pt x="5586" y="2232"/>
                      <a:pt x="5337" y="2481"/>
                      <a:pt x="5046" y="2481"/>
                    </a:cubicBezTo>
                    <a:cubicBezTo>
                      <a:pt x="4745" y="2481"/>
                      <a:pt x="4507" y="2232"/>
                      <a:pt x="4507" y="1941"/>
                    </a:cubicBezTo>
                    <a:cubicBezTo>
                      <a:pt x="4507" y="1639"/>
                      <a:pt x="4745" y="1402"/>
                      <a:pt x="5046" y="1402"/>
                    </a:cubicBezTo>
                    <a:close/>
                    <a:moveTo>
                      <a:pt x="852" y="1"/>
                    </a:moveTo>
                    <a:cubicBezTo>
                      <a:pt x="377" y="1"/>
                      <a:pt x="0" y="389"/>
                      <a:pt x="0" y="863"/>
                    </a:cubicBezTo>
                    <a:lnTo>
                      <a:pt x="0" y="3008"/>
                    </a:lnTo>
                    <a:cubicBezTo>
                      <a:pt x="0" y="3483"/>
                      <a:pt x="377" y="3871"/>
                      <a:pt x="852" y="3871"/>
                    </a:cubicBezTo>
                    <a:lnTo>
                      <a:pt x="7074" y="3871"/>
                    </a:lnTo>
                    <a:lnTo>
                      <a:pt x="7074" y="2103"/>
                    </a:lnTo>
                    <a:cubicBezTo>
                      <a:pt x="7074" y="1812"/>
                      <a:pt x="7300" y="1585"/>
                      <a:pt x="7591" y="1585"/>
                    </a:cubicBezTo>
                    <a:lnTo>
                      <a:pt x="75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55"/>
              <p:cNvSpPr/>
              <p:nvPr/>
            </p:nvSpPr>
            <p:spPr>
              <a:xfrm>
                <a:off x="2417650" y="966225"/>
                <a:ext cx="26975" cy="26975"/>
              </a:xfrm>
              <a:custGeom>
                <a:avLst/>
                <a:gdLst/>
                <a:ahLst/>
                <a:cxnLst/>
                <a:rect l="l" t="t" r="r" b="b"/>
                <a:pathLst>
                  <a:path w="1079" h="1079" extrusionOk="0">
                    <a:moveTo>
                      <a:pt x="539" y="0"/>
                    </a:moveTo>
                    <a:cubicBezTo>
                      <a:pt x="238" y="0"/>
                      <a:pt x="0" y="237"/>
                      <a:pt x="0" y="539"/>
                    </a:cubicBezTo>
                    <a:cubicBezTo>
                      <a:pt x="0" y="830"/>
                      <a:pt x="238" y="1079"/>
                      <a:pt x="539" y="1079"/>
                    </a:cubicBezTo>
                    <a:cubicBezTo>
                      <a:pt x="830" y="1079"/>
                      <a:pt x="1079" y="830"/>
                      <a:pt x="1079" y="539"/>
                    </a:cubicBezTo>
                    <a:cubicBezTo>
                      <a:pt x="1079" y="237"/>
                      <a:pt x="830" y="0"/>
                      <a:pt x="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55"/>
              <p:cNvSpPr/>
              <p:nvPr/>
            </p:nvSpPr>
            <p:spPr>
              <a:xfrm>
                <a:off x="2448625" y="1047350"/>
                <a:ext cx="33200" cy="40450"/>
              </a:xfrm>
              <a:custGeom>
                <a:avLst/>
                <a:gdLst/>
                <a:ahLst/>
                <a:cxnLst/>
                <a:rect l="l" t="t" r="r" b="b"/>
                <a:pathLst>
                  <a:path w="1328" h="1618" extrusionOk="0">
                    <a:moveTo>
                      <a:pt x="1" y="1057"/>
                    </a:moveTo>
                    <a:lnTo>
                      <a:pt x="1" y="1057"/>
                    </a:lnTo>
                    <a:lnTo>
                      <a:pt x="1" y="1057"/>
                    </a:lnTo>
                    <a:close/>
                    <a:moveTo>
                      <a:pt x="691" y="1057"/>
                    </a:moveTo>
                    <a:cubicBezTo>
                      <a:pt x="691" y="1262"/>
                      <a:pt x="756" y="1456"/>
                      <a:pt x="842" y="1618"/>
                    </a:cubicBezTo>
                    <a:lnTo>
                      <a:pt x="842" y="1618"/>
                    </a:lnTo>
                    <a:cubicBezTo>
                      <a:pt x="756" y="1456"/>
                      <a:pt x="691" y="1262"/>
                      <a:pt x="691" y="1057"/>
                    </a:cubicBezTo>
                    <a:close/>
                    <a:moveTo>
                      <a:pt x="1" y="1047"/>
                    </a:moveTo>
                    <a:lnTo>
                      <a:pt x="1" y="1057"/>
                    </a:lnTo>
                    <a:lnTo>
                      <a:pt x="1" y="1047"/>
                    </a:lnTo>
                    <a:close/>
                    <a:moveTo>
                      <a:pt x="691" y="1047"/>
                    </a:moveTo>
                    <a:lnTo>
                      <a:pt x="691" y="1057"/>
                    </a:lnTo>
                    <a:lnTo>
                      <a:pt x="691" y="1047"/>
                    </a:lnTo>
                    <a:close/>
                    <a:moveTo>
                      <a:pt x="1" y="1047"/>
                    </a:moveTo>
                    <a:lnTo>
                      <a:pt x="1" y="1047"/>
                    </a:lnTo>
                    <a:lnTo>
                      <a:pt x="1" y="1047"/>
                    </a:lnTo>
                    <a:close/>
                    <a:moveTo>
                      <a:pt x="691" y="1047"/>
                    </a:moveTo>
                    <a:lnTo>
                      <a:pt x="691" y="1047"/>
                    </a:lnTo>
                    <a:lnTo>
                      <a:pt x="691" y="1047"/>
                    </a:lnTo>
                    <a:lnTo>
                      <a:pt x="691" y="1047"/>
                    </a:lnTo>
                    <a:close/>
                    <a:moveTo>
                      <a:pt x="691" y="1036"/>
                    </a:moveTo>
                    <a:lnTo>
                      <a:pt x="691" y="1047"/>
                    </a:lnTo>
                    <a:lnTo>
                      <a:pt x="691" y="1036"/>
                    </a:lnTo>
                    <a:close/>
                    <a:moveTo>
                      <a:pt x="1" y="1036"/>
                    </a:moveTo>
                    <a:lnTo>
                      <a:pt x="1" y="1047"/>
                    </a:lnTo>
                    <a:lnTo>
                      <a:pt x="1" y="1047"/>
                    </a:lnTo>
                    <a:lnTo>
                      <a:pt x="1" y="1036"/>
                    </a:lnTo>
                    <a:close/>
                    <a:moveTo>
                      <a:pt x="691" y="1036"/>
                    </a:moveTo>
                    <a:lnTo>
                      <a:pt x="691" y="1036"/>
                    </a:lnTo>
                    <a:lnTo>
                      <a:pt x="691" y="1036"/>
                    </a:lnTo>
                    <a:close/>
                    <a:moveTo>
                      <a:pt x="1" y="1036"/>
                    </a:moveTo>
                    <a:lnTo>
                      <a:pt x="1" y="1036"/>
                    </a:lnTo>
                    <a:lnTo>
                      <a:pt x="1" y="1036"/>
                    </a:lnTo>
                    <a:close/>
                    <a:moveTo>
                      <a:pt x="691" y="1025"/>
                    </a:moveTo>
                    <a:lnTo>
                      <a:pt x="691" y="1036"/>
                    </a:lnTo>
                    <a:lnTo>
                      <a:pt x="691" y="1025"/>
                    </a:lnTo>
                    <a:close/>
                    <a:moveTo>
                      <a:pt x="1" y="1025"/>
                    </a:moveTo>
                    <a:lnTo>
                      <a:pt x="1" y="1025"/>
                    </a:lnTo>
                    <a:lnTo>
                      <a:pt x="1" y="1025"/>
                    </a:lnTo>
                    <a:close/>
                    <a:moveTo>
                      <a:pt x="691" y="1025"/>
                    </a:moveTo>
                    <a:lnTo>
                      <a:pt x="691" y="1025"/>
                    </a:lnTo>
                    <a:lnTo>
                      <a:pt x="691" y="1025"/>
                    </a:lnTo>
                    <a:close/>
                    <a:moveTo>
                      <a:pt x="1" y="1025"/>
                    </a:moveTo>
                    <a:lnTo>
                      <a:pt x="1" y="1025"/>
                    </a:lnTo>
                    <a:lnTo>
                      <a:pt x="1" y="1025"/>
                    </a:lnTo>
                    <a:close/>
                    <a:moveTo>
                      <a:pt x="691" y="1014"/>
                    </a:moveTo>
                    <a:lnTo>
                      <a:pt x="691" y="1025"/>
                    </a:lnTo>
                    <a:lnTo>
                      <a:pt x="691" y="1014"/>
                    </a:lnTo>
                    <a:close/>
                    <a:moveTo>
                      <a:pt x="12" y="1014"/>
                    </a:moveTo>
                    <a:lnTo>
                      <a:pt x="1" y="1014"/>
                    </a:lnTo>
                    <a:lnTo>
                      <a:pt x="12" y="1014"/>
                    </a:lnTo>
                    <a:close/>
                    <a:moveTo>
                      <a:pt x="691" y="1014"/>
                    </a:moveTo>
                    <a:lnTo>
                      <a:pt x="691" y="1014"/>
                    </a:lnTo>
                    <a:lnTo>
                      <a:pt x="691" y="1014"/>
                    </a:lnTo>
                    <a:close/>
                    <a:moveTo>
                      <a:pt x="12" y="1004"/>
                    </a:moveTo>
                    <a:lnTo>
                      <a:pt x="12" y="1014"/>
                    </a:lnTo>
                    <a:lnTo>
                      <a:pt x="12" y="1004"/>
                    </a:lnTo>
                    <a:close/>
                    <a:moveTo>
                      <a:pt x="691" y="1004"/>
                    </a:moveTo>
                    <a:lnTo>
                      <a:pt x="691" y="1014"/>
                    </a:lnTo>
                    <a:lnTo>
                      <a:pt x="691" y="1004"/>
                    </a:lnTo>
                    <a:close/>
                    <a:moveTo>
                      <a:pt x="12" y="1004"/>
                    </a:moveTo>
                    <a:lnTo>
                      <a:pt x="12" y="1004"/>
                    </a:lnTo>
                    <a:lnTo>
                      <a:pt x="12" y="1004"/>
                    </a:lnTo>
                    <a:close/>
                    <a:moveTo>
                      <a:pt x="691" y="1004"/>
                    </a:moveTo>
                    <a:lnTo>
                      <a:pt x="691" y="1004"/>
                    </a:lnTo>
                    <a:lnTo>
                      <a:pt x="691" y="1004"/>
                    </a:lnTo>
                    <a:close/>
                    <a:moveTo>
                      <a:pt x="691" y="992"/>
                    </a:moveTo>
                    <a:lnTo>
                      <a:pt x="691" y="1004"/>
                    </a:lnTo>
                    <a:lnTo>
                      <a:pt x="691" y="992"/>
                    </a:lnTo>
                    <a:close/>
                    <a:moveTo>
                      <a:pt x="12" y="992"/>
                    </a:moveTo>
                    <a:lnTo>
                      <a:pt x="12" y="1004"/>
                    </a:lnTo>
                    <a:lnTo>
                      <a:pt x="12" y="992"/>
                    </a:lnTo>
                    <a:close/>
                    <a:moveTo>
                      <a:pt x="12" y="992"/>
                    </a:moveTo>
                    <a:lnTo>
                      <a:pt x="12" y="992"/>
                    </a:lnTo>
                    <a:lnTo>
                      <a:pt x="12" y="992"/>
                    </a:lnTo>
                    <a:close/>
                    <a:moveTo>
                      <a:pt x="691" y="982"/>
                    </a:moveTo>
                    <a:lnTo>
                      <a:pt x="691" y="992"/>
                    </a:lnTo>
                    <a:lnTo>
                      <a:pt x="691" y="982"/>
                    </a:lnTo>
                    <a:close/>
                    <a:moveTo>
                      <a:pt x="12" y="982"/>
                    </a:moveTo>
                    <a:lnTo>
                      <a:pt x="12" y="992"/>
                    </a:lnTo>
                    <a:lnTo>
                      <a:pt x="12" y="982"/>
                    </a:lnTo>
                    <a:close/>
                    <a:moveTo>
                      <a:pt x="691" y="982"/>
                    </a:moveTo>
                    <a:lnTo>
                      <a:pt x="691" y="982"/>
                    </a:lnTo>
                    <a:lnTo>
                      <a:pt x="691" y="982"/>
                    </a:lnTo>
                    <a:close/>
                    <a:moveTo>
                      <a:pt x="12" y="982"/>
                    </a:moveTo>
                    <a:lnTo>
                      <a:pt x="12" y="982"/>
                    </a:lnTo>
                    <a:lnTo>
                      <a:pt x="12" y="982"/>
                    </a:lnTo>
                    <a:close/>
                    <a:moveTo>
                      <a:pt x="12" y="971"/>
                    </a:moveTo>
                    <a:lnTo>
                      <a:pt x="12" y="971"/>
                    </a:lnTo>
                    <a:lnTo>
                      <a:pt x="12" y="971"/>
                    </a:lnTo>
                    <a:close/>
                    <a:moveTo>
                      <a:pt x="702" y="971"/>
                    </a:moveTo>
                    <a:cubicBezTo>
                      <a:pt x="691" y="971"/>
                      <a:pt x="691" y="971"/>
                      <a:pt x="691" y="982"/>
                    </a:cubicBezTo>
                    <a:cubicBezTo>
                      <a:pt x="691" y="971"/>
                      <a:pt x="691" y="971"/>
                      <a:pt x="702" y="971"/>
                    </a:cubicBezTo>
                    <a:close/>
                    <a:moveTo>
                      <a:pt x="12" y="960"/>
                    </a:moveTo>
                    <a:lnTo>
                      <a:pt x="12" y="971"/>
                    </a:lnTo>
                    <a:lnTo>
                      <a:pt x="12" y="960"/>
                    </a:lnTo>
                    <a:close/>
                    <a:moveTo>
                      <a:pt x="12" y="949"/>
                    </a:moveTo>
                    <a:lnTo>
                      <a:pt x="12" y="960"/>
                    </a:lnTo>
                    <a:lnTo>
                      <a:pt x="12" y="949"/>
                    </a:lnTo>
                    <a:close/>
                    <a:moveTo>
                      <a:pt x="12" y="949"/>
                    </a:moveTo>
                    <a:lnTo>
                      <a:pt x="12" y="949"/>
                    </a:lnTo>
                    <a:lnTo>
                      <a:pt x="12" y="949"/>
                    </a:lnTo>
                    <a:close/>
                    <a:moveTo>
                      <a:pt x="12" y="928"/>
                    </a:moveTo>
                    <a:lnTo>
                      <a:pt x="12" y="949"/>
                    </a:lnTo>
                    <a:lnTo>
                      <a:pt x="12" y="928"/>
                    </a:lnTo>
                    <a:close/>
                    <a:moveTo>
                      <a:pt x="12" y="928"/>
                    </a:moveTo>
                    <a:lnTo>
                      <a:pt x="12" y="928"/>
                    </a:lnTo>
                    <a:lnTo>
                      <a:pt x="12" y="928"/>
                    </a:lnTo>
                    <a:close/>
                    <a:moveTo>
                      <a:pt x="12" y="896"/>
                    </a:moveTo>
                    <a:lnTo>
                      <a:pt x="12" y="928"/>
                    </a:lnTo>
                    <a:lnTo>
                      <a:pt x="12" y="896"/>
                    </a:lnTo>
                    <a:close/>
                    <a:moveTo>
                      <a:pt x="141" y="357"/>
                    </a:moveTo>
                    <a:cubicBezTo>
                      <a:pt x="66" y="529"/>
                      <a:pt x="22" y="712"/>
                      <a:pt x="12" y="896"/>
                    </a:cubicBezTo>
                    <a:cubicBezTo>
                      <a:pt x="22" y="712"/>
                      <a:pt x="66" y="529"/>
                      <a:pt x="141" y="357"/>
                    </a:cubicBezTo>
                    <a:close/>
                    <a:moveTo>
                      <a:pt x="141" y="357"/>
                    </a:moveTo>
                    <a:lnTo>
                      <a:pt x="141" y="357"/>
                    </a:lnTo>
                    <a:lnTo>
                      <a:pt x="141" y="357"/>
                    </a:lnTo>
                    <a:close/>
                    <a:moveTo>
                      <a:pt x="141" y="345"/>
                    </a:moveTo>
                    <a:lnTo>
                      <a:pt x="141" y="357"/>
                    </a:lnTo>
                    <a:lnTo>
                      <a:pt x="141" y="345"/>
                    </a:lnTo>
                    <a:close/>
                    <a:moveTo>
                      <a:pt x="141" y="335"/>
                    </a:moveTo>
                    <a:lnTo>
                      <a:pt x="141" y="345"/>
                    </a:lnTo>
                    <a:lnTo>
                      <a:pt x="141" y="335"/>
                    </a:lnTo>
                    <a:close/>
                    <a:moveTo>
                      <a:pt x="141" y="335"/>
                    </a:moveTo>
                    <a:lnTo>
                      <a:pt x="141" y="335"/>
                    </a:lnTo>
                    <a:lnTo>
                      <a:pt x="141" y="335"/>
                    </a:lnTo>
                    <a:close/>
                    <a:moveTo>
                      <a:pt x="152" y="324"/>
                    </a:moveTo>
                    <a:lnTo>
                      <a:pt x="152" y="335"/>
                    </a:lnTo>
                    <a:lnTo>
                      <a:pt x="152" y="324"/>
                    </a:lnTo>
                    <a:close/>
                    <a:moveTo>
                      <a:pt x="152" y="324"/>
                    </a:moveTo>
                    <a:lnTo>
                      <a:pt x="152" y="324"/>
                    </a:lnTo>
                    <a:lnTo>
                      <a:pt x="152" y="324"/>
                    </a:lnTo>
                    <a:close/>
                    <a:moveTo>
                      <a:pt x="152" y="314"/>
                    </a:moveTo>
                    <a:lnTo>
                      <a:pt x="152" y="314"/>
                    </a:lnTo>
                    <a:lnTo>
                      <a:pt x="152" y="314"/>
                    </a:lnTo>
                    <a:close/>
                    <a:moveTo>
                      <a:pt x="152" y="314"/>
                    </a:moveTo>
                    <a:lnTo>
                      <a:pt x="152" y="314"/>
                    </a:lnTo>
                    <a:lnTo>
                      <a:pt x="152" y="314"/>
                    </a:lnTo>
                    <a:close/>
                    <a:moveTo>
                      <a:pt x="152" y="314"/>
                    </a:moveTo>
                    <a:lnTo>
                      <a:pt x="152" y="314"/>
                    </a:lnTo>
                    <a:lnTo>
                      <a:pt x="152" y="314"/>
                    </a:lnTo>
                    <a:close/>
                    <a:moveTo>
                      <a:pt x="1328" y="0"/>
                    </a:moveTo>
                    <a:cubicBezTo>
                      <a:pt x="971" y="184"/>
                      <a:pt x="724" y="551"/>
                      <a:pt x="702" y="971"/>
                    </a:cubicBezTo>
                    <a:cubicBezTo>
                      <a:pt x="724" y="551"/>
                      <a:pt x="971" y="184"/>
                      <a:pt x="13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55"/>
              <p:cNvSpPr/>
              <p:nvPr/>
            </p:nvSpPr>
            <p:spPr>
              <a:xfrm>
                <a:off x="2374525" y="966225"/>
                <a:ext cx="26975" cy="26975"/>
              </a:xfrm>
              <a:custGeom>
                <a:avLst/>
                <a:gdLst/>
                <a:ahLst/>
                <a:cxnLst/>
                <a:rect l="l" t="t" r="r" b="b"/>
                <a:pathLst>
                  <a:path w="1079" h="1079" extrusionOk="0">
                    <a:moveTo>
                      <a:pt x="539" y="0"/>
                    </a:moveTo>
                    <a:cubicBezTo>
                      <a:pt x="248" y="0"/>
                      <a:pt x="0" y="237"/>
                      <a:pt x="0" y="539"/>
                    </a:cubicBezTo>
                    <a:cubicBezTo>
                      <a:pt x="0" y="830"/>
                      <a:pt x="248" y="1079"/>
                      <a:pt x="539" y="1079"/>
                    </a:cubicBezTo>
                    <a:cubicBezTo>
                      <a:pt x="841" y="1079"/>
                      <a:pt x="1078" y="830"/>
                      <a:pt x="1078" y="539"/>
                    </a:cubicBezTo>
                    <a:cubicBezTo>
                      <a:pt x="1078" y="237"/>
                      <a:pt x="841" y="0"/>
                      <a:pt x="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55"/>
              <p:cNvSpPr/>
              <p:nvPr/>
            </p:nvSpPr>
            <p:spPr>
              <a:xfrm>
                <a:off x="2331650" y="966225"/>
                <a:ext cx="26975" cy="26975"/>
              </a:xfrm>
              <a:custGeom>
                <a:avLst/>
                <a:gdLst/>
                <a:ahLst/>
                <a:cxnLst/>
                <a:rect l="l" t="t" r="r" b="b"/>
                <a:pathLst>
                  <a:path w="1079" h="1079" extrusionOk="0">
                    <a:moveTo>
                      <a:pt x="539" y="0"/>
                    </a:moveTo>
                    <a:cubicBezTo>
                      <a:pt x="237" y="0"/>
                      <a:pt x="0" y="237"/>
                      <a:pt x="0" y="539"/>
                    </a:cubicBezTo>
                    <a:cubicBezTo>
                      <a:pt x="0" y="830"/>
                      <a:pt x="237" y="1079"/>
                      <a:pt x="539" y="1079"/>
                    </a:cubicBezTo>
                    <a:cubicBezTo>
                      <a:pt x="831" y="1079"/>
                      <a:pt x="1078" y="830"/>
                      <a:pt x="1078" y="539"/>
                    </a:cubicBezTo>
                    <a:cubicBezTo>
                      <a:pt x="1078" y="237"/>
                      <a:pt x="831" y="0"/>
                      <a:pt x="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6" name="Google Shape;2716;p55"/>
              <p:cNvSpPr/>
              <p:nvPr/>
            </p:nvSpPr>
            <p:spPr>
              <a:xfrm>
                <a:off x="2481800" y="970800"/>
                <a:ext cx="12975" cy="95725"/>
              </a:xfrm>
              <a:custGeom>
                <a:avLst/>
                <a:gdLst/>
                <a:ahLst/>
                <a:cxnLst/>
                <a:rect l="l" t="t" r="r" b="b"/>
                <a:pathLst>
                  <a:path w="519" h="3829" extrusionOk="0">
                    <a:moveTo>
                      <a:pt x="518" y="0"/>
                    </a:moveTo>
                    <a:cubicBezTo>
                      <a:pt x="227" y="0"/>
                      <a:pt x="1" y="227"/>
                      <a:pt x="1" y="518"/>
                    </a:cubicBezTo>
                    <a:lnTo>
                      <a:pt x="1" y="2286"/>
                    </a:lnTo>
                    <a:lnTo>
                      <a:pt x="1" y="2319"/>
                    </a:lnTo>
                    <a:cubicBezTo>
                      <a:pt x="162" y="2264"/>
                      <a:pt x="334" y="2243"/>
                      <a:pt x="518" y="2233"/>
                    </a:cubicBezTo>
                    <a:lnTo>
                      <a:pt x="518" y="0"/>
                    </a:lnTo>
                    <a:close/>
                    <a:moveTo>
                      <a:pt x="518" y="2923"/>
                    </a:moveTo>
                    <a:cubicBezTo>
                      <a:pt x="334" y="2933"/>
                      <a:pt x="151" y="2976"/>
                      <a:pt x="1" y="3062"/>
                    </a:cubicBezTo>
                    <a:lnTo>
                      <a:pt x="1" y="3311"/>
                    </a:lnTo>
                    <a:cubicBezTo>
                      <a:pt x="1" y="3591"/>
                      <a:pt x="227" y="3828"/>
                      <a:pt x="518" y="3828"/>
                    </a:cubicBezTo>
                    <a:lnTo>
                      <a:pt x="518" y="292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7" name="Google Shape;2717;p55"/>
              <p:cNvSpPr/>
              <p:nvPr/>
            </p:nvSpPr>
            <p:spPr>
              <a:xfrm>
                <a:off x="2448625" y="1026600"/>
                <a:ext cx="46150" cy="70125"/>
              </a:xfrm>
              <a:custGeom>
                <a:avLst/>
                <a:gdLst/>
                <a:ahLst/>
                <a:cxnLst/>
                <a:rect l="l" t="t" r="r" b="b"/>
                <a:pathLst>
                  <a:path w="1846" h="2805" extrusionOk="0">
                    <a:moveTo>
                      <a:pt x="1845" y="1"/>
                    </a:moveTo>
                    <a:cubicBezTo>
                      <a:pt x="1661" y="11"/>
                      <a:pt x="1489" y="32"/>
                      <a:pt x="1328" y="87"/>
                    </a:cubicBezTo>
                    <a:cubicBezTo>
                      <a:pt x="799" y="248"/>
                      <a:pt x="367" y="636"/>
                      <a:pt x="152" y="1144"/>
                    </a:cubicBezTo>
                    <a:lnTo>
                      <a:pt x="152" y="1154"/>
                    </a:lnTo>
                    <a:lnTo>
                      <a:pt x="152" y="1165"/>
                    </a:lnTo>
                    <a:lnTo>
                      <a:pt x="141" y="1165"/>
                    </a:lnTo>
                    <a:lnTo>
                      <a:pt x="141" y="1175"/>
                    </a:lnTo>
                    <a:lnTo>
                      <a:pt x="141" y="1187"/>
                    </a:lnTo>
                    <a:cubicBezTo>
                      <a:pt x="66" y="1359"/>
                      <a:pt x="22" y="1542"/>
                      <a:pt x="12" y="1726"/>
                    </a:cubicBezTo>
                    <a:lnTo>
                      <a:pt x="12" y="1758"/>
                    </a:lnTo>
                    <a:lnTo>
                      <a:pt x="12" y="1779"/>
                    </a:lnTo>
                    <a:lnTo>
                      <a:pt x="12" y="1790"/>
                    </a:lnTo>
                    <a:lnTo>
                      <a:pt x="12" y="1801"/>
                    </a:lnTo>
                    <a:lnTo>
                      <a:pt x="12" y="1812"/>
                    </a:lnTo>
                    <a:lnTo>
                      <a:pt x="12" y="1822"/>
                    </a:lnTo>
                    <a:lnTo>
                      <a:pt x="12" y="1834"/>
                    </a:lnTo>
                    <a:lnTo>
                      <a:pt x="12" y="1844"/>
                    </a:lnTo>
                    <a:lnTo>
                      <a:pt x="1" y="1844"/>
                    </a:lnTo>
                    <a:lnTo>
                      <a:pt x="1" y="1855"/>
                    </a:lnTo>
                    <a:lnTo>
                      <a:pt x="1" y="1866"/>
                    </a:lnTo>
                    <a:lnTo>
                      <a:pt x="1" y="1877"/>
                    </a:lnTo>
                    <a:lnTo>
                      <a:pt x="1" y="1887"/>
                    </a:lnTo>
                    <a:cubicBezTo>
                      <a:pt x="12" y="2222"/>
                      <a:pt x="98" y="2534"/>
                      <a:pt x="260" y="2804"/>
                    </a:cubicBezTo>
                    <a:cubicBezTo>
                      <a:pt x="432" y="2663"/>
                      <a:pt x="637" y="2545"/>
                      <a:pt x="842" y="2448"/>
                    </a:cubicBezTo>
                    <a:cubicBezTo>
                      <a:pt x="756" y="2286"/>
                      <a:pt x="691" y="2092"/>
                      <a:pt x="691" y="1887"/>
                    </a:cubicBezTo>
                    <a:lnTo>
                      <a:pt x="691" y="1877"/>
                    </a:lnTo>
                    <a:lnTo>
                      <a:pt x="691" y="1866"/>
                    </a:lnTo>
                    <a:lnTo>
                      <a:pt x="691" y="1855"/>
                    </a:lnTo>
                    <a:lnTo>
                      <a:pt x="691" y="1844"/>
                    </a:lnTo>
                    <a:lnTo>
                      <a:pt x="691" y="1834"/>
                    </a:lnTo>
                    <a:lnTo>
                      <a:pt x="691" y="1822"/>
                    </a:lnTo>
                    <a:lnTo>
                      <a:pt x="691" y="1812"/>
                    </a:lnTo>
                    <a:cubicBezTo>
                      <a:pt x="691" y="1801"/>
                      <a:pt x="691" y="1801"/>
                      <a:pt x="702" y="1801"/>
                    </a:cubicBezTo>
                    <a:cubicBezTo>
                      <a:pt x="724" y="1381"/>
                      <a:pt x="971" y="1014"/>
                      <a:pt x="1328" y="830"/>
                    </a:cubicBezTo>
                    <a:cubicBezTo>
                      <a:pt x="1478" y="744"/>
                      <a:pt x="1661" y="701"/>
                      <a:pt x="1845" y="691"/>
                    </a:cubicBezTo>
                    <a:lnTo>
                      <a:pt x="18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55"/>
              <p:cNvSpPr/>
              <p:nvPr/>
            </p:nvSpPr>
            <p:spPr>
              <a:xfrm>
                <a:off x="2430575" y="1145750"/>
                <a:ext cx="25" cy="5125"/>
              </a:xfrm>
              <a:custGeom>
                <a:avLst/>
                <a:gdLst/>
                <a:ahLst/>
                <a:cxnLst/>
                <a:rect l="l" t="t" r="r" b="b"/>
                <a:pathLst>
                  <a:path w="1" h="205" extrusionOk="0">
                    <a:moveTo>
                      <a:pt x="1" y="205"/>
                    </a:moveTo>
                    <a:lnTo>
                      <a:pt x="1" y="205"/>
                    </a:lnTo>
                    <a:lnTo>
                      <a:pt x="1" y="205"/>
                    </a:lnTo>
                    <a:close/>
                    <a:moveTo>
                      <a:pt x="1" y="195"/>
                    </a:moveTo>
                    <a:lnTo>
                      <a:pt x="1" y="195"/>
                    </a:lnTo>
                    <a:lnTo>
                      <a:pt x="1" y="195"/>
                    </a:lnTo>
                    <a:close/>
                    <a:moveTo>
                      <a:pt x="1" y="195"/>
                    </a:moveTo>
                    <a:lnTo>
                      <a:pt x="1" y="195"/>
                    </a:lnTo>
                    <a:lnTo>
                      <a:pt x="1" y="195"/>
                    </a:lnTo>
                    <a:close/>
                    <a:moveTo>
                      <a:pt x="1" y="183"/>
                    </a:moveTo>
                    <a:lnTo>
                      <a:pt x="1" y="183"/>
                    </a:lnTo>
                    <a:lnTo>
                      <a:pt x="1" y="183"/>
                    </a:lnTo>
                    <a:close/>
                    <a:moveTo>
                      <a:pt x="1" y="173"/>
                    </a:moveTo>
                    <a:lnTo>
                      <a:pt x="1" y="173"/>
                    </a:lnTo>
                    <a:lnTo>
                      <a:pt x="1" y="173"/>
                    </a:lnTo>
                    <a:close/>
                    <a:moveTo>
                      <a:pt x="1" y="162"/>
                    </a:moveTo>
                    <a:lnTo>
                      <a:pt x="1" y="162"/>
                    </a:lnTo>
                    <a:lnTo>
                      <a:pt x="1" y="162"/>
                    </a:lnTo>
                    <a:close/>
                    <a:moveTo>
                      <a:pt x="1" y="151"/>
                    </a:moveTo>
                    <a:lnTo>
                      <a:pt x="1" y="162"/>
                    </a:lnTo>
                    <a:lnTo>
                      <a:pt x="1" y="151"/>
                    </a:lnTo>
                    <a:close/>
                    <a:moveTo>
                      <a:pt x="1" y="151"/>
                    </a:moveTo>
                    <a:lnTo>
                      <a:pt x="1" y="151"/>
                    </a:lnTo>
                    <a:lnTo>
                      <a:pt x="1" y="151"/>
                    </a:lnTo>
                    <a:close/>
                    <a:moveTo>
                      <a:pt x="1" y="140"/>
                    </a:moveTo>
                    <a:lnTo>
                      <a:pt x="1" y="140"/>
                    </a:lnTo>
                    <a:lnTo>
                      <a:pt x="1" y="140"/>
                    </a:lnTo>
                    <a:close/>
                    <a:moveTo>
                      <a:pt x="1" y="130"/>
                    </a:moveTo>
                    <a:lnTo>
                      <a:pt x="1" y="130"/>
                    </a:lnTo>
                    <a:lnTo>
                      <a:pt x="1" y="130"/>
                    </a:lnTo>
                    <a:close/>
                    <a:moveTo>
                      <a:pt x="1" y="119"/>
                    </a:moveTo>
                    <a:lnTo>
                      <a:pt x="1" y="130"/>
                    </a:lnTo>
                    <a:lnTo>
                      <a:pt x="1" y="119"/>
                    </a:lnTo>
                    <a:close/>
                    <a:moveTo>
                      <a:pt x="1" y="108"/>
                    </a:moveTo>
                    <a:lnTo>
                      <a:pt x="1" y="119"/>
                    </a:lnTo>
                    <a:lnTo>
                      <a:pt x="1" y="108"/>
                    </a:lnTo>
                    <a:close/>
                    <a:moveTo>
                      <a:pt x="1" y="108"/>
                    </a:moveTo>
                    <a:lnTo>
                      <a:pt x="1" y="108"/>
                    </a:lnTo>
                    <a:lnTo>
                      <a:pt x="1" y="108"/>
                    </a:lnTo>
                    <a:close/>
                    <a:moveTo>
                      <a:pt x="1" y="97"/>
                    </a:moveTo>
                    <a:lnTo>
                      <a:pt x="1" y="97"/>
                    </a:lnTo>
                    <a:lnTo>
                      <a:pt x="1" y="97"/>
                    </a:lnTo>
                    <a:close/>
                    <a:moveTo>
                      <a:pt x="1" y="87"/>
                    </a:moveTo>
                    <a:lnTo>
                      <a:pt x="1" y="87"/>
                    </a:lnTo>
                    <a:lnTo>
                      <a:pt x="1" y="87"/>
                    </a:lnTo>
                    <a:close/>
                    <a:moveTo>
                      <a:pt x="1" y="76"/>
                    </a:moveTo>
                    <a:lnTo>
                      <a:pt x="1" y="87"/>
                    </a:lnTo>
                    <a:lnTo>
                      <a:pt x="1" y="76"/>
                    </a:lnTo>
                    <a:close/>
                    <a:moveTo>
                      <a:pt x="1" y="65"/>
                    </a:moveTo>
                    <a:lnTo>
                      <a:pt x="1" y="76"/>
                    </a:lnTo>
                    <a:lnTo>
                      <a:pt x="1" y="76"/>
                    </a:lnTo>
                    <a:lnTo>
                      <a:pt x="1" y="65"/>
                    </a:lnTo>
                    <a:close/>
                    <a:moveTo>
                      <a:pt x="1" y="54"/>
                    </a:moveTo>
                    <a:lnTo>
                      <a:pt x="1" y="65"/>
                    </a:lnTo>
                    <a:lnTo>
                      <a:pt x="1" y="54"/>
                    </a:lnTo>
                    <a:close/>
                    <a:moveTo>
                      <a:pt x="1" y="54"/>
                    </a:moveTo>
                    <a:lnTo>
                      <a:pt x="1" y="54"/>
                    </a:lnTo>
                    <a:lnTo>
                      <a:pt x="1" y="54"/>
                    </a:lnTo>
                    <a:close/>
                    <a:moveTo>
                      <a:pt x="1" y="44"/>
                    </a:moveTo>
                    <a:lnTo>
                      <a:pt x="1" y="44"/>
                    </a:lnTo>
                    <a:lnTo>
                      <a:pt x="1" y="44"/>
                    </a:lnTo>
                    <a:close/>
                    <a:moveTo>
                      <a:pt x="1" y="32"/>
                    </a:moveTo>
                    <a:lnTo>
                      <a:pt x="1" y="44"/>
                    </a:lnTo>
                    <a:lnTo>
                      <a:pt x="1" y="32"/>
                    </a:lnTo>
                    <a:close/>
                    <a:moveTo>
                      <a:pt x="1" y="22"/>
                    </a:moveTo>
                    <a:lnTo>
                      <a:pt x="1" y="32"/>
                    </a:lnTo>
                    <a:lnTo>
                      <a:pt x="1" y="22"/>
                    </a:lnTo>
                    <a:close/>
                    <a:moveTo>
                      <a:pt x="1" y="22"/>
                    </a:moveTo>
                    <a:lnTo>
                      <a:pt x="1" y="22"/>
                    </a:lnTo>
                    <a:lnTo>
                      <a:pt x="1" y="22"/>
                    </a:lnTo>
                    <a:close/>
                    <a:moveTo>
                      <a:pt x="1" y="11"/>
                    </a:moveTo>
                    <a:lnTo>
                      <a:pt x="1" y="11"/>
                    </a:lnTo>
                    <a:lnTo>
                      <a:pt x="1" y="11"/>
                    </a:lnTo>
                    <a:close/>
                    <a:moveTo>
                      <a:pt x="1"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9" name="Google Shape;2719;p55"/>
              <p:cNvSpPr/>
              <p:nvPr/>
            </p:nvSpPr>
            <p:spPr>
              <a:xfrm>
                <a:off x="2430575" y="1082675"/>
                <a:ext cx="64200" cy="129950"/>
              </a:xfrm>
              <a:custGeom>
                <a:avLst/>
                <a:gdLst/>
                <a:ahLst/>
                <a:cxnLst/>
                <a:rect l="l" t="t" r="r" b="b"/>
                <a:pathLst>
                  <a:path w="2568" h="5198" extrusionOk="0">
                    <a:moveTo>
                      <a:pt x="2567" y="0"/>
                    </a:moveTo>
                    <a:cubicBezTo>
                      <a:pt x="2211" y="0"/>
                      <a:pt x="1877" y="75"/>
                      <a:pt x="1564" y="205"/>
                    </a:cubicBezTo>
                    <a:cubicBezTo>
                      <a:pt x="1359" y="302"/>
                      <a:pt x="1154" y="420"/>
                      <a:pt x="982" y="561"/>
                    </a:cubicBezTo>
                    <a:cubicBezTo>
                      <a:pt x="399" y="1024"/>
                      <a:pt x="22" y="1726"/>
                      <a:pt x="1" y="2523"/>
                    </a:cubicBezTo>
                    <a:lnTo>
                      <a:pt x="1" y="2534"/>
                    </a:lnTo>
                    <a:lnTo>
                      <a:pt x="1" y="2545"/>
                    </a:lnTo>
                    <a:lnTo>
                      <a:pt x="1" y="2555"/>
                    </a:lnTo>
                    <a:lnTo>
                      <a:pt x="1" y="2567"/>
                    </a:lnTo>
                    <a:lnTo>
                      <a:pt x="1" y="2577"/>
                    </a:lnTo>
                    <a:lnTo>
                      <a:pt x="1" y="2588"/>
                    </a:lnTo>
                    <a:lnTo>
                      <a:pt x="1" y="2599"/>
                    </a:lnTo>
                    <a:lnTo>
                      <a:pt x="1" y="2610"/>
                    </a:lnTo>
                    <a:lnTo>
                      <a:pt x="1" y="2620"/>
                    </a:lnTo>
                    <a:lnTo>
                      <a:pt x="1" y="2631"/>
                    </a:lnTo>
                    <a:lnTo>
                      <a:pt x="1" y="2642"/>
                    </a:lnTo>
                    <a:lnTo>
                      <a:pt x="1" y="2653"/>
                    </a:lnTo>
                    <a:lnTo>
                      <a:pt x="1" y="2663"/>
                    </a:lnTo>
                    <a:lnTo>
                      <a:pt x="1" y="2674"/>
                    </a:lnTo>
                    <a:lnTo>
                      <a:pt x="1" y="2685"/>
                    </a:lnTo>
                    <a:lnTo>
                      <a:pt x="1" y="2696"/>
                    </a:lnTo>
                    <a:lnTo>
                      <a:pt x="1" y="2706"/>
                    </a:lnTo>
                    <a:lnTo>
                      <a:pt x="1" y="2718"/>
                    </a:lnTo>
                    <a:lnTo>
                      <a:pt x="1" y="2728"/>
                    </a:lnTo>
                    <a:cubicBezTo>
                      <a:pt x="66" y="4098"/>
                      <a:pt x="1187" y="5176"/>
                      <a:pt x="2567" y="5198"/>
                    </a:cubicBezTo>
                    <a:lnTo>
                      <a:pt x="2567" y="2933"/>
                    </a:lnTo>
                    <a:lnTo>
                      <a:pt x="1726" y="2933"/>
                    </a:lnTo>
                    <a:cubicBezTo>
                      <a:pt x="1726" y="2955"/>
                      <a:pt x="1736" y="2965"/>
                      <a:pt x="1736" y="2987"/>
                    </a:cubicBezTo>
                    <a:cubicBezTo>
                      <a:pt x="1736" y="3235"/>
                      <a:pt x="1521" y="3440"/>
                      <a:pt x="1273" y="3440"/>
                    </a:cubicBezTo>
                    <a:cubicBezTo>
                      <a:pt x="1014" y="3440"/>
                      <a:pt x="809" y="3235"/>
                      <a:pt x="809" y="2987"/>
                    </a:cubicBezTo>
                    <a:cubicBezTo>
                      <a:pt x="809" y="2825"/>
                      <a:pt x="895" y="2685"/>
                      <a:pt x="1014" y="2599"/>
                    </a:cubicBezTo>
                    <a:cubicBezTo>
                      <a:pt x="895" y="2512"/>
                      <a:pt x="809" y="2373"/>
                      <a:pt x="809" y="2210"/>
                    </a:cubicBezTo>
                    <a:cubicBezTo>
                      <a:pt x="809" y="1963"/>
                      <a:pt x="1014" y="1747"/>
                      <a:pt x="1273" y="1747"/>
                    </a:cubicBezTo>
                    <a:cubicBezTo>
                      <a:pt x="1521" y="1747"/>
                      <a:pt x="1736" y="1963"/>
                      <a:pt x="1736" y="2210"/>
                    </a:cubicBezTo>
                    <a:cubicBezTo>
                      <a:pt x="1736" y="2232"/>
                      <a:pt x="1726" y="2243"/>
                      <a:pt x="1726" y="2253"/>
                    </a:cubicBezTo>
                    <a:lnTo>
                      <a:pt x="2567" y="2253"/>
                    </a:lnTo>
                    <a:lnTo>
                      <a:pt x="2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55"/>
              <p:cNvSpPr/>
              <p:nvPr/>
            </p:nvSpPr>
            <p:spPr>
              <a:xfrm>
                <a:off x="2450800" y="1126350"/>
                <a:ext cx="43975" cy="42325"/>
              </a:xfrm>
              <a:custGeom>
                <a:avLst/>
                <a:gdLst/>
                <a:ahLst/>
                <a:cxnLst/>
                <a:rect l="l" t="t" r="r" b="b"/>
                <a:pathLst>
                  <a:path w="1759" h="1693" extrusionOk="0">
                    <a:moveTo>
                      <a:pt x="464" y="0"/>
                    </a:moveTo>
                    <a:cubicBezTo>
                      <a:pt x="205" y="0"/>
                      <a:pt x="0" y="216"/>
                      <a:pt x="0" y="463"/>
                    </a:cubicBezTo>
                    <a:cubicBezTo>
                      <a:pt x="0" y="626"/>
                      <a:pt x="86" y="765"/>
                      <a:pt x="205" y="852"/>
                    </a:cubicBezTo>
                    <a:cubicBezTo>
                      <a:pt x="86" y="938"/>
                      <a:pt x="0" y="1078"/>
                      <a:pt x="0" y="1240"/>
                    </a:cubicBezTo>
                    <a:cubicBezTo>
                      <a:pt x="0" y="1488"/>
                      <a:pt x="205" y="1693"/>
                      <a:pt x="464" y="1693"/>
                    </a:cubicBezTo>
                    <a:cubicBezTo>
                      <a:pt x="712" y="1693"/>
                      <a:pt x="927" y="1488"/>
                      <a:pt x="927" y="1240"/>
                    </a:cubicBezTo>
                    <a:cubicBezTo>
                      <a:pt x="927" y="1218"/>
                      <a:pt x="917" y="1208"/>
                      <a:pt x="917" y="1186"/>
                    </a:cubicBezTo>
                    <a:lnTo>
                      <a:pt x="1758" y="1186"/>
                    </a:lnTo>
                    <a:lnTo>
                      <a:pt x="1758" y="506"/>
                    </a:lnTo>
                    <a:lnTo>
                      <a:pt x="917" y="506"/>
                    </a:lnTo>
                    <a:cubicBezTo>
                      <a:pt x="917" y="496"/>
                      <a:pt x="927" y="485"/>
                      <a:pt x="927" y="463"/>
                    </a:cubicBezTo>
                    <a:cubicBezTo>
                      <a:pt x="927" y="216"/>
                      <a:pt x="712" y="0"/>
                      <a:pt x="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43" name="Shape 1043"/>
        <p:cNvGrpSpPr/>
        <p:nvPr/>
      </p:nvGrpSpPr>
      <p:grpSpPr>
        <a:xfrm>
          <a:off x="0" y="0"/>
          <a:ext cx="0" cy="0"/>
          <a:chOff x="0" y="0"/>
          <a:chExt cx="0" cy="0"/>
        </a:xfrm>
      </p:grpSpPr>
      <p:sp>
        <p:nvSpPr>
          <p:cNvPr id="1044" name="Google Shape;1044;p48"/>
          <p:cNvSpPr txBox="1"/>
          <p:nvPr>
            <p:ph type="title"/>
          </p:nvPr>
        </p:nvSpPr>
        <p:spPr>
          <a:xfrm>
            <a:off x="1653650" y="1189100"/>
            <a:ext cx="5849700" cy="196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US" sz="6600"/>
              <a:t>User Workflow</a:t>
            </a:r>
            <a:endParaRPr lang="en-US" altLang="en-US" sz="6600"/>
          </a:p>
        </p:txBody>
      </p:sp>
      <p:sp>
        <p:nvSpPr>
          <p:cNvPr id="1045" name="Google Shape;1045;p48"/>
          <p:cNvSpPr txBox="1"/>
          <p:nvPr>
            <p:ph type="subTitle" idx="1"/>
          </p:nvPr>
        </p:nvSpPr>
        <p:spPr>
          <a:xfrm>
            <a:off x="2142050" y="3153500"/>
            <a:ext cx="4872900" cy="67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A step by step guide to use Pet Care website</a:t>
            </a:r>
            <a:endParaRPr lang="en-US" altLang="en-GB"/>
          </a:p>
        </p:txBody>
      </p:sp>
      <p:grpSp>
        <p:nvGrpSpPr>
          <p:cNvPr id="1046" name="Google Shape;1046;p48"/>
          <p:cNvGrpSpPr/>
          <p:nvPr/>
        </p:nvGrpSpPr>
        <p:grpSpPr>
          <a:xfrm>
            <a:off x="484481" y="3548736"/>
            <a:ext cx="983606" cy="1055317"/>
            <a:chOff x="1179800" y="340250"/>
            <a:chExt cx="1206434" cy="1294391"/>
          </a:xfrm>
        </p:grpSpPr>
        <p:sp>
          <p:nvSpPr>
            <p:cNvPr id="1047" name="Google Shape;1047;p48"/>
            <p:cNvSpPr/>
            <p:nvPr/>
          </p:nvSpPr>
          <p:spPr>
            <a:xfrm>
              <a:off x="1179800" y="340304"/>
              <a:ext cx="1206434" cy="1294307"/>
            </a:xfrm>
            <a:custGeom>
              <a:avLst/>
              <a:gdLst/>
              <a:ahLst/>
              <a:cxnLst/>
              <a:rect l="l" t="t" r="r" b="b"/>
              <a:pathLst>
                <a:path w="16585" h="17793" extrusionOk="0">
                  <a:moveTo>
                    <a:pt x="8390" y="906"/>
                  </a:moveTo>
                  <a:cubicBezTo>
                    <a:pt x="9414" y="938"/>
                    <a:pt x="10406" y="1607"/>
                    <a:pt x="10556" y="2890"/>
                  </a:cubicBezTo>
                  <a:lnTo>
                    <a:pt x="6017" y="2890"/>
                  </a:lnTo>
                  <a:cubicBezTo>
                    <a:pt x="6179" y="1564"/>
                    <a:pt x="7235" y="906"/>
                    <a:pt x="8292" y="906"/>
                  </a:cubicBezTo>
                  <a:close/>
                  <a:moveTo>
                    <a:pt x="8098" y="1"/>
                  </a:moveTo>
                  <a:cubicBezTo>
                    <a:pt x="8088" y="11"/>
                    <a:pt x="8066" y="11"/>
                    <a:pt x="8055" y="11"/>
                  </a:cubicBezTo>
                  <a:lnTo>
                    <a:pt x="7937" y="11"/>
                  </a:lnTo>
                  <a:cubicBezTo>
                    <a:pt x="7926" y="11"/>
                    <a:pt x="7915" y="22"/>
                    <a:pt x="7894" y="22"/>
                  </a:cubicBezTo>
                  <a:lnTo>
                    <a:pt x="7818" y="22"/>
                  </a:lnTo>
                  <a:cubicBezTo>
                    <a:pt x="7807" y="33"/>
                    <a:pt x="7796" y="33"/>
                    <a:pt x="7786" y="33"/>
                  </a:cubicBezTo>
                  <a:lnTo>
                    <a:pt x="7743" y="33"/>
                  </a:lnTo>
                  <a:cubicBezTo>
                    <a:pt x="7731" y="44"/>
                    <a:pt x="7721" y="44"/>
                    <a:pt x="7710" y="44"/>
                  </a:cubicBezTo>
                  <a:cubicBezTo>
                    <a:pt x="7700" y="44"/>
                    <a:pt x="7688" y="44"/>
                    <a:pt x="7678" y="54"/>
                  </a:cubicBezTo>
                  <a:lnTo>
                    <a:pt x="7635" y="54"/>
                  </a:lnTo>
                  <a:cubicBezTo>
                    <a:pt x="7624" y="65"/>
                    <a:pt x="7613" y="65"/>
                    <a:pt x="7602" y="65"/>
                  </a:cubicBezTo>
                  <a:cubicBezTo>
                    <a:pt x="7592" y="65"/>
                    <a:pt x="7570" y="76"/>
                    <a:pt x="7559" y="76"/>
                  </a:cubicBezTo>
                  <a:cubicBezTo>
                    <a:pt x="7549" y="76"/>
                    <a:pt x="7537" y="76"/>
                    <a:pt x="7527" y="87"/>
                  </a:cubicBezTo>
                  <a:lnTo>
                    <a:pt x="7484" y="87"/>
                  </a:lnTo>
                  <a:cubicBezTo>
                    <a:pt x="7473" y="97"/>
                    <a:pt x="7462" y="97"/>
                    <a:pt x="7451" y="97"/>
                  </a:cubicBezTo>
                  <a:cubicBezTo>
                    <a:pt x="7441" y="109"/>
                    <a:pt x="7430" y="109"/>
                    <a:pt x="7419" y="109"/>
                  </a:cubicBezTo>
                  <a:cubicBezTo>
                    <a:pt x="7408" y="119"/>
                    <a:pt x="7398" y="119"/>
                    <a:pt x="7386" y="119"/>
                  </a:cubicBezTo>
                  <a:cubicBezTo>
                    <a:pt x="7376" y="130"/>
                    <a:pt x="7354" y="130"/>
                    <a:pt x="7343" y="130"/>
                  </a:cubicBezTo>
                  <a:cubicBezTo>
                    <a:pt x="7333" y="140"/>
                    <a:pt x="7322" y="140"/>
                    <a:pt x="7311" y="140"/>
                  </a:cubicBezTo>
                  <a:cubicBezTo>
                    <a:pt x="7300" y="152"/>
                    <a:pt x="7290" y="152"/>
                    <a:pt x="7279" y="152"/>
                  </a:cubicBezTo>
                  <a:cubicBezTo>
                    <a:pt x="7268" y="162"/>
                    <a:pt x="7257" y="162"/>
                    <a:pt x="7247" y="162"/>
                  </a:cubicBezTo>
                  <a:cubicBezTo>
                    <a:pt x="7235" y="173"/>
                    <a:pt x="7214" y="173"/>
                    <a:pt x="7204" y="184"/>
                  </a:cubicBezTo>
                  <a:cubicBezTo>
                    <a:pt x="7192" y="184"/>
                    <a:pt x="7182" y="184"/>
                    <a:pt x="7182" y="195"/>
                  </a:cubicBezTo>
                  <a:cubicBezTo>
                    <a:pt x="7160" y="195"/>
                    <a:pt x="7149" y="205"/>
                    <a:pt x="7139" y="205"/>
                  </a:cubicBezTo>
                  <a:cubicBezTo>
                    <a:pt x="7128" y="216"/>
                    <a:pt x="7117" y="216"/>
                    <a:pt x="7106" y="216"/>
                  </a:cubicBezTo>
                  <a:cubicBezTo>
                    <a:pt x="7096" y="227"/>
                    <a:pt x="7084" y="227"/>
                    <a:pt x="7063" y="238"/>
                  </a:cubicBezTo>
                  <a:lnTo>
                    <a:pt x="7053" y="248"/>
                  </a:lnTo>
                  <a:cubicBezTo>
                    <a:pt x="7031" y="260"/>
                    <a:pt x="7020" y="260"/>
                    <a:pt x="6998" y="270"/>
                  </a:cubicBezTo>
                  <a:cubicBezTo>
                    <a:pt x="6998" y="270"/>
                    <a:pt x="6988" y="270"/>
                    <a:pt x="6988" y="281"/>
                  </a:cubicBezTo>
                  <a:cubicBezTo>
                    <a:pt x="6966" y="281"/>
                    <a:pt x="6955" y="291"/>
                    <a:pt x="6934" y="303"/>
                  </a:cubicBezTo>
                  <a:lnTo>
                    <a:pt x="6923" y="303"/>
                  </a:lnTo>
                  <a:cubicBezTo>
                    <a:pt x="5974" y="787"/>
                    <a:pt x="5316" y="1801"/>
                    <a:pt x="5198" y="2890"/>
                  </a:cubicBezTo>
                  <a:lnTo>
                    <a:pt x="2524" y="2890"/>
                  </a:lnTo>
                  <a:cubicBezTo>
                    <a:pt x="2168" y="2890"/>
                    <a:pt x="1791" y="3181"/>
                    <a:pt x="1693" y="3516"/>
                  </a:cubicBezTo>
                  <a:lnTo>
                    <a:pt x="97" y="8972"/>
                  </a:lnTo>
                  <a:cubicBezTo>
                    <a:pt x="1" y="9317"/>
                    <a:pt x="205" y="9597"/>
                    <a:pt x="572" y="9597"/>
                  </a:cubicBezTo>
                  <a:lnTo>
                    <a:pt x="723" y="9597"/>
                  </a:lnTo>
                  <a:cubicBezTo>
                    <a:pt x="367" y="9597"/>
                    <a:pt x="76" y="9888"/>
                    <a:pt x="76" y="10244"/>
                  </a:cubicBezTo>
                  <a:lnTo>
                    <a:pt x="76" y="10438"/>
                  </a:lnTo>
                  <a:cubicBezTo>
                    <a:pt x="76" y="10805"/>
                    <a:pt x="367" y="11096"/>
                    <a:pt x="723" y="11096"/>
                  </a:cubicBezTo>
                  <a:lnTo>
                    <a:pt x="572" y="11096"/>
                  </a:lnTo>
                  <a:cubicBezTo>
                    <a:pt x="205" y="11096"/>
                    <a:pt x="1" y="11376"/>
                    <a:pt x="97" y="11721"/>
                  </a:cubicBezTo>
                  <a:lnTo>
                    <a:pt x="1693" y="17167"/>
                  </a:lnTo>
                  <a:cubicBezTo>
                    <a:pt x="1791" y="17512"/>
                    <a:pt x="2168" y="17792"/>
                    <a:pt x="2524" y="17792"/>
                  </a:cubicBezTo>
                  <a:lnTo>
                    <a:pt x="14050" y="17792"/>
                  </a:lnTo>
                  <a:cubicBezTo>
                    <a:pt x="14406" y="17792"/>
                    <a:pt x="14783" y="17512"/>
                    <a:pt x="14891" y="17167"/>
                  </a:cubicBezTo>
                  <a:lnTo>
                    <a:pt x="16477" y="11721"/>
                  </a:lnTo>
                  <a:cubicBezTo>
                    <a:pt x="16584" y="11376"/>
                    <a:pt x="16369" y="11096"/>
                    <a:pt x="16012" y="11096"/>
                  </a:cubicBezTo>
                  <a:lnTo>
                    <a:pt x="15851" y="11096"/>
                  </a:lnTo>
                  <a:cubicBezTo>
                    <a:pt x="16207" y="11096"/>
                    <a:pt x="16508" y="10805"/>
                    <a:pt x="16508" y="10438"/>
                  </a:cubicBezTo>
                  <a:lnTo>
                    <a:pt x="16508" y="10244"/>
                  </a:lnTo>
                  <a:cubicBezTo>
                    <a:pt x="16508" y="9888"/>
                    <a:pt x="16207" y="9597"/>
                    <a:pt x="15851" y="9597"/>
                  </a:cubicBezTo>
                  <a:lnTo>
                    <a:pt x="16012" y="9597"/>
                  </a:lnTo>
                  <a:cubicBezTo>
                    <a:pt x="16369" y="9597"/>
                    <a:pt x="16584" y="9317"/>
                    <a:pt x="16477" y="8972"/>
                  </a:cubicBezTo>
                  <a:lnTo>
                    <a:pt x="14891" y="3516"/>
                  </a:lnTo>
                  <a:cubicBezTo>
                    <a:pt x="14783" y="3181"/>
                    <a:pt x="14406" y="2890"/>
                    <a:pt x="14050" y="2890"/>
                  </a:cubicBezTo>
                  <a:lnTo>
                    <a:pt x="11376" y="2890"/>
                  </a:lnTo>
                  <a:cubicBezTo>
                    <a:pt x="11215" y="1262"/>
                    <a:pt x="9953" y="76"/>
                    <a:pt x="8292" y="11"/>
                  </a:cubicBezTo>
                  <a:cubicBezTo>
                    <a:pt x="8260" y="1"/>
                    <a:pt x="8239" y="1"/>
                    <a:pt x="8206" y="1"/>
                  </a:cubicBezTo>
                  <a:close/>
                </a:path>
              </a:pathLst>
            </a:custGeom>
            <a:solidFill>
              <a:schemeClr val="lt1"/>
            </a:solidFill>
            <a:ln w="114300" cap="flat" cmpd="sng">
              <a:solidFill>
                <a:schemeClr val="lt1"/>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48" name="Google Shape;1048;p48"/>
            <p:cNvGrpSpPr/>
            <p:nvPr/>
          </p:nvGrpSpPr>
          <p:grpSpPr>
            <a:xfrm>
              <a:off x="1179800" y="340250"/>
              <a:ext cx="1206434" cy="1294391"/>
              <a:chOff x="1179800" y="340250"/>
              <a:chExt cx="1206434" cy="1294391"/>
            </a:xfrm>
          </p:grpSpPr>
          <p:sp>
            <p:nvSpPr>
              <p:cNvPr id="1049" name="Google Shape;1049;p48"/>
              <p:cNvSpPr/>
              <p:nvPr/>
            </p:nvSpPr>
            <p:spPr>
              <a:xfrm>
                <a:off x="1185256" y="1038442"/>
                <a:ext cx="1195450" cy="109041"/>
              </a:xfrm>
              <a:custGeom>
                <a:avLst/>
                <a:gdLst/>
                <a:ahLst/>
                <a:cxnLst/>
                <a:rect l="l" t="t" r="r" b="b"/>
                <a:pathLst>
                  <a:path w="16434" h="1499" extrusionOk="0">
                    <a:moveTo>
                      <a:pt x="648" y="1"/>
                    </a:moveTo>
                    <a:cubicBezTo>
                      <a:pt x="292" y="1"/>
                      <a:pt x="1" y="291"/>
                      <a:pt x="1" y="648"/>
                    </a:cubicBezTo>
                    <a:lnTo>
                      <a:pt x="1" y="842"/>
                    </a:lnTo>
                    <a:cubicBezTo>
                      <a:pt x="1" y="1197"/>
                      <a:pt x="292" y="1499"/>
                      <a:pt x="648" y="1499"/>
                    </a:cubicBezTo>
                    <a:lnTo>
                      <a:pt x="15776" y="1499"/>
                    </a:lnTo>
                    <a:cubicBezTo>
                      <a:pt x="16132" y="1499"/>
                      <a:pt x="16433" y="1197"/>
                      <a:pt x="16433" y="842"/>
                    </a:cubicBezTo>
                    <a:lnTo>
                      <a:pt x="16433" y="648"/>
                    </a:lnTo>
                    <a:cubicBezTo>
                      <a:pt x="16433" y="291"/>
                      <a:pt x="16132" y="1"/>
                      <a:pt x="15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48"/>
              <p:cNvSpPr/>
              <p:nvPr/>
            </p:nvSpPr>
            <p:spPr>
              <a:xfrm>
                <a:off x="1179800" y="550551"/>
                <a:ext cx="1206434" cy="487957"/>
              </a:xfrm>
              <a:custGeom>
                <a:avLst/>
                <a:gdLst/>
                <a:ahLst/>
                <a:cxnLst/>
                <a:rect l="l" t="t" r="r" b="b"/>
                <a:pathLst>
                  <a:path w="16585" h="6708" extrusionOk="0">
                    <a:moveTo>
                      <a:pt x="2524" y="1"/>
                    </a:moveTo>
                    <a:cubicBezTo>
                      <a:pt x="2168" y="1"/>
                      <a:pt x="1791" y="281"/>
                      <a:pt x="1693" y="626"/>
                    </a:cubicBezTo>
                    <a:lnTo>
                      <a:pt x="97" y="6071"/>
                    </a:lnTo>
                    <a:cubicBezTo>
                      <a:pt x="1" y="6416"/>
                      <a:pt x="205" y="6708"/>
                      <a:pt x="572" y="6708"/>
                    </a:cubicBezTo>
                    <a:lnTo>
                      <a:pt x="16012" y="6708"/>
                    </a:lnTo>
                    <a:cubicBezTo>
                      <a:pt x="16369" y="6708"/>
                      <a:pt x="16584" y="6416"/>
                      <a:pt x="16477" y="6071"/>
                    </a:cubicBezTo>
                    <a:lnTo>
                      <a:pt x="14891" y="626"/>
                    </a:lnTo>
                    <a:cubicBezTo>
                      <a:pt x="14783" y="281"/>
                      <a:pt x="14406" y="1"/>
                      <a:pt x="14050" y="1"/>
                    </a:cubicBezTo>
                    <a:close/>
                  </a:path>
                </a:pathLst>
              </a:custGeom>
              <a:solidFill>
                <a:srgbClr val="9BAB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48"/>
              <p:cNvSpPr/>
              <p:nvPr/>
            </p:nvSpPr>
            <p:spPr>
              <a:xfrm>
                <a:off x="1418253" y="620312"/>
                <a:ext cx="63577" cy="340508"/>
              </a:xfrm>
              <a:custGeom>
                <a:avLst/>
                <a:gdLst/>
                <a:ahLst/>
                <a:cxnLst/>
                <a:rect l="l" t="t" r="r" b="b"/>
                <a:pathLst>
                  <a:path w="874" h="4681" extrusionOk="0">
                    <a:moveTo>
                      <a:pt x="432" y="1"/>
                    </a:moveTo>
                    <a:cubicBezTo>
                      <a:pt x="195" y="1"/>
                      <a:pt x="1" y="217"/>
                      <a:pt x="1" y="487"/>
                    </a:cubicBezTo>
                    <a:lnTo>
                      <a:pt x="1" y="4196"/>
                    </a:lnTo>
                    <a:cubicBezTo>
                      <a:pt x="1" y="4465"/>
                      <a:pt x="195" y="4681"/>
                      <a:pt x="432" y="4681"/>
                    </a:cubicBezTo>
                    <a:cubicBezTo>
                      <a:pt x="680" y="4681"/>
                      <a:pt x="874" y="4465"/>
                      <a:pt x="874" y="4196"/>
                    </a:cubicBezTo>
                    <a:lnTo>
                      <a:pt x="874" y="487"/>
                    </a:lnTo>
                    <a:cubicBezTo>
                      <a:pt x="874" y="217"/>
                      <a:pt x="680" y="1"/>
                      <a:pt x="432" y="1"/>
                    </a:cubicBezTo>
                    <a:close/>
                  </a:path>
                </a:pathLst>
              </a:custGeom>
              <a:solidFill>
                <a:srgbClr val="7AA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48"/>
              <p:cNvSpPr/>
              <p:nvPr/>
            </p:nvSpPr>
            <p:spPr>
              <a:xfrm>
                <a:off x="1584545" y="620312"/>
                <a:ext cx="63577" cy="340508"/>
              </a:xfrm>
              <a:custGeom>
                <a:avLst/>
                <a:gdLst/>
                <a:ahLst/>
                <a:cxnLst/>
                <a:rect l="l" t="t" r="r" b="b"/>
                <a:pathLst>
                  <a:path w="874" h="4681" extrusionOk="0">
                    <a:moveTo>
                      <a:pt x="432" y="1"/>
                    </a:moveTo>
                    <a:cubicBezTo>
                      <a:pt x="195" y="1"/>
                      <a:pt x="1" y="217"/>
                      <a:pt x="1" y="487"/>
                    </a:cubicBezTo>
                    <a:lnTo>
                      <a:pt x="1" y="4196"/>
                    </a:lnTo>
                    <a:cubicBezTo>
                      <a:pt x="1" y="4465"/>
                      <a:pt x="195" y="4681"/>
                      <a:pt x="432" y="4681"/>
                    </a:cubicBezTo>
                    <a:cubicBezTo>
                      <a:pt x="679" y="4681"/>
                      <a:pt x="874" y="4465"/>
                      <a:pt x="874" y="4196"/>
                    </a:cubicBezTo>
                    <a:lnTo>
                      <a:pt x="874" y="487"/>
                    </a:lnTo>
                    <a:cubicBezTo>
                      <a:pt x="874" y="217"/>
                      <a:pt x="679" y="1"/>
                      <a:pt x="432" y="1"/>
                    </a:cubicBezTo>
                    <a:close/>
                  </a:path>
                </a:pathLst>
              </a:custGeom>
              <a:solidFill>
                <a:srgbClr val="7AA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48"/>
              <p:cNvSpPr/>
              <p:nvPr/>
            </p:nvSpPr>
            <p:spPr>
              <a:xfrm>
                <a:off x="1750836" y="620312"/>
                <a:ext cx="63577" cy="340508"/>
              </a:xfrm>
              <a:custGeom>
                <a:avLst/>
                <a:gdLst/>
                <a:ahLst/>
                <a:cxnLst/>
                <a:rect l="l" t="t" r="r" b="b"/>
                <a:pathLst>
                  <a:path w="874" h="4681" extrusionOk="0">
                    <a:moveTo>
                      <a:pt x="442" y="1"/>
                    </a:moveTo>
                    <a:cubicBezTo>
                      <a:pt x="195" y="1"/>
                      <a:pt x="0" y="217"/>
                      <a:pt x="0" y="487"/>
                    </a:cubicBezTo>
                    <a:lnTo>
                      <a:pt x="0" y="4196"/>
                    </a:lnTo>
                    <a:cubicBezTo>
                      <a:pt x="0" y="4465"/>
                      <a:pt x="195" y="4681"/>
                      <a:pt x="442" y="4681"/>
                    </a:cubicBezTo>
                    <a:cubicBezTo>
                      <a:pt x="679" y="4681"/>
                      <a:pt x="873" y="4465"/>
                      <a:pt x="873" y="4196"/>
                    </a:cubicBezTo>
                    <a:lnTo>
                      <a:pt x="873" y="487"/>
                    </a:lnTo>
                    <a:cubicBezTo>
                      <a:pt x="873" y="217"/>
                      <a:pt x="679" y="1"/>
                      <a:pt x="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48"/>
              <p:cNvSpPr/>
              <p:nvPr/>
            </p:nvSpPr>
            <p:spPr>
              <a:xfrm>
                <a:off x="1917128" y="620312"/>
                <a:ext cx="63577" cy="340508"/>
              </a:xfrm>
              <a:custGeom>
                <a:avLst/>
                <a:gdLst/>
                <a:ahLst/>
                <a:cxnLst/>
                <a:rect l="l" t="t" r="r" b="b"/>
                <a:pathLst>
                  <a:path w="874" h="4681" extrusionOk="0">
                    <a:moveTo>
                      <a:pt x="442" y="1"/>
                    </a:moveTo>
                    <a:cubicBezTo>
                      <a:pt x="205" y="1"/>
                      <a:pt x="0" y="217"/>
                      <a:pt x="0" y="487"/>
                    </a:cubicBezTo>
                    <a:lnTo>
                      <a:pt x="0" y="4196"/>
                    </a:lnTo>
                    <a:cubicBezTo>
                      <a:pt x="0" y="4465"/>
                      <a:pt x="205" y="4681"/>
                      <a:pt x="442" y="4681"/>
                    </a:cubicBezTo>
                    <a:cubicBezTo>
                      <a:pt x="679" y="4681"/>
                      <a:pt x="873" y="4465"/>
                      <a:pt x="873" y="4196"/>
                    </a:cubicBezTo>
                    <a:lnTo>
                      <a:pt x="873" y="487"/>
                    </a:lnTo>
                    <a:cubicBezTo>
                      <a:pt x="873" y="217"/>
                      <a:pt x="679" y="1"/>
                      <a:pt x="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48"/>
              <p:cNvSpPr/>
              <p:nvPr/>
            </p:nvSpPr>
            <p:spPr>
              <a:xfrm>
                <a:off x="2084146" y="620312"/>
                <a:ext cx="62850" cy="340508"/>
              </a:xfrm>
              <a:custGeom>
                <a:avLst/>
                <a:gdLst/>
                <a:ahLst/>
                <a:cxnLst/>
                <a:rect l="l" t="t" r="r" b="b"/>
                <a:pathLst>
                  <a:path w="864" h="4681" extrusionOk="0">
                    <a:moveTo>
                      <a:pt x="432" y="1"/>
                    </a:moveTo>
                    <a:cubicBezTo>
                      <a:pt x="195" y="1"/>
                      <a:pt x="1" y="217"/>
                      <a:pt x="1" y="487"/>
                    </a:cubicBezTo>
                    <a:lnTo>
                      <a:pt x="1" y="4196"/>
                    </a:lnTo>
                    <a:cubicBezTo>
                      <a:pt x="1" y="4465"/>
                      <a:pt x="195" y="4681"/>
                      <a:pt x="432" y="4681"/>
                    </a:cubicBezTo>
                    <a:cubicBezTo>
                      <a:pt x="669" y="4681"/>
                      <a:pt x="863" y="4465"/>
                      <a:pt x="863" y="4196"/>
                    </a:cubicBezTo>
                    <a:lnTo>
                      <a:pt x="863" y="487"/>
                    </a:lnTo>
                    <a:cubicBezTo>
                      <a:pt x="863" y="217"/>
                      <a:pt x="669" y="1"/>
                      <a:pt x="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48"/>
              <p:cNvSpPr/>
              <p:nvPr/>
            </p:nvSpPr>
            <p:spPr>
              <a:xfrm>
                <a:off x="1179800" y="1147411"/>
                <a:ext cx="1206434" cy="487229"/>
              </a:xfrm>
              <a:custGeom>
                <a:avLst/>
                <a:gdLst/>
                <a:ahLst/>
                <a:cxnLst/>
                <a:rect l="l" t="t" r="r" b="b"/>
                <a:pathLst>
                  <a:path w="16585" h="6698" extrusionOk="0">
                    <a:moveTo>
                      <a:pt x="572" y="1"/>
                    </a:moveTo>
                    <a:cubicBezTo>
                      <a:pt x="205" y="1"/>
                      <a:pt x="1" y="281"/>
                      <a:pt x="97" y="626"/>
                    </a:cubicBezTo>
                    <a:lnTo>
                      <a:pt x="1693" y="6072"/>
                    </a:lnTo>
                    <a:cubicBezTo>
                      <a:pt x="1791" y="6417"/>
                      <a:pt x="2168" y="6697"/>
                      <a:pt x="2524" y="6697"/>
                    </a:cubicBezTo>
                    <a:lnTo>
                      <a:pt x="14050" y="6697"/>
                    </a:lnTo>
                    <a:cubicBezTo>
                      <a:pt x="14406" y="6697"/>
                      <a:pt x="14783" y="6417"/>
                      <a:pt x="14891" y="6072"/>
                    </a:cubicBezTo>
                    <a:lnTo>
                      <a:pt x="16477" y="626"/>
                    </a:lnTo>
                    <a:cubicBezTo>
                      <a:pt x="16584" y="281"/>
                      <a:pt x="16369" y="1"/>
                      <a:pt x="16012" y="1"/>
                    </a:cubicBezTo>
                    <a:close/>
                  </a:path>
                </a:pathLst>
              </a:custGeom>
              <a:solidFill>
                <a:srgbClr val="9BAB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48"/>
              <p:cNvSpPr/>
              <p:nvPr/>
            </p:nvSpPr>
            <p:spPr>
              <a:xfrm>
                <a:off x="2084146" y="1224301"/>
                <a:ext cx="62850" cy="341308"/>
              </a:xfrm>
              <a:custGeom>
                <a:avLst/>
                <a:gdLst/>
                <a:ahLst/>
                <a:cxnLst/>
                <a:rect l="l" t="t" r="r" b="b"/>
                <a:pathLst>
                  <a:path w="864" h="4692" extrusionOk="0">
                    <a:moveTo>
                      <a:pt x="432" y="1"/>
                    </a:moveTo>
                    <a:cubicBezTo>
                      <a:pt x="195" y="1"/>
                      <a:pt x="1" y="227"/>
                      <a:pt x="1" y="497"/>
                    </a:cubicBezTo>
                    <a:lnTo>
                      <a:pt x="1" y="4195"/>
                    </a:lnTo>
                    <a:cubicBezTo>
                      <a:pt x="1" y="4465"/>
                      <a:pt x="195" y="4691"/>
                      <a:pt x="432" y="4691"/>
                    </a:cubicBezTo>
                    <a:cubicBezTo>
                      <a:pt x="669" y="4691"/>
                      <a:pt x="863" y="4465"/>
                      <a:pt x="863" y="4195"/>
                    </a:cubicBezTo>
                    <a:lnTo>
                      <a:pt x="863" y="497"/>
                    </a:lnTo>
                    <a:cubicBezTo>
                      <a:pt x="863" y="227"/>
                      <a:pt x="669" y="1"/>
                      <a:pt x="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48"/>
              <p:cNvSpPr/>
              <p:nvPr/>
            </p:nvSpPr>
            <p:spPr>
              <a:xfrm>
                <a:off x="1917128" y="1224301"/>
                <a:ext cx="63577" cy="341308"/>
              </a:xfrm>
              <a:custGeom>
                <a:avLst/>
                <a:gdLst/>
                <a:ahLst/>
                <a:cxnLst/>
                <a:rect l="l" t="t" r="r" b="b"/>
                <a:pathLst>
                  <a:path w="874" h="4692" extrusionOk="0">
                    <a:moveTo>
                      <a:pt x="442" y="1"/>
                    </a:moveTo>
                    <a:cubicBezTo>
                      <a:pt x="205" y="1"/>
                      <a:pt x="0" y="227"/>
                      <a:pt x="0" y="497"/>
                    </a:cubicBezTo>
                    <a:lnTo>
                      <a:pt x="0" y="4195"/>
                    </a:lnTo>
                    <a:cubicBezTo>
                      <a:pt x="0" y="4465"/>
                      <a:pt x="205" y="4691"/>
                      <a:pt x="442" y="4691"/>
                    </a:cubicBezTo>
                    <a:cubicBezTo>
                      <a:pt x="679" y="4691"/>
                      <a:pt x="873" y="4465"/>
                      <a:pt x="873" y="4195"/>
                    </a:cubicBezTo>
                    <a:lnTo>
                      <a:pt x="873" y="497"/>
                    </a:lnTo>
                    <a:cubicBezTo>
                      <a:pt x="873" y="227"/>
                      <a:pt x="679" y="1"/>
                      <a:pt x="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48"/>
              <p:cNvSpPr/>
              <p:nvPr/>
            </p:nvSpPr>
            <p:spPr>
              <a:xfrm>
                <a:off x="1750836" y="1224301"/>
                <a:ext cx="63577" cy="341308"/>
              </a:xfrm>
              <a:custGeom>
                <a:avLst/>
                <a:gdLst/>
                <a:ahLst/>
                <a:cxnLst/>
                <a:rect l="l" t="t" r="r" b="b"/>
                <a:pathLst>
                  <a:path w="874" h="4692" extrusionOk="0">
                    <a:moveTo>
                      <a:pt x="442" y="1"/>
                    </a:moveTo>
                    <a:cubicBezTo>
                      <a:pt x="195" y="1"/>
                      <a:pt x="0" y="227"/>
                      <a:pt x="0" y="497"/>
                    </a:cubicBezTo>
                    <a:lnTo>
                      <a:pt x="0" y="4195"/>
                    </a:lnTo>
                    <a:cubicBezTo>
                      <a:pt x="0" y="4465"/>
                      <a:pt x="195" y="4691"/>
                      <a:pt x="442" y="4691"/>
                    </a:cubicBezTo>
                    <a:cubicBezTo>
                      <a:pt x="679" y="4691"/>
                      <a:pt x="873" y="4465"/>
                      <a:pt x="873" y="4195"/>
                    </a:cubicBezTo>
                    <a:lnTo>
                      <a:pt x="873" y="497"/>
                    </a:lnTo>
                    <a:cubicBezTo>
                      <a:pt x="873" y="227"/>
                      <a:pt x="679" y="1"/>
                      <a:pt x="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48"/>
              <p:cNvSpPr/>
              <p:nvPr/>
            </p:nvSpPr>
            <p:spPr>
              <a:xfrm>
                <a:off x="1584545" y="1224301"/>
                <a:ext cx="63577" cy="341308"/>
              </a:xfrm>
              <a:custGeom>
                <a:avLst/>
                <a:gdLst/>
                <a:ahLst/>
                <a:cxnLst/>
                <a:rect l="l" t="t" r="r" b="b"/>
                <a:pathLst>
                  <a:path w="874" h="4692" extrusionOk="0">
                    <a:moveTo>
                      <a:pt x="432" y="1"/>
                    </a:moveTo>
                    <a:cubicBezTo>
                      <a:pt x="195" y="1"/>
                      <a:pt x="1" y="227"/>
                      <a:pt x="1" y="497"/>
                    </a:cubicBezTo>
                    <a:lnTo>
                      <a:pt x="1" y="4195"/>
                    </a:lnTo>
                    <a:cubicBezTo>
                      <a:pt x="1" y="4465"/>
                      <a:pt x="195" y="4691"/>
                      <a:pt x="432" y="4691"/>
                    </a:cubicBezTo>
                    <a:cubicBezTo>
                      <a:pt x="679" y="4691"/>
                      <a:pt x="874" y="4465"/>
                      <a:pt x="874" y="4195"/>
                    </a:cubicBezTo>
                    <a:lnTo>
                      <a:pt x="874" y="497"/>
                    </a:lnTo>
                    <a:cubicBezTo>
                      <a:pt x="874" y="227"/>
                      <a:pt x="679" y="1"/>
                      <a:pt x="432" y="1"/>
                    </a:cubicBezTo>
                    <a:close/>
                  </a:path>
                </a:pathLst>
              </a:custGeom>
              <a:solidFill>
                <a:srgbClr val="7AA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48"/>
              <p:cNvSpPr/>
              <p:nvPr/>
            </p:nvSpPr>
            <p:spPr>
              <a:xfrm>
                <a:off x="1418253" y="1224301"/>
                <a:ext cx="63577" cy="341308"/>
              </a:xfrm>
              <a:custGeom>
                <a:avLst/>
                <a:gdLst/>
                <a:ahLst/>
                <a:cxnLst/>
                <a:rect l="l" t="t" r="r" b="b"/>
                <a:pathLst>
                  <a:path w="874" h="4692" extrusionOk="0">
                    <a:moveTo>
                      <a:pt x="432" y="1"/>
                    </a:moveTo>
                    <a:cubicBezTo>
                      <a:pt x="195" y="1"/>
                      <a:pt x="1" y="227"/>
                      <a:pt x="1" y="497"/>
                    </a:cubicBezTo>
                    <a:lnTo>
                      <a:pt x="1" y="4195"/>
                    </a:lnTo>
                    <a:cubicBezTo>
                      <a:pt x="1" y="4465"/>
                      <a:pt x="195" y="4691"/>
                      <a:pt x="432" y="4691"/>
                    </a:cubicBezTo>
                    <a:cubicBezTo>
                      <a:pt x="680" y="4691"/>
                      <a:pt x="874" y="4465"/>
                      <a:pt x="874" y="4195"/>
                    </a:cubicBezTo>
                    <a:lnTo>
                      <a:pt x="874" y="497"/>
                    </a:lnTo>
                    <a:cubicBezTo>
                      <a:pt x="874" y="227"/>
                      <a:pt x="680" y="1"/>
                      <a:pt x="432" y="1"/>
                    </a:cubicBezTo>
                    <a:close/>
                  </a:path>
                </a:pathLst>
              </a:custGeom>
              <a:solidFill>
                <a:srgbClr val="7AA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48"/>
              <p:cNvSpPr/>
              <p:nvPr/>
            </p:nvSpPr>
            <p:spPr>
              <a:xfrm>
                <a:off x="1556247" y="340250"/>
                <a:ext cx="453477" cy="254890"/>
              </a:xfrm>
              <a:custGeom>
                <a:avLst/>
                <a:gdLst/>
                <a:ahLst/>
                <a:cxnLst/>
                <a:rect l="l" t="t" r="r" b="b"/>
                <a:pathLst>
                  <a:path w="6234" h="3504" extrusionOk="0">
                    <a:moveTo>
                      <a:pt x="3011" y="0"/>
                    </a:moveTo>
                    <a:cubicBezTo>
                      <a:pt x="1318" y="0"/>
                      <a:pt x="75" y="1512"/>
                      <a:pt x="12" y="3107"/>
                    </a:cubicBezTo>
                    <a:cubicBezTo>
                      <a:pt x="1" y="3371"/>
                      <a:pt x="198" y="3503"/>
                      <a:pt x="400" y="3503"/>
                    </a:cubicBezTo>
                    <a:cubicBezTo>
                      <a:pt x="602" y="3503"/>
                      <a:pt x="810" y="3371"/>
                      <a:pt x="821" y="3107"/>
                    </a:cubicBezTo>
                    <a:cubicBezTo>
                      <a:pt x="886" y="1635"/>
                      <a:pt x="2002" y="899"/>
                      <a:pt x="3116" y="899"/>
                    </a:cubicBezTo>
                    <a:cubicBezTo>
                      <a:pt x="4231" y="899"/>
                      <a:pt x="5344" y="1635"/>
                      <a:pt x="5403" y="3107"/>
                    </a:cubicBezTo>
                    <a:cubicBezTo>
                      <a:pt x="5414" y="3371"/>
                      <a:pt x="5624" y="3503"/>
                      <a:pt x="5829" y="3503"/>
                    </a:cubicBezTo>
                    <a:cubicBezTo>
                      <a:pt x="6034" y="3503"/>
                      <a:pt x="6233" y="3371"/>
                      <a:pt x="6223" y="3107"/>
                    </a:cubicBezTo>
                    <a:cubicBezTo>
                      <a:pt x="6147" y="1371"/>
                      <a:pt x="4854" y="77"/>
                      <a:pt x="3117" y="2"/>
                    </a:cubicBezTo>
                    <a:cubicBezTo>
                      <a:pt x="3082" y="1"/>
                      <a:pt x="3046" y="0"/>
                      <a:pt x="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48"/>
              <p:cNvSpPr/>
              <p:nvPr/>
            </p:nvSpPr>
            <p:spPr>
              <a:xfrm>
                <a:off x="1617497" y="405428"/>
                <a:ext cx="172618" cy="145194"/>
              </a:xfrm>
              <a:custGeom>
                <a:avLst/>
                <a:gdLst/>
                <a:ahLst/>
                <a:cxnLst/>
                <a:rect l="l" t="t" r="r" b="b"/>
                <a:pathLst>
                  <a:path w="2373" h="1996" extrusionOk="0">
                    <a:moveTo>
                      <a:pt x="2275" y="1"/>
                    </a:moveTo>
                    <a:cubicBezTo>
                      <a:pt x="1218" y="1"/>
                      <a:pt x="151" y="669"/>
                      <a:pt x="0" y="1996"/>
                    </a:cubicBezTo>
                    <a:cubicBezTo>
                      <a:pt x="162" y="669"/>
                      <a:pt x="1218" y="12"/>
                      <a:pt x="2275" y="12"/>
                    </a:cubicBezTo>
                    <a:lnTo>
                      <a:pt x="2373" y="12"/>
                    </a:lnTo>
                    <a:lnTo>
                      <a:pt x="2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48"/>
              <p:cNvSpPr/>
              <p:nvPr/>
            </p:nvSpPr>
            <p:spPr>
              <a:xfrm>
                <a:off x="1185256" y="1038442"/>
                <a:ext cx="604854" cy="109041"/>
              </a:xfrm>
              <a:custGeom>
                <a:avLst/>
                <a:gdLst/>
                <a:ahLst/>
                <a:cxnLst/>
                <a:rect l="l" t="t" r="r" b="b"/>
                <a:pathLst>
                  <a:path w="8315" h="1499" extrusionOk="0">
                    <a:moveTo>
                      <a:pt x="648" y="1"/>
                    </a:moveTo>
                    <a:cubicBezTo>
                      <a:pt x="292" y="1"/>
                      <a:pt x="1" y="291"/>
                      <a:pt x="1" y="648"/>
                    </a:cubicBezTo>
                    <a:lnTo>
                      <a:pt x="1" y="842"/>
                    </a:lnTo>
                    <a:cubicBezTo>
                      <a:pt x="1" y="1197"/>
                      <a:pt x="292" y="1499"/>
                      <a:pt x="648" y="1499"/>
                    </a:cubicBezTo>
                    <a:lnTo>
                      <a:pt x="8315" y="1499"/>
                    </a:lnTo>
                    <a:lnTo>
                      <a:pt x="83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48"/>
              <p:cNvSpPr/>
              <p:nvPr/>
            </p:nvSpPr>
            <p:spPr>
              <a:xfrm>
                <a:off x="1185256" y="550551"/>
                <a:ext cx="604854" cy="487957"/>
              </a:xfrm>
              <a:custGeom>
                <a:avLst/>
                <a:gdLst/>
                <a:ahLst/>
                <a:cxnLst/>
                <a:rect l="l" t="t" r="r" b="b"/>
                <a:pathLst>
                  <a:path w="8315" h="6708" extrusionOk="0">
                    <a:moveTo>
                      <a:pt x="3635" y="960"/>
                    </a:moveTo>
                    <a:cubicBezTo>
                      <a:pt x="3883" y="960"/>
                      <a:pt x="4077" y="1176"/>
                      <a:pt x="4077" y="1446"/>
                    </a:cubicBezTo>
                    <a:lnTo>
                      <a:pt x="4077" y="5155"/>
                    </a:lnTo>
                    <a:cubicBezTo>
                      <a:pt x="4077" y="5424"/>
                      <a:pt x="3883" y="5640"/>
                      <a:pt x="3635" y="5640"/>
                    </a:cubicBezTo>
                    <a:cubicBezTo>
                      <a:pt x="3398" y="5640"/>
                      <a:pt x="3204" y="5424"/>
                      <a:pt x="3204" y="5155"/>
                    </a:cubicBezTo>
                    <a:lnTo>
                      <a:pt x="3204" y="1446"/>
                    </a:lnTo>
                    <a:cubicBezTo>
                      <a:pt x="3204" y="1176"/>
                      <a:pt x="3398" y="960"/>
                      <a:pt x="3635" y="960"/>
                    </a:cubicBezTo>
                    <a:close/>
                    <a:moveTo>
                      <a:pt x="5921" y="960"/>
                    </a:moveTo>
                    <a:cubicBezTo>
                      <a:pt x="6168" y="960"/>
                      <a:pt x="6363" y="1176"/>
                      <a:pt x="6363" y="1446"/>
                    </a:cubicBezTo>
                    <a:lnTo>
                      <a:pt x="6363" y="5155"/>
                    </a:lnTo>
                    <a:cubicBezTo>
                      <a:pt x="6363" y="5424"/>
                      <a:pt x="6168" y="5640"/>
                      <a:pt x="5921" y="5640"/>
                    </a:cubicBezTo>
                    <a:cubicBezTo>
                      <a:pt x="5684" y="5640"/>
                      <a:pt x="5490" y="5424"/>
                      <a:pt x="5490" y="5155"/>
                    </a:cubicBezTo>
                    <a:lnTo>
                      <a:pt x="5490" y="1446"/>
                    </a:lnTo>
                    <a:cubicBezTo>
                      <a:pt x="5490" y="1176"/>
                      <a:pt x="5684" y="960"/>
                      <a:pt x="5921" y="960"/>
                    </a:cubicBezTo>
                    <a:close/>
                    <a:moveTo>
                      <a:pt x="2449" y="1"/>
                    </a:moveTo>
                    <a:cubicBezTo>
                      <a:pt x="2093" y="1"/>
                      <a:pt x="1716" y="281"/>
                      <a:pt x="1618" y="626"/>
                    </a:cubicBezTo>
                    <a:lnTo>
                      <a:pt x="22" y="6071"/>
                    </a:lnTo>
                    <a:cubicBezTo>
                      <a:pt x="1" y="6136"/>
                      <a:pt x="1" y="6190"/>
                      <a:pt x="1" y="6243"/>
                    </a:cubicBezTo>
                    <a:cubicBezTo>
                      <a:pt x="1" y="6502"/>
                      <a:pt x="195" y="6708"/>
                      <a:pt x="497" y="6708"/>
                    </a:cubicBezTo>
                    <a:lnTo>
                      <a:pt x="8315" y="6708"/>
                    </a:lnTo>
                    <a:lnTo>
                      <a:pt x="8315" y="5629"/>
                    </a:lnTo>
                    <a:cubicBezTo>
                      <a:pt x="8282" y="5640"/>
                      <a:pt x="8250" y="5640"/>
                      <a:pt x="8217" y="5640"/>
                    </a:cubicBezTo>
                    <a:cubicBezTo>
                      <a:pt x="7970" y="5640"/>
                      <a:pt x="7775" y="5424"/>
                      <a:pt x="7775" y="5155"/>
                    </a:cubicBezTo>
                    <a:lnTo>
                      <a:pt x="7775" y="1446"/>
                    </a:lnTo>
                    <a:cubicBezTo>
                      <a:pt x="7775" y="1176"/>
                      <a:pt x="7970" y="960"/>
                      <a:pt x="8217" y="960"/>
                    </a:cubicBezTo>
                    <a:cubicBezTo>
                      <a:pt x="8250" y="960"/>
                      <a:pt x="8282" y="960"/>
                      <a:pt x="8315" y="971"/>
                    </a:cubicBezTo>
                    <a:lnTo>
                      <a:pt x="8315" y="1"/>
                    </a:lnTo>
                    <a:lnTo>
                      <a:pt x="5942" y="1"/>
                    </a:lnTo>
                    <a:cubicBezTo>
                      <a:pt x="5931" y="76"/>
                      <a:pt x="5931" y="152"/>
                      <a:pt x="5921" y="216"/>
                    </a:cubicBezTo>
                    <a:cubicBezTo>
                      <a:pt x="5910" y="486"/>
                      <a:pt x="5705" y="615"/>
                      <a:pt x="5500" y="615"/>
                    </a:cubicBezTo>
                    <a:cubicBezTo>
                      <a:pt x="5295" y="615"/>
                      <a:pt x="5101" y="486"/>
                      <a:pt x="5112" y="216"/>
                    </a:cubicBezTo>
                    <a:cubicBezTo>
                      <a:pt x="5112" y="152"/>
                      <a:pt x="5112" y="76"/>
                      <a:pt x="5123" y="1"/>
                    </a:cubicBezTo>
                    <a:close/>
                  </a:path>
                </a:pathLst>
              </a:custGeom>
              <a:solidFill>
                <a:srgbClr val="9BAB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48"/>
              <p:cNvSpPr/>
              <p:nvPr/>
            </p:nvSpPr>
            <p:spPr>
              <a:xfrm>
                <a:off x="1418253" y="620312"/>
                <a:ext cx="63577" cy="340508"/>
              </a:xfrm>
              <a:custGeom>
                <a:avLst/>
                <a:gdLst/>
                <a:ahLst/>
                <a:cxnLst/>
                <a:rect l="l" t="t" r="r" b="b"/>
                <a:pathLst>
                  <a:path w="874" h="4681" extrusionOk="0">
                    <a:moveTo>
                      <a:pt x="432" y="1"/>
                    </a:moveTo>
                    <a:cubicBezTo>
                      <a:pt x="195" y="1"/>
                      <a:pt x="1" y="217"/>
                      <a:pt x="1" y="487"/>
                    </a:cubicBezTo>
                    <a:lnTo>
                      <a:pt x="1" y="4196"/>
                    </a:lnTo>
                    <a:cubicBezTo>
                      <a:pt x="1" y="4465"/>
                      <a:pt x="195" y="4681"/>
                      <a:pt x="432" y="4681"/>
                    </a:cubicBezTo>
                    <a:cubicBezTo>
                      <a:pt x="680" y="4681"/>
                      <a:pt x="874" y="4465"/>
                      <a:pt x="874" y="4196"/>
                    </a:cubicBezTo>
                    <a:lnTo>
                      <a:pt x="874" y="487"/>
                    </a:lnTo>
                    <a:cubicBezTo>
                      <a:pt x="874" y="217"/>
                      <a:pt x="680" y="1"/>
                      <a:pt x="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48"/>
              <p:cNvSpPr/>
              <p:nvPr/>
            </p:nvSpPr>
            <p:spPr>
              <a:xfrm>
                <a:off x="1584545" y="620312"/>
                <a:ext cx="63577" cy="340508"/>
              </a:xfrm>
              <a:custGeom>
                <a:avLst/>
                <a:gdLst/>
                <a:ahLst/>
                <a:cxnLst/>
                <a:rect l="l" t="t" r="r" b="b"/>
                <a:pathLst>
                  <a:path w="874" h="4681" extrusionOk="0">
                    <a:moveTo>
                      <a:pt x="432" y="1"/>
                    </a:moveTo>
                    <a:cubicBezTo>
                      <a:pt x="195" y="1"/>
                      <a:pt x="1" y="217"/>
                      <a:pt x="1" y="487"/>
                    </a:cubicBezTo>
                    <a:lnTo>
                      <a:pt x="1" y="4196"/>
                    </a:lnTo>
                    <a:cubicBezTo>
                      <a:pt x="1" y="4465"/>
                      <a:pt x="195" y="4681"/>
                      <a:pt x="432" y="4681"/>
                    </a:cubicBezTo>
                    <a:cubicBezTo>
                      <a:pt x="679" y="4681"/>
                      <a:pt x="874" y="4465"/>
                      <a:pt x="874" y="4196"/>
                    </a:cubicBezTo>
                    <a:lnTo>
                      <a:pt x="874" y="487"/>
                    </a:lnTo>
                    <a:cubicBezTo>
                      <a:pt x="874" y="217"/>
                      <a:pt x="679" y="1"/>
                      <a:pt x="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48"/>
              <p:cNvSpPr/>
              <p:nvPr/>
            </p:nvSpPr>
            <p:spPr>
              <a:xfrm>
                <a:off x="1750836" y="620312"/>
                <a:ext cx="39281" cy="340508"/>
              </a:xfrm>
              <a:custGeom>
                <a:avLst/>
                <a:gdLst/>
                <a:ahLst/>
                <a:cxnLst/>
                <a:rect l="l" t="t" r="r" b="b"/>
                <a:pathLst>
                  <a:path w="540" h="4681" extrusionOk="0">
                    <a:moveTo>
                      <a:pt x="442" y="1"/>
                    </a:moveTo>
                    <a:cubicBezTo>
                      <a:pt x="195" y="1"/>
                      <a:pt x="0" y="217"/>
                      <a:pt x="0" y="487"/>
                    </a:cubicBezTo>
                    <a:lnTo>
                      <a:pt x="0" y="4196"/>
                    </a:lnTo>
                    <a:cubicBezTo>
                      <a:pt x="0" y="4465"/>
                      <a:pt x="195" y="4681"/>
                      <a:pt x="442" y="4681"/>
                    </a:cubicBezTo>
                    <a:cubicBezTo>
                      <a:pt x="475" y="4681"/>
                      <a:pt x="507" y="4681"/>
                      <a:pt x="540" y="4670"/>
                    </a:cubicBezTo>
                    <a:lnTo>
                      <a:pt x="540" y="12"/>
                    </a:lnTo>
                    <a:cubicBezTo>
                      <a:pt x="507" y="1"/>
                      <a:pt x="475" y="1"/>
                      <a:pt x="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48"/>
              <p:cNvSpPr/>
              <p:nvPr/>
            </p:nvSpPr>
            <p:spPr>
              <a:xfrm>
                <a:off x="1185256" y="1147411"/>
                <a:ext cx="604854" cy="487229"/>
              </a:xfrm>
              <a:custGeom>
                <a:avLst/>
                <a:gdLst/>
                <a:ahLst/>
                <a:cxnLst/>
                <a:rect l="l" t="t" r="r" b="b"/>
                <a:pathLst>
                  <a:path w="8315" h="6698" extrusionOk="0">
                    <a:moveTo>
                      <a:pt x="3635" y="1058"/>
                    </a:moveTo>
                    <a:cubicBezTo>
                      <a:pt x="3883" y="1058"/>
                      <a:pt x="4077" y="1284"/>
                      <a:pt x="4077" y="1554"/>
                    </a:cubicBezTo>
                    <a:lnTo>
                      <a:pt x="4077" y="5252"/>
                    </a:lnTo>
                    <a:cubicBezTo>
                      <a:pt x="4077" y="5522"/>
                      <a:pt x="3883" y="5748"/>
                      <a:pt x="3635" y="5748"/>
                    </a:cubicBezTo>
                    <a:cubicBezTo>
                      <a:pt x="3398" y="5748"/>
                      <a:pt x="3204" y="5522"/>
                      <a:pt x="3204" y="5252"/>
                    </a:cubicBezTo>
                    <a:lnTo>
                      <a:pt x="3204" y="1554"/>
                    </a:lnTo>
                    <a:cubicBezTo>
                      <a:pt x="3204" y="1284"/>
                      <a:pt x="3398" y="1058"/>
                      <a:pt x="3635" y="1058"/>
                    </a:cubicBezTo>
                    <a:close/>
                    <a:moveTo>
                      <a:pt x="5921" y="1058"/>
                    </a:moveTo>
                    <a:cubicBezTo>
                      <a:pt x="6168" y="1058"/>
                      <a:pt x="6363" y="1284"/>
                      <a:pt x="6363" y="1554"/>
                    </a:cubicBezTo>
                    <a:lnTo>
                      <a:pt x="6363" y="5252"/>
                    </a:lnTo>
                    <a:cubicBezTo>
                      <a:pt x="6363" y="5522"/>
                      <a:pt x="6168" y="5748"/>
                      <a:pt x="5921" y="5748"/>
                    </a:cubicBezTo>
                    <a:cubicBezTo>
                      <a:pt x="5684" y="5748"/>
                      <a:pt x="5490" y="5522"/>
                      <a:pt x="5490" y="5252"/>
                    </a:cubicBezTo>
                    <a:lnTo>
                      <a:pt x="5490" y="1554"/>
                    </a:lnTo>
                    <a:cubicBezTo>
                      <a:pt x="5490" y="1284"/>
                      <a:pt x="5684" y="1058"/>
                      <a:pt x="5921" y="1058"/>
                    </a:cubicBezTo>
                    <a:close/>
                    <a:moveTo>
                      <a:pt x="497" y="1"/>
                    </a:moveTo>
                    <a:cubicBezTo>
                      <a:pt x="195" y="1"/>
                      <a:pt x="1" y="195"/>
                      <a:pt x="1" y="454"/>
                    </a:cubicBezTo>
                    <a:cubicBezTo>
                      <a:pt x="1" y="508"/>
                      <a:pt x="1" y="573"/>
                      <a:pt x="22" y="626"/>
                    </a:cubicBezTo>
                    <a:lnTo>
                      <a:pt x="1618" y="6072"/>
                    </a:lnTo>
                    <a:cubicBezTo>
                      <a:pt x="1716" y="6417"/>
                      <a:pt x="2093" y="6697"/>
                      <a:pt x="2449" y="6697"/>
                    </a:cubicBezTo>
                    <a:lnTo>
                      <a:pt x="8315" y="6697"/>
                    </a:lnTo>
                    <a:lnTo>
                      <a:pt x="8315" y="5727"/>
                    </a:lnTo>
                    <a:cubicBezTo>
                      <a:pt x="8282" y="5737"/>
                      <a:pt x="8250" y="5748"/>
                      <a:pt x="8217" y="5748"/>
                    </a:cubicBezTo>
                    <a:cubicBezTo>
                      <a:pt x="7970" y="5748"/>
                      <a:pt x="7775" y="5522"/>
                      <a:pt x="7775" y="5252"/>
                    </a:cubicBezTo>
                    <a:lnTo>
                      <a:pt x="7775" y="1554"/>
                    </a:lnTo>
                    <a:cubicBezTo>
                      <a:pt x="7775" y="1284"/>
                      <a:pt x="7970" y="1058"/>
                      <a:pt x="8217" y="1058"/>
                    </a:cubicBezTo>
                    <a:cubicBezTo>
                      <a:pt x="8250" y="1058"/>
                      <a:pt x="8282" y="1069"/>
                      <a:pt x="8315" y="1079"/>
                    </a:cubicBezTo>
                    <a:lnTo>
                      <a:pt x="8315" y="1"/>
                    </a:lnTo>
                    <a:close/>
                  </a:path>
                </a:pathLst>
              </a:custGeom>
              <a:solidFill>
                <a:srgbClr val="9BAB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48"/>
              <p:cNvSpPr/>
              <p:nvPr/>
            </p:nvSpPr>
            <p:spPr>
              <a:xfrm>
                <a:off x="1750836" y="1224301"/>
                <a:ext cx="39281" cy="341308"/>
              </a:xfrm>
              <a:custGeom>
                <a:avLst/>
                <a:gdLst/>
                <a:ahLst/>
                <a:cxnLst/>
                <a:rect l="l" t="t" r="r" b="b"/>
                <a:pathLst>
                  <a:path w="540" h="4692" extrusionOk="0">
                    <a:moveTo>
                      <a:pt x="442" y="1"/>
                    </a:moveTo>
                    <a:cubicBezTo>
                      <a:pt x="195" y="1"/>
                      <a:pt x="0" y="227"/>
                      <a:pt x="0" y="497"/>
                    </a:cubicBezTo>
                    <a:lnTo>
                      <a:pt x="0" y="4195"/>
                    </a:lnTo>
                    <a:cubicBezTo>
                      <a:pt x="0" y="4465"/>
                      <a:pt x="195" y="4691"/>
                      <a:pt x="442" y="4691"/>
                    </a:cubicBezTo>
                    <a:cubicBezTo>
                      <a:pt x="475" y="4691"/>
                      <a:pt x="507" y="4680"/>
                      <a:pt x="540" y="4670"/>
                    </a:cubicBezTo>
                    <a:lnTo>
                      <a:pt x="540" y="22"/>
                    </a:lnTo>
                    <a:cubicBezTo>
                      <a:pt x="507" y="12"/>
                      <a:pt x="475" y="1"/>
                      <a:pt x="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48"/>
              <p:cNvSpPr/>
              <p:nvPr/>
            </p:nvSpPr>
            <p:spPr>
              <a:xfrm>
                <a:off x="1584545" y="1224301"/>
                <a:ext cx="63577" cy="341308"/>
              </a:xfrm>
              <a:custGeom>
                <a:avLst/>
                <a:gdLst/>
                <a:ahLst/>
                <a:cxnLst/>
                <a:rect l="l" t="t" r="r" b="b"/>
                <a:pathLst>
                  <a:path w="874" h="4692" extrusionOk="0">
                    <a:moveTo>
                      <a:pt x="432" y="1"/>
                    </a:moveTo>
                    <a:cubicBezTo>
                      <a:pt x="195" y="1"/>
                      <a:pt x="1" y="227"/>
                      <a:pt x="1" y="497"/>
                    </a:cubicBezTo>
                    <a:lnTo>
                      <a:pt x="1" y="4195"/>
                    </a:lnTo>
                    <a:cubicBezTo>
                      <a:pt x="1" y="4465"/>
                      <a:pt x="195" y="4691"/>
                      <a:pt x="432" y="4691"/>
                    </a:cubicBezTo>
                    <a:cubicBezTo>
                      <a:pt x="679" y="4691"/>
                      <a:pt x="874" y="4465"/>
                      <a:pt x="874" y="4195"/>
                    </a:cubicBezTo>
                    <a:lnTo>
                      <a:pt x="874" y="497"/>
                    </a:lnTo>
                    <a:cubicBezTo>
                      <a:pt x="874" y="227"/>
                      <a:pt x="679" y="1"/>
                      <a:pt x="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48"/>
              <p:cNvSpPr/>
              <p:nvPr/>
            </p:nvSpPr>
            <p:spPr>
              <a:xfrm>
                <a:off x="1418253" y="1224301"/>
                <a:ext cx="63577" cy="341308"/>
              </a:xfrm>
              <a:custGeom>
                <a:avLst/>
                <a:gdLst/>
                <a:ahLst/>
                <a:cxnLst/>
                <a:rect l="l" t="t" r="r" b="b"/>
                <a:pathLst>
                  <a:path w="874" h="4692" extrusionOk="0">
                    <a:moveTo>
                      <a:pt x="432" y="1"/>
                    </a:moveTo>
                    <a:cubicBezTo>
                      <a:pt x="195" y="1"/>
                      <a:pt x="1" y="227"/>
                      <a:pt x="1" y="497"/>
                    </a:cubicBezTo>
                    <a:lnTo>
                      <a:pt x="1" y="4195"/>
                    </a:lnTo>
                    <a:cubicBezTo>
                      <a:pt x="1" y="4465"/>
                      <a:pt x="195" y="4691"/>
                      <a:pt x="432" y="4691"/>
                    </a:cubicBezTo>
                    <a:cubicBezTo>
                      <a:pt x="680" y="4691"/>
                      <a:pt x="874" y="4465"/>
                      <a:pt x="874" y="4195"/>
                    </a:cubicBezTo>
                    <a:lnTo>
                      <a:pt x="874" y="497"/>
                    </a:lnTo>
                    <a:cubicBezTo>
                      <a:pt x="874" y="227"/>
                      <a:pt x="680" y="1"/>
                      <a:pt x="4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48"/>
              <p:cNvSpPr/>
              <p:nvPr/>
            </p:nvSpPr>
            <p:spPr>
              <a:xfrm>
                <a:off x="1556320" y="340395"/>
                <a:ext cx="233794" cy="254890"/>
              </a:xfrm>
              <a:custGeom>
                <a:avLst/>
                <a:gdLst/>
                <a:ahLst/>
                <a:cxnLst/>
                <a:rect l="l" t="t" r="r" b="b"/>
                <a:pathLst>
                  <a:path w="3214" h="3504" extrusionOk="0">
                    <a:moveTo>
                      <a:pt x="2890" y="0"/>
                    </a:moveTo>
                    <a:lnTo>
                      <a:pt x="2879" y="10"/>
                    </a:lnTo>
                    <a:lnTo>
                      <a:pt x="2836" y="10"/>
                    </a:lnTo>
                    <a:cubicBezTo>
                      <a:pt x="1316" y="97"/>
                      <a:pt x="183" y="1423"/>
                      <a:pt x="22" y="2890"/>
                    </a:cubicBezTo>
                    <a:cubicBezTo>
                      <a:pt x="11" y="2965"/>
                      <a:pt x="11" y="3041"/>
                      <a:pt x="11" y="3105"/>
                    </a:cubicBezTo>
                    <a:cubicBezTo>
                      <a:pt x="0" y="3375"/>
                      <a:pt x="194" y="3504"/>
                      <a:pt x="399" y="3504"/>
                    </a:cubicBezTo>
                    <a:cubicBezTo>
                      <a:pt x="604" y="3504"/>
                      <a:pt x="809" y="3375"/>
                      <a:pt x="820" y="3105"/>
                    </a:cubicBezTo>
                    <a:cubicBezTo>
                      <a:pt x="830" y="3041"/>
                      <a:pt x="830" y="2965"/>
                      <a:pt x="841" y="2890"/>
                    </a:cubicBezTo>
                    <a:cubicBezTo>
                      <a:pt x="992" y="1563"/>
                      <a:pt x="2059" y="895"/>
                      <a:pt x="3116" y="895"/>
                    </a:cubicBezTo>
                    <a:lnTo>
                      <a:pt x="3214" y="895"/>
                    </a:lnTo>
                    <a:lnTo>
                      <a:pt x="3214" y="10"/>
                    </a:lnTo>
                    <a:cubicBezTo>
                      <a:pt x="3181" y="10"/>
                      <a:pt x="3149" y="10"/>
                      <a:pt x="3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074" name="Google Shape;1074;p48"/>
          <p:cNvGrpSpPr/>
          <p:nvPr/>
        </p:nvGrpSpPr>
        <p:grpSpPr>
          <a:xfrm rot="-1800044">
            <a:off x="7985408" y="805557"/>
            <a:ext cx="390667" cy="1290555"/>
            <a:chOff x="2117900" y="-5294600"/>
            <a:chExt cx="390676" cy="1290584"/>
          </a:xfrm>
        </p:grpSpPr>
        <p:sp>
          <p:nvSpPr>
            <p:cNvPr id="1075" name="Google Shape;1075;p48"/>
            <p:cNvSpPr/>
            <p:nvPr/>
          </p:nvSpPr>
          <p:spPr>
            <a:xfrm>
              <a:off x="2117900" y="-5294555"/>
              <a:ext cx="390676" cy="1290482"/>
            </a:xfrm>
            <a:custGeom>
              <a:avLst/>
              <a:gdLst/>
              <a:ahLst/>
              <a:cxnLst/>
              <a:rect l="l" t="t" r="r" b="b"/>
              <a:pathLst>
                <a:path w="3839" h="12681" extrusionOk="0">
                  <a:moveTo>
                    <a:pt x="334" y="1"/>
                  </a:moveTo>
                  <a:cubicBezTo>
                    <a:pt x="151" y="1"/>
                    <a:pt x="0" y="152"/>
                    <a:pt x="0" y="346"/>
                  </a:cubicBezTo>
                  <a:lnTo>
                    <a:pt x="0" y="12336"/>
                  </a:lnTo>
                  <a:cubicBezTo>
                    <a:pt x="0" y="12530"/>
                    <a:pt x="151" y="12681"/>
                    <a:pt x="334" y="12681"/>
                  </a:cubicBezTo>
                  <a:lnTo>
                    <a:pt x="604" y="12681"/>
                  </a:lnTo>
                  <a:cubicBezTo>
                    <a:pt x="798" y="12681"/>
                    <a:pt x="949" y="12530"/>
                    <a:pt x="949" y="12336"/>
                  </a:cubicBezTo>
                  <a:lnTo>
                    <a:pt x="949" y="5834"/>
                  </a:lnTo>
                  <a:lnTo>
                    <a:pt x="3839" y="5834"/>
                  </a:lnTo>
                  <a:lnTo>
                    <a:pt x="3839" y="5316"/>
                  </a:lnTo>
                  <a:lnTo>
                    <a:pt x="949" y="5316"/>
                  </a:lnTo>
                  <a:lnTo>
                    <a:pt x="949" y="5143"/>
                  </a:lnTo>
                  <a:lnTo>
                    <a:pt x="3839" y="5143"/>
                  </a:lnTo>
                  <a:lnTo>
                    <a:pt x="3839" y="4626"/>
                  </a:lnTo>
                  <a:lnTo>
                    <a:pt x="949" y="4626"/>
                  </a:lnTo>
                  <a:lnTo>
                    <a:pt x="949" y="4453"/>
                  </a:lnTo>
                  <a:lnTo>
                    <a:pt x="3839" y="4453"/>
                  </a:lnTo>
                  <a:lnTo>
                    <a:pt x="3839" y="3947"/>
                  </a:lnTo>
                  <a:lnTo>
                    <a:pt x="949" y="3947"/>
                  </a:lnTo>
                  <a:lnTo>
                    <a:pt x="949" y="3774"/>
                  </a:lnTo>
                  <a:lnTo>
                    <a:pt x="3839" y="3774"/>
                  </a:lnTo>
                  <a:lnTo>
                    <a:pt x="3839" y="3257"/>
                  </a:lnTo>
                  <a:lnTo>
                    <a:pt x="949" y="3257"/>
                  </a:lnTo>
                  <a:lnTo>
                    <a:pt x="949" y="3084"/>
                  </a:lnTo>
                  <a:lnTo>
                    <a:pt x="3839" y="3084"/>
                  </a:lnTo>
                  <a:lnTo>
                    <a:pt x="3839" y="2567"/>
                  </a:lnTo>
                  <a:lnTo>
                    <a:pt x="949" y="2567"/>
                  </a:lnTo>
                  <a:lnTo>
                    <a:pt x="949" y="2394"/>
                  </a:lnTo>
                  <a:lnTo>
                    <a:pt x="3839" y="2394"/>
                  </a:lnTo>
                  <a:lnTo>
                    <a:pt x="3839" y="1887"/>
                  </a:lnTo>
                  <a:lnTo>
                    <a:pt x="949" y="1887"/>
                  </a:lnTo>
                  <a:lnTo>
                    <a:pt x="949" y="1715"/>
                  </a:lnTo>
                  <a:lnTo>
                    <a:pt x="3839" y="1715"/>
                  </a:lnTo>
                  <a:lnTo>
                    <a:pt x="3839" y="1197"/>
                  </a:lnTo>
                  <a:lnTo>
                    <a:pt x="949" y="1197"/>
                  </a:lnTo>
                  <a:lnTo>
                    <a:pt x="949" y="1024"/>
                  </a:lnTo>
                  <a:lnTo>
                    <a:pt x="3839" y="1024"/>
                  </a:lnTo>
                  <a:lnTo>
                    <a:pt x="3839" y="507"/>
                  </a:lnTo>
                  <a:lnTo>
                    <a:pt x="949" y="507"/>
                  </a:lnTo>
                  <a:lnTo>
                    <a:pt x="949" y="346"/>
                  </a:lnTo>
                  <a:cubicBezTo>
                    <a:pt x="949" y="152"/>
                    <a:pt x="798" y="1"/>
                    <a:pt x="604" y="1"/>
                  </a:cubicBezTo>
                  <a:close/>
                </a:path>
              </a:pathLst>
            </a:custGeom>
            <a:solidFill>
              <a:schemeClr val="lt1"/>
            </a:solidFill>
            <a:ln w="114300" cap="flat" cmpd="sng">
              <a:solidFill>
                <a:schemeClr val="lt1"/>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76" name="Google Shape;1076;p48"/>
            <p:cNvGrpSpPr/>
            <p:nvPr/>
          </p:nvGrpSpPr>
          <p:grpSpPr>
            <a:xfrm>
              <a:off x="2117900" y="-5294600"/>
              <a:ext cx="390676" cy="1290584"/>
              <a:chOff x="2117900" y="-5294600"/>
              <a:chExt cx="390676" cy="1290584"/>
            </a:xfrm>
          </p:grpSpPr>
          <p:sp>
            <p:nvSpPr>
              <p:cNvPr id="1077" name="Google Shape;1077;p48"/>
              <p:cNvSpPr/>
              <p:nvPr/>
            </p:nvSpPr>
            <p:spPr>
              <a:xfrm>
                <a:off x="2117900" y="-5294600"/>
                <a:ext cx="96575" cy="1290584"/>
              </a:xfrm>
              <a:custGeom>
                <a:avLst/>
                <a:gdLst/>
                <a:ahLst/>
                <a:cxnLst/>
                <a:rect l="l" t="t" r="r" b="b"/>
                <a:pathLst>
                  <a:path w="949" h="12682" extrusionOk="0">
                    <a:moveTo>
                      <a:pt x="334" y="1"/>
                    </a:moveTo>
                    <a:cubicBezTo>
                      <a:pt x="151" y="1"/>
                      <a:pt x="0" y="152"/>
                      <a:pt x="0" y="346"/>
                    </a:cubicBezTo>
                    <a:lnTo>
                      <a:pt x="0" y="12336"/>
                    </a:lnTo>
                    <a:cubicBezTo>
                      <a:pt x="0" y="12530"/>
                      <a:pt x="151" y="12681"/>
                      <a:pt x="334" y="12681"/>
                    </a:cubicBezTo>
                    <a:lnTo>
                      <a:pt x="604" y="12681"/>
                    </a:lnTo>
                    <a:cubicBezTo>
                      <a:pt x="798" y="12681"/>
                      <a:pt x="949" y="12530"/>
                      <a:pt x="949" y="12336"/>
                    </a:cubicBezTo>
                    <a:lnTo>
                      <a:pt x="949" y="346"/>
                    </a:lnTo>
                    <a:cubicBezTo>
                      <a:pt x="949" y="152"/>
                      <a:pt x="798" y="1"/>
                      <a:pt x="6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48"/>
              <p:cNvSpPr/>
              <p:nvPr/>
            </p:nvSpPr>
            <p:spPr>
              <a:xfrm>
                <a:off x="2214373" y="-5243005"/>
                <a:ext cx="294203" cy="52714"/>
              </a:xfrm>
              <a:custGeom>
                <a:avLst/>
                <a:gdLst/>
                <a:ahLst/>
                <a:cxnLst/>
                <a:rect l="l" t="t" r="r" b="b"/>
                <a:pathLst>
                  <a:path w="2891" h="518" extrusionOk="0">
                    <a:moveTo>
                      <a:pt x="1" y="0"/>
                    </a:moveTo>
                    <a:lnTo>
                      <a:pt x="1" y="518"/>
                    </a:lnTo>
                    <a:lnTo>
                      <a:pt x="2891" y="518"/>
                    </a:lnTo>
                    <a:lnTo>
                      <a:pt x="2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48"/>
              <p:cNvSpPr/>
              <p:nvPr/>
            </p:nvSpPr>
            <p:spPr>
              <a:xfrm>
                <a:off x="2214373" y="-5172788"/>
                <a:ext cx="294203" cy="52714"/>
              </a:xfrm>
              <a:custGeom>
                <a:avLst/>
                <a:gdLst/>
                <a:ahLst/>
                <a:cxnLst/>
                <a:rect l="l" t="t" r="r" b="b"/>
                <a:pathLst>
                  <a:path w="2891" h="518" extrusionOk="0">
                    <a:moveTo>
                      <a:pt x="1" y="0"/>
                    </a:moveTo>
                    <a:lnTo>
                      <a:pt x="1" y="518"/>
                    </a:lnTo>
                    <a:lnTo>
                      <a:pt x="2891" y="518"/>
                    </a:lnTo>
                    <a:lnTo>
                      <a:pt x="2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48"/>
              <p:cNvSpPr/>
              <p:nvPr/>
            </p:nvSpPr>
            <p:spPr>
              <a:xfrm>
                <a:off x="2214373" y="-5103587"/>
                <a:ext cx="294203" cy="52714"/>
              </a:xfrm>
              <a:custGeom>
                <a:avLst/>
                <a:gdLst/>
                <a:ahLst/>
                <a:cxnLst/>
                <a:rect l="l" t="t" r="r" b="b"/>
                <a:pathLst>
                  <a:path w="2891" h="518" extrusionOk="0">
                    <a:moveTo>
                      <a:pt x="1" y="0"/>
                    </a:moveTo>
                    <a:lnTo>
                      <a:pt x="1" y="518"/>
                    </a:lnTo>
                    <a:lnTo>
                      <a:pt x="2891" y="518"/>
                    </a:lnTo>
                    <a:lnTo>
                      <a:pt x="2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48"/>
              <p:cNvSpPr/>
              <p:nvPr/>
            </p:nvSpPr>
            <p:spPr>
              <a:xfrm>
                <a:off x="2214373" y="-5033370"/>
                <a:ext cx="294203" cy="52714"/>
              </a:xfrm>
              <a:custGeom>
                <a:avLst/>
                <a:gdLst/>
                <a:ahLst/>
                <a:cxnLst/>
                <a:rect l="l" t="t" r="r" b="b"/>
                <a:pathLst>
                  <a:path w="2891" h="518" extrusionOk="0">
                    <a:moveTo>
                      <a:pt x="1" y="0"/>
                    </a:moveTo>
                    <a:lnTo>
                      <a:pt x="1" y="518"/>
                    </a:lnTo>
                    <a:lnTo>
                      <a:pt x="2891" y="518"/>
                    </a:lnTo>
                    <a:lnTo>
                      <a:pt x="2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48"/>
              <p:cNvSpPr/>
              <p:nvPr/>
            </p:nvSpPr>
            <p:spPr>
              <a:xfrm>
                <a:off x="2214373" y="-4963152"/>
                <a:ext cx="294203" cy="52714"/>
              </a:xfrm>
              <a:custGeom>
                <a:avLst/>
                <a:gdLst/>
                <a:ahLst/>
                <a:cxnLst/>
                <a:rect l="l" t="t" r="r" b="b"/>
                <a:pathLst>
                  <a:path w="2891" h="518" extrusionOk="0">
                    <a:moveTo>
                      <a:pt x="1" y="0"/>
                    </a:moveTo>
                    <a:lnTo>
                      <a:pt x="1" y="518"/>
                    </a:lnTo>
                    <a:lnTo>
                      <a:pt x="2891" y="518"/>
                    </a:lnTo>
                    <a:lnTo>
                      <a:pt x="2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48"/>
              <p:cNvSpPr/>
              <p:nvPr/>
            </p:nvSpPr>
            <p:spPr>
              <a:xfrm>
                <a:off x="2214373" y="-4892934"/>
                <a:ext cx="294203" cy="51595"/>
              </a:xfrm>
              <a:custGeom>
                <a:avLst/>
                <a:gdLst/>
                <a:ahLst/>
                <a:cxnLst/>
                <a:rect l="l" t="t" r="r" b="b"/>
                <a:pathLst>
                  <a:path w="2891" h="507" extrusionOk="0">
                    <a:moveTo>
                      <a:pt x="1" y="0"/>
                    </a:moveTo>
                    <a:lnTo>
                      <a:pt x="1" y="507"/>
                    </a:lnTo>
                    <a:lnTo>
                      <a:pt x="2891" y="507"/>
                    </a:lnTo>
                    <a:lnTo>
                      <a:pt x="2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48"/>
              <p:cNvSpPr/>
              <p:nvPr/>
            </p:nvSpPr>
            <p:spPr>
              <a:xfrm>
                <a:off x="2214373" y="-4823836"/>
                <a:ext cx="294203" cy="52714"/>
              </a:xfrm>
              <a:custGeom>
                <a:avLst/>
                <a:gdLst/>
                <a:ahLst/>
                <a:cxnLst/>
                <a:rect l="l" t="t" r="r" b="b"/>
                <a:pathLst>
                  <a:path w="2891" h="518" extrusionOk="0">
                    <a:moveTo>
                      <a:pt x="1" y="0"/>
                    </a:moveTo>
                    <a:lnTo>
                      <a:pt x="1" y="518"/>
                    </a:lnTo>
                    <a:lnTo>
                      <a:pt x="2891" y="518"/>
                    </a:lnTo>
                    <a:lnTo>
                      <a:pt x="2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48"/>
              <p:cNvSpPr/>
              <p:nvPr/>
            </p:nvSpPr>
            <p:spPr>
              <a:xfrm>
                <a:off x="2214373" y="-4753618"/>
                <a:ext cx="294203" cy="52714"/>
              </a:xfrm>
              <a:custGeom>
                <a:avLst/>
                <a:gdLst/>
                <a:ahLst/>
                <a:cxnLst/>
                <a:rect l="l" t="t" r="r" b="b"/>
                <a:pathLst>
                  <a:path w="2891" h="518" extrusionOk="0">
                    <a:moveTo>
                      <a:pt x="1" y="0"/>
                    </a:moveTo>
                    <a:lnTo>
                      <a:pt x="1" y="518"/>
                    </a:lnTo>
                    <a:lnTo>
                      <a:pt x="2891" y="518"/>
                    </a:lnTo>
                    <a:lnTo>
                      <a:pt x="2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48"/>
              <p:cNvSpPr/>
              <p:nvPr/>
            </p:nvSpPr>
            <p:spPr>
              <a:xfrm>
                <a:off x="2117900" y="-5294600"/>
                <a:ext cx="48338" cy="1290584"/>
              </a:xfrm>
              <a:custGeom>
                <a:avLst/>
                <a:gdLst/>
                <a:ahLst/>
                <a:cxnLst/>
                <a:rect l="l" t="t" r="r" b="b"/>
                <a:pathLst>
                  <a:path w="475" h="12682" extrusionOk="0">
                    <a:moveTo>
                      <a:pt x="334" y="1"/>
                    </a:moveTo>
                    <a:cubicBezTo>
                      <a:pt x="151" y="1"/>
                      <a:pt x="0" y="152"/>
                      <a:pt x="0" y="346"/>
                    </a:cubicBezTo>
                    <a:lnTo>
                      <a:pt x="0" y="12336"/>
                    </a:lnTo>
                    <a:cubicBezTo>
                      <a:pt x="0" y="12530"/>
                      <a:pt x="151" y="12681"/>
                      <a:pt x="334" y="12681"/>
                    </a:cubicBezTo>
                    <a:lnTo>
                      <a:pt x="475" y="12681"/>
                    </a:lnTo>
                    <a:lnTo>
                      <a:pt x="4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087" name="Google Shape;1087;p48"/>
          <p:cNvGrpSpPr/>
          <p:nvPr/>
        </p:nvGrpSpPr>
        <p:grpSpPr>
          <a:xfrm>
            <a:off x="7764906" y="3291059"/>
            <a:ext cx="831662" cy="1312982"/>
            <a:chOff x="2143475" y="-3234104"/>
            <a:chExt cx="983634" cy="1552906"/>
          </a:xfrm>
        </p:grpSpPr>
        <p:sp>
          <p:nvSpPr>
            <p:cNvPr id="1088" name="Google Shape;1088;p48"/>
            <p:cNvSpPr/>
            <p:nvPr/>
          </p:nvSpPr>
          <p:spPr>
            <a:xfrm>
              <a:off x="2143475" y="-3234104"/>
              <a:ext cx="983634" cy="1552905"/>
            </a:xfrm>
            <a:custGeom>
              <a:avLst/>
              <a:gdLst/>
              <a:ahLst/>
              <a:cxnLst/>
              <a:rect l="l" t="t" r="r" b="b"/>
              <a:pathLst>
                <a:path w="12909" h="20380" extrusionOk="0">
                  <a:moveTo>
                    <a:pt x="6460" y="593"/>
                  </a:moveTo>
                  <a:cubicBezTo>
                    <a:pt x="7129" y="593"/>
                    <a:pt x="7668" y="1144"/>
                    <a:pt x="7668" y="1812"/>
                  </a:cubicBezTo>
                  <a:cubicBezTo>
                    <a:pt x="7668" y="2481"/>
                    <a:pt x="7129" y="3020"/>
                    <a:pt x="6460" y="3020"/>
                  </a:cubicBezTo>
                  <a:cubicBezTo>
                    <a:pt x="5780" y="3020"/>
                    <a:pt x="5241" y="2481"/>
                    <a:pt x="5241" y="1812"/>
                  </a:cubicBezTo>
                  <a:cubicBezTo>
                    <a:pt x="5241" y="1144"/>
                    <a:pt x="5780" y="593"/>
                    <a:pt x="6460" y="593"/>
                  </a:cubicBezTo>
                  <a:close/>
                  <a:moveTo>
                    <a:pt x="4929" y="3764"/>
                  </a:moveTo>
                  <a:cubicBezTo>
                    <a:pt x="5177" y="3775"/>
                    <a:pt x="5414" y="3796"/>
                    <a:pt x="5651" y="3839"/>
                  </a:cubicBezTo>
                  <a:cubicBezTo>
                    <a:pt x="4465" y="4454"/>
                    <a:pt x="3538" y="5510"/>
                    <a:pt x="3139" y="6869"/>
                  </a:cubicBezTo>
                  <a:cubicBezTo>
                    <a:pt x="3128" y="6891"/>
                    <a:pt x="3118" y="6923"/>
                    <a:pt x="3106" y="6955"/>
                  </a:cubicBezTo>
                  <a:lnTo>
                    <a:pt x="3106" y="6977"/>
                  </a:lnTo>
                  <a:cubicBezTo>
                    <a:pt x="3096" y="6998"/>
                    <a:pt x="3096" y="7020"/>
                    <a:pt x="3085" y="7031"/>
                  </a:cubicBezTo>
                  <a:lnTo>
                    <a:pt x="3085" y="7063"/>
                  </a:lnTo>
                  <a:cubicBezTo>
                    <a:pt x="3074" y="7085"/>
                    <a:pt x="3074" y="7106"/>
                    <a:pt x="3074" y="7117"/>
                  </a:cubicBezTo>
                  <a:cubicBezTo>
                    <a:pt x="3063" y="7128"/>
                    <a:pt x="3063" y="7139"/>
                    <a:pt x="3063" y="7149"/>
                  </a:cubicBezTo>
                  <a:cubicBezTo>
                    <a:pt x="3063" y="7171"/>
                    <a:pt x="3053" y="7192"/>
                    <a:pt x="3053" y="7214"/>
                  </a:cubicBezTo>
                  <a:cubicBezTo>
                    <a:pt x="3053" y="7225"/>
                    <a:pt x="3042" y="7225"/>
                    <a:pt x="3042" y="7236"/>
                  </a:cubicBezTo>
                  <a:cubicBezTo>
                    <a:pt x="3042" y="7268"/>
                    <a:pt x="3031" y="7290"/>
                    <a:pt x="3031" y="7322"/>
                  </a:cubicBezTo>
                  <a:cubicBezTo>
                    <a:pt x="3031" y="7333"/>
                    <a:pt x="3031" y="7343"/>
                    <a:pt x="3020" y="7355"/>
                  </a:cubicBezTo>
                  <a:lnTo>
                    <a:pt x="3020" y="7408"/>
                  </a:lnTo>
                  <a:cubicBezTo>
                    <a:pt x="3010" y="7419"/>
                    <a:pt x="3010" y="7430"/>
                    <a:pt x="3010" y="7441"/>
                  </a:cubicBezTo>
                  <a:cubicBezTo>
                    <a:pt x="3010" y="7462"/>
                    <a:pt x="3010" y="7473"/>
                    <a:pt x="2999" y="7494"/>
                  </a:cubicBezTo>
                  <a:lnTo>
                    <a:pt x="2999" y="7527"/>
                  </a:lnTo>
                  <a:cubicBezTo>
                    <a:pt x="2999" y="7549"/>
                    <a:pt x="2988" y="7559"/>
                    <a:pt x="2988" y="7581"/>
                  </a:cubicBezTo>
                  <a:lnTo>
                    <a:pt x="2988" y="7613"/>
                  </a:lnTo>
                  <a:cubicBezTo>
                    <a:pt x="2988" y="7645"/>
                    <a:pt x="2977" y="7667"/>
                    <a:pt x="2977" y="7700"/>
                  </a:cubicBezTo>
                  <a:lnTo>
                    <a:pt x="2977" y="7743"/>
                  </a:lnTo>
                  <a:cubicBezTo>
                    <a:pt x="2967" y="7753"/>
                    <a:pt x="2967" y="7764"/>
                    <a:pt x="2967" y="7786"/>
                  </a:cubicBezTo>
                  <a:lnTo>
                    <a:pt x="2967" y="7829"/>
                  </a:lnTo>
                  <a:lnTo>
                    <a:pt x="2967" y="7872"/>
                  </a:lnTo>
                  <a:cubicBezTo>
                    <a:pt x="2955" y="7883"/>
                    <a:pt x="2955" y="7904"/>
                    <a:pt x="2955" y="7915"/>
                  </a:cubicBezTo>
                  <a:lnTo>
                    <a:pt x="2955" y="7958"/>
                  </a:lnTo>
                  <a:lnTo>
                    <a:pt x="2955" y="8002"/>
                  </a:lnTo>
                  <a:cubicBezTo>
                    <a:pt x="2955" y="8023"/>
                    <a:pt x="2945" y="8055"/>
                    <a:pt x="2945" y="8077"/>
                  </a:cubicBezTo>
                  <a:lnTo>
                    <a:pt x="2945" y="8131"/>
                  </a:lnTo>
                  <a:lnTo>
                    <a:pt x="2945" y="8174"/>
                  </a:lnTo>
                  <a:lnTo>
                    <a:pt x="2945" y="8217"/>
                  </a:lnTo>
                  <a:lnTo>
                    <a:pt x="2945" y="8260"/>
                  </a:lnTo>
                  <a:cubicBezTo>
                    <a:pt x="2945" y="8271"/>
                    <a:pt x="2945" y="8292"/>
                    <a:pt x="2934" y="8303"/>
                  </a:cubicBezTo>
                  <a:lnTo>
                    <a:pt x="2934" y="8347"/>
                  </a:lnTo>
                  <a:lnTo>
                    <a:pt x="2934" y="8390"/>
                  </a:lnTo>
                  <a:lnTo>
                    <a:pt x="2934" y="8465"/>
                  </a:lnTo>
                  <a:lnTo>
                    <a:pt x="2934" y="8508"/>
                  </a:lnTo>
                  <a:lnTo>
                    <a:pt x="2934" y="8562"/>
                  </a:lnTo>
                  <a:lnTo>
                    <a:pt x="2934" y="8605"/>
                  </a:lnTo>
                  <a:lnTo>
                    <a:pt x="2934" y="8649"/>
                  </a:lnTo>
                  <a:lnTo>
                    <a:pt x="2934" y="8692"/>
                  </a:lnTo>
                  <a:lnTo>
                    <a:pt x="2934" y="8745"/>
                  </a:lnTo>
                  <a:lnTo>
                    <a:pt x="2934" y="8778"/>
                  </a:lnTo>
                  <a:lnTo>
                    <a:pt x="2934" y="8864"/>
                  </a:lnTo>
                  <a:lnTo>
                    <a:pt x="2934" y="8875"/>
                  </a:lnTo>
                  <a:lnTo>
                    <a:pt x="2934" y="8961"/>
                  </a:lnTo>
                  <a:lnTo>
                    <a:pt x="2934" y="8972"/>
                  </a:lnTo>
                  <a:cubicBezTo>
                    <a:pt x="2945" y="9090"/>
                    <a:pt x="2945" y="9209"/>
                    <a:pt x="2945" y="9327"/>
                  </a:cubicBezTo>
                  <a:lnTo>
                    <a:pt x="1381" y="9327"/>
                  </a:lnTo>
                  <a:lnTo>
                    <a:pt x="1381" y="8443"/>
                  </a:lnTo>
                  <a:cubicBezTo>
                    <a:pt x="1381" y="6514"/>
                    <a:pt x="2352" y="4842"/>
                    <a:pt x="4131" y="4022"/>
                  </a:cubicBezTo>
                  <a:cubicBezTo>
                    <a:pt x="4390" y="3904"/>
                    <a:pt x="4659" y="3818"/>
                    <a:pt x="4929" y="3764"/>
                  </a:cubicBezTo>
                  <a:close/>
                  <a:moveTo>
                    <a:pt x="6201" y="4130"/>
                  </a:moveTo>
                  <a:lnTo>
                    <a:pt x="6201" y="9327"/>
                  </a:lnTo>
                  <a:lnTo>
                    <a:pt x="3473" y="9327"/>
                  </a:lnTo>
                  <a:lnTo>
                    <a:pt x="3473" y="8443"/>
                  </a:lnTo>
                  <a:cubicBezTo>
                    <a:pt x="3473" y="6557"/>
                    <a:pt x="4443" y="4896"/>
                    <a:pt x="6201" y="4130"/>
                  </a:cubicBezTo>
                  <a:close/>
                  <a:moveTo>
                    <a:pt x="6729" y="4152"/>
                  </a:moveTo>
                  <a:cubicBezTo>
                    <a:pt x="8304" y="4842"/>
                    <a:pt x="9447" y="6363"/>
                    <a:pt x="9447" y="8217"/>
                  </a:cubicBezTo>
                  <a:lnTo>
                    <a:pt x="9447" y="9327"/>
                  </a:lnTo>
                  <a:lnTo>
                    <a:pt x="6729" y="9327"/>
                  </a:lnTo>
                  <a:lnTo>
                    <a:pt x="6729" y="4411"/>
                  </a:lnTo>
                  <a:lnTo>
                    <a:pt x="6729" y="4152"/>
                  </a:lnTo>
                  <a:close/>
                  <a:moveTo>
                    <a:pt x="7970" y="3764"/>
                  </a:moveTo>
                  <a:cubicBezTo>
                    <a:pt x="8725" y="3936"/>
                    <a:pt x="9415" y="4281"/>
                    <a:pt x="10007" y="4799"/>
                  </a:cubicBezTo>
                  <a:cubicBezTo>
                    <a:pt x="10956" y="5618"/>
                    <a:pt x="11495" y="6815"/>
                    <a:pt x="11550" y="8055"/>
                  </a:cubicBezTo>
                  <a:cubicBezTo>
                    <a:pt x="11560" y="8325"/>
                    <a:pt x="11550" y="8605"/>
                    <a:pt x="11550" y="8875"/>
                  </a:cubicBezTo>
                  <a:lnTo>
                    <a:pt x="11550" y="9327"/>
                  </a:lnTo>
                  <a:lnTo>
                    <a:pt x="9975" y="9327"/>
                  </a:lnTo>
                  <a:lnTo>
                    <a:pt x="9975" y="8443"/>
                  </a:lnTo>
                  <a:cubicBezTo>
                    <a:pt x="9975" y="6729"/>
                    <a:pt x="9296" y="5230"/>
                    <a:pt x="7915" y="4195"/>
                  </a:cubicBezTo>
                  <a:cubicBezTo>
                    <a:pt x="7721" y="4055"/>
                    <a:pt x="7517" y="3926"/>
                    <a:pt x="7301" y="3818"/>
                  </a:cubicBezTo>
                  <a:cubicBezTo>
                    <a:pt x="7527" y="3785"/>
                    <a:pt x="7743" y="3775"/>
                    <a:pt x="7970" y="3764"/>
                  </a:cubicBezTo>
                  <a:close/>
                  <a:moveTo>
                    <a:pt x="2955" y="10266"/>
                  </a:moveTo>
                  <a:lnTo>
                    <a:pt x="2955" y="14546"/>
                  </a:lnTo>
                  <a:lnTo>
                    <a:pt x="1381" y="14546"/>
                  </a:lnTo>
                  <a:lnTo>
                    <a:pt x="1381" y="12077"/>
                  </a:lnTo>
                  <a:lnTo>
                    <a:pt x="1381" y="10266"/>
                  </a:lnTo>
                  <a:close/>
                  <a:moveTo>
                    <a:pt x="6201" y="10266"/>
                  </a:moveTo>
                  <a:lnTo>
                    <a:pt x="6201" y="14546"/>
                  </a:lnTo>
                  <a:lnTo>
                    <a:pt x="3473" y="14546"/>
                  </a:lnTo>
                  <a:lnTo>
                    <a:pt x="3473" y="12077"/>
                  </a:lnTo>
                  <a:lnTo>
                    <a:pt x="3473" y="10266"/>
                  </a:lnTo>
                  <a:close/>
                  <a:moveTo>
                    <a:pt x="9447" y="10266"/>
                  </a:moveTo>
                  <a:lnTo>
                    <a:pt x="9447" y="10923"/>
                  </a:lnTo>
                  <a:lnTo>
                    <a:pt x="9447" y="14546"/>
                  </a:lnTo>
                  <a:lnTo>
                    <a:pt x="6729" y="14546"/>
                  </a:lnTo>
                  <a:lnTo>
                    <a:pt x="6729" y="10266"/>
                  </a:lnTo>
                  <a:close/>
                  <a:moveTo>
                    <a:pt x="11550" y="10266"/>
                  </a:moveTo>
                  <a:lnTo>
                    <a:pt x="11550" y="14546"/>
                  </a:lnTo>
                  <a:lnTo>
                    <a:pt x="9975" y="14546"/>
                  </a:lnTo>
                  <a:lnTo>
                    <a:pt x="9975" y="12077"/>
                  </a:lnTo>
                  <a:lnTo>
                    <a:pt x="9975" y="10266"/>
                  </a:lnTo>
                  <a:close/>
                  <a:moveTo>
                    <a:pt x="2955" y="15473"/>
                  </a:moveTo>
                  <a:lnTo>
                    <a:pt x="2955" y="18989"/>
                  </a:lnTo>
                  <a:lnTo>
                    <a:pt x="2955" y="19388"/>
                  </a:lnTo>
                  <a:lnTo>
                    <a:pt x="1381" y="19388"/>
                  </a:lnTo>
                  <a:lnTo>
                    <a:pt x="1381" y="15473"/>
                  </a:lnTo>
                  <a:close/>
                  <a:moveTo>
                    <a:pt x="6201" y="15473"/>
                  </a:moveTo>
                  <a:lnTo>
                    <a:pt x="6201" y="18989"/>
                  </a:lnTo>
                  <a:lnTo>
                    <a:pt x="6201" y="19388"/>
                  </a:lnTo>
                  <a:lnTo>
                    <a:pt x="3473" y="19388"/>
                  </a:lnTo>
                  <a:lnTo>
                    <a:pt x="3473" y="15473"/>
                  </a:lnTo>
                  <a:close/>
                  <a:moveTo>
                    <a:pt x="9447" y="15473"/>
                  </a:moveTo>
                  <a:lnTo>
                    <a:pt x="9447" y="19388"/>
                  </a:lnTo>
                  <a:lnTo>
                    <a:pt x="6729" y="19388"/>
                  </a:lnTo>
                  <a:lnTo>
                    <a:pt x="6729" y="15473"/>
                  </a:lnTo>
                  <a:close/>
                  <a:moveTo>
                    <a:pt x="11550" y="15473"/>
                  </a:moveTo>
                  <a:lnTo>
                    <a:pt x="11550" y="17932"/>
                  </a:lnTo>
                  <a:lnTo>
                    <a:pt x="11550" y="19388"/>
                  </a:lnTo>
                  <a:lnTo>
                    <a:pt x="9975" y="19388"/>
                  </a:lnTo>
                  <a:lnTo>
                    <a:pt x="9975" y="15473"/>
                  </a:lnTo>
                  <a:close/>
                  <a:moveTo>
                    <a:pt x="6460" y="1"/>
                  </a:moveTo>
                  <a:cubicBezTo>
                    <a:pt x="5457" y="1"/>
                    <a:pt x="4649" y="809"/>
                    <a:pt x="4649" y="1812"/>
                  </a:cubicBezTo>
                  <a:lnTo>
                    <a:pt x="4649" y="1855"/>
                  </a:lnTo>
                  <a:lnTo>
                    <a:pt x="4649" y="1877"/>
                  </a:lnTo>
                  <a:lnTo>
                    <a:pt x="4649" y="1909"/>
                  </a:lnTo>
                  <a:lnTo>
                    <a:pt x="4649" y="1920"/>
                  </a:lnTo>
                  <a:cubicBezTo>
                    <a:pt x="4649" y="1931"/>
                    <a:pt x="4649" y="1942"/>
                    <a:pt x="4659" y="1952"/>
                  </a:cubicBezTo>
                  <a:lnTo>
                    <a:pt x="4659" y="1974"/>
                  </a:lnTo>
                  <a:lnTo>
                    <a:pt x="4659" y="2006"/>
                  </a:lnTo>
                  <a:lnTo>
                    <a:pt x="4659" y="2017"/>
                  </a:lnTo>
                  <a:cubicBezTo>
                    <a:pt x="4659" y="2028"/>
                    <a:pt x="4659" y="2038"/>
                    <a:pt x="4670" y="2060"/>
                  </a:cubicBezTo>
                  <a:lnTo>
                    <a:pt x="4670" y="2103"/>
                  </a:lnTo>
                  <a:cubicBezTo>
                    <a:pt x="4745" y="2524"/>
                    <a:pt x="4961" y="2901"/>
                    <a:pt x="5263" y="3171"/>
                  </a:cubicBezTo>
                  <a:cubicBezTo>
                    <a:pt x="5133" y="3193"/>
                    <a:pt x="4994" y="3214"/>
                    <a:pt x="4864" y="3236"/>
                  </a:cubicBezTo>
                  <a:cubicBezTo>
                    <a:pt x="4832" y="3246"/>
                    <a:pt x="4800" y="3246"/>
                    <a:pt x="4778" y="3257"/>
                  </a:cubicBezTo>
                  <a:cubicBezTo>
                    <a:pt x="4713" y="3279"/>
                    <a:pt x="4649" y="3289"/>
                    <a:pt x="4584" y="3311"/>
                  </a:cubicBezTo>
                  <a:cubicBezTo>
                    <a:pt x="2384" y="3883"/>
                    <a:pt x="885" y="5974"/>
                    <a:pt x="853" y="8206"/>
                  </a:cubicBezTo>
                  <a:cubicBezTo>
                    <a:pt x="842" y="8584"/>
                    <a:pt x="842" y="8961"/>
                    <a:pt x="842" y="9327"/>
                  </a:cubicBezTo>
                  <a:lnTo>
                    <a:pt x="422" y="9327"/>
                  </a:lnTo>
                  <a:cubicBezTo>
                    <a:pt x="195" y="9327"/>
                    <a:pt x="1" y="9521"/>
                    <a:pt x="1" y="9748"/>
                  </a:cubicBezTo>
                  <a:lnTo>
                    <a:pt x="1" y="9845"/>
                  </a:lnTo>
                  <a:cubicBezTo>
                    <a:pt x="1" y="10082"/>
                    <a:pt x="195" y="10266"/>
                    <a:pt x="422" y="10266"/>
                  </a:cubicBezTo>
                  <a:lnTo>
                    <a:pt x="832" y="10266"/>
                  </a:lnTo>
                  <a:cubicBezTo>
                    <a:pt x="832" y="11160"/>
                    <a:pt x="842" y="12056"/>
                    <a:pt x="842" y="12950"/>
                  </a:cubicBezTo>
                  <a:cubicBezTo>
                    <a:pt x="842" y="13479"/>
                    <a:pt x="853" y="14007"/>
                    <a:pt x="853" y="14546"/>
                  </a:cubicBezTo>
                  <a:lnTo>
                    <a:pt x="422" y="14546"/>
                  </a:lnTo>
                  <a:cubicBezTo>
                    <a:pt x="195" y="14546"/>
                    <a:pt x="1" y="14730"/>
                    <a:pt x="1" y="14956"/>
                  </a:cubicBezTo>
                  <a:lnTo>
                    <a:pt x="1" y="15064"/>
                  </a:lnTo>
                  <a:cubicBezTo>
                    <a:pt x="1" y="15291"/>
                    <a:pt x="195" y="15473"/>
                    <a:pt x="422" y="15473"/>
                  </a:cubicBezTo>
                  <a:lnTo>
                    <a:pt x="853" y="15473"/>
                  </a:lnTo>
                  <a:lnTo>
                    <a:pt x="853" y="15775"/>
                  </a:lnTo>
                  <a:lnTo>
                    <a:pt x="853" y="19441"/>
                  </a:lnTo>
                  <a:lnTo>
                    <a:pt x="422" y="19441"/>
                  </a:lnTo>
                  <a:cubicBezTo>
                    <a:pt x="195" y="19441"/>
                    <a:pt x="1" y="19625"/>
                    <a:pt x="1" y="19851"/>
                  </a:cubicBezTo>
                  <a:lnTo>
                    <a:pt x="1" y="19959"/>
                  </a:lnTo>
                  <a:cubicBezTo>
                    <a:pt x="1" y="20186"/>
                    <a:pt x="195" y="20380"/>
                    <a:pt x="422" y="20380"/>
                  </a:cubicBezTo>
                  <a:lnTo>
                    <a:pt x="12487" y="20380"/>
                  </a:lnTo>
                  <a:cubicBezTo>
                    <a:pt x="12724" y="20380"/>
                    <a:pt x="12908" y="20186"/>
                    <a:pt x="12908" y="19959"/>
                  </a:cubicBezTo>
                  <a:lnTo>
                    <a:pt x="12908" y="19851"/>
                  </a:lnTo>
                  <a:cubicBezTo>
                    <a:pt x="12908" y="19625"/>
                    <a:pt x="12724" y="19441"/>
                    <a:pt x="12487" y="19441"/>
                  </a:cubicBezTo>
                  <a:lnTo>
                    <a:pt x="12077" y="19441"/>
                  </a:lnTo>
                  <a:lnTo>
                    <a:pt x="12077" y="15473"/>
                  </a:lnTo>
                  <a:lnTo>
                    <a:pt x="12487" y="15473"/>
                  </a:lnTo>
                  <a:cubicBezTo>
                    <a:pt x="12724" y="15473"/>
                    <a:pt x="12908" y="15291"/>
                    <a:pt x="12908" y="15064"/>
                  </a:cubicBezTo>
                  <a:lnTo>
                    <a:pt x="12908" y="14956"/>
                  </a:lnTo>
                  <a:cubicBezTo>
                    <a:pt x="12908" y="14730"/>
                    <a:pt x="12724" y="14546"/>
                    <a:pt x="12487" y="14546"/>
                  </a:cubicBezTo>
                  <a:lnTo>
                    <a:pt x="12077" y="14546"/>
                  </a:lnTo>
                  <a:lnTo>
                    <a:pt x="12077" y="12077"/>
                  </a:lnTo>
                  <a:lnTo>
                    <a:pt x="12077" y="10266"/>
                  </a:lnTo>
                  <a:lnTo>
                    <a:pt x="12487" y="10266"/>
                  </a:lnTo>
                  <a:cubicBezTo>
                    <a:pt x="12724" y="10266"/>
                    <a:pt x="12908" y="10082"/>
                    <a:pt x="12908" y="9845"/>
                  </a:cubicBezTo>
                  <a:lnTo>
                    <a:pt x="12908" y="9748"/>
                  </a:lnTo>
                  <a:cubicBezTo>
                    <a:pt x="12908" y="9521"/>
                    <a:pt x="12724" y="9327"/>
                    <a:pt x="12487" y="9327"/>
                  </a:cubicBezTo>
                  <a:lnTo>
                    <a:pt x="12077" y="9327"/>
                  </a:lnTo>
                  <a:lnTo>
                    <a:pt x="12077" y="8443"/>
                  </a:lnTo>
                  <a:cubicBezTo>
                    <a:pt x="12077" y="6751"/>
                    <a:pt x="11409" y="5144"/>
                    <a:pt x="10007" y="4130"/>
                  </a:cubicBezTo>
                  <a:cubicBezTo>
                    <a:pt x="9479" y="3742"/>
                    <a:pt x="8854" y="3462"/>
                    <a:pt x="8196" y="3289"/>
                  </a:cubicBezTo>
                  <a:cubicBezTo>
                    <a:pt x="8164" y="3257"/>
                    <a:pt x="8109" y="3236"/>
                    <a:pt x="8045" y="3236"/>
                  </a:cubicBezTo>
                  <a:lnTo>
                    <a:pt x="7980" y="3236"/>
                  </a:lnTo>
                  <a:cubicBezTo>
                    <a:pt x="7862" y="3214"/>
                    <a:pt x="7754" y="3193"/>
                    <a:pt x="7635" y="3171"/>
                  </a:cubicBezTo>
                  <a:cubicBezTo>
                    <a:pt x="8023" y="2847"/>
                    <a:pt x="8260" y="2351"/>
                    <a:pt x="8260" y="1812"/>
                  </a:cubicBezTo>
                  <a:cubicBezTo>
                    <a:pt x="8260" y="809"/>
                    <a:pt x="7452" y="1"/>
                    <a:pt x="6460" y="1"/>
                  </a:cubicBezTo>
                  <a:close/>
                </a:path>
              </a:pathLst>
            </a:custGeom>
            <a:solidFill>
              <a:schemeClr val="lt1"/>
            </a:solidFill>
            <a:ln w="114300" cap="flat" cmpd="sng">
              <a:solidFill>
                <a:schemeClr val="lt1"/>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89" name="Google Shape;1089;p48"/>
            <p:cNvGrpSpPr/>
            <p:nvPr/>
          </p:nvGrpSpPr>
          <p:grpSpPr>
            <a:xfrm>
              <a:off x="2143475" y="-3234090"/>
              <a:ext cx="983634" cy="1552892"/>
              <a:chOff x="2143475" y="-3234090"/>
              <a:chExt cx="983634" cy="1552892"/>
            </a:xfrm>
          </p:grpSpPr>
          <p:sp>
            <p:nvSpPr>
              <p:cNvPr id="1090" name="Google Shape;1090;p48"/>
              <p:cNvSpPr/>
              <p:nvPr/>
            </p:nvSpPr>
            <p:spPr>
              <a:xfrm>
                <a:off x="2143475" y="-1752824"/>
                <a:ext cx="983634" cy="71626"/>
              </a:xfrm>
              <a:custGeom>
                <a:avLst/>
                <a:gdLst/>
                <a:ahLst/>
                <a:cxnLst/>
                <a:rect l="l" t="t" r="r" b="b"/>
                <a:pathLst>
                  <a:path w="12909" h="940" extrusionOk="0">
                    <a:moveTo>
                      <a:pt x="422" y="1"/>
                    </a:moveTo>
                    <a:cubicBezTo>
                      <a:pt x="195" y="1"/>
                      <a:pt x="1" y="184"/>
                      <a:pt x="1" y="411"/>
                    </a:cubicBezTo>
                    <a:lnTo>
                      <a:pt x="1" y="518"/>
                    </a:lnTo>
                    <a:cubicBezTo>
                      <a:pt x="1" y="745"/>
                      <a:pt x="195" y="939"/>
                      <a:pt x="422" y="939"/>
                    </a:cubicBezTo>
                    <a:lnTo>
                      <a:pt x="12487" y="939"/>
                    </a:lnTo>
                    <a:cubicBezTo>
                      <a:pt x="12724" y="939"/>
                      <a:pt x="12908" y="745"/>
                      <a:pt x="12908" y="518"/>
                    </a:cubicBezTo>
                    <a:lnTo>
                      <a:pt x="12908" y="411"/>
                    </a:lnTo>
                    <a:cubicBezTo>
                      <a:pt x="12908" y="184"/>
                      <a:pt x="12724" y="1"/>
                      <a:pt x="124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48"/>
              <p:cNvSpPr/>
              <p:nvPr/>
            </p:nvSpPr>
            <p:spPr>
              <a:xfrm>
                <a:off x="2143475" y="-2125807"/>
                <a:ext cx="983634" cy="70711"/>
              </a:xfrm>
              <a:custGeom>
                <a:avLst/>
                <a:gdLst/>
                <a:ahLst/>
                <a:cxnLst/>
                <a:rect l="l" t="t" r="r" b="b"/>
                <a:pathLst>
                  <a:path w="12909" h="928" extrusionOk="0">
                    <a:moveTo>
                      <a:pt x="422" y="0"/>
                    </a:moveTo>
                    <a:cubicBezTo>
                      <a:pt x="195" y="0"/>
                      <a:pt x="1" y="184"/>
                      <a:pt x="1" y="410"/>
                    </a:cubicBezTo>
                    <a:lnTo>
                      <a:pt x="1" y="518"/>
                    </a:lnTo>
                    <a:cubicBezTo>
                      <a:pt x="1" y="745"/>
                      <a:pt x="195" y="928"/>
                      <a:pt x="422" y="928"/>
                    </a:cubicBezTo>
                    <a:lnTo>
                      <a:pt x="12487" y="928"/>
                    </a:lnTo>
                    <a:cubicBezTo>
                      <a:pt x="12724" y="928"/>
                      <a:pt x="12908" y="745"/>
                      <a:pt x="12908" y="518"/>
                    </a:cubicBezTo>
                    <a:lnTo>
                      <a:pt x="12908" y="410"/>
                    </a:lnTo>
                    <a:cubicBezTo>
                      <a:pt x="12908" y="184"/>
                      <a:pt x="12724" y="0"/>
                      <a:pt x="124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48"/>
              <p:cNvSpPr/>
              <p:nvPr/>
            </p:nvSpPr>
            <p:spPr>
              <a:xfrm>
                <a:off x="2143475" y="-2523478"/>
                <a:ext cx="983634" cy="71626"/>
              </a:xfrm>
              <a:custGeom>
                <a:avLst/>
                <a:gdLst/>
                <a:ahLst/>
                <a:cxnLst/>
                <a:rect l="l" t="t" r="r" b="b"/>
                <a:pathLst>
                  <a:path w="12909" h="940" extrusionOk="0">
                    <a:moveTo>
                      <a:pt x="422" y="1"/>
                    </a:moveTo>
                    <a:cubicBezTo>
                      <a:pt x="195" y="1"/>
                      <a:pt x="1" y="195"/>
                      <a:pt x="1" y="422"/>
                    </a:cubicBezTo>
                    <a:lnTo>
                      <a:pt x="1" y="518"/>
                    </a:lnTo>
                    <a:cubicBezTo>
                      <a:pt x="1" y="745"/>
                      <a:pt x="195" y="939"/>
                      <a:pt x="422" y="939"/>
                    </a:cubicBezTo>
                    <a:lnTo>
                      <a:pt x="12487" y="939"/>
                    </a:lnTo>
                    <a:cubicBezTo>
                      <a:pt x="12724" y="939"/>
                      <a:pt x="12908" y="745"/>
                      <a:pt x="12908" y="518"/>
                    </a:cubicBezTo>
                    <a:lnTo>
                      <a:pt x="12908" y="422"/>
                    </a:lnTo>
                    <a:cubicBezTo>
                      <a:pt x="12908" y="195"/>
                      <a:pt x="12724" y="1"/>
                      <a:pt x="124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48"/>
              <p:cNvSpPr/>
              <p:nvPr/>
            </p:nvSpPr>
            <p:spPr>
              <a:xfrm>
                <a:off x="2205194" y="-3000318"/>
                <a:ext cx="858593" cy="1282937"/>
              </a:xfrm>
              <a:custGeom>
                <a:avLst/>
                <a:gdLst/>
                <a:ahLst/>
                <a:cxnLst/>
                <a:rect l="l" t="t" r="r" b="b"/>
                <a:pathLst>
                  <a:path w="11268" h="16837" extrusionOk="0">
                    <a:moveTo>
                      <a:pt x="4119" y="695"/>
                    </a:moveTo>
                    <a:cubicBezTo>
                      <a:pt x="4367" y="695"/>
                      <a:pt x="4604" y="728"/>
                      <a:pt x="4841" y="760"/>
                    </a:cubicBezTo>
                    <a:cubicBezTo>
                      <a:pt x="3655" y="1385"/>
                      <a:pt x="2728" y="2442"/>
                      <a:pt x="2329" y="3800"/>
                    </a:cubicBezTo>
                    <a:cubicBezTo>
                      <a:pt x="2038" y="4760"/>
                      <a:pt x="2145" y="5860"/>
                      <a:pt x="2145" y="6852"/>
                    </a:cubicBezTo>
                    <a:lnTo>
                      <a:pt x="2145" y="15910"/>
                    </a:lnTo>
                    <a:lnTo>
                      <a:pt x="2145" y="16319"/>
                    </a:lnTo>
                    <a:lnTo>
                      <a:pt x="571" y="16319"/>
                    </a:lnTo>
                    <a:lnTo>
                      <a:pt x="571" y="9009"/>
                    </a:lnTo>
                    <a:lnTo>
                      <a:pt x="571" y="5375"/>
                    </a:lnTo>
                    <a:cubicBezTo>
                      <a:pt x="571" y="3445"/>
                      <a:pt x="1542" y="1763"/>
                      <a:pt x="3321" y="954"/>
                    </a:cubicBezTo>
                    <a:cubicBezTo>
                      <a:pt x="3580" y="835"/>
                      <a:pt x="3849" y="749"/>
                      <a:pt x="4119" y="695"/>
                    </a:cubicBezTo>
                    <a:close/>
                    <a:moveTo>
                      <a:pt x="5391" y="1061"/>
                    </a:moveTo>
                    <a:lnTo>
                      <a:pt x="5391" y="15920"/>
                    </a:lnTo>
                    <a:lnTo>
                      <a:pt x="5391" y="16319"/>
                    </a:lnTo>
                    <a:lnTo>
                      <a:pt x="2663" y="16319"/>
                    </a:lnTo>
                    <a:lnTo>
                      <a:pt x="2663" y="9009"/>
                    </a:lnTo>
                    <a:lnTo>
                      <a:pt x="2663" y="5375"/>
                    </a:lnTo>
                    <a:cubicBezTo>
                      <a:pt x="2663" y="3488"/>
                      <a:pt x="3633" y="1827"/>
                      <a:pt x="5391" y="1061"/>
                    </a:cubicBezTo>
                    <a:close/>
                    <a:moveTo>
                      <a:pt x="5919" y="1083"/>
                    </a:moveTo>
                    <a:cubicBezTo>
                      <a:pt x="7494" y="1773"/>
                      <a:pt x="8637" y="3294"/>
                      <a:pt x="8637" y="5137"/>
                    </a:cubicBezTo>
                    <a:lnTo>
                      <a:pt x="8637" y="7855"/>
                    </a:lnTo>
                    <a:lnTo>
                      <a:pt x="8637" y="16319"/>
                    </a:lnTo>
                    <a:lnTo>
                      <a:pt x="5919" y="16319"/>
                    </a:lnTo>
                    <a:lnTo>
                      <a:pt x="5919" y="1342"/>
                    </a:lnTo>
                    <a:lnTo>
                      <a:pt x="5919" y="1083"/>
                    </a:lnTo>
                    <a:close/>
                    <a:moveTo>
                      <a:pt x="7160" y="695"/>
                    </a:moveTo>
                    <a:cubicBezTo>
                      <a:pt x="7915" y="857"/>
                      <a:pt x="8605" y="1212"/>
                      <a:pt x="9197" y="1730"/>
                    </a:cubicBezTo>
                    <a:cubicBezTo>
                      <a:pt x="10146" y="2549"/>
                      <a:pt x="10685" y="3747"/>
                      <a:pt x="10740" y="4986"/>
                    </a:cubicBezTo>
                    <a:cubicBezTo>
                      <a:pt x="10750" y="5256"/>
                      <a:pt x="10740" y="5537"/>
                      <a:pt x="10740" y="5795"/>
                    </a:cubicBezTo>
                    <a:lnTo>
                      <a:pt x="10740" y="14863"/>
                    </a:lnTo>
                    <a:lnTo>
                      <a:pt x="10740" y="16319"/>
                    </a:lnTo>
                    <a:lnTo>
                      <a:pt x="9165" y="16319"/>
                    </a:lnTo>
                    <a:lnTo>
                      <a:pt x="9165" y="9009"/>
                    </a:lnTo>
                    <a:lnTo>
                      <a:pt x="9165" y="5375"/>
                    </a:lnTo>
                    <a:cubicBezTo>
                      <a:pt x="9165" y="3661"/>
                      <a:pt x="8486" y="2161"/>
                      <a:pt x="7105" y="1126"/>
                    </a:cubicBezTo>
                    <a:cubicBezTo>
                      <a:pt x="6911" y="986"/>
                      <a:pt x="6707" y="857"/>
                      <a:pt x="6491" y="749"/>
                    </a:cubicBezTo>
                    <a:cubicBezTo>
                      <a:pt x="6717" y="716"/>
                      <a:pt x="6933" y="706"/>
                      <a:pt x="7160" y="695"/>
                    </a:cubicBezTo>
                    <a:close/>
                    <a:moveTo>
                      <a:pt x="5620" y="1"/>
                    </a:moveTo>
                    <a:cubicBezTo>
                      <a:pt x="5087" y="1"/>
                      <a:pt x="4557" y="58"/>
                      <a:pt x="4054" y="167"/>
                    </a:cubicBezTo>
                    <a:cubicBezTo>
                      <a:pt x="4022" y="177"/>
                      <a:pt x="3990" y="177"/>
                      <a:pt x="3968" y="189"/>
                    </a:cubicBezTo>
                    <a:cubicBezTo>
                      <a:pt x="3903" y="210"/>
                      <a:pt x="3839" y="220"/>
                      <a:pt x="3774" y="232"/>
                    </a:cubicBezTo>
                    <a:cubicBezTo>
                      <a:pt x="1574" y="814"/>
                      <a:pt x="75" y="2906"/>
                      <a:pt x="43" y="5137"/>
                    </a:cubicBezTo>
                    <a:cubicBezTo>
                      <a:pt x="0" y="7660"/>
                      <a:pt x="43" y="10184"/>
                      <a:pt x="43" y="12707"/>
                    </a:cubicBezTo>
                    <a:lnTo>
                      <a:pt x="43" y="16578"/>
                    </a:lnTo>
                    <a:cubicBezTo>
                      <a:pt x="43" y="16718"/>
                      <a:pt x="161" y="16837"/>
                      <a:pt x="302" y="16837"/>
                    </a:cubicBezTo>
                    <a:lnTo>
                      <a:pt x="10998" y="16837"/>
                    </a:lnTo>
                    <a:cubicBezTo>
                      <a:pt x="11085" y="16837"/>
                      <a:pt x="11138" y="16815"/>
                      <a:pt x="11181" y="16772"/>
                    </a:cubicBezTo>
                    <a:cubicBezTo>
                      <a:pt x="11181" y="16772"/>
                      <a:pt x="11181" y="16761"/>
                      <a:pt x="11192" y="16761"/>
                    </a:cubicBezTo>
                    <a:lnTo>
                      <a:pt x="11192" y="16751"/>
                    </a:lnTo>
                    <a:cubicBezTo>
                      <a:pt x="11236" y="16707"/>
                      <a:pt x="11267" y="16653"/>
                      <a:pt x="11267" y="16578"/>
                    </a:cubicBezTo>
                    <a:lnTo>
                      <a:pt x="11267" y="9009"/>
                    </a:lnTo>
                    <a:lnTo>
                      <a:pt x="11267" y="5375"/>
                    </a:lnTo>
                    <a:cubicBezTo>
                      <a:pt x="11267" y="3682"/>
                      <a:pt x="10599" y="2075"/>
                      <a:pt x="9197" y="1051"/>
                    </a:cubicBezTo>
                    <a:cubicBezTo>
                      <a:pt x="8669" y="663"/>
                      <a:pt x="8044" y="393"/>
                      <a:pt x="7386" y="220"/>
                    </a:cubicBezTo>
                    <a:cubicBezTo>
                      <a:pt x="7354" y="189"/>
                      <a:pt x="7299" y="167"/>
                      <a:pt x="7224" y="167"/>
                    </a:cubicBezTo>
                    <a:lnTo>
                      <a:pt x="7170" y="167"/>
                    </a:lnTo>
                    <a:cubicBezTo>
                      <a:pt x="6665" y="55"/>
                      <a:pt x="6141" y="1"/>
                      <a:pt x="5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48"/>
              <p:cNvSpPr/>
              <p:nvPr/>
            </p:nvSpPr>
            <p:spPr>
              <a:xfrm>
                <a:off x="2497638" y="-3234090"/>
                <a:ext cx="275302" cy="275225"/>
              </a:xfrm>
              <a:custGeom>
                <a:avLst/>
                <a:gdLst/>
                <a:ahLst/>
                <a:cxnLst/>
                <a:rect l="l" t="t" r="r" b="b"/>
                <a:pathLst>
                  <a:path w="3613" h="3612" extrusionOk="0">
                    <a:moveTo>
                      <a:pt x="1812" y="593"/>
                    </a:moveTo>
                    <a:cubicBezTo>
                      <a:pt x="2481" y="593"/>
                      <a:pt x="3020" y="1132"/>
                      <a:pt x="3020" y="1812"/>
                    </a:cubicBezTo>
                    <a:cubicBezTo>
                      <a:pt x="3020" y="2480"/>
                      <a:pt x="2481" y="3019"/>
                      <a:pt x="1812" y="3019"/>
                    </a:cubicBezTo>
                    <a:cubicBezTo>
                      <a:pt x="1132" y="3019"/>
                      <a:pt x="593" y="2480"/>
                      <a:pt x="593" y="1812"/>
                    </a:cubicBezTo>
                    <a:cubicBezTo>
                      <a:pt x="593" y="1132"/>
                      <a:pt x="1132" y="593"/>
                      <a:pt x="1812" y="593"/>
                    </a:cubicBezTo>
                    <a:close/>
                    <a:moveTo>
                      <a:pt x="1812" y="0"/>
                    </a:moveTo>
                    <a:cubicBezTo>
                      <a:pt x="809" y="0"/>
                      <a:pt x="1" y="808"/>
                      <a:pt x="1" y="1812"/>
                    </a:cubicBezTo>
                    <a:cubicBezTo>
                      <a:pt x="1" y="2804"/>
                      <a:pt x="809" y="3612"/>
                      <a:pt x="1812" y="3612"/>
                    </a:cubicBezTo>
                    <a:cubicBezTo>
                      <a:pt x="2804" y="3612"/>
                      <a:pt x="3612" y="2804"/>
                      <a:pt x="3612" y="1812"/>
                    </a:cubicBezTo>
                    <a:cubicBezTo>
                      <a:pt x="3612" y="808"/>
                      <a:pt x="2804"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48"/>
              <p:cNvSpPr/>
              <p:nvPr/>
            </p:nvSpPr>
            <p:spPr>
              <a:xfrm>
                <a:off x="2143475" y="-3096098"/>
                <a:ext cx="354242" cy="1064022"/>
              </a:xfrm>
              <a:custGeom>
                <a:avLst/>
                <a:gdLst/>
                <a:ahLst/>
                <a:cxnLst/>
                <a:rect l="l" t="t" r="r" b="b"/>
                <a:pathLst>
                  <a:path w="4649" h="13964" extrusionOk="0">
                    <a:moveTo>
                      <a:pt x="853" y="13662"/>
                    </a:moveTo>
                    <a:lnTo>
                      <a:pt x="853" y="13662"/>
                    </a:lnTo>
                    <a:lnTo>
                      <a:pt x="853" y="13964"/>
                    </a:lnTo>
                    <a:lnTo>
                      <a:pt x="853" y="13662"/>
                    </a:lnTo>
                    <a:close/>
                    <a:moveTo>
                      <a:pt x="842" y="11171"/>
                    </a:moveTo>
                    <a:cubicBezTo>
                      <a:pt x="842" y="11689"/>
                      <a:pt x="853" y="12207"/>
                      <a:pt x="853" y="12734"/>
                    </a:cubicBezTo>
                    <a:lnTo>
                      <a:pt x="422" y="12734"/>
                    </a:lnTo>
                    <a:cubicBezTo>
                      <a:pt x="195" y="12734"/>
                      <a:pt x="1" y="12918"/>
                      <a:pt x="1" y="13144"/>
                    </a:cubicBezTo>
                    <a:lnTo>
                      <a:pt x="1" y="13144"/>
                    </a:lnTo>
                    <a:cubicBezTo>
                      <a:pt x="1" y="12918"/>
                      <a:pt x="195" y="12734"/>
                      <a:pt x="422" y="12734"/>
                    </a:cubicBezTo>
                    <a:lnTo>
                      <a:pt x="853" y="12734"/>
                    </a:lnTo>
                    <a:cubicBezTo>
                      <a:pt x="853" y="12207"/>
                      <a:pt x="842" y="11689"/>
                      <a:pt x="842" y="11171"/>
                    </a:cubicBezTo>
                    <a:close/>
                    <a:moveTo>
                      <a:pt x="1381" y="6632"/>
                    </a:moveTo>
                    <a:lnTo>
                      <a:pt x="1381" y="6632"/>
                    </a:lnTo>
                    <a:lnTo>
                      <a:pt x="1381" y="7516"/>
                    </a:lnTo>
                    <a:lnTo>
                      <a:pt x="2945" y="7516"/>
                    </a:lnTo>
                    <a:cubicBezTo>
                      <a:pt x="2945" y="7354"/>
                      <a:pt x="2934" y="7203"/>
                      <a:pt x="2934" y="7041"/>
                    </a:cubicBezTo>
                    <a:cubicBezTo>
                      <a:pt x="2934" y="7203"/>
                      <a:pt x="2945" y="7354"/>
                      <a:pt x="2945" y="7516"/>
                    </a:cubicBezTo>
                    <a:lnTo>
                      <a:pt x="1381" y="7516"/>
                    </a:lnTo>
                    <a:lnTo>
                      <a:pt x="1381" y="6632"/>
                    </a:lnTo>
                    <a:close/>
                    <a:moveTo>
                      <a:pt x="3128" y="5068"/>
                    </a:moveTo>
                    <a:lnTo>
                      <a:pt x="3128" y="5068"/>
                    </a:lnTo>
                    <a:lnTo>
                      <a:pt x="3128" y="5068"/>
                    </a:lnTo>
                    <a:close/>
                    <a:moveTo>
                      <a:pt x="4649" y="33"/>
                    </a:moveTo>
                    <a:lnTo>
                      <a:pt x="4649" y="33"/>
                    </a:lnTo>
                    <a:lnTo>
                      <a:pt x="4649" y="33"/>
                    </a:lnTo>
                    <a:close/>
                    <a:moveTo>
                      <a:pt x="4649" y="33"/>
                    </a:moveTo>
                    <a:lnTo>
                      <a:pt x="4649" y="33"/>
                    </a:lnTo>
                    <a:lnTo>
                      <a:pt x="4649" y="33"/>
                    </a:lnTo>
                    <a:close/>
                    <a:moveTo>
                      <a:pt x="4649" y="22"/>
                    </a:moveTo>
                    <a:lnTo>
                      <a:pt x="4649" y="22"/>
                    </a:lnTo>
                    <a:lnTo>
                      <a:pt x="4649" y="22"/>
                    </a:lnTo>
                    <a:close/>
                    <a:moveTo>
                      <a:pt x="4649" y="11"/>
                    </a:moveTo>
                    <a:lnTo>
                      <a:pt x="4649" y="22"/>
                    </a:lnTo>
                    <a:lnTo>
                      <a:pt x="4649" y="11"/>
                    </a:lnTo>
                    <a:close/>
                    <a:moveTo>
                      <a:pt x="4649" y="11"/>
                    </a:moveTo>
                    <a:lnTo>
                      <a:pt x="4649" y="11"/>
                    </a:lnTo>
                    <a:lnTo>
                      <a:pt x="4649" y="11"/>
                    </a:lnTo>
                    <a:close/>
                    <a:moveTo>
                      <a:pt x="4649" y="1"/>
                    </a:moveTo>
                    <a:lnTo>
                      <a:pt x="46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48"/>
              <p:cNvSpPr/>
              <p:nvPr/>
            </p:nvSpPr>
            <p:spPr>
              <a:xfrm>
                <a:off x="2143475" y="-1752824"/>
                <a:ext cx="492312" cy="71626"/>
              </a:xfrm>
              <a:custGeom>
                <a:avLst/>
                <a:gdLst/>
                <a:ahLst/>
                <a:cxnLst/>
                <a:rect l="l" t="t" r="r" b="b"/>
                <a:pathLst>
                  <a:path w="6461" h="940" extrusionOk="0">
                    <a:moveTo>
                      <a:pt x="422" y="1"/>
                    </a:moveTo>
                    <a:cubicBezTo>
                      <a:pt x="195" y="1"/>
                      <a:pt x="1" y="184"/>
                      <a:pt x="1" y="411"/>
                    </a:cubicBezTo>
                    <a:lnTo>
                      <a:pt x="1" y="518"/>
                    </a:lnTo>
                    <a:cubicBezTo>
                      <a:pt x="1" y="745"/>
                      <a:pt x="195" y="939"/>
                      <a:pt x="422" y="939"/>
                    </a:cubicBezTo>
                    <a:lnTo>
                      <a:pt x="6460" y="939"/>
                    </a:lnTo>
                    <a:lnTo>
                      <a:pt x="6460" y="465"/>
                    </a:lnTo>
                    <a:lnTo>
                      <a:pt x="1112" y="465"/>
                    </a:lnTo>
                    <a:cubicBezTo>
                      <a:pt x="971" y="465"/>
                      <a:pt x="853" y="346"/>
                      <a:pt x="853" y="206"/>
                    </a:cubicBezTo>
                    <a:lnTo>
                      <a:pt x="8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48"/>
              <p:cNvSpPr/>
              <p:nvPr/>
            </p:nvSpPr>
            <p:spPr>
              <a:xfrm>
                <a:off x="2143475" y="-2125807"/>
                <a:ext cx="472577" cy="70711"/>
              </a:xfrm>
              <a:custGeom>
                <a:avLst/>
                <a:gdLst/>
                <a:ahLst/>
                <a:cxnLst/>
                <a:rect l="l" t="t" r="r" b="b"/>
                <a:pathLst>
                  <a:path w="6202" h="928" extrusionOk="0">
                    <a:moveTo>
                      <a:pt x="422" y="0"/>
                    </a:moveTo>
                    <a:cubicBezTo>
                      <a:pt x="195" y="0"/>
                      <a:pt x="1" y="184"/>
                      <a:pt x="1" y="410"/>
                    </a:cubicBezTo>
                    <a:lnTo>
                      <a:pt x="1" y="518"/>
                    </a:lnTo>
                    <a:cubicBezTo>
                      <a:pt x="1" y="745"/>
                      <a:pt x="195" y="928"/>
                      <a:pt x="422" y="928"/>
                    </a:cubicBezTo>
                    <a:lnTo>
                      <a:pt x="853" y="928"/>
                    </a:lnTo>
                    <a:lnTo>
                      <a:pt x="853" y="0"/>
                    </a:lnTo>
                    <a:close/>
                    <a:moveTo>
                      <a:pt x="1381" y="0"/>
                    </a:moveTo>
                    <a:lnTo>
                      <a:pt x="1381" y="928"/>
                    </a:lnTo>
                    <a:lnTo>
                      <a:pt x="2955" y="928"/>
                    </a:lnTo>
                    <a:lnTo>
                      <a:pt x="2955" y="0"/>
                    </a:lnTo>
                    <a:close/>
                    <a:moveTo>
                      <a:pt x="3473" y="0"/>
                    </a:moveTo>
                    <a:lnTo>
                      <a:pt x="3473" y="928"/>
                    </a:lnTo>
                    <a:lnTo>
                      <a:pt x="6201" y="928"/>
                    </a:lnTo>
                    <a:lnTo>
                      <a:pt x="62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48"/>
              <p:cNvSpPr/>
              <p:nvPr/>
            </p:nvSpPr>
            <p:spPr>
              <a:xfrm>
                <a:off x="2143475" y="-2523478"/>
                <a:ext cx="472577" cy="71626"/>
              </a:xfrm>
              <a:custGeom>
                <a:avLst/>
                <a:gdLst/>
                <a:ahLst/>
                <a:cxnLst/>
                <a:rect l="l" t="t" r="r" b="b"/>
                <a:pathLst>
                  <a:path w="6202" h="940" extrusionOk="0">
                    <a:moveTo>
                      <a:pt x="422" y="1"/>
                    </a:moveTo>
                    <a:cubicBezTo>
                      <a:pt x="195" y="1"/>
                      <a:pt x="1" y="195"/>
                      <a:pt x="1" y="422"/>
                    </a:cubicBezTo>
                    <a:lnTo>
                      <a:pt x="1" y="518"/>
                    </a:lnTo>
                    <a:cubicBezTo>
                      <a:pt x="1" y="745"/>
                      <a:pt x="195" y="939"/>
                      <a:pt x="422" y="939"/>
                    </a:cubicBezTo>
                    <a:lnTo>
                      <a:pt x="832" y="939"/>
                    </a:lnTo>
                    <a:cubicBezTo>
                      <a:pt x="832" y="626"/>
                      <a:pt x="842" y="314"/>
                      <a:pt x="842" y="1"/>
                    </a:cubicBezTo>
                    <a:close/>
                    <a:moveTo>
                      <a:pt x="1381" y="1"/>
                    </a:moveTo>
                    <a:lnTo>
                      <a:pt x="1381" y="939"/>
                    </a:lnTo>
                    <a:lnTo>
                      <a:pt x="2955" y="939"/>
                    </a:lnTo>
                    <a:lnTo>
                      <a:pt x="2955" y="594"/>
                    </a:lnTo>
                    <a:cubicBezTo>
                      <a:pt x="2955" y="400"/>
                      <a:pt x="2945" y="206"/>
                      <a:pt x="2945" y="1"/>
                    </a:cubicBezTo>
                    <a:close/>
                    <a:moveTo>
                      <a:pt x="3473" y="1"/>
                    </a:moveTo>
                    <a:lnTo>
                      <a:pt x="3473" y="939"/>
                    </a:lnTo>
                    <a:lnTo>
                      <a:pt x="6201" y="939"/>
                    </a:lnTo>
                    <a:lnTo>
                      <a:pt x="62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48"/>
              <p:cNvSpPr/>
              <p:nvPr/>
            </p:nvSpPr>
            <p:spPr>
              <a:xfrm>
                <a:off x="2206795" y="-2992546"/>
                <a:ext cx="428992" cy="1275165"/>
              </a:xfrm>
              <a:custGeom>
                <a:avLst/>
                <a:gdLst/>
                <a:ahLst/>
                <a:cxnLst/>
                <a:rect l="l" t="t" r="r" b="b"/>
                <a:pathLst>
                  <a:path w="5630" h="16735" extrusionOk="0">
                    <a:moveTo>
                      <a:pt x="4098" y="593"/>
                    </a:moveTo>
                    <a:cubicBezTo>
                      <a:pt x="4346" y="593"/>
                      <a:pt x="4583" y="626"/>
                      <a:pt x="4820" y="658"/>
                    </a:cubicBezTo>
                    <a:cubicBezTo>
                      <a:pt x="3634" y="1283"/>
                      <a:pt x="2707" y="2340"/>
                      <a:pt x="2308" y="3698"/>
                    </a:cubicBezTo>
                    <a:cubicBezTo>
                      <a:pt x="2308" y="3698"/>
                      <a:pt x="2297" y="3698"/>
                      <a:pt x="2297" y="3709"/>
                    </a:cubicBezTo>
                    <a:cubicBezTo>
                      <a:pt x="2114" y="4324"/>
                      <a:pt x="2103" y="5003"/>
                      <a:pt x="2103" y="5682"/>
                    </a:cubicBezTo>
                    <a:cubicBezTo>
                      <a:pt x="2103" y="5844"/>
                      <a:pt x="2114" y="5995"/>
                      <a:pt x="2114" y="6157"/>
                    </a:cubicBezTo>
                    <a:cubicBezTo>
                      <a:pt x="2114" y="6362"/>
                      <a:pt x="2124" y="6556"/>
                      <a:pt x="2124" y="6750"/>
                    </a:cubicBezTo>
                    <a:lnTo>
                      <a:pt x="2124" y="7095"/>
                    </a:lnTo>
                    <a:lnTo>
                      <a:pt x="2124" y="11375"/>
                    </a:lnTo>
                    <a:lnTo>
                      <a:pt x="2124" y="12303"/>
                    </a:lnTo>
                    <a:lnTo>
                      <a:pt x="2124" y="15808"/>
                    </a:lnTo>
                    <a:lnTo>
                      <a:pt x="2124" y="16217"/>
                    </a:lnTo>
                    <a:lnTo>
                      <a:pt x="550" y="16217"/>
                    </a:lnTo>
                    <a:lnTo>
                      <a:pt x="550" y="12303"/>
                    </a:lnTo>
                    <a:lnTo>
                      <a:pt x="550" y="11375"/>
                    </a:lnTo>
                    <a:lnTo>
                      <a:pt x="550" y="8907"/>
                    </a:lnTo>
                    <a:lnTo>
                      <a:pt x="550" y="7095"/>
                    </a:lnTo>
                    <a:lnTo>
                      <a:pt x="550" y="6157"/>
                    </a:lnTo>
                    <a:lnTo>
                      <a:pt x="550" y="5273"/>
                    </a:lnTo>
                    <a:cubicBezTo>
                      <a:pt x="550" y="3343"/>
                      <a:pt x="1521" y="1661"/>
                      <a:pt x="3300" y="852"/>
                    </a:cubicBezTo>
                    <a:cubicBezTo>
                      <a:pt x="3559" y="733"/>
                      <a:pt x="3828" y="647"/>
                      <a:pt x="4098" y="593"/>
                    </a:cubicBezTo>
                    <a:close/>
                    <a:moveTo>
                      <a:pt x="5370" y="959"/>
                    </a:moveTo>
                    <a:lnTo>
                      <a:pt x="5370" y="6157"/>
                    </a:lnTo>
                    <a:lnTo>
                      <a:pt x="5370" y="7095"/>
                    </a:lnTo>
                    <a:lnTo>
                      <a:pt x="5370" y="11375"/>
                    </a:lnTo>
                    <a:lnTo>
                      <a:pt x="5370" y="12303"/>
                    </a:lnTo>
                    <a:lnTo>
                      <a:pt x="5370" y="15818"/>
                    </a:lnTo>
                    <a:lnTo>
                      <a:pt x="5370" y="16217"/>
                    </a:lnTo>
                    <a:lnTo>
                      <a:pt x="2642" y="16217"/>
                    </a:lnTo>
                    <a:lnTo>
                      <a:pt x="2642" y="12303"/>
                    </a:lnTo>
                    <a:lnTo>
                      <a:pt x="2642" y="11375"/>
                    </a:lnTo>
                    <a:lnTo>
                      <a:pt x="2642" y="8907"/>
                    </a:lnTo>
                    <a:lnTo>
                      <a:pt x="2642" y="7095"/>
                    </a:lnTo>
                    <a:lnTo>
                      <a:pt x="2642" y="6157"/>
                    </a:lnTo>
                    <a:lnTo>
                      <a:pt x="2642" y="5273"/>
                    </a:lnTo>
                    <a:cubicBezTo>
                      <a:pt x="2642" y="3386"/>
                      <a:pt x="3612" y="1725"/>
                      <a:pt x="5370" y="959"/>
                    </a:cubicBezTo>
                    <a:close/>
                    <a:moveTo>
                      <a:pt x="4432" y="0"/>
                    </a:moveTo>
                    <a:cubicBezTo>
                      <a:pt x="4302" y="22"/>
                      <a:pt x="4163" y="43"/>
                      <a:pt x="4033" y="65"/>
                    </a:cubicBezTo>
                    <a:cubicBezTo>
                      <a:pt x="4001" y="75"/>
                      <a:pt x="3969" y="75"/>
                      <a:pt x="3947" y="87"/>
                    </a:cubicBezTo>
                    <a:cubicBezTo>
                      <a:pt x="3882" y="108"/>
                      <a:pt x="3818" y="118"/>
                      <a:pt x="3753" y="130"/>
                    </a:cubicBezTo>
                    <a:cubicBezTo>
                      <a:pt x="1553" y="712"/>
                      <a:pt x="54" y="2804"/>
                      <a:pt x="22" y="5035"/>
                    </a:cubicBezTo>
                    <a:cubicBezTo>
                      <a:pt x="11" y="5413"/>
                      <a:pt x="11" y="5780"/>
                      <a:pt x="11" y="6157"/>
                    </a:cubicBezTo>
                    <a:cubicBezTo>
                      <a:pt x="11" y="6470"/>
                      <a:pt x="1" y="6782"/>
                      <a:pt x="1" y="7095"/>
                    </a:cubicBezTo>
                    <a:cubicBezTo>
                      <a:pt x="1" y="8001"/>
                      <a:pt x="11" y="8907"/>
                      <a:pt x="11" y="9812"/>
                    </a:cubicBezTo>
                    <a:cubicBezTo>
                      <a:pt x="11" y="10330"/>
                      <a:pt x="22" y="10848"/>
                      <a:pt x="22" y="11375"/>
                    </a:cubicBezTo>
                    <a:lnTo>
                      <a:pt x="22" y="12303"/>
                    </a:lnTo>
                    <a:lnTo>
                      <a:pt x="22" y="12605"/>
                    </a:lnTo>
                    <a:lnTo>
                      <a:pt x="22" y="16271"/>
                    </a:lnTo>
                    <a:lnTo>
                      <a:pt x="22" y="16476"/>
                    </a:lnTo>
                    <a:cubicBezTo>
                      <a:pt x="22" y="16616"/>
                      <a:pt x="140" y="16735"/>
                      <a:pt x="281" y="16735"/>
                    </a:cubicBezTo>
                    <a:lnTo>
                      <a:pt x="5629" y="16735"/>
                    </a:lnTo>
                    <a:lnTo>
                      <a:pt x="5629" y="442"/>
                    </a:lnTo>
                    <a:cubicBezTo>
                      <a:pt x="5165" y="442"/>
                      <a:pt x="4745" y="281"/>
                      <a:pt x="4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48"/>
              <p:cNvSpPr/>
              <p:nvPr/>
            </p:nvSpPr>
            <p:spPr>
              <a:xfrm>
                <a:off x="2497638" y="-3234090"/>
                <a:ext cx="138146" cy="275225"/>
              </a:xfrm>
              <a:custGeom>
                <a:avLst/>
                <a:gdLst/>
                <a:ahLst/>
                <a:cxnLst/>
                <a:rect l="l" t="t" r="r" b="b"/>
                <a:pathLst>
                  <a:path w="1813" h="3612" extrusionOk="0">
                    <a:moveTo>
                      <a:pt x="1812" y="0"/>
                    </a:moveTo>
                    <a:cubicBezTo>
                      <a:pt x="809" y="0"/>
                      <a:pt x="1" y="808"/>
                      <a:pt x="1" y="1812"/>
                    </a:cubicBezTo>
                    <a:lnTo>
                      <a:pt x="1" y="1822"/>
                    </a:lnTo>
                    <a:lnTo>
                      <a:pt x="1" y="1833"/>
                    </a:lnTo>
                    <a:lnTo>
                      <a:pt x="1" y="1844"/>
                    </a:lnTo>
                    <a:cubicBezTo>
                      <a:pt x="11" y="2372"/>
                      <a:pt x="248" y="2847"/>
                      <a:pt x="615" y="3170"/>
                    </a:cubicBezTo>
                    <a:cubicBezTo>
                      <a:pt x="928" y="3451"/>
                      <a:pt x="1348" y="3612"/>
                      <a:pt x="1812" y="3612"/>
                    </a:cubicBezTo>
                    <a:lnTo>
                      <a:pt x="1812" y="3019"/>
                    </a:lnTo>
                    <a:cubicBezTo>
                      <a:pt x="1132" y="3019"/>
                      <a:pt x="593" y="2480"/>
                      <a:pt x="593" y="1812"/>
                    </a:cubicBezTo>
                    <a:cubicBezTo>
                      <a:pt x="593" y="1132"/>
                      <a:pt x="1132" y="593"/>
                      <a:pt x="1812" y="593"/>
                    </a:cubicBezTo>
                    <a:lnTo>
                      <a:pt x="18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01" name="Google Shape;1101;p48"/>
          <p:cNvGrpSpPr/>
          <p:nvPr/>
        </p:nvGrpSpPr>
        <p:grpSpPr>
          <a:xfrm rot="-1800044">
            <a:off x="771165" y="625849"/>
            <a:ext cx="831667" cy="614093"/>
            <a:chOff x="2304975" y="-1406686"/>
            <a:chExt cx="831686" cy="614106"/>
          </a:xfrm>
        </p:grpSpPr>
        <p:sp>
          <p:nvSpPr>
            <p:cNvPr id="1102" name="Google Shape;1102;p48"/>
            <p:cNvSpPr/>
            <p:nvPr/>
          </p:nvSpPr>
          <p:spPr>
            <a:xfrm>
              <a:off x="2304975" y="-1406675"/>
              <a:ext cx="831686" cy="614096"/>
            </a:xfrm>
            <a:custGeom>
              <a:avLst/>
              <a:gdLst/>
              <a:ahLst/>
              <a:cxnLst/>
              <a:rect l="l" t="t" r="r" b="b"/>
              <a:pathLst>
                <a:path w="15247" h="11258" extrusionOk="0">
                  <a:moveTo>
                    <a:pt x="8141" y="4626"/>
                  </a:moveTo>
                  <a:cubicBezTo>
                    <a:pt x="8540" y="4820"/>
                    <a:pt x="8809" y="5229"/>
                    <a:pt x="8809" y="5693"/>
                  </a:cubicBezTo>
                  <a:cubicBezTo>
                    <a:pt x="8809" y="5898"/>
                    <a:pt x="8756" y="6103"/>
                    <a:pt x="8658" y="6264"/>
                  </a:cubicBezTo>
                  <a:cubicBezTo>
                    <a:pt x="8335" y="6135"/>
                    <a:pt x="7990" y="6060"/>
                    <a:pt x="7623" y="6060"/>
                  </a:cubicBezTo>
                  <a:cubicBezTo>
                    <a:pt x="7256" y="6060"/>
                    <a:pt x="6911" y="6135"/>
                    <a:pt x="6588" y="6264"/>
                  </a:cubicBezTo>
                  <a:cubicBezTo>
                    <a:pt x="6534" y="6178"/>
                    <a:pt x="6502" y="6070"/>
                    <a:pt x="6470" y="5963"/>
                  </a:cubicBezTo>
                  <a:lnTo>
                    <a:pt x="6470" y="5952"/>
                  </a:lnTo>
                  <a:cubicBezTo>
                    <a:pt x="6470" y="5941"/>
                    <a:pt x="6459" y="5919"/>
                    <a:pt x="6459" y="5898"/>
                  </a:cubicBezTo>
                  <a:lnTo>
                    <a:pt x="6459" y="5876"/>
                  </a:lnTo>
                  <a:cubicBezTo>
                    <a:pt x="6459" y="5876"/>
                    <a:pt x="6459" y="5866"/>
                    <a:pt x="6448" y="5855"/>
                  </a:cubicBezTo>
                  <a:lnTo>
                    <a:pt x="6448" y="5823"/>
                  </a:lnTo>
                  <a:lnTo>
                    <a:pt x="6448" y="5812"/>
                  </a:lnTo>
                  <a:cubicBezTo>
                    <a:pt x="6448" y="5790"/>
                    <a:pt x="6448" y="5780"/>
                    <a:pt x="6437" y="5758"/>
                  </a:cubicBezTo>
                  <a:lnTo>
                    <a:pt x="6437" y="5747"/>
                  </a:lnTo>
                  <a:lnTo>
                    <a:pt x="6437" y="5693"/>
                  </a:lnTo>
                  <a:lnTo>
                    <a:pt x="6437" y="5639"/>
                  </a:lnTo>
                  <a:cubicBezTo>
                    <a:pt x="6437" y="5629"/>
                    <a:pt x="6437" y="5629"/>
                    <a:pt x="6448" y="5618"/>
                  </a:cubicBezTo>
                  <a:lnTo>
                    <a:pt x="6448" y="5574"/>
                  </a:lnTo>
                  <a:lnTo>
                    <a:pt x="6448" y="5564"/>
                  </a:lnTo>
                  <a:cubicBezTo>
                    <a:pt x="6448" y="5553"/>
                    <a:pt x="6448" y="5531"/>
                    <a:pt x="6459" y="5521"/>
                  </a:cubicBezTo>
                  <a:lnTo>
                    <a:pt x="6459" y="5499"/>
                  </a:lnTo>
                  <a:lnTo>
                    <a:pt x="6459" y="5467"/>
                  </a:lnTo>
                  <a:cubicBezTo>
                    <a:pt x="6459" y="5456"/>
                    <a:pt x="6470" y="5456"/>
                    <a:pt x="6470" y="5445"/>
                  </a:cubicBezTo>
                  <a:cubicBezTo>
                    <a:pt x="6470" y="5435"/>
                    <a:pt x="6470" y="5413"/>
                    <a:pt x="6480" y="5402"/>
                  </a:cubicBezTo>
                  <a:lnTo>
                    <a:pt x="6480" y="5380"/>
                  </a:lnTo>
                  <a:cubicBezTo>
                    <a:pt x="6480" y="5370"/>
                    <a:pt x="6491" y="5359"/>
                    <a:pt x="6491" y="5348"/>
                  </a:cubicBezTo>
                  <a:lnTo>
                    <a:pt x="6491" y="5337"/>
                  </a:lnTo>
                  <a:cubicBezTo>
                    <a:pt x="6502" y="5316"/>
                    <a:pt x="6502" y="5305"/>
                    <a:pt x="6513" y="5284"/>
                  </a:cubicBezTo>
                  <a:lnTo>
                    <a:pt x="6513" y="5272"/>
                  </a:lnTo>
                  <a:cubicBezTo>
                    <a:pt x="6523" y="5262"/>
                    <a:pt x="6523" y="5251"/>
                    <a:pt x="6534" y="5241"/>
                  </a:cubicBezTo>
                  <a:lnTo>
                    <a:pt x="6534" y="5219"/>
                  </a:lnTo>
                  <a:lnTo>
                    <a:pt x="6556" y="5197"/>
                  </a:lnTo>
                  <a:cubicBezTo>
                    <a:pt x="6556" y="5186"/>
                    <a:pt x="6556" y="5176"/>
                    <a:pt x="6566" y="5165"/>
                  </a:cubicBezTo>
                  <a:cubicBezTo>
                    <a:pt x="6566" y="5154"/>
                    <a:pt x="6578" y="5143"/>
                    <a:pt x="6578" y="5143"/>
                  </a:cubicBezTo>
                  <a:cubicBezTo>
                    <a:pt x="6578" y="5133"/>
                    <a:pt x="6588" y="5122"/>
                    <a:pt x="6588" y="5111"/>
                  </a:cubicBezTo>
                  <a:cubicBezTo>
                    <a:pt x="6599" y="5111"/>
                    <a:pt x="6599" y="5100"/>
                    <a:pt x="6599" y="5100"/>
                  </a:cubicBezTo>
                  <a:cubicBezTo>
                    <a:pt x="6609" y="5078"/>
                    <a:pt x="6621" y="5057"/>
                    <a:pt x="6631" y="5046"/>
                  </a:cubicBezTo>
                  <a:lnTo>
                    <a:pt x="6631" y="5035"/>
                  </a:lnTo>
                  <a:cubicBezTo>
                    <a:pt x="6642" y="5035"/>
                    <a:pt x="6653" y="5025"/>
                    <a:pt x="6653" y="5014"/>
                  </a:cubicBezTo>
                  <a:lnTo>
                    <a:pt x="6664" y="5003"/>
                  </a:lnTo>
                  <a:cubicBezTo>
                    <a:pt x="6685" y="4971"/>
                    <a:pt x="6707" y="4949"/>
                    <a:pt x="6728" y="4917"/>
                  </a:cubicBezTo>
                  <a:cubicBezTo>
                    <a:pt x="6825" y="4809"/>
                    <a:pt x="6944" y="4712"/>
                    <a:pt x="7074" y="4647"/>
                  </a:cubicBezTo>
                  <a:lnTo>
                    <a:pt x="7074" y="4896"/>
                  </a:lnTo>
                  <a:cubicBezTo>
                    <a:pt x="7074" y="5176"/>
                    <a:pt x="7300" y="5413"/>
                    <a:pt x="7591" y="5413"/>
                  </a:cubicBezTo>
                  <a:lnTo>
                    <a:pt x="7634" y="5413"/>
                  </a:lnTo>
                  <a:cubicBezTo>
                    <a:pt x="7915" y="5413"/>
                    <a:pt x="8141" y="5176"/>
                    <a:pt x="8141" y="4896"/>
                  </a:cubicBezTo>
                  <a:lnTo>
                    <a:pt x="8141" y="4626"/>
                  </a:lnTo>
                  <a:close/>
                  <a:moveTo>
                    <a:pt x="852" y="0"/>
                  </a:moveTo>
                  <a:cubicBezTo>
                    <a:pt x="377" y="0"/>
                    <a:pt x="0" y="388"/>
                    <a:pt x="0" y="863"/>
                  </a:cubicBezTo>
                  <a:lnTo>
                    <a:pt x="0" y="3019"/>
                  </a:lnTo>
                  <a:cubicBezTo>
                    <a:pt x="0" y="3483"/>
                    <a:pt x="377" y="3871"/>
                    <a:pt x="852" y="3871"/>
                  </a:cubicBezTo>
                  <a:lnTo>
                    <a:pt x="7074" y="3871"/>
                  </a:lnTo>
                  <a:lnTo>
                    <a:pt x="7074" y="3904"/>
                  </a:lnTo>
                  <a:cubicBezTo>
                    <a:pt x="6782" y="3990"/>
                    <a:pt x="6523" y="4151"/>
                    <a:pt x="6319" y="4356"/>
                  </a:cubicBezTo>
                  <a:lnTo>
                    <a:pt x="6221" y="4453"/>
                  </a:lnTo>
                  <a:lnTo>
                    <a:pt x="6221" y="4464"/>
                  </a:lnTo>
                  <a:cubicBezTo>
                    <a:pt x="6200" y="4475"/>
                    <a:pt x="6189" y="4496"/>
                    <a:pt x="6168" y="4507"/>
                  </a:cubicBezTo>
                  <a:lnTo>
                    <a:pt x="6168" y="4518"/>
                  </a:lnTo>
                  <a:cubicBezTo>
                    <a:pt x="6135" y="4550"/>
                    <a:pt x="6113" y="4594"/>
                    <a:pt x="6082" y="4626"/>
                  </a:cubicBezTo>
                  <a:lnTo>
                    <a:pt x="6082" y="4637"/>
                  </a:lnTo>
                  <a:cubicBezTo>
                    <a:pt x="6070" y="4647"/>
                    <a:pt x="6060" y="4669"/>
                    <a:pt x="6038" y="4690"/>
                  </a:cubicBezTo>
                  <a:lnTo>
                    <a:pt x="6038" y="4701"/>
                  </a:lnTo>
                  <a:cubicBezTo>
                    <a:pt x="6027" y="4712"/>
                    <a:pt x="6017" y="4733"/>
                    <a:pt x="6006" y="4755"/>
                  </a:cubicBezTo>
                  <a:cubicBezTo>
                    <a:pt x="5995" y="4776"/>
                    <a:pt x="5984" y="4798"/>
                    <a:pt x="5974" y="4809"/>
                  </a:cubicBezTo>
                  <a:cubicBezTo>
                    <a:pt x="5974" y="4820"/>
                    <a:pt x="5963" y="4820"/>
                    <a:pt x="5963" y="4820"/>
                  </a:cubicBezTo>
                  <a:lnTo>
                    <a:pt x="5931" y="4884"/>
                  </a:lnTo>
                  <a:cubicBezTo>
                    <a:pt x="5919" y="4906"/>
                    <a:pt x="5919" y="4927"/>
                    <a:pt x="5909" y="4949"/>
                  </a:cubicBezTo>
                  <a:lnTo>
                    <a:pt x="5898" y="4960"/>
                  </a:lnTo>
                  <a:cubicBezTo>
                    <a:pt x="5898" y="4971"/>
                    <a:pt x="5887" y="4992"/>
                    <a:pt x="5876" y="5014"/>
                  </a:cubicBezTo>
                  <a:lnTo>
                    <a:pt x="5876" y="5025"/>
                  </a:lnTo>
                  <a:cubicBezTo>
                    <a:pt x="5866" y="5046"/>
                    <a:pt x="5855" y="5068"/>
                    <a:pt x="5855" y="5090"/>
                  </a:cubicBezTo>
                  <a:cubicBezTo>
                    <a:pt x="5844" y="5111"/>
                    <a:pt x="5833" y="5133"/>
                    <a:pt x="5833" y="5154"/>
                  </a:cubicBezTo>
                  <a:cubicBezTo>
                    <a:pt x="5833" y="5154"/>
                    <a:pt x="5833" y="5165"/>
                    <a:pt x="5823" y="5165"/>
                  </a:cubicBezTo>
                  <a:cubicBezTo>
                    <a:pt x="5823" y="5186"/>
                    <a:pt x="5812" y="5208"/>
                    <a:pt x="5812" y="5229"/>
                  </a:cubicBezTo>
                  <a:lnTo>
                    <a:pt x="5812" y="5241"/>
                  </a:lnTo>
                  <a:cubicBezTo>
                    <a:pt x="5801" y="5262"/>
                    <a:pt x="5801" y="5284"/>
                    <a:pt x="5790" y="5305"/>
                  </a:cubicBezTo>
                  <a:lnTo>
                    <a:pt x="5790" y="5316"/>
                  </a:lnTo>
                  <a:cubicBezTo>
                    <a:pt x="5790" y="5337"/>
                    <a:pt x="5780" y="5359"/>
                    <a:pt x="5780" y="5380"/>
                  </a:cubicBezTo>
                  <a:lnTo>
                    <a:pt x="5780" y="5392"/>
                  </a:lnTo>
                  <a:cubicBezTo>
                    <a:pt x="5768" y="5413"/>
                    <a:pt x="5768" y="5435"/>
                    <a:pt x="5768" y="5456"/>
                  </a:cubicBezTo>
                  <a:lnTo>
                    <a:pt x="5768" y="5467"/>
                  </a:lnTo>
                  <a:cubicBezTo>
                    <a:pt x="5768" y="5488"/>
                    <a:pt x="5758" y="5510"/>
                    <a:pt x="5758" y="5531"/>
                  </a:cubicBezTo>
                  <a:lnTo>
                    <a:pt x="5758" y="5542"/>
                  </a:lnTo>
                  <a:lnTo>
                    <a:pt x="5758" y="5607"/>
                  </a:lnTo>
                  <a:lnTo>
                    <a:pt x="5758" y="5618"/>
                  </a:lnTo>
                  <a:cubicBezTo>
                    <a:pt x="5758" y="5639"/>
                    <a:pt x="5747" y="5672"/>
                    <a:pt x="5747" y="5693"/>
                  </a:cubicBezTo>
                  <a:cubicBezTo>
                    <a:pt x="5747" y="5715"/>
                    <a:pt x="5758" y="5725"/>
                    <a:pt x="5758" y="5747"/>
                  </a:cubicBezTo>
                  <a:lnTo>
                    <a:pt x="5758" y="5758"/>
                  </a:lnTo>
                  <a:lnTo>
                    <a:pt x="5758" y="5812"/>
                  </a:lnTo>
                  <a:lnTo>
                    <a:pt x="5758" y="5823"/>
                  </a:lnTo>
                  <a:cubicBezTo>
                    <a:pt x="5780" y="6114"/>
                    <a:pt x="5866" y="6384"/>
                    <a:pt x="6006" y="6621"/>
                  </a:cubicBezTo>
                  <a:cubicBezTo>
                    <a:pt x="5499" y="7030"/>
                    <a:pt x="5143" y="7613"/>
                    <a:pt x="5046" y="8270"/>
                  </a:cubicBezTo>
                  <a:lnTo>
                    <a:pt x="5046" y="8292"/>
                  </a:lnTo>
                  <a:cubicBezTo>
                    <a:pt x="5046" y="8303"/>
                    <a:pt x="5046" y="8324"/>
                    <a:pt x="5035" y="8346"/>
                  </a:cubicBezTo>
                  <a:lnTo>
                    <a:pt x="5035" y="8368"/>
                  </a:lnTo>
                  <a:lnTo>
                    <a:pt x="5035" y="8411"/>
                  </a:lnTo>
                  <a:lnTo>
                    <a:pt x="5035" y="8443"/>
                  </a:lnTo>
                  <a:cubicBezTo>
                    <a:pt x="5025" y="8454"/>
                    <a:pt x="5025" y="8475"/>
                    <a:pt x="5025" y="8486"/>
                  </a:cubicBezTo>
                  <a:lnTo>
                    <a:pt x="5025" y="8507"/>
                  </a:lnTo>
                  <a:lnTo>
                    <a:pt x="5025" y="8562"/>
                  </a:lnTo>
                  <a:lnTo>
                    <a:pt x="5025" y="8583"/>
                  </a:lnTo>
                  <a:lnTo>
                    <a:pt x="5025" y="8658"/>
                  </a:lnTo>
                  <a:lnTo>
                    <a:pt x="5025" y="8723"/>
                  </a:lnTo>
                  <a:lnTo>
                    <a:pt x="5025" y="8744"/>
                  </a:lnTo>
                  <a:lnTo>
                    <a:pt x="5025" y="8788"/>
                  </a:lnTo>
                  <a:lnTo>
                    <a:pt x="5025" y="8820"/>
                  </a:lnTo>
                  <a:lnTo>
                    <a:pt x="5025" y="8852"/>
                  </a:lnTo>
                  <a:cubicBezTo>
                    <a:pt x="5025" y="8874"/>
                    <a:pt x="5035" y="8885"/>
                    <a:pt x="5035" y="8895"/>
                  </a:cubicBezTo>
                  <a:lnTo>
                    <a:pt x="5035" y="8928"/>
                  </a:lnTo>
                  <a:lnTo>
                    <a:pt x="5035" y="8960"/>
                  </a:lnTo>
                  <a:cubicBezTo>
                    <a:pt x="5035" y="8971"/>
                    <a:pt x="5046" y="8982"/>
                    <a:pt x="5046" y="8993"/>
                  </a:cubicBezTo>
                  <a:lnTo>
                    <a:pt x="5046" y="9036"/>
                  </a:lnTo>
                  <a:lnTo>
                    <a:pt x="5046" y="9058"/>
                  </a:lnTo>
                  <a:cubicBezTo>
                    <a:pt x="5057" y="9068"/>
                    <a:pt x="5057" y="9079"/>
                    <a:pt x="5057" y="9101"/>
                  </a:cubicBezTo>
                  <a:lnTo>
                    <a:pt x="5057" y="9111"/>
                  </a:lnTo>
                  <a:cubicBezTo>
                    <a:pt x="5068" y="9133"/>
                    <a:pt x="5068" y="9154"/>
                    <a:pt x="5068" y="9165"/>
                  </a:cubicBezTo>
                  <a:cubicBezTo>
                    <a:pt x="5068" y="9176"/>
                    <a:pt x="5068" y="9176"/>
                    <a:pt x="5078" y="9176"/>
                  </a:cubicBezTo>
                  <a:cubicBezTo>
                    <a:pt x="5078" y="9197"/>
                    <a:pt x="5078" y="9219"/>
                    <a:pt x="5090" y="9230"/>
                  </a:cubicBezTo>
                  <a:lnTo>
                    <a:pt x="5090" y="9240"/>
                  </a:lnTo>
                  <a:cubicBezTo>
                    <a:pt x="5090" y="9262"/>
                    <a:pt x="5100" y="9284"/>
                    <a:pt x="5100" y="9305"/>
                  </a:cubicBezTo>
                  <a:cubicBezTo>
                    <a:pt x="5391" y="10427"/>
                    <a:pt x="6405" y="11257"/>
                    <a:pt x="7623" y="11257"/>
                  </a:cubicBezTo>
                  <a:cubicBezTo>
                    <a:pt x="9058" y="11257"/>
                    <a:pt x="10222" y="10093"/>
                    <a:pt x="10222" y="8658"/>
                  </a:cubicBezTo>
                  <a:cubicBezTo>
                    <a:pt x="10222" y="7839"/>
                    <a:pt x="9844" y="7095"/>
                    <a:pt x="9240" y="6621"/>
                  </a:cubicBezTo>
                  <a:cubicBezTo>
                    <a:pt x="9403" y="6351"/>
                    <a:pt x="9489" y="6027"/>
                    <a:pt x="9489" y="5693"/>
                  </a:cubicBezTo>
                  <a:cubicBezTo>
                    <a:pt x="9489" y="4841"/>
                    <a:pt x="8928" y="4119"/>
                    <a:pt x="8141" y="3892"/>
                  </a:cubicBezTo>
                  <a:lnTo>
                    <a:pt x="8141" y="3871"/>
                  </a:lnTo>
                  <a:lnTo>
                    <a:pt x="14394" y="3871"/>
                  </a:lnTo>
                  <a:cubicBezTo>
                    <a:pt x="14859" y="3871"/>
                    <a:pt x="15247" y="3483"/>
                    <a:pt x="15247" y="3019"/>
                  </a:cubicBezTo>
                  <a:lnTo>
                    <a:pt x="15247" y="863"/>
                  </a:lnTo>
                  <a:cubicBezTo>
                    <a:pt x="15247" y="388"/>
                    <a:pt x="14859" y="0"/>
                    <a:pt x="14394" y="0"/>
                  </a:cubicBezTo>
                  <a:close/>
                </a:path>
              </a:pathLst>
            </a:custGeom>
            <a:solidFill>
              <a:schemeClr val="lt1"/>
            </a:solidFill>
            <a:ln w="114300" cap="flat" cmpd="sng">
              <a:solidFill>
                <a:schemeClr val="lt1"/>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03" name="Google Shape;1103;p48"/>
            <p:cNvGrpSpPr/>
            <p:nvPr/>
          </p:nvGrpSpPr>
          <p:grpSpPr>
            <a:xfrm>
              <a:off x="2304975" y="-1406686"/>
              <a:ext cx="831686" cy="614091"/>
              <a:chOff x="2304975" y="-1406686"/>
              <a:chExt cx="831686" cy="614091"/>
            </a:xfrm>
          </p:grpSpPr>
          <p:sp>
            <p:nvSpPr>
              <p:cNvPr id="1104" name="Google Shape;1104;p48"/>
              <p:cNvSpPr/>
              <p:nvPr/>
            </p:nvSpPr>
            <p:spPr>
              <a:xfrm>
                <a:off x="2304975" y="-1406686"/>
                <a:ext cx="831686" cy="211208"/>
              </a:xfrm>
              <a:custGeom>
                <a:avLst/>
                <a:gdLst/>
                <a:ahLst/>
                <a:cxnLst/>
                <a:rect l="l" t="t" r="r" b="b"/>
                <a:pathLst>
                  <a:path w="15247" h="3872" extrusionOk="0">
                    <a:moveTo>
                      <a:pt x="852" y="1"/>
                    </a:moveTo>
                    <a:cubicBezTo>
                      <a:pt x="377" y="1"/>
                      <a:pt x="0" y="389"/>
                      <a:pt x="0" y="863"/>
                    </a:cubicBezTo>
                    <a:lnTo>
                      <a:pt x="0" y="3008"/>
                    </a:lnTo>
                    <a:cubicBezTo>
                      <a:pt x="0" y="3483"/>
                      <a:pt x="377" y="3871"/>
                      <a:pt x="852" y="3871"/>
                    </a:cubicBezTo>
                    <a:lnTo>
                      <a:pt x="14394" y="3871"/>
                    </a:lnTo>
                    <a:cubicBezTo>
                      <a:pt x="14859" y="3871"/>
                      <a:pt x="15247" y="3483"/>
                      <a:pt x="15247" y="3008"/>
                    </a:cubicBezTo>
                    <a:lnTo>
                      <a:pt x="15247" y="863"/>
                    </a:lnTo>
                    <a:cubicBezTo>
                      <a:pt x="15247" y="389"/>
                      <a:pt x="14859" y="1"/>
                      <a:pt x="143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48"/>
              <p:cNvSpPr/>
              <p:nvPr/>
            </p:nvSpPr>
            <p:spPr>
              <a:xfrm>
                <a:off x="2550817" y="-1330211"/>
                <a:ext cx="58857" cy="58857"/>
              </a:xfrm>
              <a:custGeom>
                <a:avLst/>
                <a:gdLst/>
                <a:ahLst/>
                <a:cxnLst/>
                <a:rect l="l" t="t" r="r" b="b"/>
                <a:pathLst>
                  <a:path w="1079" h="1079" extrusionOk="0">
                    <a:moveTo>
                      <a:pt x="539" y="0"/>
                    </a:moveTo>
                    <a:cubicBezTo>
                      <a:pt x="238" y="0"/>
                      <a:pt x="0" y="237"/>
                      <a:pt x="0" y="539"/>
                    </a:cubicBezTo>
                    <a:cubicBezTo>
                      <a:pt x="0" y="830"/>
                      <a:pt x="238" y="1079"/>
                      <a:pt x="539" y="1079"/>
                    </a:cubicBezTo>
                    <a:cubicBezTo>
                      <a:pt x="830" y="1079"/>
                      <a:pt x="1079" y="830"/>
                      <a:pt x="1079" y="539"/>
                    </a:cubicBezTo>
                    <a:cubicBezTo>
                      <a:pt x="1079" y="237"/>
                      <a:pt x="830" y="0"/>
                      <a:pt x="539" y="0"/>
                    </a:cubicBezTo>
                    <a:close/>
                  </a:path>
                </a:pathLst>
              </a:custGeom>
              <a:solidFill>
                <a:srgbClr val="E22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48"/>
              <p:cNvSpPr/>
              <p:nvPr/>
            </p:nvSpPr>
            <p:spPr>
              <a:xfrm>
                <a:off x="2456724" y="-1330211"/>
                <a:ext cx="58857" cy="58857"/>
              </a:xfrm>
              <a:custGeom>
                <a:avLst/>
                <a:gdLst/>
                <a:ahLst/>
                <a:cxnLst/>
                <a:rect l="l" t="t" r="r" b="b"/>
                <a:pathLst>
                  <a:path w="1079" h="1079" extrusionOk="0">
                    <a:moveTo>
                      <a:pt x="539" y="0"/>
                    </a:moveTo>
                    <a:cubicBezTo>
                      <a:pt x="248" y="0"/>
                      <a:pt x="0" y="237"/>
                      <a:pt x="0" y="539"/>
                    </a:cubicBezTo>
                    <a:cubicBezTo>
                      <a:pt x="0" y="830"/>
                      <a:pt x="248" y="1079"/>
                      <a:pt x="539" y="1079"/>
                    </a:cubicBezTo>
                    <a:cubicBezTo>
                      <a:pt x="841" y="1079"/>
                      <a:pt x="1078" y="830"/>
                      <a:pt x="1078" y="539"/>
                    </a:cubicBezTo>
                    <a:cubicBezTo>
                      <a:pt x="1078" y="237"/>
                      <a:pt x="841" y="0"/>
                      <a:pt x="539" y="0"/>
                    </a:cubicBezTo>
                    <a:close/>
                  </a:path>
                </a:pathLst>
              </a:custGeom>
              <a:solidFill>
                <a:srgbClr val="E22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48"/>
              <p:cNvSpPr/>
              <p:nvPr/>
            </p:nvSpPr>
            <p:spPr>
              <a:xfrm>
                <a:off x="2363176" y="-1330211"/>
                <a:ext cx="58857" cy="58857"/>
              </a:xfrm>
              <a:custGeom>
                <a:avLst/>
                <a:gdLst/>
                <a:ahLst/>
                <a:cxnLst/>
                <a:rect l="l" t="t" r="r" b="b"/>
                <a:pathLst>
                  <a:path w="1079" h="1079" extrusionOk="0">
                    <a:moveTo>
                      <a:pt x="539" y="0"/>
                    </a:moveTo>
                    <a:cubicBezTo>
                      <a:pt x="237" y="0"/>
                      <a:pt x="0" y="237"/>
                      <a:pt x="0" y="539"/>
                    </a:cubicBezTo>
                    <a:cubicBezTo>
                      <a:pt x="0" y="830"/>
                      <a:pt x="237" y="1079"/>
                      <a:pt x="539" y="1079"/>
                    </a:cubicBezTo>
                    <a:cubicBezTo>
                      <a:pt x="831" y="1079"/>
                      <a:pt x="1078" y="830"/>
                      <a:pt x="1078" y="539"/>
                    </a:cubicBezTo>
                    <a:cubicBezTo>
                      <a:pt x="1078" y="237"/>
                      <a:pt x="831" y="0"/>
                      <a:pt x="539" y="0"/>
                    </a:cubicBezTo>
                    <a:close/>
                  </a:path>
                </a:pathLst>
              </a:custGeom>
              <a:solidFill>
                <a:srgbClr val="E22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48"/>
              <p:cNvSpPr/>
              <p:nvPr/>
            </p:nvSpPr>
            <p:spPr>
              <a:xfrm>
                <a:off x="3019538" y="-1330211"/>
                <a:ext cx="58857" cy="58857"/>
              </a:xfrm>
              <a:custGeom>
                <a:avLst/>
                <a:gdLst/>
                <a:ahLst/>
                <a:cxnLst/>
                <a:rect l="l" t="t" r="r" b="b"/>
                <a:pathLst>
                  <a:path w="1079" h="1079" extrusionOk="0">
                    <a:moveTo>
                      <a:pt x="540" y="0"/>
                    </a:moveTo>
                    <a:cubicBezTo>
                      <a:pt x="249" y="0"/>
                      <a:pt x="1" y="237"/>
                      <a:pt x="1" y="539"/>
                    </a:cubicBezTo>
                    <a:cubicBezTo>
                      <a:pt x="1" y="830"/>
                      <a:pt x="249" y="1079"/>
                      <a:pt x="540" y="1079"/>
                    </a:cubicBezTo>
                    <a:cubicBezTo>
                      <a:pt x="842" y="1079"/>
                      <a:pt x="1079" y="830"/>
                      <a:pt x="1079" y="539"/>
                    </a:cubicBezTo>
                    <a:cubicBezTo>
                      <a:pt x="1079" y="237"/>
                      <a:pt x="842" y="0"/>
                      <a:pt x="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48"/>
              <p:cNvSpPr/>
              <p:nvPr/>
            </p:nvSpPr>
            <p:spPr>
              <a:xfrm>
                <a:off x="2926045" y="-1330211"/>
                <a:ext cx="58857" cy="58857"/>
              </a:xfrm>
              <a:custGeom>
                <a:avLst/>
                <a:gdLst/>
                <a:ahLst/>
                <a:cxnLst/>
                <a:rect l="l" t="t" r="r" b="b"/>
                <a:pathLst>
                  <a:path w="1079" h="1079" extrusionOk="0">
                    <a:moveTo>
                      <a:pt x="540" y="0"/>
                    </a:moveTo>
                    <a:cubicBezTo>
                      <a:pt x="238" y="0"/>
                      <a:pt x="1" y="237"/>
                      <a:pt x="1" y="539"/>
                    </a:cubicBezTo>
                    <a:cubicBezTo>
                      <a:pt x="1" y="830"/>
                      <a:pt x="238" y="1079"/>
                      <a:pt x="540" y="1079"/>
                    </a:cubicBezTo>
                    <a:cubicBezTo>
                      <a:pt x="830" y="1079"/>
                      <a:pt x="1079" y="830"/>
                      <a:pt x="1079" y="539"/>
                    </a:cubicBezTo>
                    <a:cubicBezTo>
                      <a:pt x="1079" y="237"/>
                      <a:pt x="830" y="0"/>
                      <a:pt x="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48"/>
              <p:cNvSpPr/>
              <p:nvPr/>
            </p:nvSpPr>
            <p:spPr>
              <a:xfrm>
                <a:off x="2831952" y="-1330211"/>
                <a:ext cx="58857" cy="58857"/>
              </a:xfrm>
              <a:custGeom>
                <a:avLst/>
                <a:gdLst/>
                <a:ahLst/>
                <a:cxnLst/>
                <a:rect l="l" t="t" r="r" b="b"/>
                <a:pathLst>
                  <a:path w="1079" h="1079" extrusionOk="0">
                    <a:moveTo>
                      <a:pt x="539" y="0"/>
                    </a:moveTo>
                    <a:cubicBezTo>
                      <a:pt x="248" y="0"/>
                      <a:pt x="0" y="237"/>
                      <a:pt x="0" y="539"/>
                    </a:cubicBezTo>
                    <a:cubicBezTo>
                      <a:pt x="0" y="830"/>
                      <a:pt x="248" y="1079"/>
                      <a:pt x="539" y="1079"/>
                    </a:cubicBezTo>
                    <a:cubicBezTo>
                      <a:pt x="841" y="1079"/>
                      <a:pt x="1079" y="830"/>
                      <a:pt x="1079" y="539"/>
                    </a:cubicBezTo>
                    <a:cubicBezTo>
                      <a:pt x="1079" y="237"/>
                      <a:pt x="841" y="0"/>
                      <a:pt x="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48"/>
              <p:cNvSpPr/>
              <p:nvPr/>
            </p:nvSpPr>
            <p:spPr>
              <a:xfrm>
                <a:off x="2690784" y="-1320229"/>
                <a:ext cx="58257" cy="208862"/>
              </a:xfrm>
              <a:custGeom>
                <a:avLst/>
                <a:gdLst/>
                <a:ahLst/>
                <a:cxnLst/>
                <a:rect l="l" t="t" r="r" b="b"/>
                <a:pathLst>
                  <a:path w="1068" h="3829" extrusionOk="0">
                    <a:moveTo>
                      <a:pt x="518" y="0"/>
                    </a:moveTo>
                    <a:cubicBezTo>
                      <a:pt x="227" y="0"/>
                      <a:pt x="1" y="227"/>
                      <a:pt x="1" y="518"/>
                    </a:cubicBezTo>
                    <a:lnTo>
                      <a:pt x="1" y="3311"/>
                    </a:lnTo>
                    <a:cubicBezTo>
                      <a:pt x="1" y="3591"/>
                      <a:pt x="227" y="3828"/>
                      <a:pt x="518" y="3828"/>
                    </a:cubicBezTo>
                    <a:lnTo>
                      <a:pt x="561" y="3828"/>
                    </a:lnTo>
                    <a:cubicBezTo>
                      <a:pt x="842" y="3828"/>
                      <a:pt x="1068" y="3591"/>
                      <a:pt x="1068" y="3311"/>
                    </a:cubicBezTo>
                    <a:lnTo>
                      <a:pt x="1068" y="518"/>
                    </a:lnTo>
                    <a:cubicBezTo>
                      <a:pt x="1068" y="227"/>
                      <a:pt x="842" y="0"/>
                      <a:pt x="5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48"/>
              <p:cNvSpPr/>
              <p:nvPr/>
            </p:nvSpPr>
            <p:spPr>
              <a:xfrm>
                <a:off x="2618401" y="-1198481"/>
                <a:ext cx="204171" cy="204117"/>
              </a:xfrm>
              <a:custGeom>
                <a:avLst/>
                <a:gdLst/>
                <a:ahLst/>
                <a:cxnLst/>
                <a:rect l="l" t="t" r="r" b="b"/>
                <a:pathLst>
                  <a:path w="3743" h="3742" extrusionOk="0">
                    <a:moveTo>
                      <a:pt x="1877" y="691"/>
                    </a:moveTo>
                    <a:cubicBezTo>
                      <a:pt x="2524" y="691"/>
                      <a:pt x="3063" y="1219"/>
                      <a:pt x="3063" y="1877"/>
                    </a:cubicBezTo>
                    <a:cubicBezTo>
                      <a:pt x="3063" y="2524"/>
                      <a:pt x="2524" y="3052"/>
                      <a:pt x="1877" y="3052"/>
                    </a:cubicBezTo>
                    <a:cubicBezTo>
                      <a:pt x="1230" y="3052"/>
                      <a:pt x="691" y="2524"/>
                      <a:pt x="691" y="1877"/>
                    </a:cubicBezTo>
                    <a:cubicBezTo>
                      <a:pt x="691" y="1219"/>
                      <a:pt x="1230" y="691"/>
                      <a:pt x="1877" y="691"/>
                    </a:cubicBezTo>
                    <a:close/>
                    <a:moveTo>
                      <a:pt x="1877" y="1"/>
                    </a:moveTo>
                    <a:cubicBezTo>
                      <a:pt x="842" y="1"/>
                      <a:pt x="1" y="842"/>
                      <a:pt x="1" y="1877"/>
                    </a:cubicBezTo>
                    <a:cubicBezTo>
                      <a:pt x="1" y="2901"/>
                      <a:pt x="842" y="3742"/>
                      <a:pt x="1877" y="3742"/>
                    </a:cubicBezTo>
                    <a:cubicBezTo>
                      <a:pt x="2912" y="3742"/>
                      <a:pt x="3743" y="2901"/>
                      <a:pt x="3743" y="1877"/>
                    </a:cubicBezTo>
                    <a:cubicBezTo>
                      <a:pt x="3743" y="842"/>
                      <a:pt x="2912" y="1"/>
                      <a:pt x="18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48"/>
              <p:cNvSpPr/>
              <p:nvPr/>
            </p:nvSpPr>
            <p:spPr>
              <a:xfrm>
                <a:off x="2579018" y="-1076132"/>
                <a:ext cx="283592" cy="283538"/>
              </a:xfrm>
              <a:custGeom>
                <a:avLst/>
                <a:gdLst/>
                <a:ahLst/>
                <a:cxnLst/>
                <a:rect l="l" t="t" r="r" b="b"/>
                <a:pathLst>
                  <a:path w="5199" h="5198" extrusionOk="0">
                    <a:moveTo>
                      <a:pt x="2599" y="0"/>
                    </a:moveTo>
                    <a:cubicBezTo>
                      <a:pt x="1165" y="0"/>
                      <a:pt x="1" y="1165"/>
                      <a:pt x="1" y="2599"/>
                    </a:cubicBezTo>
                    <a:cubicBezTo>
                      <a:pt x="1" y="4033"/>
                      <a:pt x="1165" y="5198"/>
                      <a:pt x="2599" y="5198"/>
                    </a:cubicBezTo>
                    <a:cubicBezTo>
                      <a:pt x="4034" y="5198"/>
                      <a:pt x="5198" y="4033"/>
                      <a:pt x="5198" y="2599"/>
                    </a:cubicBezTo>
                    <a:cubicBezTo>
                      <a:pt x="5198" y="1165"/>
                      <a:pt x="4034" y="0"/>
                      <a:pt x="25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48"/>
              <p:cNvSpPr/>
              <p:nvPr/>
            </p:nvSpPr>
            <p:spPr>
              <a:xfrm>
                <a:off x="2623146" y="-980839"/>
                <a:ext cx="193535" cy="92349"/>
              </a:xfrm>
              <a:custGeom>
                <a:avLst/>
                <a:gdLst/>
                <a:ahLst/>
                <a:cxnLst/>
                <a:rect l="l" t="t" r="r" b="b"/>
                <a:pathLst>
                  <a:path w="3548" h="1693" extrusionOk="0">
                    <a:moveTo>
                      <a:pt x="464" y="0"/>
                    </a:moveTo>
                    <a:cubicBezTo>
                      <a:pt x="205" y="0"/>
                      <a:pt x="0" y="216"/>
                      <a:pt x="0" y="463"/>
                    </a:cubicBezTo>
                    <a:cubicBezTo>
                      <a:pt x="0" y="626"/>
                      <a:pt x="86" y="765"/>
                      <a:pt x="205" y="852"/>
                    </a:cubicBezTo>
                    <a:cubicBezTo>
                      <a:pt x="86" y="938"/>
                      <a:pt x="0" y="1078"/>
                      <a:pt x="0" y="1240"/>
                    </a:cubicBezTo>
                    <a:cubicBezTo>
                      <a:pt x="0" y="1488"/>
                      <a:pt x="205" y="1693"/>
                      <a:pt x="464" y="1693"/>
                    </a:cubicBezTo>
                    <a:cubicBezTo>
                      <a:pt x="712" y="1693"/>
                      <a:pt x="927" y="1488"/>
                      <a:pt x="927" y="1240"/>
                    </a:cubicBezTo>
                    <a:cubicBezTo>
                      <a:pt x="927" y="1218"/>
                      <a:pt x="917" y="1208"/>
                      <a:pt x="917" y="1186"/>
                    </a:cubicBezTo>
                    <a:lnTo>
                      <a:pt x="2631" y="1186"/>
                    </a:lnTo>
                    <a:lnTo>
                      <a:pt x="2631" y="1240"/>
                    </a:lnTo>
                    <a:cubicBezTo>
                      <a:pt x="2631" y="1488"/>
                      <a:pt x="2836" y="1693"/>
                      <a:pt x="3084" y="1693"/>
                    </a:cubicBezTo>
                    <a:cubicBezTo>
                      <a:pt x="3343" y="1693"/>
                      <a:pt x="3548" y="1488"/>
                      <a:pt x="3548" y="1240"/>
                    </a:cubicBezTo>
                    <a:cubicBezTo>
                      <a:pt x="3548" y="1078"/>
                      <a:pt x="3462" y="938"/>
                      <a:pt x="3343" y="852"/>
                    </a:cubicBezTo>
                    <a:cubicBezTo>
                      <a:pt x="3462" y="765"/>
                      <a:pt x="3548" y="626"/>
                      <a:pt x="3548" y="463"/>
                    </a:cubicBezTo>
                    <a:cubicBezTo>
                      <a:pt x="3548" y="216"/>
                      <a:pt x="3343" y="0"/>
                      <a:pt x="3084" y="0"/>
                    </a:cubicBezTo>
                    <a:cubicBezTo>
                      <a:pt x="2836" y="0"/>
                      <a:pt x="2631" y="216"/>
                      <a:pt x="2631" y="463"/>
                    </a:cubicBezTo>
                    <a:lnTo>
                      <a:pt x="2631" y="506"/>
                    </a:lnTo>
                    <a:lnTo>
                      <a:pt x="917" y="506"/>
                    </a:lnTo>
                    <a:cubicBezTo>
                      <a:pt x="917" y="496"/>
                      <a:pt x="927" y="485"/>
                      <a:pt x="927" y="463"/>
                    </a:cubicBezTo>
                    <a:cubicBezTo>
                      <a:pt x="927" y="216"/>
                      <a:pt x="712" y="0"/>
                      <a:pt x="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48"/>
              <p:cNvSpPr/>
              <p:nvPr/>
            </p:nvSpPr>
            <p:spPr>
              <a:xfrm>
                <a:off x="2304975" y="-1406686"/>
                <a:ext cx="414125" cy="211208"/>
              </a:xfrm>
              <a:custGeom>
                <a:avLst/>
                <a:gdLst/>
                <a:ahLst/>
                <a:cxnLst/>
                <a:rect l="l" t="t" r="r" b="b"/>
                <a:pathLst>
                  <a:path w="7592" h="3872" extrusionOk="0">
                    <a:moveTo>
                      <a:pt x="1606" y="1402"/>
                    </a:moveTo>
                    <a:cubicBezTo>
                      <a:pt x="1898" y="1402"/>
                      <a:pt x="2145" y="1639"/>
                      <a:pt x="2145" y="1941"/>
                    </a:cubicBezTo>
                    <a:cubicBezTo>
                      <a:pt x="2145" y="2232"/>
                      <a:pt x="1898" y="2481"/>
                      <a:pt x="1606" y="2481"/>
                    </a:cubicBezTo>
                    <a:cubicBezTo>
                      <a:pt x="1304" y="2481"/>
                      <a:pt x="1067" y="2232"/>
                      <a:pt x="1067" y="1941"/>
                    </a:cubicBezTo>
                    <a:cubicBezTo>
                      <a:pt x="1067" y="1639"/>
                      <a:pt x="1304" y="1402"/>
                      <a:pt x="1606" y="1402"/>
                    </a:cubicBezTo>
                    <a:close/>
                    <a:moveTo>
                      <a:pt x="3321" y="1402"/>
                    </a:moveTo>
                    <a:cubicBezTo>
                      <a:pt x="3623" y="1402"/>
                      <a:pt x="3860" y="1639"/>
                      <a:pt x="3860" y="1941"/>
                    </a:cubicBezTo>
                    <a:cubicBezTo>
                      <a:pt x="3860" y="2232"/>
                      <a:pt x="3623" y="2481"/>
                      <a:pt x="3321" y="2481"/>
                    </a:cubicBezTo>
                    <a:cubicBezTo>
                      <a:pt x="3030" y="2481"/>
                      <a:pt x="2782" y="2232"/>
                      <a:pt x="2782" y="1941"/>
                    </a:cubicBezTo>
                    <a:cubicBezTo>
                      <a:pt x="2782" y="1639"/>
                      <a:pt x="3030" y="1402"/>
                      <a:pt x="3321" y="1402"/>
                    </a:cubicBezTo>
                    <a:close/>
                    <a:moveTo>
                      <a:pt x="5046" y="1402"/>
                    </a:moveTo>
                    <a:cubicBezTo>
                      <a:pt x="5337" y="1402"/>
                      <a:pt x="5586" y="1639"/>
                      <a:pt x="5586" y="1941"/>
                    </a:cubicBezTo>
                    <a:cubicBezTo>
                      <a:pt x="5586" y="2232"/>
                      <a:pt x="5337" y="2481"/>
                      <a:pt x="5046" y="2481"/>
                    </a:cubicBezTo>
                    <a:cubicBezTo>
                      <a:pt x="4745" y="2481"/>
                      <a:pt x="4507" y="2232"/>
                      <a:pt x="4507" y="1941"/>
                    </a:cubicBezTo>
                    <a:cubicBezTo>
                      <a:pt x="4507" y="1639"/>
                      <a:pt x="4745" y="1402"/>
                      <a:pt x="5046" y="1402"/>
                    </a:cubicBezTo>
                    <a:close/>
                    <a:moveTo>
                      <a:pt x="852" y="1"/>
                    </a:moveTo>
                    <a:cubicBezTo>
                      <a:pt x="377" y="1"/>
                      <a:pt x="0" y="389"/>
                      <a:pt x="0" y="863"/>
                    </a:cubicBezTo>
                    <a:lnTo>
                      <a:pt x="0" y="3008"/>
                    </a:lnTo>
                    <a:cubicBezTo>
                      <a:pt x="0" y="3483"/>
                      <a:pt x="377" y="3871"/>
                      <a:pt x="852" y="3871"/>
                    </a:cubicBezTo>
                    <a:lnTo>
                      <a:pt x="7074" y="3871"/>
                    </a:lnTo>
                    <a:lnTo>
                      <a:pt x="7074" y="2103"/>
                    </a:lnTo>
                    <a:cubicBezTo>
                      <a:pt x="7074" y="1812"/>
                      <a:pt x="7300" y="1585"/>
                      <a:pt x="7591" y="1585"/>
                    </a:cubicBezTo>
                    <a:lnTo>
                      <a:pt x="75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48"/>
              <p:cNvSpPr/>
              <p:nvPr/>
            </p:nvSpPr>
            <p:spPr>
              <a:xfrm>
                <a:off x="2550817" y="-1330211"/>
                <a:ext cx="58857" cy="58857"/>
              </a:xfrm>
              <a:custGeom>
                <a:avLst/>
                <a:gdLst/>
                <a:ahLst/>
                <a:cxnLst/>
                <a:rect l="l" t="t" r="r" b="b"/>
                <a:pathLst>
                  <a:path w="1079" h="1079" extrusionOk="0">
                    <a:moveTo>
                      <a:pt x="539" y="0"/>
                    </a:moveTo>
                    <a:cubicBezTo>
                      <a:pt x="238" y="0"/>
                      <a:pt x="0" y="237"/>
                      <a:pt x="0" y="539"/>
                    </a:cubicBezTo>
                    <a:cubicBezTo>
                      <a:pt x="0" y="830"/>
                      <a:pt x="238" y="1079"/>
                      <a:pt x="539" y="1079"/>
                    </a:cubicBezTo>
                    <a:cubicBezTo>
                      <a:pt x="830" y="1079"/>
                      <a:pt x="1079" y="830"/>
                      <a:pt x="1079" y="539"/>
                    </a:cubicBezTo>
                    <a:cubicBezTo>
                      <a:pt x="1079" y="237"/>
                      <a:pt x="830" y="0"/>
                      <a:pt x="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48"/>
              <p:cNvSpPr/>
              <p:nvPr/>
            </p:nvSpPr>
            <p:spPr>
              <a:xfrm>
                <a:off x="2618401" y="-1153207"/>
                <a:ext cx="72439" cy="88258"/>
              </a:xfrm>
              <a:custGeom>
                <a:avLst/>
                <a:gdLst/>
                <a:ahLst/>
                <a:cxnLst/>
                <a:rect l="l" t="t" r="r" b="b"/>
                <a:pathLst>
                  <a:path w="1328" h="1618" extrusionOk="0">
                    <a:moveTo>
                      <a:pt x="1" y="1057"/>
                    </a:moveTo>
                    <a:lnTo>
                      <a:pt x="1" y="1057"/>
                    </a:lnTo>
                    <a:lnTo>
                      <a:pt x="1" y="1057"/>
                    </a:lnTo>
                    <a:close/>
                    <a:moveTo>
                      <a:pt x="691" y="1057"/>
                    </a:moveTo>
                    <a:cubicBezTo>
                      <a:pt x="691" y="1262"/>
                      <a:pt x="756" y="1456"/>
                      <a:pt x="842" y="1618"/>
                    </a:cubicBezTo>
                    <a:lnTo>
                      <a:pt x="842" y="1618"/>
                    </a:lnTo>
                    <a:cubicBezTo>
                      <a:pt x="756" y="1456"/>
                      <a:pt x="691" y="1262"/>
                      <a:pt x="691" y="1057"/>
                    </a:cubicBezTo>
                    <a:close/>
                    <a:moveTo>
                      <a:pt x="1" y="1047"/>
                    </a:moveTo>
                    <a:lnTo>
                      <a:pt x="1" y="1057"/>
                    </a:lnTo>
                    <a:lnTo>
                      <a:pt x="1" y="1047"/>
                    </a:lnTo>
                    <a:close/>
                    <a:moveTo>
                      <a:pt x="691" y="1047"/>
                    </a:moveTo>
                    <a:lnTo>
                      <a:pt x="691" y="1057"/>
                    </a:lnTo>
                    <a:lnTo>
                      <a:pt x="691" y="1047"/>
                    </a:lnTo>
                    <a:close/>
                    <a:moveTo>
                      <a:pt x="1" y="1047"/>
                    </a:moveTo>
                    <a:lnTo>
                      <a:pt x="1" y="1047"/>
                    </a:lnTo>
                    <a:lnTo>
                      <a:pt x="1" y="1047"/>
                    </a:lnTo>
                    <a:close/>
                    <a:moveTo>
                      <a:pt x="691" y="1047"/>
                    </a:moveTo>
                    <a:lnTo>
                      <a:pt x="691" y="1047"/>
                    </a:lnTo>
                    <a:lnTo>
                      <a:pt x="691" y="1047"/>
                    </a:lnTo>
                    <a:lnTo>
                      <a:pt x="691" y="1047"/>
                    </a:lnTo>
                    <a:close/>
                    <a:moveTo>
                      <a:pt x="691" y="1036"/>
                    </a:moveTo>
                    <a:lnTo>
                      <a:pt x="691" y="1047"/>
                    </a:lnTo>
                    <a:lnTo>
                      <a:pt x="691" y="1036"/>
                    </a:lnTo>
                    <a:close/>
                    <a:moveTo>
                      <a:pt x="1" y="1036"/>
                    </a:moveTo>
                    <a:lnTo>
                      <a:pt x="1" y="1047"/>
                    </a:lnTo>
                    <a:lnTo>
                      <a:pt x="1" y="1047"/>
                    </a:lnTo>
                    <a:lnTo>
                      <a:pt x="1" y="1036"/>
                    </a:lnTo>
                    <a:close/>
                    <a:moveTo>
                      <a:pt x="691" y="1036"/>
                    </a:moveTo>
                    <a:lnTo>
                      <a:pt x="691" y="1036"/>
                    </a:lnTo>
                    <a:lnTo>
                      <a:pt x="691" y="1036"/>
                    </a:lnTo>
                    <a:close/>
                    <a:moveTo>
                      <a:pt x="1" y="1036"/>
                    </a:moveTo>
                    <a:lnTo>
                      <a:pt x="1" y="1036"/>
                    </a:lnTo>
                    <a:lnTo>
                      <a:pt x="1" y="1036"/>
                    </a:lnTo>
                    <a:close/>
                    <a:moveTo>
                      <a:pt x="691" y="1025"/>
                    </a:moveTo>
                    <a:lnTo>
                      <a:pt x="691" y="1036"/>
                    </a:lnTo>
                    <a:lnTo>
                      <a:pt x="691" y="1025"/>
                    </a:lnTo>
                    <a:close/>
                    <a:moveTo>
                      <a:pt x="1" y="1025"/>
                    </a:moveTo>
                    <a:lnTo>
                      <a:pt x="1" y="1025"/>
                    </a:lnTo>
                    <a:lnTo>
                      <a:pt x="1" y="1025"/>
                    </a:lnTo>
                    <a:close/>
                    <a:moveTo>
                      <a:pt x="691" y="1025"/>
                    </a:moveTo>
                    <a:lnTo>
                      <a:pt x="691" y="1025"/>
                    </a:lnTo>
                    <a:lnTo>
                      <a:pt x="691" y="1025"/>
                    </a:lnTo>
                    <a:close/>
                    <a:moveTo>
                      <a:pt x="1" y="1025"/>
                    </a:moveTo>
                    <a:lnTo>
                      <a:pt x="1" y="1025"/>
                    </a:lnTo>
                    <a:lnTo>
                      <a:pt x="1" y="1025"/>
                    </a:lnTo>
                    <a:close/>
                    <a:moveTo>
                      <a:pt x="691" y="1014"/>
                    </a:moveTo>
                    <a:lnTo>
                      <a:pt x="691" y="1025"/>
                    </a:lnTo>
                    <a:lnTo>
                      <a:pt x="691" y="1014"/>
                    </a:lnTo>
                    <a:close/>
                    <a:moveTo>
                      <a:pt x="12" y="1014"/>
                    </a:moveTo>
                    <a:lnTo>
                      <a:pt x="1" y="1014"/>
                    </a:lnTo>
                    <a:lnTo>
                      <a:pt x="12" y="1014"/>
                    </a:lnTo>
                    <a:close/>
                    <a:moveTo>
                      <a:pt x="691" y="1014"/>
                    </a:moveTo>
                    <a:lnTo>
                      <a:pt x="691" y="1014"/>
                    </a:lnTo>
                    <a:lnTo>
                      <a:pt x="691" y="1014"/>
                    </a:lnTo>
                    <a:close/>
                    <a:moveTo>
                      <a:pt x="12" y="1004"/>
                    </a:moveTo>
                    <a:lnTo>
                      <a:pt x="12" y="1014"/>
                    </a:lnTo>
                    <a:lnTo>
                      <a:pt x="12" y="1004"/>
                    </a:lnTo>
                    <a:close/>
                    <a:moveTo>
                      <a:pt x="691" y="1004"/>
                    </a:moveTo>
                    <a:lnTo>
                      <a:pt x="691" y="1014"/>
                    </a:lnTo>
                    <a:lnTo>
                      <a:pt x="691" y="1004"/>
                    </a:lnTo>
                    <a:close/>
                    <a:moveTo>
                      <a:pt x="12" y="1004"/>
                    </a:moveTo>
                    <a:lnTo>
                      <a:pt x="12" y="1004"/>
                    </a:lnTo>
                    <a:lnTo>
                      <a:pt x="12" y="1004"/>
                    </a:lnTo>
                    <a:close/>
                    <a:moveTo>
                      <a:pt x="691" y="1004"/>
                    </a:moveTo>
                    <a:lnTo>
                      <a:pt x="691" y="1004"/>
                    </a:lnTo>
                    <a:lnTo>
                      <a:pt x="691" y="1004"/>
                    </a:lnTo>
                    <a:close/>
                    <a:moveTo>
                      <a:pt x="691" y="992"/>
                    </a:moveTo>
                    <a:lnTo>
                      <a:pt x="691" y="1004"/>
                    </a:lnTo>
                    <a:lnTo>
                      <a:pt x="691" y="992"/>
                    </a:lnTo>
                    <a:close/>
                    <a:moveTo>
                      <a:pt x="12" y="992"/>
                    </a:moveTo>
                    <a:lnTo>
                      <a:pt x="12" y="1004"/>
                    </a:lnTo>
                    <a:lnTo>
                      <a:pt x="12" y="992"/>
                    </a:lnTo>
                    <a:close/>
                    <a:moveTo>
                      <a:pt x="12" y="992"/>
                    </a:moveTo>
                    <a:lnTo>
                      <a:pt x="12" y="992"/>
                    </a:lnTo>
                    <a:lnTo>
                      <a:pt x="12" y="992"/>
                    </a:lnTo>
                    <a:close/>
                    <a:moveTo>
                      <a:pt x="691" y="982"/>
                    </a:moveTo>
                    <a:lnTo>
                      <a:pt x="691" y="992"/>
                    </a:lnTo>
                    <a:lnTo>
                      <a:pt x="691" y="982"/>
                    </a:lnTo>
                    <a:close/>
                    <a:moveTo>
                      <a:pt x="12" y="982"/>
                    </a:moveTo>
                    <a:lnTo>
                      <a:pt x="12" y="992"/>
                    </a:lnTo>
                    <a:lnTo>
                      <a:pt x="12" y="982"/>
                    </a:lnTo>
                    <a:close/>
                    <a:moveTo>
                      <a:pt x="691" y="982"/>
                    </a:moveTo>
                    <a:lnTo>
                      <a:pt x="691" y="982"/>
                    </a:lnTo>
                    <a:lnTo>
                      <a:pt x="691" y="982"/>
                    </a:lnTo>
                    <a:close/>
                    <a:moveTo>
                      <a:pt x="12" y="982"/>
                    </a:moveTo>
                    <a:lnTo>
                      <a:pt x="12" y="982"/>
                    </a:lnTo>
                    <a:lnTo>
                      <a:pt x="12" y="982"/>
                    </a:lnTo>
                    <a:close/>
                    <a:moveTo>
                      <a:pt x="12" y="971"/>
                    </a:moveTo>
                    <a:lnTo>
                      <a:pt x="12" y="971"/>
                    </a:lnTo>
                    <a:lnTo>
                      <a:pt x="12" y="971"/>
                    </a:lnTo>
                    <a:close/>
                    <a:moveTo>
                      <a:pt x="702" y="971"/>
                    </a:moveTo>
                    <a:cubicBezTo>
                      <a:pt x="691" y="971"/>
                      <a:pt x="691" y="971"/>
                      <a:pt x="691" y="982"/>
                    </a:cubicBezTo>
                    <a:cubicBezTo>
                      <a:pt x="691" y="971"/>
                      <a:pt x="691" y="971"/>
                      <a:pt x="702" y="971"/>
                    </a:cubicBezTo>
                    <a:close/>
                    <a:moveTo>
                      <a:pt x="12" y="960"/>
                    </a:moveTo>
                    <a:lnTo>
                      <a:pt x="12" y="971"/>
                    </a:lnTo>
                    <a:lnTo>
                      <a:pt x="12" y="960"/>
                    </a:lnTo>
                    <a:close/>
                    <a:moveTo>
                      <a:pt x="12" y="949"/>
                    </a:moveTo>
                    <a:lnTo>
                      <a:pt x="12" y="960"/>
                    </a:lnTo>
                    <a:lnTo>
                      <a:pt x="12" y="949"/>
                    </a:lnTo>
                    <a:close/>
                    <a:moveTo>
                      <a:pt x="12" y="949"/>
                    </a:moveTo>
                    <a:lnTo>
                      <a:pt x="12" y="949"/>
                    </a:lnTo>
                    <a:lnTo>
                      <a:pt x="12" y="949"/>
                    </a:lnTo>
                    <a:close/>
                    <a:moveTo>
                      <a:pt x="12" y="928"/>
                    </a:moveTo>
                    <a:lnTo>
                      <a:pt x="12" y="949"/>
                    </a:lnTo>
                    <a:lnTo>
                      <a:pt x="12" y="928"/>
                    </a:lnTo>
                    <a:close/>
                    <a:moveTo>
                      <a:pt x="12" y="928"/>
                    </a:moveTo>
                    <a:lnTo>
                      <a:pt x="12" y="928"/>
                    </a:lnTo>
                    <a:lnTo>
                      <a:pt x="12" y="928"/>
                    </a:lnTo>
                    <a:close/>
                    <a:moveTo>
                      <a:pt x="12" y="896"/>
                    </a:moveTo>
                    <a:lnTo>
                      <a:pt x="12" y="928"/>
                    </a:lnTo>
                    <a:lnTo>
                      <a:pt x="12" y="896"/>
                    </a:lnTo>
                    <a:close/>
                    <a:moveTo>
                      <a:pt x="141" y="357"/>
                    </a:moveTo>
                    <a:cubicBezTo>
                      <a:pt x="66" y="529"/>
                      <a:pt x="22" y="712"/>
                      <a:pt x="12" y="896"/>
                    </a:cubicBezTo>
                    <a:cubicBezTo>
                      <a:pt x="22" y="712"/>
                      <a:pt x="66" y="529"/>
                      <a:pt x="141" y="357"/>
                    </a:cubicBezTo>
                    <a:close/>
                    <a:moveTo>
                      <a:pt x="141" y="357"/>
                    </a:moveTo>
                    <a:lnTo>
                      <a:pt x="141" y="357"/>
                    </a:lnTo>
                    <a:lnTo>
                      <a:pt x="141" y="357"/>
                    </a:lnTo>
                    <a:close/>
                    <a:moveTo>
                      <a:pt x="141" y="345"/>
                    </a:moveTo>
                    <a:lnTo>
                      <a:pt x="141" y="357"/>
                    </a:lnTo>
                    <a:lnTo>
                      <a:pt x="141" y="345"/>
                    </a:lnTo>
                    <a:close/>
                    <a:moveTo>
                      <a:pt x="141" y="335"/>
                    </a:moveTo>
                    <a:lnTo>
                      <a:pt x="141" y="345"/>
                    </a:lnTo>
                    <a:lnTo>
                      <a:pt x="141" y="335"/>
                    </a:lnTo>
                    <a:close/>
                    <a:moveTo>
                      <a:pt x="141" y="335"/>
                    </a:moveTo>
                    <a:lnTo>
                      <a:pt x="141" y="335"/>
                    </a:lnTo>
                    <a:lnTo>
                      <a:pt x="141" y="335"/>
                    </a:lnTo>
                    <a:close/>
                    <a:moveTo>
                      <a:pt x="152" y="324"/>
                    </a:moveTo>
                    <a:lnTo>
                      <a:pt x="152" y="335"/>
                    </a:lnTo>
                    <a:lnTo>
                      <a:pt x="152" y="324"/>
                    </a:lnTo>
                    <a:close/>
                    <a:moveTo>
                      <a:pt x="152" y="324"/>
                    </a:moveTo>
                    <a:lnTo>
                      <a:pt x="152" y="324"/>
                    </a:lnTo>
                    <a:lnTo>
                      <a:pt x="152" y="324"/>
                    </a:lnTo>
                    <a:close/>
                    <a:moveTo>
                      <a:pt x="152" y="314"/>
                    </a:moveTo>
                    <a:lnTo>
                      <a:pt x="152" y="314"/>
                    </a:lnTo>
                    <a:lnTo>
                      <a:pt x="152" y="314"/>
                    </a:lnTo>
                    <a:close/>
                    <a:moveTo>
                      <a:pt x="152" y="314"/>
                    </a:moveTo>
                    <a:lnTo>
                      <a:pt x="152" y="314"/>
                    </a:lnTo>
                    <a:lnTo>
                      <a:pt x="152" y="314"/>
                    </a:lnTo>
                    <a:close/>
                    <a:moveTo>
                      <a:pt x="152" y="314"/>
                    </a:moveTo>
                    <a:lnTo>
                      <a:pt x="152" y="314"/>
                    </a:lnTo>
                    <a:lnTo>
                      <a:pt x="152" y="314"/>
                    </a:lnTo>
                    <a:close/>
                    <a:moveTo>
                      <a:pt x="1328" y="0"/>
                    </a:moveTo>
                    <a:cubicBezTo>
                      <a:pt x="971" y="184"/>
                      <a:pt x="724" y="551"/>
                      <a:pt x="702" y="971"/>
                    </a:cubicBezTo>
                    <a:cubicBezTo>
                      <a:pt x="724" y="551"/>
                      <a:pt x="971" y="184"/>
                      <a:pt x="13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48"/>
              <p:cNvSpPr/>
              <p:nvPr/>
            </p:nvSpPr>
            <p:spPr>
              <a:xfrm>
                <a:off x="2456724" y="-1330211"/>
                <a:ext cx="58857" cy="58857"/>
              </a:xfrm>
              <a:custGeom>
                <a:avLst/>
                <a:gdLst/>
                <a:ahLst/>
                <a:cxnLst/>
                <a:rect l="l" t="t" r="r" b="b"/>
                <a:pathLst>
                  <a:path w="1079" h="1079" extrusionOk="0">
                    <a:moveTo>
                      <a:pt x="539" y="0"/>
                    </a:moveTo>
                    <a:cubicBezTo>
                      <a:pt x="248" y="0"/>
                      <a:pt x="0" y="237"/>
                      <a:pt x="0" y="539"/>
                    </a:cubicBezTo>
                    <a:cubicBezTo>
                      <a:pt x="0" y="830"/>
                      <a:pt x="248" y="1079"/>
                      <a:pt x="539" y="1079"/>
                    </a:cubicBezTo>
                    <a:cubicBezTo>
                      <a:pt x="841" y="1079"/>
                      <a:pt x="1078" y="830"/>
                      <a:pt x="1078" y="539"/>
                    </a:cubicBezTo>
                    <a:cubicBezTo>
                      <a:pt x="1078" y="237"/>
                      <a:pt x="841" y="0"/>
                      <a:pt x="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48"/>
              <p:cNvSpPr/>
              <p:nvPr/>
            </p:nvSpPr>
            <p:spPr>
              <a:xfrm>
                <a:off x="2363176" y="-1330211"/>
                <a:ext cx="58857" cy="58857"/>
              </a:xfrm>
              <a:custGeom>
                <a:avLst/>
                <a:gdLst/>
                <a:ahLst/>
                <a:cxnLst/>
                <a:rect l="l" t="t" r="r" b="b"/>
                <a:pathLst>
                  <a:path w="1079" h="1079" extrusionOk="0">
                    <a:moveTo>
                      <a:pt x="539" y="0"/>
                    </a:moveTo>
                    <a:cubicBezTo>
                      <a:pt x="237" y="0"/>
                      <a:pt x="0" y="237"/>
                      <a:pt x="0" y="539"/>
                    </a:cubicBezTo>
                    <a:cubicBezTo>
                      <a:pt x="0" y="830"/>
                      <a:pt x="237" y="1079"/>
                      <a:pt x="539" y="1079"/>
                    </a:cubicBezTo>
                    <a:cubicBezTo>
                      <a:pt x="831" y="1079"/>
                      <a:pt x="1078" y="830"/>
                      <a:pt x="1078" y="539"/>
                    </a:cubicBezTo>
                    <a:cubicBezTo>
                      <a:pt x="1078" y="237"/>
                      <a:pt x="831" y="0"/>
                      <a:pt x="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48"/>
              <p:cNvSpPr/>
              <p:nvPr/>
            </p:nvSpPr>
            <p:spPr>
              <a:xfrm>
                <a:off x="2690784" y="-1320229"/>
                <a:ext cx="28310" cy="208862"/>
              </a:xfrm>
              <a:custGeom>
                <a:avLst/>
                <a:gdLst/>
                <a:ahLst/>
                <a:cxnLst/>
                <a:rect l="l" t="t" r="r" b="b"/>
                <a:pathLst>
                  <a:path w="519" h="3829" extrusionOk="0">
                    <a:moveTo>
                      <a:pt x="518" y="0"/>
                    </a:moveTo>
                    <a:cubicBezTo>
                      <a:pt x="227" y="0"/>
                      <a:pt x="1" y="227"/>
                      <a:pt x="1" y="518"/>
                    </a:cubicBezTo>
                    <a:lnTo>
                      <a:pt x="1" y="2286"/>
                    </a:lnTo>
                    <a:lnTo>
                      <a:pt x="1" y="2319"/>
                    </a:lnTo>
                    <a:cubicBezTo>
                      <a:pt x="162" y="2264"/>
                      <a:pt x="334" y="2243"/>
                      <a:pt x="518" y="2233"/>
                    </a:cubicBezTo>
                    <a:lnTo>
                      <a:pt x="518" y="0"/>
                    </a:lnTo>
                    <a:close/>
                    <a:moveTo>
                      <a:pt x="518" y="2923"/>
                    </a:moveTo>
                    <a:cubicBezTo>
                      <a:pt x="334" y="2933"/>
                      <a:pt x="151" y="2976"/>
                      <a:pt x="1" y="3062"/>
                    </a:cubicBezTo>
                    <a:lnTo>
                      <a:pt x="1" y="3311"/>
                    </a:lnTo>
                    <a:cubicBezTo>
                      <a:pt x="1" y="3591"/>
                      <a:pt x="227" y="3828"/>
                      <a:pt x="518" y="3828"/>
                    </a:cubicBezTo>
                    <a:lnTo>
                      <a:pt x="518" y="292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48"/>
              <p:cNvSpPr/>
              <p:nvPr/>
            </p:nvSpPr>
            <p:spPr>
              <a:xfrm>
                <a:off x="2618401" y="-1198481"/>
                <a:ext cx="100695" cy="153006"/>
              </a:xfrm>
              <a:custGeom>
                <a:avLst/>
                <a:gdLst/>
                <a:ahLst/>
                <a:cxnLst/>
                <a:rect l="l" t="t" r="r" b="b"/>
                <a:pathLst>
                  <a:path w="1846" h="2805" extrusionOk="0">
                    <a:moveTo>
                      <a:pt x="1845" y="1"/>
                    </a:moveTo>
                    <a:cubicBezTo>
                      <a:pt x="1661" y="11"/>
                      <a:pt x="1489" y="32"/>
                      <a:pt x="1328" y="87"/>
                    </a:cubicBezTo>
                    <a:cubicBezTo>
                      <a:pt x="799" y="248"/>
                      <a:pt x="367" y="636"/>
                      <a:pt x="152" y="1144"/>
                    </a:cubicBezTo>
                    <a:lnTo>
                      <a:pt x="152" y="1154"/>
                    </a:lnTo>
                    <a:lnTo>
                      <a:pt x="152" y="1165"/>
                    </a:lnTo>
                    <a:lnTo>
                      <a:pt x="141" y="1165"/>
                    </a:lnTo>
                    <a:lnTo>
                      <a:pt x="141" y="1175"/>
                    </a:lnTo>
                    <a:lnTo>
                      <a:pt x="141" y="1187"/>
                    </a:lnTo>
                    <a:cubicBezTo>
                      <a:pt x="66" y="1359"/>
                      <a:pt x="22" y="1542"/>
                      <a:pt x="12" y="1726"/>
                    </a:cubicBezTo>
                    <a:lnTo>
                      <a:pt x="12" y="1758"/>
                    </a:lnTo>
                    <a:lnTo>
                      <a:pt x="12" y="1779"/>
                    </a:lnTo>
                    <a:lnTo>
                      <a:pt x="12" y="1790"/>
                    </a:lnTo>
                    <a:lnTo>
                      <a:pt x="12" y="1801"/>
                    </a:lnTo>
                    <a:lnTo>
                      <a:pt x="12" y="1812"/>
                    </a:lnTo>
                    <a:lnTo>
                      <a:pt x="12" y="1822"/>
                    </a:lnTo>
                    <a:lnTo>
                      <a:pt x="12" y="1834"/>
                    </a:lnTo>
                    <a:lnTo>
                      <a:pt x="12" y="1844"/>
                    </a:lnTo>
                    <a:lnTo>
                      <a:pt x="1" y="1844"/>
                    </a:lnTo>
                    <a:lnTo>
                      <a:pt x="1" y="1855"/>
                    </a:lnTo>
                    <a:lnTo>
                      <a:pt x="1" y="1866"/>
                    </a:lnTo>
                    <a:lnTo>
                      <a:pt x="1" y="1877"/>
                    </a:lnTo>
                    <a:lnTo>
                      <a:pt x="1" y="1887"/>
                    </a:lnTo>
                    <a:cubicBezTo>
                      <a:pt x="12" y="2222"/>
                      <a:pt x="98" y="2534"/>
                      <a:pt x="260" y="2804"/>
                    </a:cubicBezTo>
                    <a:cubicBezTo>
                      <a:pt x="432" y="2663"/>
                      <a:pt x="637" y="2545"/>
                      <a:pt x="842" y="2448"/>
                    </a:cubicBezTo>
                    <a:cubicBezTo>
                      <a:pt x="756" y="2286"/>
                      <a:pt x="691" y="2092"/>
                      <a:pt x="691" y="1887"/>
                    </a:cubicBezTo>
                    <a:lnTo>
                      <a:pt x="691" y="1877"/>
                    </a:lnTo>
                    <a:lnTo>
                      <a:pt x="691" y="1866"/>
                    </a:lnTo>
                    <a:lnTo>
                      <a:pt x="691" y="1855"/>
                    </a:lnTo>
                    <a:lnTo>
                      <a:pt x="691" y="1844"/>
                    </a:lnTo>
                    <a:lnTo>
                      <a:pt x="691" y="1834"/>
                    </a:lnTo>
                    <a:lnTo>
                      <a:pt x="691" y="1822"/>
                    </a:lnTo>
                    <a:lnTo>
                      <a:pt x="691" y="1812"/>
                    </a:lnTo>
                    <a:cubicBezTo>
                      <a:pt x="691" y="1801"/>
                      <a:pt x="691" y="1801"/>
                      <a:pt x="702" y="1801"/>
                    </a:cubicBezTo>
                    <a:cubicBezTo>
                      <a:pt x="724" y="1381"/>
                      <a:pt x="971" y="1014"/>
                      <a:pt x="1328" y="830"/>
                    </a:cubicBezTo>
                    <a:cubicBezTo>
                      <a:pt x="1478" y="744"/>
                      <a:pt x="1661" y="701"/>
                      <a:pt x="1845" y="691"/>
                    </a:cubicBezTo>
                    <a:lnTo>
                      <a:pt x="18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48"/>
              <p:cNvSpPr/>
              <p:nvPr/>
            </p:nvSpPr>
            <p:spPr>
              <a:xfrm>
                <a:off x="2579018" y="-938511"/>
                <a:ext cx="55" cy="11182"/>
              </a:xfrm>
              <a:custGeom>
                <a:avLst/>
                <a:gdLst/>
                <a:ahLst/>
                <a:cxnLst/>
                <a:rect l="l" t="t" r="r" b="b"/>
                <a:pathLst>
                  <a:path w="1" h="205" extrusionOk="0">
                    <a:moveTo>
                      <a:pt x="1" y="205"/>
                    </a:moveTo>
                    <a:lnTo>
                      <a:pt x="1" y="205"/>
                    </a:lnTo>
                    <a:lnTo>
                      <a:pt x="1" y="205"/>
                    </a:lnTo>
                    <a:close/>
                    <a:moveTo>
                      <a:pt x="1" y="195"/>
                    </a:moveTo>
                    <a:lnTo>
                      <a:pt x="1" y="195"/>
                    </a:lnTo>
                    <a:lnTo>
                      <a:pt x="1" y="195"/>
                    </a:lnTo>
                    <a:close/>
                    <a:moveTo>
                      <a:pt x="1" y="195"/>
                    </a:moveTo>
                    <a:lnTo>
                      <a:pt x="1" y="195"/>
                    </a:lnTo>
                    <a:lnTo>
                      <a:pt x="1" y="195"/>
                    </a:lnTo>
                    <a:close/>
                    <a:moveTo>
                      <a:pt x="1" y="183"/>
                    </a:moveTo>
                    <a:lnTo>
                      <a:pt x="1" y="183"/>
                    </a:lnTo>
                    <a:lnTo>
                      <a:pt x="1" y="183"/>
                    </a:lnTo>
                    <a:close/>
                    <a:moveTo>
                      <a:pt x="1" y="173"/>
                    </a:moveTo>
                    <a:lnTo>
                      <a:pt x="1" y="173"/>
                    </a:lnTo>
                    <a:lnTo>
                      <a:pt x="1" y="173"/>
                    </a:lnTo>
                    <a:close/>
                    <a:moveTo>
                      <a:pt x="1" y="162"/>
                    </a:moveTo>
                    <a:lnTo>
                      <a:pt x="1" y="162"/>
                    </a:lnTo>
                    <a:lnTo>
                      <a:pt x="1" y="162"/>
                    </a:lnTo>
                    <a:close/>
                    <a:moveTo>
                      <a:pt x="1" y="151"/>
                    </a:moveTo>
                    <a:lnTo>
                      <a:pt x="1" y="162"/>
                    </a:lnTo>
                    <a:lnTo>
                      <a:pt x="1" y="151"/>
                    </a:lnTo>
                    <a:close/>
                    <a:moveTo>
                      <a:pt x="1" y="151"/>
                    </a:moveTo>
                    <a:lnTo>
                      <a:pt x="1" y="151"/>
                    </a:lnTo>
                    <a:lnTo>
                      <a:pt x="1" y="151"/>
                    </a:lnTo>
                    <a:close/>
                    <a:moveTo>
                      <a:pt x="1" y="140"/>
                    </a:moveTo>
                    <a:lnTo>
                      <a:pt x="1" y="140"/>
                    </a:lnTo>
                    <a:lnTo>
                      <a:pt x="1" y="140"/>
                    </a:lnTo>
                    <a:close/>
                    <a:moveTo>
                      <a:pt x="1" y="130"/>
                    </a:moveTo>
                    <a:lnTo>
                      <a:pt x="1" y="130"/>
                    </a:lnTo>
                    <a:lnTo>
                      <a:pt x="1" y="130"/>
                    </a:lnTo>
                    <a:close/>
                    <a:moveTo>
                      <a:pt x="1" y="119"/>
                    </a:moveTo>
                    <a:lnTo>
                      <a:pt x="1" y="130"/>
                    </a:lnTo>
                    <a:lnTo>
                      <a:pt x="1" y="119"/>
                    </a:lnTo>
                    <a:close/>
                    <a:moveTo>
                      <a:pt x="1" y="108"/>
                    </a:moveTo>
                    <a:lnTo>
                      <a:pt x="1" y="119"/>
                    </a:lnTo>
                    <a:lnTo>
                      <a:pt x="1" y="108"/>
                    </a:lnTo>
                    <a:close/>
                    <a:moveTo>
                      <a:pt x="1" y="108"/>
                    </a:moveTo>
                    <a:lnTo>
                      <a:pt x="1" y="108"/>
                    </a:lnTo>
                    <a:lnTo>
                      <a:pt x="1" y="108"/>
                    </a:lnTo>
                    <a:close/>
                    <a:moveTo>
                      <a:pt x="1" y="97"/>
                    </a:moveTo>
                    <a:lnTo>
                      <a:pt x="1" y="97"/>
                    </a:lnTo>
                    <a:lnTo>
                      <a:pt x="1" y="97"/>
                    </a:lnTo>
                    <a:close/>
                    <a:moveTo>
                      <a:pt x="1" y="87"/>
                    </a:moveTo>
                    <a:lnTo>
                      <a:pt x="1" y="87"/>
                    </a:lnTo>
                    <a:lnTo>
                      <a:pt x="1" y="87"/>
                    </a:lnTo>
                    <a:close/>
                    <a:moveTo>
                      <a:pt x="1" y="76"/>
                    </a:moveTo>
                    <a:lnTo>
                      <a:pt x="1" y="87"/>
                    </a:lnTo>
                    <a:lnTo>
                      <a:pt x="1" y="76"/>
                    </a:lnTo>
                    <a:close/>
                    <a:moveTo>
                      <a:pt x="1" y="65"/>
                    </a:moveTo>
                    <a:lnTo>
                      <a:pt x="1" y="76"/>
                    </a:lnTo>
                    <a:lnTo>
                      <a:pt x="1" y="76"/>
                    </a:lnTo>
                    <a:lnTo>
                      <a:pt x="1" y="65"/>
                    </a:lnTo>
                    <a:close/>
                    <a:moveTo>
                      <a:pt x="1" y="54"/>
                    </a:moveTo>
                    <a:lnTo>
                      <a:pt x="1" y="65"/>
                    </a:lnTo>
                    <a:lnTo>
                      <a:pt x="1" y="54"/>
                    </a:lnTo>
                    <a:close/>
                    <a:moveTo>
                      <a:pt x="1" y="54"/>
                    </a:moveTo>
                    <a:lnTo>
                      <a:pt x="1" y="54"/>
                    </a:lnTo>
                    <a:lnTo>
                      <a:pt x="1" y="54"/>
                    </a:lnTo>
                    <a:close/>
                    <a:moveTo>
                      <a:pt x="1" y="44"/>
                    </a:moveTo>
                    <a:lnTo>
                      <a:pt x="1" y="44"/>
                    </a:lnTo>
                    <a:lnTo>
                      <a:pt x="1" y="44"/>
                    </a:lnTo>
                    <a:close/>
                    <a:moveTo>
                      <a:pt x="1" y="32"/>
                    </a:moveTo>
                    <a:lnTo>
                      <a:pt x="1" y="44"/>
                    </a:lnTo>
                    <a:lnTo>
                      <a:pt x="1" y="32"/>
                    </a:lnTo>
                    <a:close/>
                    <a:moveTo>
                      <a:pt x="1" y="22"/>
                    </a:moveTo>
                    <a:lnTo>
                      <a:pt x="1" y="32"/>
                    </a:lnTo>
                    <a:lnTo>
                      <a:pt x="1" y="22"/>
                    </a:lnTo>
                    <a:close/>
                    <a:moveTo>
                      <a:pt x="1" y="22"/>
                    </a:moveTo>
                    <a:lnTo>
                      <a:pt x="1" y="22"/>
                    </a:lnTo>
                    <a:lnTo>
                      <a:pt x="1" y="22"/>
                    </a:lnTo>
                    <a:close/>
                    <a:moveTo>
                      <a:pt x="1" y="11"/>
                    </a:moveTo>
                    <a:lnTo>
                      <a:pt x="1" y="11"/>
                    </a:lnTo>
                    <a:lnTo>
                      <a:pt x="1" y="11"/>
                    </a:lnTo>
                    <a:close/>
                    <a:moveTo>
                      <a:pt x="1"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48"/>
              <p:cNvSpPr/>
              <p:nvPr/>
            </p:nvSpPr>
            <p:spPr>
              <a:xfrm>
                <a:off x="2579018" y="-1076132"/>
                <a:ext cx="140078" cy="283538"/>
              </a:xfrm>
              <a:custGeom>
                <a:avLst/>
                <a:gdLst/>
                <a:ahLst/>
                <a:cxnLst/>
                <a:rect l="l" t="t" r="r" b="b"/>
                <a:pathLst>
                  <a:path w="2568" h="5198" extrusionOk="0">
                    <a:moveTo>
                      <a:pt x="2567" y="0"/>
                    </a:moveTo>
                    <a:cubicBezTo>
                      <a:pt x="2211" y="0"/>
                      <a:pt x="1877" y="75"/>
                      <a:pt x="1564" y="205"/>
                    </a:cubicBezTo>
                    <a:cubicBezTo>
                      <a:pt x="1359" y="302"/>
                      <a:pt x="1154" y="420"/>
                      <a:pt x="982" y="561"/>
                    </a:cubicBezTo>
                    <a:cubicBezTo>
                      <a:pt x="399" y="1024"/>
                      <a:pt x="22" y="1726"/>
                      <a:pt x="1" y="2523"/>
                    </a:cubicBezTo>
                    <a:lnTo>
                      <a:pt x="1" y="2534"/>
                    </a:lnTo>
                    <a:lnTo>
                      <a:pt x="1" y="2545"/>
                    </a:lnTo>
                    <a:lnTo>
                      <a:pt x="1" y="2555"/>
                    </a:lnTo>
                    <a:lnTo>
                      <a:pt x="1" y="2567"/>
                    </a:lnTo>
                    <a:lnTo>
                      <a:pt x="1" y="2577"/>
                    </a:lnTo>
                    <a:lnTo>
                      <a:pt x="1" y="2588"/>
                    </a:lnTo>
                    <a:lnTo>
                      <a:pt x="1" y="2599"/>
                    </a:lnTo>
                    <a:lnTo>
                      <a:pt x="1" y="2610"/>
                    </a:lnTo>
                    <a:lnTo>
                      <a:pt x="1" y="2620"/>
                    </a:lnTo>
                    <a:lnTo>
                      <a:pt x="1" y="2631"/>
                    </a:lnTo>
                    <a:lnTo>
                      <a:pt x="1" y="2642"/>
                    </a:lnTo>
                    <a:lnTo>
                      <a:pt x="1" y="2653"/>
                    </a:lnTo>
                    <a:lnTo>
                      <a:pt x="1" y="2663"/>
                    </a:lnTo>
                    <a:lnTo>
                      <a:pt x="1" y="2674"/>
                    </a:lnTo>
                    <a:lnTo>
                      <a:pt x="1" y="2685"/>
                    </a:lnTo>
                    <a:lnTo>
                      <a:pt x="1" y="2696"/>
                    </a:lnTo>
                    <a:lnTo>
                      <a:pt x="1" y="2706"/>
                    </a:lnTo>
                    <a:lnTo>
                      <a:pt x="1" y="2718"/>
                    </a:lnTo>
                    <a:lnTo>
                      <a:pt x="1" y="2728"/>
                    </a:lnTo>
                    <a:cubicBezTo>
                      <a:pt x="66" y="4098"/>
                      <a:pt x="1187" y="5176"/>
                      <a:pt x="2567" y="5198"/>
                    </a:cubicBezTo>
                    <a:lnTo>
                      <a:pt x="2567" y="2933"/>
                    </a:lnTo>
                    <a:lnTo>
                      <a:pt x="1726" y="2933"/>
                    </a:lnTo>
                    <a:cubicBezTo>
                      <a:pt x="1726" y="2955"/>
                      <a:pt x="1736" y="2965"/>
                      <a:pt x="1736" y="2987"/>
                    </a:cubicBezTo>
                    <a:cubicBezTo>
                      <a:pt x="1736" y="3235"/>
                      <a:pt x="1521" y="3440"/>
                      <a:pt x="1273" y="3440"/>
                    </a:cubicBezTo>
                    <a:cubicBezTo>
                      <a:pt x="1014" y="3440"/>
                      <a:pt x="809" y="3235"/>
                      <a:pt x="809" y="2987"/>
                    </a:cubicBezTo>
                    <a:cubicBezTo>
                      <a:pt x="809" y="2825"/>
                      <a:pt x="895" y="2685"/>
                      <a:pt x="1014" y="2599"/>
                    </a:cubicBezTo>
                    <a:cubicBezTo>
                      <a:pt x="895" y="2512"/>
                      <a:pt x="809" y="2373"/>
                      <a:pt x="809" y="2210"/>
                    </a:cubicBezTo>
                    <a:cubicBezTo>
                      <a:pt x="809" y="1963"/>
                      <a:pt x="1014" y="1747"/>
                      <a:pt x="1273" y="1747"/>
                    </a:cubicBezTo>
                    <a:cubicBezTo>
                      <a:pt x="1521" y="1747"/>
                      <a:pt x="1736" y="1963"/>
                      <a:pt x="1736" y="2210"/>
                    </a:cubicBezTo>
                    <a:cubicBezTo>
                      <a:pt x="1736" y="2232"/>
                      <a:pt x="1726" y="2243"/>
                      <a:pt x="1726" y="2253"/>
                    </a:cubicBezTo>
                    <a:lnTo>
                      <a:pt x="2567" y="2253"/>
                    </a:lnTo>
                    <a:lnTo>
                      <a:pt x="2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48"/>
              <p:cNvSpPr/>
              <p:nvPr/>
            </p:nvSpPr>
            <p:spPr>
              <a:xfrm>
                <a:off x="2623146" y="-980839"/>
                <a:ext cx="95949" cy="92349"/>
              </a:xfrm>
              <a:custGeom>
                <a:avLst/>
                <a:gdLst/>
                <a:ahLst/>
                <a:cxnLst/>
                <a:rect l="l" t="t" r="r" b="b"/>
                <a:pathLst>
                  <a:path w="1759" h="1693" extrusionOk="0">
                    <a:moveTo>
                      <a:pt x="464" y="0"/>
                    </a:moveTo>
                    <a:cubicBezTo>
                      <a:pt x="205" y="0"/>
                      <a:pt x="0" y="216"/>
                      <a:pt x="0" y="463"/>
                    </a:cubicBezTo>
                    <a:cubicBezTo>
                      <a:pt x="0" y="626"/>
                      <a:pt x="86" y="765"/>
                      <a:pt x="205" y="852"/>
                    </a:cubicBezTo>
                    <a:cubicBezTo>
                      <a:pt x="86" y="938"/>
                      <a:pt x="0" y="1078"/>
                      <a:pt x="0" y="1240"/>
                    </a:cubicBezTo>
                    <a:cubicBezTo>
                      <a:pt x="0" y="1488"/>
                      <a:pt x="205" y="1693"/>
                      <a:pt x="464" y="1693"/>
                    </a:cubicBezTo>
                    <a:cubicBezTo>
                      <a:pt x="712" y="1693"/>
                      <a:pt x="927" y="1488"/>
                      <a:pt x="927" y="1240"/>
                    </a:cubicBezTo>
                    <a:cubicBezTo>
                      <a:pt x="927" y="1218"/>
                      <a:pt x="917" y="1208"/>
                      <a:pt x="917" y="1186"/>
                    </a:cubicBezTo>
                    <a:lnTo>
                      <a:pt x="1758" y="1186"/>
                    </a:lnTo>
                    <a:lnTo>
                      <a:pt x="1758" y="506"/>
                    </a:lnTo>
                    <a:lnTo>
                      <a:pt x="917" y="506"/>
                    </a:lnTo>
                    <a:cubicBezTo>
                      <a:pt x="917" y="496"/>
                      <a:pt x="927" y="485"/>
                      <a:pt x="927" y="463"/>
                    </a:cubicBezTo>
                    <a:cubicBezTo>
                      <a:pt x="927" y="216"/>
                      <a:pt x="712" y="0"/>
                      <a:pt x="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28" name="Shape 1128"/>
        <p:cNvGrpSpPr/>
        <p:nvPr/>
      </p:nvGrpSpPr>
      <p:grpSpPr>
        <a:xfrm>
          <a:off x="0" y="0"/>
          <a:ext cx="0" cy="0"/>
          <a:chOff x="0" y="0"/>
          <a:chExt cx="0" cy="0"/>
        </a:xfrm>
      </p:grpSpPr>
      <p:sp>
        <p:nvSpPr>
          <p:cNvPr id="1129" name="Google Shape;1129;p49"/>
          <p:cNvSpPr/>
          <p:nvPr/>
        </p:nvSpPr>
        <p:spPr>
          <a:xfrm>
            <a:off x="401527" y="576255"/>
            <a:ext cx="1997650" cy="1182794"/>
          </a:xfrm>
          <a:custGeom>
            <a:avLst/>
            <a:gdLst/>
            <a:ahLst/>
            <a:cxnLst/>
            <a:rect l="l" t="t" r="r" b="b"/>
            <a:pathLst>
              <a:path w="3398" h="2012" extrusionOk="0">
                <a:moveTo>
                  <a:pt x="1500" y="1"/>
                </a:moveTo>
                <a:cubicBezTo>
                  <a:pt x="654" y="1"/>
                  <a:pt x="0" y="2012"/>
                  <a:pt x="1262" y="2012"/>
                </a:cubicBezTo>
                <a:cubicBezTo>
                  <a:pt x="1369" y="2012"/>
                  <a:pt x="1488" y="1997"/>
                  <a:pt x="1623" y="1966"/>
                </a:cubicBezTo>
                <a:cubicBezTo>
                  <a:pt x="3030" y="1641"/>
                  <a:pt x="3398" y="527"/>
                  <a:pt x="1655" y="23"/>
                </a:cubicBezTo>
                <a:cubicBezTo>
                  <a:pt x="1603" y="8"/>
                  <a:pt x="1551" y="1"/>
                  <a:pt x="1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49"/>
          <p:cNvSpPr txBox="1"/>
          <p:nvPr>
            <p:ph type="title"/>
          </p:nvPr>
        </p:nvSpPr>
        <p:spPr>
          <a:xfrm>
            <a:off x="713100" y="1624030"/>
            <a:ext cx="3515700" cy="211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sz="2400"/>
              <a:t>Complete the disease submission form with pet details, disease type, and more.</a:t>
            </a:r>
            <a:endParaRPr lang="en-US" altLang="en-US" sz="2400"/>
          </a:p>
        </p:txBody>
      </p:sp>
      <p:sp>
        <p:nvSpPr>
          <p:cNvPr id="1132" name="Google Shape;1132;p49"/>
          <p:cNvSpPr txBox="1"/>
          <p:nvPr>
            <p:ph type="title" idx="2"/>
          </p:nvPr>
        </p:nvSpPr>
        <p:spPr>
          <a:xfrm>
            <a:off x="713100" y="785175"/>
            <a:ext cx="3515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grpSp>
        <p:nvGrpSpPr>
          <p:cNvPr id="1379" name="Google Shape;1379;p49"/>
          <p:cNvGrpSpPr/>
          <p:nvPr/>
        </p:nvGrpSpPr>
        <p:grpSpPr>
          <a:xfrm rot="-2394364">
            <a:off x="5941188" y="1064681"/>
            <a:ext cx="269136" cy="205931"/>
            <a:chOff x="-1165325" y="1368300"/>
            <a:chExt cx="157550" cy="120525"/>
          </a:xfrm>
        </p:grpSpPr>
        <p:sp>
          <p:nvSpPr>
            <p:cNvPr id="1380" name="Google Shape;1380;p49"/>
            <p:cNvSpPr/>
            <p:nvPr/>
          </p:nvSpPr>
          <p:spPr>
            <a:xfrm>
              <a:off x="-1143025" y="1429750"/>
              <a:ext cx="112925" cy="59075"/>
            </a:xfrm>
            <a:custGeom>
              <a:avLst/>
              <a:gdLst/>
              <a:ahLst/>
              <a:cxnLst/>
              <a:rect l="l" t="t" r="r" b="b"/>
              <a:pathLst>
                <a:path w="4517" h="2363" extrusionOk="0">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49"/>
            <p:cNvSpPr/>
            <p:nvPr/>
          </p:nvSpPr>
          <p:spPr>
            <a:xfrm>
              <a:off x="-1130150" y="1368300"/>
              <a:ext cx="40700" cy="48325"/>
            </a:xfrm>
            <a:custGeom>
              <a:avLst/>
              <a:gdLst/>
              <a:ahLst/>
              <a:cxnLst/>
              <a:rect l="l" t="t" r="r" b="b"/>
              <a:pathLst>
                <a:path w="1628" h="1933" extrusionOk="0">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49"/>
            <p:cNvSpPr/>
            <p:nvPr/>
          </p:nvSpPr>
          <p:spPr>
            <a:xfrm>
              <a:off x="-1165325" y="1396375"/>
              <a:ext cx="33875" cy="40475"/>
            </a:xfrm>
            <a:custGeom>
              <a:avLst/>
              <a:gdLst/>
              <a:ahLst/>
              <a:cxnLst/>
              <a:rect l="l" t="t" r="r" b="b"/>
              <a:pathLst>
                <a:path w="1355" h="1619" extrusionOk="0">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49"/>
            <p:cNvSpPr/>
            <p:nvPr/>
          </p:nvSpPr>
          <p:spPr>
            <a:xfrm>
              <a:off x="-1083700" y="1368300"/>
              <a:ext cx="40750" cy="48325"/>
            </a:xfrm>
            <a:custGeom>
              <a:avLst/>
              <a:gdLst/>
              <a:ahLst/>
              <a:cxnLst/>
              <a:rect l="l" t="t" r="r" b="b"/>
              <a:pathLst>
                <a:path w="1630" h="1933" extrusionOk="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49"/>
            <p:cNvSpPr/>
            <p:nvPr/>
          </p:nvSpPr>
          <p:spPr>
            <a:xfrm>
              <a:off x="-1041675" y="1396375"/>
              <a:ext cx="33900" cy="40475"/>
            </a:xfrm>
            <a:custGeom>
              <a:avLst/>
              <a:gdLst/>
              <a:ahLst/>
              <a:cxnLst/>
              <a:rect l="l" t="t" r="r" b="b"/>
              <a:pathLst>
                <a:path w="1356" h="1619" extrusionOk="0">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5" name="Google Shape;1385;p49"/>
          <p:cNvGrpSpPr/>
          <p:nvPr/>
        </p:nvGrpSpPr>
        <p:grpSpPr>
          <a:xfrm rot="2699715">
            <a:off x="8265922" y="845715"/>
            <a:ext cx="269131" cy="205935"/>
            <a:chOff x="-1165325" y="1368300"/>
            <a:chExt cx="157550" cy="120525"/>
          </a:xfrm>
        </p:grpSpPr>
        <p:sp>
          <p:nvSpPr>
            <p:cNvPr id="1386" name="Google Shape;1386;p49"/>
            <p:cNvSpPr/>
            <p:nvPr/>
          </p:nvSpPr>
          <p:spPr>
            <a:xfrm>
              <a:off x="-1143025" y="1429750"/>
              <a:ext cx="112925" cy="59075"/>
            </a:xfrm>
            <a:custGeom>
              <a:avLst/>
              <a:gdLst/>
              <a:ahLst/>
              <a:cxnLst/>
              <a:rect l="l" t="t" r="r" b="b"/>
              <a:pathLst>
                <a:path w="4517" h="2363" extrusionOk="0">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49"/>
            <p:cNvSpPr/>
            <p:nvPr/>
          </p:nvSpPr>
          <p:spPr>
            <a:xfrm>
              <a:off x="-1130150" y="1368300"/>
              <a:ext cx="40700" cy="48325"/>
            </a:xfrm>
            <a:custGeom>
              <a:avLst/>
              <a:gdLst/>
              <a:ahLst/>
              <a:cxnLst/>
              <a:rect l="l" t="t" r="r" b="b"/>
              <a:pathLst>
                <a:path w="1628" h="1933" extrusionOk="0">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49"/>
            <p:cNvSpPr/>
            <p:nvPr/>
          </p:nvSpPr>
          <p:spPr>
            <a:xfrm>
              <a:off x="-1165325" y="1396375"/>
              <a:ext cx="33875" cy="40475"/>
            </a:xfrm>
            <a:custGeom>
              <a:avLst/>
              <a:gdLst/>
              <a:ahLst/>
              <a:cxnLst/>
              <a:rect l="l" t="t" r="r" b="b"/>
              <a:pathLst>
                <a:path w="1355" h="1619" extrusionOk="0">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49"/>
            <p:cNvSpPr/>
            <p:nvPr/>
          </p:nvSpPr>
          <p:spPr>
            <a:xfrm>
              <a:off x="-1083700" y="1368300"/>
              <a:ext cx="40750" cy="48325"/>
            </a:xfrm>
            <a:custGeom>
              <a:avLst/>
              <a:gdLst/>
              <a:ahLst/>
              <a:cxnLst/>
              <a:rect l="l" t="t" r="r" b="b"/>
              <a:pathLst>
                <a:path w="1630" h="1933" extrusionOk="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49"/>
            <p:cNvSpPr/>
            <p:nvPr/>
          </p:nvSpPr>
          <p:spPr>
            <a:xfrm>
              <a:off x="-1041675" y="1396375"/>
              <a:ext cx="33900" cy="40475"/>
            </a:xfrm>
            <a:custGeom>
              <a:avLst/>
              <a:gdLst/>
              <a:ahLst/>
              <a:cxnLst/>
              <a:rect l="l" t="t" r="r" b="b"/>
              <a:pathLst>
                <a:path w="1356" h="1619" extrusionOk="0">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 name="Picture 0"/>
          <p:cNvPicPr>
            <a:picLocks noChangeAspect="1"/>
          </p:cNvPicPr>
          <p:nvPr/>
        </p:nvPicPr>
        <p:blipFill>
          <a:blip r:embed="rId1"/>
          <a:stretch>
            <a:fillRect/>
          </a:stretch>
        </p:blipFill>
        <p:spPr>
          <a:xfrm>
            <a:off x="4132580" y="1038860"/>
            <a:ext cx="4838700" cy="3067685"/>
          </a:xfrm>
          <a:prstGeom prst="rect">
            <a:avLst/>
          </a:prstGeom>
        </p:spPr>
      </p:pic>
    </p:spTree>
  </p:cSld>
  <p:clrMapOvr>
    <a:masterClrMapping/>
  </p:clrMapOvr>
</p:sld>
</file>

<file path=ppt/theme/theme1.xml><?xml version="1.0" encoding="utf-8"?>
<a:theme xmlns:a="http://schemas.openxmlformats.org/drawingml/2006/main" name="US National Pet Day by Slidesgo">
  <a:themeElements>
    <a:clrScheme name="Simple Light">
      <a:dk1>
        <a:srgbClr val="3F3F3F"/>
      </a:dk1>
      <a:lt1>
        <a:srgbClr val="FFFDF9"/>
      </a:lt1>
      <a:dk2>
        <a:srgbClr val="FFE4DD"/>
      </a:dk2>
      <a:lt2>
        <a:srgbClr val="DEEAEC"/>
      </a:lt2>
      <a:accent1>
        <a:srgbClr val="FFD87E"/>
      </a:accent1>
      <a:accent2>
        <a:srgbClr val="F18B7E"/>
      </a:accent2>
      <a:accent3>
        <a:srgbClr val="97B8A5"/>
      </a:accent3>
      <a:accent4>
        <a:srgbClr val="D48053"/>
      </a:accent4>
      <a:accent5>
        <a:srgbClr val="F8DEC3"/>
      </a:accent5>
      <a:accent6>
        <a:srgbClr val="E69F73"/>
      </a:accent6>
      <a:hlink>
        <a:srgbClr val="3F3F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3143</Words>
  <Application>WPS Presentation</Application>
  <PresentationFormat/>
  <Paragraphs>160</Paragraphs>
  <Slides>16</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16</vt:i4>
      </vt:variant>
    </vt:vector>
  </HeadingPairs>
  <TitlesOfParts>
    <vt:vector size="35" baseType="lpstr">
      <vt:lpstr>Arial</vt:lpstr>
      <vt:lpstr>SimSun</vt:lpstr>
      <vt:lpstr>Wingdings</vt:lpstr>
      <vt:lpstr>Arial</vt:lpstr>
      <vt:lpstr>Lexend</vt:lpstr>
      <vt:lpstr>Hind Madurai</vt:lpstr>
      <vt:lpstr>Roboto Condensed Light</vt:lpstr>
      <vt:lpstr>Roboto</vt:lpstr>
      <vt:lpstr>PT Sans</vt:lpstr>
      <vt:lpstr>Proxima Nova</vt:lpstr>
      <vt:lpstr>Microsoft YaHei</vt:lpstr>
      <vt:lpstr>Arial Unicode MS</vt:lpstr>
      <vt:lpstr>Calibri</vt:lpstr>
      <vt:lpstr>Amatic SC</vt:lpstr>
      <vt:lpstr>Roboto Medium</vt:lpstr>
      <vt:lpstr>Poppins ExtraBold</vt:lpstr>
      <vt:lpstr>Poppins SemiBold</vt:lpstr>
      <vt:lpstr>Poppins Medium</vt:lpstr>
      <vt:lpstr>US National Pet Day by Slidesgo</vt:lpstr>
      <vt:lpstr>US National Pet Day</vt:lpstr>
      <vt:lpstr>Pet Care  Management  system</vt:lpstr>
      <vt:lpstr>Contents of this template</vt:lpstr>
      <vt:lpstr>03</vt:lpstr>
      <vt:lpstr>Introduction</vt:lpstr>
      <vt:lpstr>Bird</vt:lpstr>
      <vt:lpstr>Walk</vt:lpstr>
      <vt:lpstr>Whoa</vt:lpstr>
      <vt:lpstr>01.</vt:lpstr>
      <vt:lpstr>01.</vt:lpstr>
      <vt:lpstr>02.</vt:lpstr>
      <vt:lpstr>Traditions for national pet day</vt:lpstr>
      <vt:lpstr>Technology Stack Used</vt:lpstr>
      <vt:lpstr>Code Overview</vt:lpstr>
      <vt:lpstr>Challenges and Solutions</vt:lpstr>
      <vt:lpstr>Awesome words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Care  Management  system</dc:title>
  <dc:creator/>
  <cp:lastModifiedBy>Fardin Ferdous</cp:lastModifiedBy>
  <cp:revision>8</cp:revision>
  <dcterms:created xsi:type="dcterms:W3CDTF">2025-01-25T14:16:14Z</dcterms:created>
  <dcterms:modified xsi:type="dcterms:W3CDTF">2025-01-25T14:58:55Z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4F07EEC88BE946ADAC6B54F720986DB5_12</vt:lpwstr>
  </property>
  <property fmtid="{D5CDD505-2E9C-101B-9397-08002B2CF9AE}" pid="3" name="KSOProductBuildVer">
    <vt:lpwstr>1033-12.2.0.19805</vt:lpwstr>
  </property>
</Properties>
</file>