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1FE7907-25C7-4804-85B9-798CF29958A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Previous CUDA slides have some more questions if this was presented in reading first (in F18, it was all lecture since the book didn’t cover CUDA…)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Last question (syncthreads) not really fair without reading; need to know that each syncthreads line is a separate barrier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EDB89C2-6F49-4212-9992-73A97B6AD58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0D13E66-F7D1-45C9-B4F1-9163F131563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6A1B5F-9946-44DF-A52D-D9A9C0B59E5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SYCL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523880" y="3763800"/>
            <a:ext cx="9143280" cy="14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(cl::sycl::id&lt;1&gt; tid)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(cl::sycl::nd_item&lt;1&gt; item)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use more than a single block?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Limited number of threads per processing element (depends on card being used)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not use N blocks?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Threads in a processing unit share variables and have synchronization barriers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So, technically limited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is typically mapped to 1D arrays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represent 2D array: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46" name="Table 3"/>
          <p:cNvGraphicFramePr/>
          <p:nvPr/>
        </p:nvGraphicFramePr>
        <p:xfrm>
          <a:off x="1443600" y="2971800"/>
          <a:ext cx="1888560" cy="14828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30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is typically mapped to 1D arrays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represent 2D array: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49" name="Table 3"/>
          <p:cNvGraphicFramePr/>
          <p:nvPr/>
        </p:nvGraphicFramePr>
        <p:xfrm>
          <a:off x="1443600" y="2971800"/>
          <a:ext cx="1888560" cy="14828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30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Table 4"/>
          <p:cNvGraphicFramePr/>
          <p:nvPr/>
        </p:nvGraphicFramePr>
        <p:xfrm>
          <a:off x="4803120" y="3289320"/>
          <a:ext cx="6824880" cy="370440"/>
        </p:xfrm>
        <a:graphic>
          <a:graphicData uri="http://schemas.openxmlformats.org/drawingml/2006/table">
            <a:tbl>
              <a:tblPr/>
              <a:tblGrid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316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1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is typically mapped to1D arrays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represent 2D array: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57" name="Table 3"/>
          <p:cNvGraphicFramePr/>
          <p:nvPr/>
        </p:nvGraphicFramePr>
        <p:xfrm>
          <a:off x="1443600" y="2971800"/>
          <a:ext cx="1888560" cy="14828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30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4"/>
          <p:cNvGraphicFramePr/>
          <p:nvPr/>
        </p:nvGraphicFramePr>
        <p:xfrm>
          <a:off x="4803120" y="3289320"/>
          <a:ext cx="6824880" cy="370440"/>
        </p:xfrm>
        <a:graphic>
          <a:graphicData uri="http://schemas.openxmlformats.org/drawingml/2006/table">
            <a:tbl>
              <a:tblPr/>
              <a:tblGrid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316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9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CustomShape 9"/>
          <p:cNvSpPr/>
          <p:nvPr/>
        </p:nvSpPr>
        <p:spPr>
          <a:xfrm>
            <a:off x="98640" y="4918680"/>
            <a:ext cx="11993760" cy="16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766080" y="4728600"/>
            <a:ext cx="10790280" cy="16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What is the 1D index of the cell below the cell with 1D index i?</a:t>
            </a:r>
            <a:endParaRPr b="0" lang="en-US" sz="2800" spc="-1" strike="noStrike">
              <a:latin typeface="Arial"/>
            </a:endParaRPr>
          </a:p>
          <a:p>
            <a:pPr marL="514440" indent="-514080">
              <a:lnSpc>
                <a:spcPct val="9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i + 1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B. i + 4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C. i + row_length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    D. i * row_length – 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E. Insufficient information to determine it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is typically mapped to1D arrays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represent 2D array: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67" name="Table 3"/>
          <p:cNvGraphicFramePr/>
          <p:nvPr/>
        </p:nvGraphicFramePr>
        <p:xfrm>
          <a:off x="1443600" y="2971800"/>
          <a:ext cx="1888560" cy="14828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30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4"/>
          <p:cNvGraphicFramePr/>
          <p:nvPr/>
        </p:nvGraphicFramePr>
        <p:xfrm>
          <a:off x="4803120" y="3289320"/>
          <a:ext cx="6824880" cy="370440"/>
        </p:xfrm>
        <a:graphic>
          <a:graphicData uri="http://schemas.openxmlformats.org/drawingml/2006/table">
            <a:tbl>
              <a:tblPr/>
              <a:tblGrid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316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9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3" name="CustomShape 9"/>
          <p:cNvSpPr/>
          <p:nvPr/>
        </p:nvSpPr>
        <p:spPr>
          <a:xfrm>
            <a:off x="98640" y="4918680"/>
            <a:ext cx="11993760" cy="16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0"/>
          <p:cNvSpPr/>
          <p:nvPr/>
        </p:nvSpPr>
        <p:spPr>
          <a:xfrm>
            <a:off x="766080" y="4800600"/>
            <a:ext cx="10790280" cy="16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What is the 1D index of the cell below the cell with 1D index i?</a:t>
            </a:r>
            <a:endParaRPr b="0" lang="en-US" sz="2800" spc="-1" strike="noStrike">
              <a:latin typeface="Arial"/>
            </a:endParaRPr>
          </a:p>
          <a:p>
            <a:pPr marL="514440" indent="-514080">
              <a:lnSpc>
                <a:spcPct val="9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i + 1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B. i + 4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C. </a:t>
            </a:r>
            <a:r>
              <a:rPr b="0" lang="en-US" sz="2800" spc="-1" strike="noStrike" u="sng">
                <a:solidFill>
                  <a:srgbClr val="4472c4"/>
                </a:solidFill>
                <a:uFillTx/>
                <a:latin typeface="Calibri Light"/>
              </a:rPr>
              <a:t>i + row_length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    D. i * row_length – 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E. Insufficient information to determine it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825560"/>
            <a:ext cx="10515240" cy="99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cudaMemcpy only transfers 1D arrays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represent 2D array: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1443600" y="2971800"/>
          <a:ext cx="1888920" cy="14828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30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4"/>
          <p:cNvGraphicFramePr/>
          <p:nvPr/>
        </p:nvGraphicFramePr>
        <p:xfrm>
          <a:off x="4803120" y="3289320"/>
          <a:ext cx="6825240" cy="370440"/>
        </p:xfrm>
        <a:graphic>
          <a:graphicData uri="http://schemas.openxmlformats.org/drawingml/2006/table">
            <a:tbl>
              <a:tblPr/>
              <a:tblGrid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316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9" name="CustomShape 5"/>
          <p:cNvSpPr/>
          <p:nvPr/>
        </p:nvSpPr>
        <p:spPr>
          <a:xfrm>
            <a:off x="2655720" y="3474720"/>
            <a:ext cx="176616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4174920" y="3938040"/>
            <a:ext cx="1450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cell (x, y)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7770960" y="3931920"/>
            <a:ext cx="3224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cell y*row_length + 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7606440" y="3454560"/>
            <a:ext cx="54936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9"/>
          <p:cNvSpPr/>
          <p:nvPr/>
        </p:nvSpPr>
        <p:spPr>
          <a:xfrm>
            <a:off x="596520" y="4620600"/>
            <a:ext cx="11032200" cy="16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Which test determines if the cell with 1D index i is on the right edge (of the 2D matrix)?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A. i % row_length == 0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        B. i % col_length ==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C. i + row_length &gt;= row_length * col_length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        D. i % row_length == row_length –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E. Not exactly one of the above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99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cudaMemcpy only transfers 1D arrays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 to represent 2D array: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6" name="Table 3"/>
          <p:cNvGraphicFramePr/>
          <p:nvPr/>
        </p:nvGraphicFramePr>
        <p:xfrm>
          <a:off x="1443600" y="2971800"/>
          <a:ext cx="1888920" cy="14828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30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Table 4"/>
          <p:cNvGraphicFramePr/>
          <p:nvPr/>
        </p:nvGraphicFramePr>
        <p:xfrm>
          <a:off x="4803120" y="3289320"/>
          <a:ext cx="6825240" cy="370440"/>
        </p:xfrm>
        <a:graphic>
          <a:graphicData uri="http://schemas.openxmlformats.org/drawingml/2006/table">
            <a:tbl>
              <a:tblPr/>
              <a:tblGrid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26240"/>
                <a:gridCol w="43164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8" name="CustomShape 5"/>
          <p:cNvSpPr/>
          <p:nvPr/>
        </p:nvSpPr>
        <p:spPr>
          <a:xfrm>
            <a:off x="2655720" y="3474720"/>
            <a:ext cx="176616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4174920" y="3938040"/>
            <a:ext cx="1450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cell (x, y)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7770960" y="3931920"/>
            <a:ext cx="3224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cell y*row_length + 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7606440" y="3454560"/>
            <a:ext cx="54936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96520" y="4620600"/>
            <a:ext cx="11032200" cy="16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Which test determines if the cell with 1D index i is on the right edge (of the 2D matrix)?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A. i % row_length == 0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        B. i % col_length ==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C. i + row_length &gt;= row_length * col_length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        D. </a:t>
            </a:r>
            <a:r>
              <a:rPr b="0" lang="en-US" sz="2400" spc="-1" strike="noStrike" u="sng">
                <a:solidFill>
                  <a:srgbClr val="4472c4"/>
                </a:solidFill>
                <a:uFillTx/>
                <a:latin typeface="Calibri Light"/>
              </a:rPr>
              <a:t>i % row_length == row_length –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E. Not exactly one of the above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GPGPU programming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(General-Purpose Graphics Processing Unit)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33800" y="1825560"/>
            <a:ext cx="112510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Graphics processing requires many similar operations in “graphics pipeline”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Triangles going through rotation and scaling, shading, and texturing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Graphics Processing Units (GPUs) develop to meet this need and then get converted for general purpose programs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SYCL is an XPU (GPU, CPU and FPGA) design and  extension of C++ to support Heterogeneous programming developed by the Khronos group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Alternatives for GPUs include OpenCL, CUDA, ROCm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Programming model: Memory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 mainly runs on “Host” (= CPU), but can call functions on “Devices” (= GPU, FPGA, CPU)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Host and Device can have separate address spaces (at least historically)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may need to be explicitly transferred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SYCL can automate some of the transfers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9" name="Content Placeholder 4" descr=""/>
          <p:cNvPicPr/>
          <p:nvPr/>
        </p:nvPicPr>
        <p:blipFill>
          <a:blip r:embed="rId1"/>
          <a:stretch/>
        </p:blipFill>
        <p:spPr>
          <a:xfrm>
            <a:off x="3247920" y="4953960"/>
            <a:ext cx="4503600" cy="166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Programming model: 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XPU can run many threads simultaneously, but not independently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Performance benefits obtained from SIMD = Single Instruction, Multiple Data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SYCL abstracts away SIMD parallelism to enable the same code to run on different compute devices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Programmer writes function to run on device (kernel)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the threads run the function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“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Hello World” for SYCL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Overview of a SYCL program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host code: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Setup problem call kernel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device code: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Allocate memory on device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Copy data from host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Kernel call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Copy results to host (can be done implicitly on expiry of scope)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Free device memory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(can be done implicitly on expiry of scope)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q.submit([&amp;](cl::sycl::handler&amp; cgh)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determine thread ID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bounds check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Adding vectors and Hello World using SYCL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(Not actually fast…)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(cl::sycl::id&lt;1&gt; tid)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(cl::sycl::nd_item&lt;1&gt; item)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Why use more than a single block?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Limited number of threads per block (depends on card being used)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Why not use N blocks?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Threads in block share variables (__shared__) and have barrier (__syncthreads())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Also, technically limited (w/ newer cards, the limit is 2</a:t>
            </a:r>
            <a:r>
              <a:rPr b="0" lang="en-US" sz="2400" spc="-1" strike="noStrike" baseline="30000">
                <a:solidFill>
                  <a:srgbClr val="ffffff"/>
                </a:solidFill>
                <a:latin typeface="Calibri"/>
              </a:rPr>
              <a:t>31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– 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(cl::sycl::id&lt;1&gt; tid)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[=] (cl::sycl::nd_item&lt;1&gt; item)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use more than a single block?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Limited number of threads per block (depends on card being used)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not use N blocks?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Threads in block share variables (__shared__) and have barrier (__syncthreads())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Also, technically limited (w/ newer cards, the limit is 2</a:t>
            </a:r>
            <a:r>
              <a:rPr b="0" lang="en-US" sz="2400" spc="-1" strike="noStrike" baseline="30000">
                <a:solidFill>
                  <a:srgbClr val="ffffff"/>
                </a:solidFill>
                <a:latin typeface="Calibri"/>
              </a:rPr>
              <a:t>31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– 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22586</TotalTime>
  <Application>LibreOffice/6.4.7.2$Linux_X86_64 LibreOffice_project/40$Build-2</Application>
  <Words>888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2018-10-26T06:15:01Z</dcterms:created>
  <dc:creator>Microsoft Office User</dc:creator>
  <dc:description/>
  <dc:language>en-US</dc:language>
  <cp:lastModifiedBy/>
  <cp:lastPrinted>2021-03-10T21:12:47Z</cp:lastPrinted>
  <dcterms:modified xsi:type="dcterms:W3CDTF">2021-08-17T22:35:50Z</dcterms:modified>
  <cp:revision>42</cp:revision>
  <dc:subject/>
  <dc:title>CUDA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