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6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ngle-boards.com/armv6-vs-armv7/" TargetMode="External"/><Relationship Id="rId2" Type="http://schemas.openxmlformats.org/officeDocument/2006/relationships/hyperlink" Target="https://static.docs.arm.com/ddi0419/d/DDI0419D_armv6m_a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Thumb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“Thumb mode” was developed as a way to reduce the size of ARM code by trading off speed.</a:t>
            </a:r>
          </a:p>
          <a:p>
            <a:r>
              <a:rPr lang="en-US" dirty="0"/>
              <a:t>There are various flavors of Thumb</a:t>
            </a:r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ARM code: all instructions are 32-bit</a:t>
            </a:r>
          </a:p>
          <a:p>
            <a:pPr lvl="1"/>
            <a:r>
              <a:rPr lang="en-US" dirty="0"/>
              <a:t>Thumb-1 code: all instructions are 16-bit  (often simply called “Thumb”)</a:t>
            </a:r>
          </a:p>
          <a:p>
            <a:pPr lvl="1"/>
            <a:r>
              <a:rPr lang="en-US" dirty="0"/>
              <a:t>Thumb-2 code: mixes 16 and 32-bit instructions</a:t>
            </a:r>
          </a:p>
          <a:p>
            <a:r>
              <a:rPr lang="en-US" dirty="0"/>
              <a:t>Speed of Thumb-1 vs. ARM code is impacted by the particular memory system of the part.</a:t>
            </a:r>
          </a:p>
          <a:p>
            <a:r>
              <a:rPr lang="en-US" dirty="0"/>
              <a:t>Thumb-2 is very efficient both in terms of code-size and speed.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the ARM instruction set</a:t>
            </a:r>
          </a:p>
          <a:p>
            <a:r>
              <a:rPr lang="en-US" dirty="0"/>
              <a:t>All instructions are 16-bits (not 32)</a:t>
            </a:r>
          </a:p>
          <a:p>
            <a:r>
              <a:rPr lang="en-US" dirty="0"/>
              <a:t>Used when memory is at a premium</a:t>
            </a:r>
          </a:p>
          <a:p>
            <a:r>
              <a:rPr lang="en-US" dirty="0"/>
              <a:t>Registers are STILL 32 bits</a:t>
            </a:r>
          </a:p>
          <a:p>
            <a:r>
              <a:rPr lang="en-US" dirty="0"/>
              <a:t>Can move back and forth between ARM code and Thumb code within the same executable</a:t>
            </a:r>
          </a:p>
          <a:p>
            <a:r>
              <a:rPr lang="en-US" dirty="0"/>
              <a:t>A single bit in the control register is used to select ARM or Thumb mode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R0 </a:t>
            </a:r>
            <a:r>
              <a:rPr lang="mr-IN" dirty="0"/>
              <a:t>–</a:t>
            </a:r>
            <a:r>
              <a:rPr lang="en-US" dirty="0"/>
              <a:t> R7 freely available, but limited access to other registers</a:t>
            </a:r>
          </a:p>
          <a:p>
            <a:pPr lvl="1"/>
            <a:r>
              <a:rPr lang="en-US" dirty="0"/>
              <a:t>R8-R12 only with MOV, ADD, SUB, CMP</a:t>
            </a:r>
          </a:p>
          <a:p>
            <a:pPr lvl="1"/>
            <a:r>
              <a:rPr lang="en-US" dirty="0"/>
              <a:t>Very limited access to R13, R14, R15</a:t>
            </a:r>
          </a:p>
          <a:p>
            <a:pPr lvl="1"/>
            <a:r>
              <a:rPr lang="en-US" dirty="0"/>
              <a:t>Only indirect access to CPSR</a:t>
            </a:r>
          </a:p>
          <a:p>
            <a:r>
              <a:rPr lang="en-US" dirty="0"/>
              <a:t>No floating point access</a:t>
            </a:r>
          </a:p>
          <a:p>
            <a:r>
              <a:rPr lang="en-US" dirty="0"/>
              <a:t>Want to access other registers?  Go back to ARM mode</a:t>
            </a:r>
          </a:p>
          <a:p>
            <a:r>
              <a:rPr lang="en-US" dirty="0"/>
              <a:t>Registers are preserved when switching modes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instructions in Thumb are two address: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ADDS R12, R8, #16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(three address ARM instruction)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 R2, #3 </a:t>
            </a:r>
            <a:r>
              <a:rPr lang="en-US" dirty="0"/>
              <a:t>(two address Thumb1 instruction, </a:t>
            </a:r>
            <a:r>
              <a:rPr lang="en-US" dirty="0" err="1"/>
              <a:t>dest</a:t>
            </a:r>
            <a:r>
              <a:rPr lang="en-US" dirty="0"/>
              <a:t> is implied)</a:t>
            </a:r>
          </a:p>
          <a:p>
            <a:r>
              <a:rPr lang="en-US" dirty="0"/>
              <a:t>So can’t do this: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AND R1, R2, R3</a:t>
            </a:r>
          </a:p>
          <a:p>
            <a:r>
              <a:rPr lang="en-US" dirty="0"/>
              <a:t>Instead we can write: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MOV R1 R3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AND R1 R2</a:t>
            </a:r>
          </a:p>
          <a:p>
            <a:r>
              <a:rPr lang="en-US" dirty="0">
                <a:latin typeface="+mn-lt"/>
              </a:rPr>
              <a:t>Limited addressing modes</a:t>
            </a:r>
          </a:p>
          <a:p>
            <a:r>
              <a:rPr lang="en-US" dirty="0">
                <a:latin typeface="+mn-lt"/>
              </a:rPr>
              <a:t>No conditional execution except conditional branch</a:t>
            </a:r>
          </a:p>
          <a:p>
            <a:r>
              <a:rPr lang="en-US" dirty="0">
                <a:latin typeface="+mn-lt"/>
              </a:rPr>
              <a:t>All instructions implicitly have ‘S’ bit 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3AB5-324D-6547-9FD5-C67C8E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C6B9-55D8-FA43-A848-4D6AFB7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Typically</a:t>
            </a:r>
            <a:r>
              <a:rPr lang="en-US" dirty="0"/>
              <a:t> we would expect:</a:t>
            </a:r>
          </a:p>
          <a:p>
            <a:pPr lvl="1"/>
            <a:r>
              <a:rPr lang="en-US" dirty="0"/>
              <a:t>Thumb-1 code to be smaller (use less memory for code) than ARM code with the same functionality</a:t>
            </a:r>
          </a:p>
          <a:p>
            <a:pPr lvl="1"/>
            <a:r>
              <a:rPr lang="en-US" dirty="0"/>
              <a:t>Thumb-1 code to be slower than comparable ARM code</a:t>
            </a:r>
          </a:p>
          <a:p>
            <a:pPr lvl="1"/>
            <a:r>
              <a:rPr lang="en-US" dirty="0"/>
              <a:t>Again, this depends on the configuration of the hardware and vagaries of the particular compiler being used.</a:t>
            </a:r>
          </a:p>
          <a:p>
            <a:r>
              <a:rPr lang="en-US" dirty="0"/>
              <a:t>A 2002 paper by Krishnaswamy and Gupta found Thumb-1 code to be roughly 70% the size of ARM code on average and up to 30% slower. (citation)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346B-5D11-6B48-BC24-BF36E39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09460-9080-9241-B7F5-3FA5956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Thumb-2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Thumb-2 essentially adds some 32-bit instructions (called extensions) to the Thumb-1 instruction set.</a:t>
            </a:r>
          </a:p>
          <a:p>
            <a:r>
              <a:rPr lang="en-US" dirty="0"/>
              <a:t>Different ARM architectures have </a:t>
            </a:r>
            <a:r>
              <a:rPr lang="en-US" i="1" dirty="0"/>
              <a:t>differing </a:t>
            </a:r>
            <a:r>
              <a:rPr lang="en-US" dirty="0"/>
              <a:t>extensions.  </a:t>
            </a:r>
          </a:p>
          <a:p>
            <a:r>
              <a:rPr lang="en-US" dirty="0"/>
              <a:t>The assembler select a proper encoding based on the input instruction and particular hardware being targeted.</a:t>
            </a:r>
          </a:p>
          <a:p>
            <a:r>
              <a:rPr lang="en-US" dirty="0">
                <a:hlinkClick r:id="rId2"/>
              </a:rPr>
              <a:t>https://static.docs.arm.com/ddi0419/d/DDI0419D_armv6m_arm.pdf</a:t>
            </a:r>
            <a:endParaRPr lang="en-US" dirty="0"/>
          </a:p>
          <a:p>
            <a:r>
              <a:rPr lang="en-US" dirty="0">
                <a:hlinkClick r:id="rId3"/>
              </a:rPr>
              <a:t>http://single-boards.com/armv6-vs-armv7/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sorts of situations might be more sensitive to code size?</a:t>
            </a:r>
          </a:p>
          <a:p>
            <a:pPr lvl="1"/>
            <a:r>
              <a:rPr lang="en-US" dirty="0"/>
              <a:t>Any code burned into a ROM</a:t>
            </a:r>
          </a:p>
          <a:p>
            <a:pPr lvl="1"/>
            <a:r>
              <a:rPr lang="en-US" dirty="0"/>
              <a:t>Systems pushing the limit of physical memory</a:t>
            </a:r>
          </a:p>
          <a:p>
            <a:r>
              <a:rPr lang="en-US" dirty="0"/>
              <a:t>Why might Thumb-1 code actually run faster than ARM code</a:t>
            </a:r>
          </a:p>
          <a:p>
            <a:pPr lvl="1"/>
            <a:r>
              <a:rPr lang="en-US" dirty="0"/>
              <a:t>Memory system optimized for 16 bit access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i</a:t>
            </a:r>
            <a:r>
              <a:rPr lang="en-US" dirty="0"/>
              <a:t>-cache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Study how a single chip can offer features that trade-off code-size and performance</a:t>
            </a:r>
          </a:p>
          <a:p>
            <a:pPr lvl="1"/>
            <a:r>
              <a:rPr lang="en-US" dirty="0"/>
              <a:t>Gain experience using command line tools</a:t>
            </a:r>
          </a:p>
          <a:p>
            <a:pPr lvl="1"/>
            <a:r>
              <a:rPr lang="en-US" dirty="0"/>
              <a:t>“The ARM ISA inherently possesses heterogeneity in its design”</a:t>
            </a:r>
            <a:r>
              <a:rPr lang="en-US" baseline="30000" dirty="0"/>
              <a:t>1 </a:t>
            </a:r>
            <a:r>
              <a:rPr lang="en-US" dirty="0"/>
              <a:t>and we want to explore that.</a:t>
            </a:r>
            <a:endParaRPr lang="en-US" baseline="30000" dirty="0"/>
          </a:p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5BEF-F38B-0942-85B1-349EAFB633CB}"/>
              </a:ext>
            </a:extLst>
          </p:cNvPr>
          <p:cNvSpPr txBox="1"/>
          <p:nvPr/>
        </p:nvSpPr>
        <p:spPr>
          <a:xfrm>
            <a:off x="185530" y="5844207"/>
            <a:ext cx="119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Wooseok</a:t>
            </a:r>
            <a:r>
              <a:rPr lang="en-US" sz="1600" dirty="0"/>
              <a:t> Lee, Dam </a:t>
            </a:r>
            <a:r>
              <a:rPr lang="en-US" sz="1600" dirty="0" err="1"/>
              <a:t>Sunwoo</a:t>
            </a:r>
            <a:r>
              <a:rPr lang="en-US" sz="1600" dirty="0"/>
              <a:t>, Christopher D. Emmons, Andreas </a:t>
            </a:r>
            <a:r>
              <a:rPr lang="en-US" sz="1600" dirty="0" err="1"/>
              <a:t>Gerstlauer</a:t>
            </a:r>
            <a:r>
              <a:rPr lang="en-US" sz="1600" dirty="0"/>
              <a:t>, and </a:t>
            </a:r>
            <a:r>
              <a:rPr lang="en-US" sz="1600" dirty="0" err="1"/>
              <a:t>Lizy</a:t>
            </a:r>
            <a:r>
              <a:rPr lang="en-US" sz="1600" dirty="0"/>
              <a:t> John </a:t>
            </a:r>
            <a:r>
              <a:rPr lang="en-US" sz="1600" i="1" dirty="0"/>
              <a:t>Exploring Opportunities for Heterogeneous-ISA Core Architectures in High-Performance Mobile SoCs, </a:t>
            </a:r>
            <a:r>
              <a:rPr lang="en-US" sz="1600" dirty="0"/>
              <a:t>University of Texas, Technical report, UT-CERC-17-01 March 10, 2017</a:t>
            </a:r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738</TotalTime>
  <Words>690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conftalk_wide</vt:lpstr>
      <vt:lpstr>C1: Intro to ARM Thumb</vt:lpstr>
      <vt:lpstr>Thumb introduction</vt:lpstr>
      <vt:lpstr>Thumb-1 basics</vt:lpstr>
      <vt:lpstr>Thumb-1 vs. ARM differences</vt:lpstr>
      <vt:lpstr>Thumb-1 vs. ARM differences</vt:lpstr>
      <vt:lpstr>Thumb-1 expectations</vt:lpstr>
      <vt:lpstr>Thumb-2 basics 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12</cp:revision>
  <dcterms:created xsi:type="dcterms:W3CDTF">2020-08-13T14:28:46Z</dcterms:created>
  <dcterms:modified xsi:type="dcterms:W3CDTF">2020-08-14T02:47:07Z</dcterms:modified>
</cp:coreProperties>
</file>