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7ab9927d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7ab9927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7ab9927d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7ab9927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7ab9927d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7ab9927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7ab9927d1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7ab9927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ab9927d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ab9927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ab9927d1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7ab9927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2194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RNN LSTM-based Deep Hybrid Learning Model for Text Classification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using Machine Learning Variant XGBoost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3247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Sandhya Alagarsamya, and Visumathi James</a:t>
            </a:r>
            <a:endParaRPr sz="14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111225"/>
            <a:ext cx="78015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Presented by,</a:t>
            </a:r>
            <a:br>
              <a:rPr lang="en" sz="1500"/>
            </a:br>
            <a:r>
              <a:rPr b="1" lang="en" sz="1500"/>
              <a:t>Md Fardin Rahman Ami (20101549)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Team </a:t>
            </a:r>
            <a:r>
              <a:rPr b="1" lang="en" sz="1500"/>
              <a:t>#12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RA: Md Humaion Kabir Mehedi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ST: Ehsanur Rahman Rhythm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3614550" y="427100"/>
            <a:ext cx="17625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CSE431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Task - 2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602550" y="5511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Overlook of the </a:t>
            </a:r>
            <a:r>
              <a:rPr lang="en"/>
              <a:t>proposed</a:t>
            </a:r>
            <a:r>
              <a:rPr lang="en"/>
              <a:t> model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50" y="1412100"/>
            <a:ext cx="5852669" cy="3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1072001"/>
            <a:ext cx="4262468" cy="17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-50195" r="0" t="-50195"/>
          <a:stretch/>
        </p:blipFill>
        <p:spPr>
          <a:xfrm>
            <a:off x="-1711375" y="1947600"/>
            <a:ext cx="6403700" cy="3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92150" y="227200"/>
            <a:ext cx="33444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24"/>
          <p:cNvSpPr txBox="1"/>
          <p:nvPr>
            <p:ph idx="4294967295" type="body"/>
          </p:nvPr>
        </p:nvSpPr>
        <p:spPr>
          <a:xfrm>
            <a:off x="886200" y="803525"/>
            <a:ext cx="66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paper proposed a RNN-LSMT based hybrid model with a ML variant for text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uses Machine Learning variant XGBoost to process the extracted features and makes the final prediction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Proposed model works with less cost and effectively improved the text classification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Length and complexity of text documents increase complexity in text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future work, they will incorporate the Wikipedia and Wordnet databases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will try a large and dynamic text corpus with minimum epoch value.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classification performs the classification of input text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of data can be social medias (i.e. Twitter database, Facebook or any website reviews)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or classification (Positive vs Negative)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helps to get human behavior and trend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approaches and drawbacks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Deep neural network (DNN) in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CNN model fails in dealing with the long-time series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801" y="1984650"/>
            <a:ext cx="1978500" cy="24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8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classify slang words, spams, </a:t>
            </a:r>
            <a:r>
              <a:rPr lang="en"/>
              <a:t>depression</a:t>
            </a:r>
            <a:r>
              <a:rPr lang="en"/>
              <a:t>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Plays important role in target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understand experiences (Review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Identifying frauds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525" y="1956450"/>
            <a:ext cx="2755675" cy="2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r>
              <a:rPr lang="en"/>
              <a:t>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5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all English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ataset has the customer tweets of particular airline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text document has two fields namely tweet_text and sentiment_value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</a:t>
            </a:r>
            <a:r>
              <a:rPr lang="en"/>
              <a:t>dimension</a:t>
            </a:r>
            <a:r>
              <a:rPr lang="en"/>
              <a:t> is (14,579,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Word2Vec for word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Columns that contains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Tweet_id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Tweet_text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Sentiment_value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Airline_id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50" y="2876775"/>
            <a:ext cx="4365151" cy="2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Pre-processings:</a:t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90" name="Google Shape;90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Symbol/Character removal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&amp; , * ! &amp; &gt; &lt; /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95" name="Google Shape;95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Stop words remove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am, is, are, was, were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00" name="Google Shape;100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Lemmatization/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Stemming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goes-&gt; go, doing-&gt;do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05" name="Google Shape;105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Tokenization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[“go”, “do”, “Jack”]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Describe</a:t>
            </a:r>
            <a:r>
              <a:rPr lang="en"/>
              <a:t>:</a:t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RNN stands for Recurrent Neural Network, a type of artificial neural network designed to process sequential data by utilizing feedback connections to maintain memory of previous inputs.</a:t>
            </a:r>
            <a:endParaRPr sz="1600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LSTM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Long Short-Term Memory, a type of recurrent neural network architecture that addresses the vanishing gradient problem by incorporating specialized memory cells capable of capturing long-term dependencies in sequential data.</a:t>
            </a:r>
            <a:endParaRPr sz="16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5" name="Google Shape;125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XGBoost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XGBoost is an optimized gradient boosting algorithm that combines the power of multiple weak predictive models to deliver accurate predictions and handle various data types.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55700" y="6737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39500" y="331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Sequential data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Feedback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Memory of previous inputs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Time series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Variable-length input sequences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Hidden states and memory cells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812" y="3491551"/>
            <a:ext cx="4346374" cy="12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150" y="2835650"/>
            <a:ext cx="2464298" cy="15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55700" y="6737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Long Short-Term Memory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939500" y="331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 </a:t>
            </a:r>
            <a:r>
              <a:rPr lang="en"/>
              <a:t>variant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vanishing/exploding gradient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Capturing long-term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Input, forget, and output gates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information retention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3305475"/>
            <a:ext cx="2943859" cy="1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225" y="2394225"/>
            <a:ext cx="1553925" cy="2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255700" y="6737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ptimized gradient boosting</a:t>
            </a:r>
            <a:endParaRPr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4988600" y="1215000"/>
            <a:ext cx="3837000" cy="28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diverse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to map the extracted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XGBoost Machine Learning Variant for final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0" y="2426375"/>
            <a:ext cx="4151725" cy="23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