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62" r:id="rId4"/>
    <p:sldId id="283" r:id="rId5"/>
    <p:sldId id="265" r:id="rId6"/>
    <p:sldId id="29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0" r:id="rId15"/>
    <p:sldId id="294" r:id="rId16"/>
    <p:sldId id="264" r:id="rId17"/>
    <p:sldId id="267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B490CD-972D-45DA-9050-E0436EE415B2}">
          <p14:sldIdLst>
            <p14:sldId id="256"/>
            <p14:sldId id="258"/>
            <p14:sldId id="262"/>
            <p14:sldId id="283"/>
            <p14:sldId id="265"/>
            <p14:sldId id="293"/>
            <p14:sldId id="284"/>
            <p14:sldId id="285"/>
            <p14:sldId id="286"/>
          </p14:sldIdLst>
        </p14:section>
        <p14:section name="Untitled Section" id="{3E401123-D71D-4AF8-B211-0A7B163B3DC7}">
          <p14:sldIdLst>
            <p14:sldId id="287"/>
            <p14:sldId id="288"/>
            <p14:sldId id="289"/>
            <p14:sldId id="291"/>
            <p14:sldId id="290"/>
            <p14:sldId id="294"/>
            <p14:sldId id="264"/>
            <p14:sldId id="26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6341EE-6FFC-4CDC-B65D-06B60318C939}">
  <a:tblStyle styleId="{EF6341EE-6FFC-4CDC-B65D-06B60318C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95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41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86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8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55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6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4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64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ckwell" panose="020606030202050204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ckwell" panose="02060603020205020403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Rockwell" panose="02060603020205020403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1"/>
            <a:ext cx="9143999" cy="5143500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C++ Project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0266" y="2530783"/>
            <a:ext cx="2428002" cy="2415868"/>
            <a:chOff x="3251950" y="510723"/>
            <a:chExt cx="2428002" cy="2415868"/>
          </a:xfrm>
        </p:grpSpPr>
        <p:grpSp>
          <p:nvGrpSpPr>
            <p:cNvPr id="4" name="Shape 183"/>
            <p:cNvGrpSpPr/>
            <p:nvPr/>
          </p:nvGrpSpPr>
          <p:grpSpPr>
            <a:xfrm rot="1936651">
              <a:off x="4006505" y="664171"/>
              <a:ext cx="1673447" cy="1673368"/>
              <a:chOff x="6643075" y="3664250"/>
              <a:chExt cx="407950" cy="407975"/>
            </a:xfrm>
          </p:grpSpPr>
          <p:sp>
            <p:nvSpPr>
              <p:cNvPr id="14" name="Shape 184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0" t="0" r="0" b="0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Shape 185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0" t="0" r="0" b="0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Shape 186"/>
            <p:cNvGrpSpPr/>
            <p:nvPr/>
          </p:nvGrpSpPr>
          <p:grpSpPr>
            <a:xfrm rot="1349392">
              <a:off x="3251950" y="2024477"/>
              <a:ext cx="687983" cy="687985"/>
              <a:chOff x="576250" y="4319400"/>
              <a:chExt cx="442075" cy="442050"/>
            </a:xfrm>
          </p:grpSpPr>
          <p:sp>
            <p:nvSpPr>
              <p:cNvPr id="10" name="Shape 18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0" t="0" r="0" b="0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Shape 188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0" t="0" r="0" b="0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Shape 189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Shape 190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0" t="0" r="0" b="0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Shape 191"/>
            <p:cNvSpPr/>
            <p:nvPr/>
          </p:nvSpPr>
          <p:spPr>
            <a:xfrm rot="1936892">
              <a:off x="3950423" y="510723"/>
              <a:ext cx="261542" cy="249730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192"/>
            <p:cNvSpPr/>
            <p:nvPr/>
          </p:nvSpPr>
          <p:spPr>
            <a:xfrm rot="4634091">
              <a:off x="4679876" y="2538468"/>
              <a:ext cx="397079" cy="379168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Shape 193"/>
            <p:cNvSpPr/>
            <p:nvPr/>
          </p:nvSpPr>
          <p:spPr>
            <a:xfrm rot="1936757">
              <a:off x="5140114" y="2477229"/>
              <a:ext cx="159056" cy="151952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95"/>
            <p:cNvSpPr/>
            <p:nvPr/>
          </p:nvSpPr>
          <p:spPr>
            <a:xfrm rot="3216213">
              <a:off x="3428965" y="1031040"/>
              <a:ext cx="158996" cy="151903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38" b="33359"/>
          <a:stretch/>
        </p:blipFill>
        <p:spPr>
          <a:xfrm>
            <a:off x="346841" y="1187668"/>
            <a:ext cx="3647090" cy="2963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3" b="61957"/>
          <a:stretch/>
        </p:blipFill>
        <p:spPr>
          <a:xfrm>
            <a:off x="4572443" y="2676068"/>
            <a:ext cx="3942848" cy="179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58" r="34120" b="65954"/>
          <a:stretch/>
        </p:blipFill>
        <p:spPr>
          <a:xfrm>
            <a:off x="4585243" y="456817"/>
            <a:ext cx="3930048" cy="1687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34" y="4151586"/>
            <a:ext cx="40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Add Student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966" y="2143180"/>
            <a:ext cx="431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Add Notification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8591" y="4520918"/>
            <a:ext cx="43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Add Teacher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pSp>
        <p:nvGrpSpPr>
          <p:cNvPr id="14" name="Shape 366"/>
          <p:cNvGrpSpPr/>
          <p:nvPr/>
        </p:nvGrpSpPr>
        <p:grpSpPr>
          <a:xfrm rot="16200000">
            <a:off x="5710915" y="-1099792"/>
            <a:ext cx="1687294" cy="4800510"/>
            <a:chOff x="2112475" y="238125"/>
            <a:chExt cx="3395050" cy="5238750"/>
          </a:xfrm>
        </p:grpSpPr>
        <p:sp>
          <p:nvSpPr>
            <p:cNvPr id="15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366"/>
          <p:cNvGrpSpPr/>
          <p:nvPr/>
        </p:nvGrpSpPr>
        <p:grpSpPr>
          <a:xfrm rot="16200000">
            <a:off x="5647062" y="1167667"/>
            <a:ext cx="1802201" cy="4800512"/>
            <a:chOff x="2112475" y="238125"/>
            <a:chExt cx="3395050" cy="5238750"/>
          </a:xfrm>
        </p:grpSpPr>
        <p:sp>
          <p:nvSpPr>
            <p:cNvPr id="20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366"/>
          <p:cNvGrpSpPr/>
          <p:nvPr/>
        </p:nvGrpSpPr>
        <p:grpSpPr>
          <a:xfrm rot="16200000">
            <a:off x="694441" y="513311"/>
            <a:ext cx="3104538" cy="4324350"/>
            <a:chOff x="2112475" y="238125"/>
            <a:chExt cx="3395050" cy="5238750"/>
          </a:xfrm>
        </p:grpSpPr>
        <p:sp>
          <p:nvSpPr>
            <p:cNvPr id="25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67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Student options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926159"/>
            <a:ext cx="4094605" cy="409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Allows students to view student information and academic performance.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3" b="50388"/>
          <a:stretch/>
        </p:blipFill>
        <p:spPr>
          <a:xfrm>
            <a:off x="4171469" y="1181500"/>
            <a:ext cx="4636771" cy="3085702"/>
          </a:xfrm>
          <a:prstGeom prst="rect">
            <a:avLst/>
          </a:prstGeom>
        </p:spPr>
      </p:pic>
      <p:sp>
        <p:nvSpPr>
          <p:cNvPr id="6" name="Shape 377"/>
          <p:cNvSpPr/>
          <p:nvPr/>
        </p:nvSpPr>
        <p:spPr>
          <a:xfrm>
            <a:off x="3972910" y="1071036"/>
            <a:ext cx="5033891" cy="395278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0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274086" y="3048000"/>
            <a:ext cx="3541169" cy="851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Attendance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8" b="57084"/>
          <a:stretch/>
        </p:blipFill>
        <p:spPr>
          <a:xfrm>
            <a:off x="523249" y="989704"/>
            <a:ext cx="3599181" cy="197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9597" y="4508938"/>
            <a:ext cx="480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Student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Profile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pSp>
        <p:nvGrpSpPr>
          <p:cNvPr id="8" name="Shape 354"/>
          <p:cNvGrpSpPr/>
          <p:nvPr/>
        </p:nvGrpSpPr>
        <p:grpSpPr>
          <a:xfrm rot="16200000">
            <a:off x="1267000" y="-209953"/>
            <a:ext cx="2119546" cy="4396359"/>
            <a:chOff x="2547150" y="238125"/>
            <a:chExt cx="2525675" cy="5238750"/>
          </a:xfrm>
        </p:grpSpPr>
        <p:sp>
          <p:nvSpPr>
            <p:cNvPr id="9" name="Shape 35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356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35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58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8" b="40483"/>
          <a:stretch/>
        </p:blipFill>
        <p:spPr>
          <a:xfrm>
            <a:off x="4283316" y="2200512"/>
            <a:ext cx="4371761" cy="2231639"/>
          </a:xfrm>
          <a:prstGeom prst="rect">
            <a:avLst/>
          </a:prstGeom>
        </p:spPr>
      </p:pic>
      <p:grpSp>
        <p:nvGrpSpPr>
          <p:cNvPr id="13" name="Shape 354"/>
          <p:cNvGrpSpPr/>
          <p:nvPr/>
        </p:nvGrpSpPr>
        <p:grpSpPr>
          <a:xfrm rot="16200000">
            <a:off x="5319761" y="684697"/>
            <a:ext cx="2308425" cy="5340056"/>
            <a:chOff x="2547150" y="238125"/>
            <a:chExt cx="2525675" cy="5238750"/>
          </a:xfrm>
        </p:grpSpPr>
        <p:sp>
          <p:nvSpPr>
            <p:cNvPr id="14" name="Shape 35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56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5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58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2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Teacher options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926159"/>
            <a:ext cx="4094605" cy="409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Allows teachers to  view profile and  manage academic records.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38" b="57720"/>
          <a:stretch/>
        </p:blipFill>
        <p:spPr>
          <a:xfrm>
            <a:off x="3739974" y="1870840"/>
            <a:ext cx="4962592" cy="2567911"/>
          </a:xfrm>
          <a:prstGeom prst="rect">
            <a:avLst/>
          </a:prstGeom>
        </p:spPr>
      </p:pic>
      <p:sp>
        <p:nvSpPr>
          <p:cNvPr id="6" name="Shape 377"/>
          <p:cNvSpPr/>
          <p:nvPr/>
        </p:nvSpPr>
        <p:spPr>
          <a:xfrm>
            <a:off x="3510725" y="1711467"/>
            <a:ext cx="5391537" cy="331235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3573517"/>
            <a:ext cx="3497225" cy="830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Profile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3" b="60744"/>
          <a:stretch/>
        </p:blipFill>
        <p:spPr>
          <a:xfrm>
            <a:off x="444161" y="946780"/>
            <a:ext cx="3930051" cy="2279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3738" y="2343807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Attendance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grpSp>
        <p:nvGrpSpPr>
          <p:cNvPr id="8" name="Shape 366"/>
          <p:cNvGrpSpPr/>
          <p:nvPr/>
        </p:nvGrpSpPr>
        <p:grpSpPr>
          <a:xfrm rot="16200000">
            <a:off x="1249407" y="-295614"/>
            <a:ext cx="2328149" cy="4800512"/>
            <a:chOff x="2112475" y="238125"/>
            <a:chExt cx="3395050" cy="5238750"/>
          </a:xfrm>
        </p:grpSpPr>
        <p:sp>
          <p:nvSpPr>
            <p:cNvPr id="9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1" b="67490"/>
          <a:stretch/>
        </p:blipFill>
        <p:spPr>
          <a:xfrm>
            <a:off x="3773214" y="2895169"/>
            <a:ext cx="4754551" cy="2160307"/>
          </a:xfrm>
          <a:prstGeom prst="rect">
            <a:avLst/>
          </a:prstGeom>
        </p:spPr>
      </p:pic>
      <p:grpSp>
        <p:nvGrpSpPr>
          <p:cNvPr id="13" name="Shape 366"/>
          <p:cNvGrpSpPr/>
          <p:nvPr/>
        </p:nvGrpSpPr>
        <p:grpSpPr>
          <a:xfrm rot="16200000">
            <a:off x="5026322" y="1069210"/>
            <a:ext cx="2248333" cy="5812223"/>
            <a:chOff x="2112475" y="238125"/>
            <a:chExt cx="3395050" cy="5238750"/>
          </a:xfrm>
        </p:grpSpPr>
        <p:sp>
          <p:nvSpPr>
            <p:cNvPr id="14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59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58815" y="2738227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 rot="19948982">
            <a:off x="3247696" y="611638"/>
            <a:ext cx="2102069" cy="1694117"/>
            <a:chOff x="399393" y="103152"/>
            <a:chExt cx="2102069" cy="1694117"/>
          </a:xfrm>
        </p:grpSpPr>
        <p:grpSp>
          <p:nvGrpSpPr>
            <p:cNvPr id="5" name="Shape 455"/>
            <p:cNvGrpSpPr/>
            <p:nvPr/>
          </p:nvGrpSpPr>
          <p:grpSpPr>
            <a:xfrm>
              <a:off x="399393" y="399393"/>
              <a:ext cx="2102069" cy="1397876"/>
              <a:chOff x="1934025" y="1001650"/>
              <a:chExt cx="415300" cy="355600"/>
            </a:xfrm>
          </p:grpSpPr>
          <p:sp>
            <p:nvSpPr>
              <p:cNvPr id="13" name="Shape 456"/>
              <p:cNvSpPr/>
              <p:nvPr/>
            </p:nvSpPr>
            <p:spPr>
              <a:xfrm>
                <a:off x="1934025" y="1303650"/>
                <a:ext cx="20765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2144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33"/>
                    </a:lnTo>
                    <a:lnTo>
                      <a:pt x="74" y="755"/>
                    </a:lnTo>
                    <a:lnTo>
                      <a:pt x="147" y="853"/>
                    </a:lnTo>
                    <a:lnTo>
                      <a:pt x="245" y="950"/>
                    </a:lnTo>
                    <a:lnTo>
                      <a:pt x="245" y="950"/>
                    </a:lnTo>
                    <a:lnTo>
                      <a:pt x="391" y="1023"/>
                    </a:lnTo>
                    <a:lnTo>
                      <a:pt x="561" y="1047"/>
                    </a:lnTo>
                    <a:lnTo>
                      <a:pt x="561" y="1047"/>
                    </a:lnTo>
                    <a:lnTo>
                      <a:pt x="732" y="1023"/>
                    </a:lnTo>
                    <a:lnTo>
                      <a:pt x="732" y="1023"/>
                    </a:lnTo>
                    <a:lnTo>
                      <a:pt x="1292" y="853"/>
                    </a:lnTo>
                    <a:lnTo>
                      <a:pt x="1657" y="780"/>
                    </a:lnTo>
                    <a:lnTo>
                      <a:pt x="2071" y="682"/>
                    </a:lnTo>
                    <a:lnTo>
                      <a:pt x="2534" y="609"/>
                    </a:lnTo>
                    <a:lnTo>
                      <a:pt x="3021" y="560"/>
                    </a:lnTo>
                    <a:lnTo>
                      <a:pt x="3581" y="512"/>
                    </a:lnTo>
                    <a:lnTo>
                      <a:pt x="4166" y="487"/>
                    </a:lnTo>
                    <a:lnTo>
                      <a:pt x="4166" y="487"/>
                    </a:lnTo>
                    <a:lnTo>
                      <a:pt x="4604" y="512"/>
                    </a:lnTo>
                    <a:lnTo>
                      <a:pt x="5018" y="536"/>
                    </a:lnTo>
                    <a:lnTo>
                      <a:pt x="5408" y="609"/>
                    </a:lnTo>
                    <a:lnTo>
                      <a:pt x="5773" y="682"/>
                    </a:lnTo>
                    <a:lnTo>
                      <a:pt x="6114" y="780"/>
                    </a:lnTo>
                    <a:lnTo>
                      <a:pt x="6431" y="877"/>
                    </a:lnTo>
                    <a:lnTo>
                      <a:pt x="6699" y="999"/>
                    </a:lnTo>
                    <a:lnTo>
                      <a:pt x="6966" y="1120"/>
                    </a:lnTo>
                    <a:lnTo>
                      <a:pt x="7186" y="1242"/>
                    </a:lnTo>
                    <a:lnTo>
                      <a:pt x="7405" y="1388"/>
                    </a:lnTo>
                    <a:lnTo>
                      <a:pt x="7770" y="1656"/>
                    </a:lnTo>
                    <a:lnTo>
                      <a:pt x="8062" y="1924"/>
                    </a:lnTo>
                    <a:lnTo>
                      <a:pt x="8306" y="214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Shape 457"/>
              <p:cNvSpPr/>
              <p:nvPr/>
            </p:nvSpPr>
            <p:spPr>
              <a:xfrm>
                <a:off x="2141650" y="1303650"/>
                <a:ext cx="207675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2144" fill="none" extrusionOk="0">
                    <a:moveTo>
                      <a:pt x="1" y="2143"/>
                    </a:moveTo>
                    <a:lnTo>
                      <a:pt x="1" y="2143"/>
                    </a:lnTo>
                    <a:lnTo>
                      <a:pt x="245" y="1924"/>
                    </a:lnTo>
                    <a:lnTo>
                      <a:pt x="537" y="1656"/>
                    </a:lnTo>
                    <a:lnTo>
                      <a:pt x="902" y="1388"/>
                    </a:lnTo>
                    <a:lnTo>
                      <a:pt x="1121" y="1242"/>
                    </a:lnTo>
                    <a:lnTo>
                      <a:pt x="1341" y="1120"/>
                    </a:lnTo>
                    <a:lnTo>
                      <a:pt x="1608" y="999"/>
                    </a:lnTo>
                    <a:lnTo>
                      <a:pt x="1876" y="877"/>
                    </a:lnTo>
                    <a:lnTo>
                      <a:pt x="2193" y="780"/>
                    </a:lnTo>
                    <a:lnTo>
                      <a:pt x="2534" y="682"/>
                    </a:lnTo>
                    <a:lnTo>
                      <a:pt x="2899" y="609"/>
                    </a:lnTo>
                    <a:lnTo>
                      <a:pt x="3289" y="536"/>
                    </a:lnTo>
                    <a:lnTo>
                      <a:pt x="3703" y="512"/>
                    </a:lnTo>
                    <a:lnTo>
                      <a:pt x="4141" y="487"/>
                    </a:lnTo>
                    <a:lnTo>
                      <a:pt x="4141" y="487"/>
                    </a:lnTo>
                    <a:lnTo>
                      <a:pt x="4726" y="512"/>
                    </a:lnTo>
                    <a:lnTo>
                      <a:pt x="5286" y="560"/>
                    </a:lnTo>
                    <a:lnTo>
                      <a:pt x="5773" y="609"/>
                    </a:lnTo>
                    <a:lnTo>
                      <a:pt x="6236" y="682"/>
                    </a:lnTo>
                    <a:lnTo>
                      <a:pt x="6650" y="780"/>
                    </a:lnTo>
                    <a:lnTo>
                      <a:pt x="7015" y="853"/>
                    </a:lnTo>
                    <a:lnTo>
                      <a:pt x="7575" y="1023"/>
                    </a:lnTo>
                    <a:lnTo>
                      <a:pt x="7575" y="1023"/>
                    </a:lnTo>
                    <a:lnTo>
                      <a:pt x="7746" y="1047"/>
                    </a:lnTo>
                    <a:lnTo>
                      <a:pt x="7746" y="1047"/>
                    </a:lnTo>
                    <a:lnTo>
                      <a:pt x="7916" y="1023"/>
                    </a:lnTo>
                    <a:lnTo>
                      <a:pt x="8062" y="950"/>
                    </a:lnTo>
                    <a:lnTo>
                      <a:pt x="8062" y="950"/>
                    </a:lnTo>
                    <a:lnTo>
                      <a:pt x="8160" y="853"/>
                    </a:lnTo>
                    <a:lnTo>
                      <a:pt x="8233" y="755"/>
                    </a:lnTo>
                    <a:lnTo>
                      <a:pt x="8282" y="633"/>
                    </a:lnTo>
                    <a:lnTo>
                      <a:pt x="8306" y="487"/>
                    </a:lnTo>
                    <a:lnTo>
                      <a:pt x="8306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Shape 458"/>
              <p:cNvSpPr/>
              <p:nvPr/>
            </p:nvSpPr>
            <p:spPr>
              <a:xfrm>
                <a:off x="1934025" y="1001650"/>
                <a:ext cx="207650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13250" fill="none" extrusionOk="0">
                    <a:moveTo>
                      <a:pt x="8306" y="2192"/>
                    </a:moveTo>
                    <a:lnTo>
                      <a:pt x="8306" y="13249"/>
                    </a:lnTo>
                    <a:lnTo>
                      <a:pt x="8306" y="13249"/>
                    </a:lnTo>
                    <a:lnTo>
                      <a:pt x="8062" y="13030"/>
                    </a:lnTo>
                    <a:lnTo>
                      <a:pt x="7770" y="12762"/>
                    </a:lnTo>
                    <a:lnTo>
                      <a:pt x="7405" y="12494"/>
                    </a:lnTo>
                    <a:lnTo>
                      <a:pt x="7186" y="12348"/>
                    </a:lnTo>
                    <a:lnTo>
                      <a:pt x="6966" y="12226"/>
                    </a:lnTo>
                    <a:lnTo>
                      <a:pt x="6699" y="12105"/>
                    </a:lnTo>
                    <a:lnTo>
                      <a:pt x="6431" y="11983"/>
                    </a:lnTo>
                    <a:lnTo>
                      <a:pt x="6114" y="11885"/>
                    </a:lnTo>
                    <a:lnTo>
                      <a:pt x="5773" y="11788"/>
                    </a:lnTo>
                    <a:lnTo>
                      <a:pt x="5408" y="11715"/>
                    </a:lnTo>
                    <a:lnTo>
                      <a:pt x="5018" y="11642"/>
                    </a:lnTo>
                    <a:lnTo>
                      <a:pt x="4604" y="11617"/>
                    </a:lnTo>
                    <a:lnTo>
                      <a:pt x="4166" y="11593"/>
                    </a:lnTo>
                    <a:lnTo>
                      <a:pt x="4166" y="11593"/>
                    </a:lnTo>
                    <a:lnTo>
                      <a:pt x="3581" y="11617"/>
                    </a:lnTo>
                    <a:lnTo>
                      <a:pt x="3021" y="11666"/>
                    </a:lnTo>
                    <a:lnTo>
                      <a:pt x="2534" y="11715"/>
                    </a:lnTo>
                    <a:lnTo>
                      <a:pt x="2071" y="11788"/>
                    </a:lnTo>
                    <a:lnTo>
                      <a:pt x="1657" y="11885"/>
                    </a:lnTo>
                    <a:lnTo>
                      <a:pt x="1292" y="11958"/>
                    </a:lnTo>
                    <a:lnTo>
                      <a:pt x="732" y="12129"/>
                    </a:lnTo>
                    <a:lnTo>
                      <a:pt x="732" y="12129"/>
                    </a:lnTo>
                    <a:lnTo>
                      <a:pt x="561" y="12153"/>
                    </a:lnTo>
                    <a:lnTo>
                      <a:pt x="561" y="12153"/>
                    </a:lnTo>
                    <a:lnTo>
                      <a:pt x="391" y="12129"/>
                    </a:lnTo>
                    <a:lnTo>
                      <a:pt x="245" y="12056"/>
                    </a:lnTo>
                    <a:lnTo>
                      <a:pt x="245" y="12056"/>
                    </a:lnTo>
                    <a:lnTo>
                      <a:pt x="147" y="11958"/>
                    </a:lnTo>
                    <a:lnTo>
                      <a:pt x="74" y="11861"/>
                    </a:lnTo>
                    <a:lnTo>
                      <a:pt x="25" y="11739"/>
                    </a:lnTo>
                    <a:lnTo>
                      <a:pt x="1" y="11593"/>
                    </a:lnTo>
                    <a:lnTo>
                      <a:pt x="1" y="1656"/>
                    </a:lnTo>
                    <a:lnTo>
                      <a:pt x="1" y="1656"/>
                    </a:lnTo>
                    <a:lnTo>
                      <a:pt x="25" y="1534"/>
                    </a:lnTo>
                    <a:lnTo>
                      <a:pt x="50" y="1437"/>
                    </a:lnTo>
                    <a:lnTo>
                      <a:pt x="123" y="1315"/>
                    </a:lnTo>
                    <a:lnTo>
                      <a:pt x="196" y="1242"/>
                    </a:lnTo>
                    <a:lnTo>
                      <a:pt x="196" y="1242"/>
                    </a:lnTo>
                    <a:lnTo>
                      <a:pt x="342" y="1120"/>
                    </a:lnTo>
                    <a:lnTo>
                      <a:pt x="512" y="974"/>
                    </a:lnTo>
                    <a:lnTo>
                      <a:pt x="926" y="755"/>
                    </a:lnTo>
                    <a:lnTo>
                      <a:pt x="1389" y="536"/>
                    </a:lnTo>
                    <a:lnTo>
                      <a:pt x="1901" y="341"/>
                    </a:lnTo>
                    <a:lnTo>
                      <a:pt x="2461" y="195"/>
                    </a:lnTo>
                    <a:lnTo>
                      <a:pt x="3021" y="73"/>
                    </a:lnTo>
                    <a:lnTo>
                      <a:pt x="3581" y="24"/>
                    </a:lnTo>
                    <a:lnTo>
                      <a:pt x="4166" y="0"/>
                    </a:lnTo>
                    <a:lnTo>
                      <a:pt x="4166" y="0"/>
                    </a:lnTo>
                    <a:lnTo>
                      <a:pt x="4531" y="0"/>
                    </a:lnTo>
                    <a:lnTo>
                      <a:pt x="4872" y="49"/>
                    </a:lnTo>
                    <a:lnTo>
                      <a:pt x="5213" y="98"/>
                    </a:lnTo>
                    <a:lnTo>
                      <a:pt x="5530" y="171"/>
                    </a:lnTo>
                    <a:lnTo>
                      <a:pt x="5822" y="268"/>
                    </a:lnTo>
                    <a:lnTo>
                      <a:pt x="6114" y="365"/>
                    </a:lnTo>
                    <a:lnTo>
                      <a:pt x="6358" y="487"/>
                    </a:lnTo>
                    <a:lnTo>
                      <a:pt x="6626" y="609"/>
                    </a:lnTo>
                    <a:lnTo>
                      <a:pt x="7064" y="901"/>
                    </a:lnTo>
                    <a:lnTo>
                      <a:pt x="7429" y="1169"/>
                    </a:lnTo>
                    <a:lnTo>
                      <a:pt x="7746" y="1437"/>
                    </a:lnTo>
                    <a:lnTo>
                      <a:pt x="8014" y="1681"/>
                    </a:lnTo>
                    <a:lnTo>
                      <a:pt x="8014" y="1681"/>
                    </a:lnTo>
                    <a:lnTo>
                      <a:pt x="8136" y="1802"/>
                    </a:lnTo>
                    <a:lnTo>
                      <a:pt x="8136" y="1802"/>
                    </a:lnTo>
                    <a:lnTo>
                      <a:pt x="8209" y="1875"/>
                    </a:lnTo>
                    <a:lnTo>
                      <a:pt x="8257" y="1973"/>
                    </a:lnTo>
                    <a:lnTo>
                      <a:pt x="8306" y="2095"/>
                    </a:lnTo>
                    <a:lnTo>
                      <a:pt x="8306" y="2192"/>
                    </a:lnTo>
                    <a:lnTo>
                      <a:pt x="8306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Shape 459"/>
              <p:cNvSpPr/>
              <p:nvPr/>
            </p:nvSpPr>
            <p:spPr>
              <a:xfrm>
                <a:off x="2141650" y="1001650"/>
                <a:ext cx="207675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13250" fill="none" extrusionOk="0">
                    <a:moveTo>
                      <a:pt x="1" y="2192"/>
                    </a:moveTo>
                    <a:lnTo>
                      <a:pt x="1" y="13249"/>
                    </a:lnTo>
                    <a:lnTo>
                      <a:pt x="1" y="13249"/>
                    </a:lnTo>
                    <a:lnTo>
                      <a:pt x="245" y="13030"/>
                    </a:lnTo>
                    <a:lnTo>
                      <a:pt x="537" y="12762"/>
                    </a:lnTo>
                    <a:lnTo>
                      <a:pt x="902" y="12494"/>
                    </a:lnTo>
                    <a:lnTo>
                      <a:pt x="1121" y="12348"/>
                    </a:lnTo>
                    <a:lnTo>
                      <a:pt x="1341" y="12226"/>
                    </a:lnTo>
                    <a:lnTo>
                      <a:pt x="1608" y="12105"/>
                    </a:lnTo>
                    <a:lnTo>
                      <a:pt x="1876" y="11983"/>
                    </a:lnTo>
                    <a:lnTo>
                      <a:pt x="2193" y="11885"/>
                    </a:lnTo>
                    <a:lnTo>
                      <a:pt x="2534" y="11788"/>
                    </a:lnTo>
                    <a:lnTo>
                      <a:pt x="2899" y="11715"/>
                    </a:lnTo>
                    <a:lnTo>
                      <a:pt x="3289" y="11642"/>
                    </a:lnTo>
                    <a:lnTo>
                      <a:pt x="3703" y="11617"/>
                    </a:lnTo>
                    <a:lnTo>
                      <a:pt x="4141" y="11593"/>
                    </a:lnTo>
                    <a:lnTo>
                      <a:pt x="4141" y="11593"/>
                    </a:lnTo>
                    <a:lnTo>
                      <a:pt x="4726" y="11617"/>
                    </a:lnTo>
                    <a:lnTo>
                      <a:pt x="5286" y="11666"/>
                    </a:lnTo>
                    <a:lnTo>
                      <a:pt x="5773" y="11715"/>
                    </a:lnTo>
                    <a:lnTo>
                      <a:pt x="6236" y="11788"/>
                    </a:lnTo>
                    <a:lnTo>
                      <a:pt x="6650" y="11885"/>
                    </a:lnTo>
                    <a:lnTo>
                      <a:pt x="7015" y="11958"/>
                    </a:lnTo>
                    <a:lnTo>
                      <a:pt x="7575" y="12129"/>
                    </a:lnTo>
                    <a:lnTo>
                      <a:pt x="7575" y="12129"/>
                    </a:lnTo>
                    <a:lnTo>
                      <a:pt x="7746" y="12153"/>
                    </a:lnTo>
                    <a:lnTo>
                      <a:pt x="7746" y="12153"/>
                    </a:lnTo>
                    <a:lnTo>
                      <a:pt x="7916" y="12129"/>
                    </a:lnTo>
                    <a:lnTo>
                      <a:pt x="8062" y="12056"/>
                    </a:lnTo>
                    <a:lnTo>
                      <a:pt x="8062" y="12056"/>
                    </a:lnTo>
                    <a:lnTo>
                      <a:pt x="8160" y="11958"/>
                    </a:lnTo>
                    <a:lnTo>
                      <a:pt x="8233" y="11861"/>
                    </a:lnTo>
                    <a:lnTo>
                      <a:pt x="8282" y="11739"/>
                    </a:lnTo>
                    <a:lnTo>
                      <a:pt x="8306" y="11593"/>
                    </a:lnTo>
                    <a:lnTo>
                      <a:pt x="8306" y="1656"/>
                    </a:lnTo>
                    <a:lnTo>
                      <a:pt x="8306" y="1656"/>
                    </a:lnTo>
                    <a:lnTo>
                      <a:pt x="8282" y="1534"/>
                    </a:lnTo>
                    <a:lnTo>
                      <a:pt x="8257" y="1437"/>
                    </a:lnTo>
                    <a:lnTo>
                      <a:pt x="8184" y="1315"/>
                    </a:lnTo>
                    <a:lnTo>
                      <a:pt x="8111" y="1242"/>
                    </a:lnTo>
                    <a:lnTo>
                      <a:pt x="8111" y="1242"/>
                    </a:lnTo>
                    <a:lnTo>
                      <a:pt x="7965" y="1120"/>
                    </a:lnTo>
                    <a:lnTo>
                      <a:pt x="7795" y="974"/>
                    </a:lnTo>
                    <a:lnTo>
                      <a:pt x="7381" y="755"/>
                    </a:lnTo>
                    <a:lnTo>
                      <a:pt x="6918" y="536"/>
                    </a:lnTo>
                    <a:lnTo>
                      <a:pt x="6406" y="341"/>
                    </a:lnTo>
                    <a:lnTo>
                      <a:pt x="5846" y="195"/>
                    </a:lnTo>
                    <a:lnTo>
                      <a:pt x="5286" y="73"/>
                    </a:lnTo>
                    <a:lnTo>
                      <a:pt x="4726" y="24"/>
                    </a:lnTo>
                    <a:lnTo>
                      <a:pt x="4141" y="0"/>
                    </a:lnTo>
                    <a:lnTo>
                      <a:pt x="4141" y="0"/>
                    </a:lnTo>
                    <a:lnTo>
                      <a:pt x="3776" y="0"/>
                    </a:lnTo>
                    <a:lnTo>
                      <a:pt x="3435" y="49"/>
                    </a:lnTo>
                    <a:lnTo>
                      <a:pt x="3094" y="98"/>
                    </a:lnTo>
                    <a:lnTo>
                      <a:pt x="2777" y="171"/>
                    </a:lnTo>
                    <a:lnTo>
                      <a:pt x="2485" y="268"/>
                    </a:lnTo>
                    <a:lnTo>
                      <a:pt x="2193" y="365"/>
                    </a:lnTo>
                    <a:lnTo>
                      <a:pt x="1949" y="487"/>
                    </a:lnTo>
                    <a:lnTo>
                      <a:pt x="1681" y="609"/>
                    </a:lnTo>
                    <a:lnTo>
                      <a:pt x="1243" y="901"/>
                    </a:lnTo>
                    <a:lnTo>
                      <a:pt x="878" y="1169"/>
                    </a:lnTo>
                    <a:lnTo>
                      <a:pt x="561" y="1437"/>
                    </a:lnTo>
                    <a:lnTo>
                      <a:pt x="293" y="1681"/>
                    </a:lnTo>
                    <a:lnTo>
                      <a:pt x="293" y="1681"/>
                    </a:lnTo>
                    <a:lnTo>
                      <a:pt x="171" y="1802"/>
                    </a:lnTo>
                    <a:lnTo>
                      <a:pt x="171" y="1802"/>
                    </a:lnTo>
                    <a:lnTo>
                      <a:pt x="98" y="1875"/>
                    </a:lnTo>
                    <a:lnTo>
                      <a:pt x="50" y="1973"/>
                    </a:lnTo>
                    <a:lnTo>
                      <a:pt x="1" y="2095"/>
                    </a:lnTo>
                    <a:lnTo>
                      <a:pt x="1" y="2192"/>
                    </a:lnTo>
                    <a:lnTo>
                      <a:pt x="1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Shape 482"/>
            <p:cNvGrpSpPr/>
            <p:nvPr/>
          </p:nvGrpSpPr>
          <p:grpSpPr>
            <a:xfrm>
              <a:off x="648704" y="103152"/>
              <a:ext cx="884827" cy="889827"/>
              <a:chOff x="1923675" y="1633650"/>
              <a:chExt cx="436000" cy="435975"/>
            </a:xfrm>
          </p:grpSpPr>
          <p:sp>
            <p:nvSpPr>
              <p:cNvPr id="7" name="Shape 483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0" t="0" r="0" b="0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Shape 484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Shape 485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0" t="0" r="0" b="0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Shape 48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Shape 487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0" t="0" r="0" b="0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Shape 488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9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91613" y="467647"/>
            <a:ext cx="2080024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C++: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Rockwell" panose="02060603020205020403" pitchFamily="18" charset="0"/>
              </a:rPr>
              <a:t>C++ language was used to develop the software.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2668956" y="467647"/>
            <a:ext cx="3151741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Database Connection: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Rockwell" panose="02060603020205020403" pitchFamily="18" charset="0"/>
              </a:rPr>
              <a:t>Oracle database system was used to store data.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5894941" y="467647"/>
            <a:ext cx="2661842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File System:</a:t>
            </a:r>
            <a:endParaRPr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Rockwell" panose="02060603020205020403" pitchFamily="18" charset="0"/>
              </a:rPr>
              <a:t>Alternatively data can also be stored in binary files.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05548" y="757084"/>
            <a:ext cx="29497" cy="3834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831533" y="757083"/>
            <a:ext cx="29497" cy="3834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The Making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660800" y="1476013"/>
            <a:ext cx="1942800" cy="1569600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600600" y="1476013"/>
            <a:ext cx="1942800" cy="1569600"/>
          </a:xfrm>
          <a:prstGeom prst="round2SameRect">
            <a:avLst>
              <a:gd name="adj1" fmla="val 18098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Shape 243"/>
          <p:cNvSpPr/>
          <p:nvPr/>
        </p:nvSpPr>
        <p:spPr>
          <a:xfrm flipH="1">
            <a:off x="5539834" y="1492964"/>
            <a:ext cx="1942800" cy="1552648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Shape 24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Shape 25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2" name="Picture 1" descr="&lt;strong&gt;C++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90" y="1553550"/>
            <a:ext cx="1351913" cy="14527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#channelshiftcamp SCOTLAND Output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01" y="1592826"/>
            <a:ext cx="1649474" cy="14282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 descr="Free vector graphic: &lt;strong&gt;Folder&lt;/strong&gt;, &lt;strong&gt;File&lt;/strong&gt;, Envelope, &lt;strong&gt;File Folder&lt;/strong&gt;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0" y="1592826"/>
            <a:ext cx="1498471" cy="13175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3755308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ckwell" panose="02060603020205020403" pitchFamily="18" charset="0"/>
              </a:rPr>
              <a:t>Thanks!</a:t>
            </a:r>
            <a:endParaRPr sz="4800" dirty="0">
              <a:latin typeface="Rockwell" panose="02060603020205020403" pitchFamily="18" charset="0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3382296" y="1170039"/>
            <a:ext cx="2517059" cy="2015613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0" y="292319"/>
            <a:ext cx="4897821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Team Members: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0" y="995518"/>
            <a:ext cx="9144000" cy="414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Md. Mumtahin Habib Ullah Mazumder – 160041066 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A. H. M. Rezaul Karim – 160041022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Fardin Ahsan Sakib – 160041059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Ahmad Imam – 160041054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Mohammad Sabik Irbaz - 160041004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6090266" y="2530783"/>
            <a:ext cx="2428002" cy="2415868"/>
            <a:chOff x="3251950" y="510723"/>
            <a:chExt cx="2428002" cy="2415868"/>
          </a:xfrm>
        </p:grpSpPr>
        <p:grpSp>
          <p:nvGrpSpPr>
            <p:cNvPr id="15" name="Shape 183"/>
            <p:cNvGrpSpPr/>
            <p:nvPr/>
          </p:nvGrpSpPr>
          <p:grpSpPr>
            <a:xfrm rot="1936651">
              <a:off x="4006505" y="664171"/>
              <a:ext cx="1673447" cy="1673368"/>
              <a:chOff x="6643075" y="3664250"/>
              <a:chExt cx="407950" cy="407975"/>
            </a:xfrm>
          </p:grpSpPr>
          <p:sp>
            <p:nvSpPr>
              <p:cNvPr id="25" name="Shape 184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0" t="0" r="0" b="0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Shape 185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0" t="0" r="0" b="0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Shape 186"/>
            <p:cNvGrpSpPr/>
            <p:nvPr/>
          </p:nvGrpSpPr>
          <p:grpSpPr>
            <a:xfrm rot="1349392">
              <a:off x="3251950" y="2024477"/>
              <a:ext cx="687983" cy="687985"/>
              <a:chOff x="576250" y="4319400"/>
              <a:chExt cx="442075" cy="442050"/>
            </a:xfrm>
          </p:grpSpPr>
          <p:sp>
            <p:nvSpPr>
              <p:cNvPr id="21" name="Shape 18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0" t="0" r="0" b="0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Shape 188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0" t="0" r="0" b="0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Shape 189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Shape 190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0" t="0" r="0" b="0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Shape 191"/>
            <p:cNvSpPr/>
            <p:nvPr/>
          </p:nvSpPr>
          <p:spPr>
            <a:xfrm rot="1936892">
              <a:off x="3950423" y="510723"/>
              <a:ext cx="261542" cy="249730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92"/>
            <p:cNvSpPr/>
            <p:nvPr/>
          </p:nvSpPr>
          <p:spPr>
            <a:xfrm rot="4634091">
              <a:off x="4679876" y="2538468"/>
              <a:ext cx="397079" cy="379168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Shape 193"/>
            <p:cNvSpPr/>
            <p:nvPr/>
          </p:nvSpPr>
          <p:spPr>
            <a:xfrm rot="1936757">
              <a:off x="5140114" y="2477229"/>
              <a:ext cx="159056" cy="151952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95"/>
            <p:cNvSpPr/>
            <p:nvPr/>
          </p:nvSpPr>
          <p:spPr>
            <a:xfrm rot="3216213">
              <a:off x="3428965" y="1031040"/>
              <a:ext cx="158996" cy="151903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2240674" y="4357451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71752" y="2516355"/>
            <a:ext cx="7065419" cy="855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Student Information System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" name="Group 2"/>
          <p:cNvGrpSpPr/>
          <p:nvPr/>
        </p:nvGrpSpPr>
        <p:grpSpPr>
          <a:xfrm rot="19948982">
            <a:off x="3310758" y="389766"/>
            <a:ext cx="2102069" cy="1694117"/>
            <a:chOff x="399393" y="103152"/>
            <a:chExt cx="2102069" cy="1694117"/>
          </a:xfrm>
        </p:grpSpPr>
        <p:grpSp>
          <p:nvGrpSpPr>
            <p:cNvPr id="18" name="Shape 455"/>
            <p:cNvGrpSpPr/>
            <p:nvPr/>
          </p:nvGrpSpPr>
          <p:grpSpPr>
            <a:xfrm>
              <a:off x="399393" y="399393"/>
              <a:ext cx="2102069" cy="1397876"/>
              <a:chOff x="1934025" y="1001650"/>
              <a:chExt cx="415300" cy="355600"/>
            </a:xfrm>
          </p:grpSpPr>
          <p:sp>
            <p:nvSpPr>
              <p:cNvPr id="19" name="Shape 456"/>
              <p:cNvSpPr/>
              <p:nvPr/>
            </p:nvSpPr>
            <p:spPr>
              <a:xfrm>
                <a:off x="1934025" y="1303650"/>
                <a:ext cx="20765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2144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33"/>
                    </a:lnTo>
                    <a:lnTo>
                      <a:pt x="74" y="755"/>
                    </a:lnTo>
                    <a:lnTo>
                      <a:pt x="147" y="853"/>
                    </a:lnTo>
                    <a:lnTo>
                      <a:pt x="245" y="950"/>
                    </a:lnTo>
                    <a:lnTo>
                      <a:pt x="245" y="950"/>
                    </a:lnTo>
                    <a:lnTo>
                      <a:pt x="391" y="1023"/>
                    </a:lnTo>
                    <a:lnTo>
                      <a:pt x="561" y="1047"/>
                    </a:lnTo>
                    <a:lnTo>
                      <a:pt x="561" y="1047"/>
                    </a:lnTo>
                    <a:lnTo>
                      <a:pt x="732" y="1023"/>
                    </a:lnTo>
                    <a:lnTo>
                      <a:pt x="732" y="1023"/>
                    </a:lnTo>
                    <a:lnTo>
                      <a:pt x="1292" y="853"/>
                    </a:lnTo>
                    <a:lnTo>
                      <a:pt x="1657" y="780"/>
                    </a:lnTo>
                    <a:lnTo>
                      <a:pt x="2071" y="682"/>
                    </a:lnTo>
                    <a:lnTo>
                      <a:pt x="2534" y="609"/>
                    </a:lnTo>
                    <a:lnTo>
                      <a:pt x="3021" y="560"/>
                    </a:lnTo>
                    <a:lnTo>
                      <a:pt x="3581" y="512"/>
                    </a:lnTo>
                    <a:lnTo>
                      <a:pt x="4166" y="487"/>
                    </a:lnTo>
                    <a:lnTo>
                      <a:pt x="4166" y="487"/>
                    </a:lnTo>
                    <a:lnTo>
                      <a:pt x="4604" y="512"/>
                    </a:lnTo>
                    <a:lnTo>
                      <a:pt x="5018" y="536"/>
                    </a:lnTo>
                    <a:lnTo>
                      <a:pt x="5408" y="609"/>
                    </a:lnTo>
                    <a:lnTo>
                      <a:pt x="5773" y="682"/>
                    </a:lnTo>
                    <a:lnTo>
                      <a:pt x="6114" y="780"/>
                    </a:lnTo>
                    <a:lnTo>
                      <a:pt x="6431" y="877"/>
                    </a:lnTo>
                    <a:lnTo>
                      <a:pt x="6699" y="999"/>
                    </a:lnTo>
                    <a:lnTo>
                      <a:pt x="6966" y="1120"/>
                    </a:lnTo>
                    <a:lnTo>
                      <a:pt x="7186" y="1242"/>
                    </a:lnTo>
                    <a:lnTo>
                      <a:pt x="7405" y="1388"/>
                    </a:lnTo>
                    <a:lnTo>
                      <a:pt x="7770" y="1656"/>
                    </a:lnTo>
                    <a:lnTo>
                      <a:pt x="8062" y="1924"/>
                    </a:lnTo>
                    <a:lnTo>
                      <a:pt x="8306" y="214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Shape 457"/>
              <p:cNvSpPr/>
              <p:nvPr/>
            </p:nvSpPr>
            <p:spPr>
              <a:xfrm>
                <a:off x="2141650" y="1303650"/>
                <a:ext cx="207675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2144" fill="none" extrusionOk="0">
                    <a:moveTo>
                      <a:pt x="1" y="2143"/>
                    </a:moveTo>
                    <a:lnTo>
                      <a:pt x="1" y="2143"/>
                    </a:lnTo>
                    <a:lnTo>
                      <a:pt x="245" y="1924"/>
                    </a:lnTo>
                    <a:lnTo>
                      <a:pt x="537" y="1656"/>
                    </a:lnTo>
                    <a:lnTo>
                      <a:pt x="902" y="1388"/>
                    </a:lnTo>
                    <a:lnTo>
                      <a:pt x="1121" y="1242"/>
                    </a:lnTo>
                    <a:lnTo>
                      <a:pt x="1341" y="1120"/>
                    </a:lnTo>
                    <a:lnTo>
                      <a:pt x="1608" y="999"/>
                    </a:lnTo>
                    <a:lnTo>
                      <a:pt x="1876" y="877"/>
                    </a:lnTo>
                    <a:lnTo>
                      <a:pt x="2193" y="780"/>
                    </a:lnTo>
                    <a:lnTo>
                      <a:pt x="2534" y="682"/>
                    </a:lnTo>
                    <a:lnTo>
                      <a:pt x="2899" y="609"/>
                    </a:lnTo>
                    <a:lnTo>
                      <a:pt x="3289" y="536"/>
                    </a:lnTo>
                    <a:lnTo>
                      <a:pt x="3703" y="512"/>
                    </a:lnTo>
                    <a:lnTo>
                      <a:pt x="4141" y="487"/>
                    </a:lnTo>
                    <a:lnTo>
                      <a:pt x="4141" y="487"/>
                    </a:lnTo>
                    <a:lnTo>
                      <a:pt x="4726" y="512"/>
                    </a:lnTo>
                    <a:lnTo>
                      <a:pt x="5286" y="560"/>
                    </a:lnTo>
                    <a:lnTo>
                      <a:pt x="5773" y="609"/>
                    </a:lnTo>
                    <a:lnTo>
                      <a:pt x="6236" y="682"/>
                    </a:lnTo>
                    <a:lnTo>
                      <a:pt x="6650" y="780"/>
                    </a:lnTo>
                    <a:lnTo>
                      <a:pt x="7015" y="853"/>
                    </a:lnTo>
                    <a:lnTo>
                      <a:pt x="7575" y="1023"/>
                    </a:lnTo>
                    <a:lnTo>
                      <a:pt x="7575" y="1023"/>
                    </a:lnTo>
                    <a:lnTo>
                      <a:pt x="7746" y="1047"/>
                    </a:lnTo>
                    <a:lnTo>
                      <a:pt x="7746" y="1047"/>
                    </a:lnTo>
                    <a:lnTo>
                      <a:pt x="7916" y="1023"/>
                    </a:lnTo>
                    <a:lnTo>
                      <a:pt x="8062" y="950"/>
                    </a:lnTo>
                    <a:lnTo>
                      <a:pt x="8062" y="950"/>
                    </a:lnTo>
                    <a:lnTo>
                      <a:pt x="8160" y="853"/>
                    </a:lnTo>
                    <a:lnTo>
                      <a:pt x="8233" y="755"/>
                    </a:lnTo>
                    <a:lnTo>
                      <a:pt x="8282" y="633"/>
                    </a:lnTo>
                    <a:lnTo>
                      <a:pt x="8306" y="487"/>
                    </a:lnTo>
                    <a:lnTo>
                      <a:pt x="8306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Shape 458"/>
              <p:cNvSpPr/>
              <p:nvPr/>
            </p:nvSpPr>
            <p:spPr>
              <a:xfrm>
                <a:off x="1934025" y="1001650"/>
                <a:ext cx="207650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13250" fill="none" extrusionOk="0">
                    <a:moveTo>
                      <a:pt x="8306" y="2192"/>
                    </a:moveTo>
                    <a:lnTo>
                      <a:pt x="8306" y="13249"/>
                    </a:lnTo>
                    <a:lnTo>
                      <a:pt x="8306" y="13249"/>
                    </a:lnTo>
                    <a:lnTo>
                      <a:pt x="8062" y="13030"/>
                    </a:lnTo>
                    <a:lnTo>
                      <a:pt x="7770" y="12762"/>
                    </a:lnTo>
                    <a:lnTo>
                      <a:pt x="7405" y="12494"/>
                    </a:lnTo>
                    <a:lnTo>
                      <a:pt x="7186" y="12348"/>
                    </a:lnTo>
                    <a:lnTo>
                      <a:pt x="6966" y="12226"/>
                    </a:lnTo>
                    <a:lnTo>
                      <a:pt x="6699" y="12105"/>
                    </a:lnTo>
                    <a:lnTo>
                      <a:pt x="6431" y="11983"/>
                    </a:lnTo>
                    <a:lnTo>
                      <a:pt x="6114" y="11885"/>
                    </a:lnTo>
                    <a:lnTo>
                      <a:pt x="5773" y="11788"/>
                    </a:lnTo>
                    <a:lnTo>
                      <a:pt x="5408" y="11715"/>
                    </a:lnTo>
                    <a:lnTo>
                      <a:pt x="5018" y="11642"/>
                    </a:lnTo>
                    <a:lnTo>
                      <a:pt x="4604" y="11617"/>
                    </a:lnTo>
                    <a:lnTo>
                      <a:pt x="4166" y="11593"/>
                    </a:lnTo>
                    <a:lnTo>
                      <a:pt x="4166" y="11593"/>
                    </a:lnTo>
                    <a:lnTo>
                      <a:pt x="3581" y="11617"/>
                    </a:lnTo>
                    <a:lnTo>
                      <a:pt x="3021" y="11666"/>
                    </a:lnTo>
                    <a:lnTo>
                      <a:pt x="2534" y="11715"/>
                    </a:lnTo>
                    <a:lnTo>
                      <a:pt x="2071" y="11788"/>
                    </a:lnTo>
                    <a:lnTo>
                      <a:pt x="1657" y="11885"/>
                    </a:lnTo>
                    <a:lnTo>
                      <a:pt x="1292" y="11958"/>
                    </a:lnTo>
                    <a:lnTo>
                      <a:pt x="732" y="12129"/>
                    </a:lnTo>
                    <a:lnTo>
                      <a:pt x="732" y="12129"/>
                    </a:lnTo>
                    <a:lnTo>
                      <a:pt x="561" y="12153"/>
                    </a:lnTo>
                    <a:lnTo>
                      <a:pt x="561" y="12153"/>
                    </a:lnTo>
                    <a:lnTo>
                      <a:pt x="391" y="12129"/>
                    </a:lnTo>
                    <a:lnTo>
                      <a:pt x="245" y="12056"/>
                    </a:lnTo>
                    <a:lnTo>
                      <a:pt x="245" y="12056"/>
                    </a:lnTo>
                    <a:lnTo>
                      <a:pt x="147" y="11958"/>
                    </a:lnTo>
                    <a:lnTo>
                      <a:pt x="74" y="11861"/>
                    </a:lnTo>
                    <a:lnTo>
                      <a:pt x="25" y="11739"/>
                    </a:lnTo>
                    <a:lnTo>
                      <a:pt x="1" y="11593"/>
                    </a:lnTo>
                    <a:lnTo>
                      <a:pt x="1" y="1656"/>
                    </a:lnTo>
                    <a:lnTo>
                      <a:pt x="1" y="1656"/>
                    </a:lnTo>
                    <a:lnTo>
                      <a:pt x="25" y="1534"/>
                    </a:lnTo>
                    <a:lnTo>
                      <a:pt x="50" y="1437"/>
                    </a:lnTo>
                    <a:lnTo>
                      <a:pt x="123" y="1315"/>
                    </a:lnTo>
                    <a:lnTo>
                      <a:pt x="196" y="1242"/>
                    </a:lnTo>
                    <a:lnTo>
                      <a:pt x="196" y="1242"/>
                    </a:lnTo>
                    <a:lnTo>
                      <a:pt x="342" y="1120"/>
                    </a:lnTo>
                    <a:lnTo>
                      <a:pt x="512" y="974"/>
                    </a:lnTo>
                    <a:lnTo>
                      <a:pt x="926" y="755"/>
                    </a:lnTo>
                    <a:lnTo>
                      <a:pt x="1389" y="536"/>
                    </a:lnTo>
                    <a:lnTo>
                      <a:pt x="1901" y="341"/>
                    </a:lnTo>
                    <a:lnTo>
                      <a:pt x="2461" y="195"/>
                    </a:lnTo>
                    <a:lnTo>
                      <a:pt x="3021" y="73"/>
                    </a:lnTo>
                    <a:lnTo>
                      <a:pt x="3581" y="24"/>
                    </a:lnTo>
                    <a:lnTo>
                      <a:pt x="4166" y="0"/>
                    </a:lnTo>
                    <a:lnTo>
                      <a:pt x="4166" y="0"/>
                    </a:lnTo>
                    <a:lnTo>
                      <a:pt x="4531" y="0"/>
                    </a:lnTo>
                    <a:lnTo>
                      <a:pt x="4872" y="49"/>
                    </a:lnTo>
                    <a:lnTo>
                      <a:pt x="5213" y="98"/>
                    </a:lnTo>
                    <a:lnTo>
                      <a:pt x="5530" y="171"/>
                    </a:lnTo>
                    <a:lnTo>
                      <a:pt x="5822" y="268"/>
                    </a:lnTo>
                    <a:lnTo>
                      <a:pt x="6114" y="365"/>
                    </a:lnTo>
                    <a:lnTo>
                      <a:pt x="6358" y="487"/>
                    </a:lnTo>
                    <a:lnTo>
                      <a:pt x="6626" y="609"/>
                    </a:lnTo>
                    <a:lnTo>
                      <a:pt x="7064" y="901"/>
                    </a:lnTo>
                    <a:lnTo>
                      <a:pt x="7429" y="1169"/>
                    </a:lnTo>
                    <a:lnTo>
                      <a:pt x="7746" y="1437"/>
                    </a:lnTo>
                    <a:lnTo>
                      <a:pt x="8014" y="1681"/>
                    </a:lnTo>
                    <a:lnTo>
                      <a:pt x="8014" y="1681"/>
                    </a:lnTo>
                    <a:lnTo>
                      <a:pt x="8136" y="1802"/>
                    </a:lnTo>
                    <a:lnTo>
                      <a:pt x="8136" y="1802"/>
                    </a:lnTo>
                    <a:lnTo>
                      <a:pt x="8209" y="1875"/>
                    </a:lnTo>
                    <a:lnTo>
                      <a:pt x="8257" y="1973"/>
                    </a:lnTo>
                    <a:lnTo>
                      <a:pt x="8306" y="2095"/>
                    </a:lnTo>
                    <a:lnTo>
                      <a:pt x="8306" y="2192"/>
                    </a:lnTo>
                    <a:lnTo>
                      <a:pt x="8306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Shape 459"/>
              <p:cNvSpPr/>
              <p:nvPr/>
            </p:nvSpPr>
            <p:spPr>
              <a:xfrm>
                <a:off x="2141650" y="1001650"/>
                <a:ext cx="207675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13250" fill="none" extrusionOk="0">
                    <a:moveTo>
                      <a:pt x="1" y="2192"/>
                    </a:moveTo>
                    <a:lnTo>
                      <a:pt x="1" y="13249"/>
                    </a:lnTo>
                    <a:lnTo>
                      <a:pt x="1" y="13249"/>
                    </a:lnTo>
                    <a:lnTo>
                      <a:pt x="245" y="13030"/>
                    </a:lnTo>
                    <a:lnTo>
                      <a:pt x="537" y="12762"/>
                    </a:lnTo>
                    <a:lnTo>
                      <a:pt x="902" y="12494"/>
                    </a:lnTo>
                    <a:lnTo>
                      <a:pt x="1121" y="12348"/>
                    </a:lnTo>
                    <a:lnTo>
                      <a:pt x="1341" y="12226"/>
                    </a:lnTo>
                    <a:lnTo>
                      <a:pt x="1608" y="12105"/>
                    </a:lnTo>
                    <a:lnTo>
                      <a:pt x="1876" y="11983"/>
                    </a:lnTo>
                    <a:lnTo>
                      <a:pt x="2193" y="11885"/>
                    </a:lnTo>
                    <a:lnTo>
                      <a:pt x="2534" y="11788"/>
                    </a:lnTo>
                    <a:lnTo>
                      <a:pt x="2899" y="11715"/>
                    </a:lnTo>
                    <a:lnTo>
                      <a:pt x="3289" y="11642"/>
                    </a:lnTo>
                    <a:lnTo>
                      <a:pt x="3703" y="11617"/>
                    </a:lnTo>
                    <a:lnTo>
                      <a:pt x="4141" y="11593"/>
                    </a:lnTo>
                    <a:lnTo>
                      <a:pt x="4141" y="11593"/>
                    </a:lnTo>
                    <a:lnTo>
                      <a:pt x="4726" y="11617"/>
                    </a:lnTo>
                    <a:lnTo>
                      <a:pt x="5286" y="11666"/>
                    </a:lnTo>
                    <a:lnTo>
                      <a:pt x="5773" y="11715"/>
                    </a:lnTo>
                    <a:lnTo>
                      <a:pt x="6236" y="11788"/>
                    </a:lnTo>
                    <a:lnTo>
                      <a:pt x="6650" y="11885"/>
                    </a:lnTo>
                    <a:lnTo>
                      <a:pt x="7015" y="11958"/>
                    </a:lnTo>
                    <a:lnTo>
                      <a:pt x="7575" y="12129"/>
                    </a:lnTo>
                    <a:lnTo>
                      <a:pt x="7575" y="12129"/>
                    </a:lnTo>
                    <a:lnTo>
                      <a:pt x="7746" y="12153"/>
                    </a:lnTo>
                    <a:lnTo>
                      <a:pt x="7746" y="12153"/>
                    </a:lnTo>
                    <a:lnTo>
                      <a:pt x="7916" y="12129"/>
                    </a:lnTo>
                    <a:lnTo>
                      <a:pt x="8062" y="12056"/>
                    </a:lnTo>
                    <a:lnTo>
                      <a:pt x="8062" y="12056"/>
                    </a:lnTo>
                    <a:lnTo>
                      <a:pt x="8160" y="11958"/>
                    </a:lnTo>
                    <a:lnTo>
                      <a:pt x="8233" y="11861"/>
                    </a:lnTo>
                    <a:lnTo>
                      <a:pt x="8282" y="11739"/>
                    </a:lnTo>
                    <a:lnTo>
                      <a:pt x="8306" y="11593"/>
                    </a:lnTo>
                    <a:lnTo>
                      <a:pt x="8306" y="1656"/>
                    </a:lnTo>
                    <a:lnTo>
                      <a:pt x="8306" y="1656"/>
                    </a:lnTo>
                    <a:lnTo>
                      <a:pt x="8282" y="1534"/>
                    </a:lnTo>
                    <a:lnTo>
                      <a:pt x="8257" y="1437"/>
                    </a:lnTo>
                    <a:lnTo>
                      <a:pt x="8184" y="1315"/>
                    </a:lnTo>
                    <a:lnTo>
                      <a:pt x="8111" y="1242"/>
                    </a:lnTo>
                    <a:lnTo>
                      <a:pt x="8111" y="1242"/>
                    </a:lnTo>
                    <a:lnTo>
                      <a:pt x="7965" y="1120"/>
                    </a:lnTo>
                    <a:lnTo>
                      <a:pt x="7795" y="974"/>
                    </a:lnTo>
                    <a:lnTo>
                      <a:pt x="7381" y="755"/>
                    </a:lnTo>
                    <a:lnTo>
                      <a:pt x="6918" y="536"/>
                    </a:lnTo>
                    <a:lnTo>
                      <a:pt x="6406" y="341"/>
                    </a:lnTo>
                    <a:lnTo>
                      <a:pt x="5846" y="195"/>
                    </a:lnTo>
                    <a:lnTo>
                      <a:pt x="5286" y="73"/>
                    </a:lnTo>
                    <a:lnTo>
                      <a:pt x="4726" y="24"/>
                    </a:lnTo>
                    <a:lnTo>
                      <a:pt x="4141" y="0"/>
                    </a:lnTo>
                    <a:lnTo>
                      <a:pt x="4141" y="0"/>
                    </a:lnTo>
                    <a:lnTo>
                      <a:pt x="3776" y="0"/>
                    </a:lnTo>
                    <a:lnTo>
                      <a:pt x="3435" y="49"/>
                    </a:lnTo>
                    <a:lnTo>
                      <a:pt x="3094" y="98"/>
                    </a:lnTo>
                    <a:lnTo>
                      <a:pt x="2777" y="171"/>
                    </a:lnTo>
                    <a:lnTo>
                      <a:pt x="2485" y="268"/>
                    </a:lnTo>
                    <a:lnTo>
                      <a:pt x="2193" y="365"/>
                    </a:lnTo>
                    <a:lnTo>
                      <a:pt x="1949" y="487"/>
                    </a:lnTo>
                    <a:lnTo>
                      <a:pt x="1681" y="609"/>
                    </a:lnTo>
                    <a:lnTo>
                      <a:pt x="1243" y="901"/>
                    </a:lnTo>
                    <a:lnTo>
                      <a:pt x="878" y="1169"/>
                    </a:lnTo>
                    <a:lnTo>
                      <a:pt x="561" y="1437"/>
                    </a:lnTo>
                    <a:lnTo>
                      <a:pt x="293" y="1681"/>
                    </a:lnTo>
                    <a:lnTo>
                      <a:pt x="293" y="1681"/>
                    </a:lnTo>
                    <a:lnTo>
                      <a:pt x="171" y="1802"/>
                    </a:lnTo>
                    <a:lnTo>
                      <a:pt x="171" y="1802"/>
                    </a:lnTo>
                    <a:lnTo>
                      <a:pt x="98" y="1875"/>
                    </a:lnTo>
                    <a:lnTo>
                      <a:pt x="50" y="1973"/>
                    </a:lnTo>
                    <a:lnTo>
                      <a:pt x="1" y="2095"/>
                    </a:lnTo>
                    <a:lnTo>
                      <a:pt x="1" y="2192"/>
                    </a:lnTo>
                    <a:lnTo>
                      <a:pt x="1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Shape 482"/>
            <p:cNvGrpSpPr/>
            <p:nvPr/>
          </p:nvGrpSpPr>
          <p:grpSpPr>
            <a:xfrm>
              <a:off x="648704" y="103152"/>
              <a:ext cx="884827" cy="889827"/>
              <a:chOff x="1923675" y="1633650"/>
              <a:chExt cx="436000" cy="435975"/>
            </a:xfrm>
          </p:grpSpPr>
          <p:sp>
            <p:nvSpPr>
              <p:cNvPr id="24" name="Shape 483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0" t="0" r="0" b="0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Shape 484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Shape 485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0" t="0" r="0" b="0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Shape 48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Shape 487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0" t="0" r="0" b="0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Shape 488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58815" y="2738227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 rot="19948982">
            <a:off x="3247696" y="611638"/>
            <a:ext cx="2102069" cy="1694117"/>
            <a:chOff x="399393" y="103152"/>
            <a:chExt cx="2102069" cy="1694117"/>
          </a:xfrm>
        </p:grpSpPr>
        <p:grpSp>
          <p:nvGrpSpPr>
            <p:cNvPr id="5" name="Shape 455"/>
            <p:cNvGrpSpPr/>
            <p:nvPr/>
          </p:nvGrpSpPr>
          <p:grpSpPr>
            <a:xfrm>
              <a:off x="399393" y="399393"/>
              <a:ext cx="2102069" cy="1397876"/>
              <a:chOff x="1934025" y="1001650"/>
              <a:chExt cx="415300" cy="355600"/>
            </a:xfrm>
          </p:grpSpPr>
          <p:sp>
            <p:nvSpPr>
              <p:cNvPr id="13" name="Shape 456"/>
              <p:cNvSpPr/>
              <p:nvPr/>
            </p:nvSpPr>
            <p:spPr>
              <a:xfrm>
                <a:off x="1934025" y="1303650"/>
                <a:ext cx="20765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2144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33"/>
                    </a:lnTo>
                    <a:lnTo>
                      <a:pt x="74" y="755"/>
                    </a:lnTo>
                    <a:lnTo>
                      <a:pt x="147" y="853"/>
                    </a:lnTo>
                    <a:lnTo>
                      <a:pt x="245" y="950"/>
                    </a:lnTo>
                    <a:lnTo>
                      <a:pt x="245" y="950"/>
                    </a:lnTo>
                    <a:lnTo>
                      <a:pt x="391" y="1023"/>
                    </a:lnTo>
                    <a:lnTo>
                      <a:pt x="561" y="1047"/>
                    </a:lnTo>
                    <a:lnTo>
                      <a:pt x="561" y="1047"/>
                    </a:lnTo>
                    <a:lnTo>
                      <a:pt x="732" y="1023"/>
                    </a:lnTo>
                    <a:lnTo>
                      <a:pt x="732" y="1023"/>
                    </a:lnTo>
                    <a:lnTo>
                      <a:pt x="1292" y="853"/>
                    </a:lnTo>
                    <a:lnTo>
                      <a:pt x="1657" y="780"/>
                    </a:lnTo>
                    <a:lnTo>
                      <a:pt x="2071" y="682"/>
                    </a:lnTo>
                    <a:lnTo>
                      <a:pt x="2534" y="609"/>
                    </a:lnTo>
                    <a:lnTo>
                      <a:pt x="3021" y="560"/>
                    </a:lnTo>
                    <a:lnTo>
                      <a:pt x="3581" y="512"/>
                    </a:lnTo>
                    <a:lnTo>
                      <a:pt x="4166" y="487"/>
                    </a:lnTo>
                    <a:lnTo>
                      <a:pt x="4166" y="487"/>
                    </a:lnTo>
                    <a:lnTo>
                      <a:pt x="4604" y="512"/>
                    </a:lnTo>
                    <a:lnTo>
                      <a:pt x="5018" y="536"/>
                    </a:lnTo>
                    <a:lnTo>
                      <a:pt x="5408" y="609"/>
                    </a:lnTo>
                    <a:lnTo>
                      <a:pt x="5773" y="682"/>
                    </a:lnTo>
                    <a:lnTo>
                      <a:pt x="6114" y="780"/>
                    </a:lnTo>
                    <a:lnTo>
                      <a:pt x="6431" y="877"/>
                    </a:lnTo>
                    <a:lnTo>
                      <a:pt x="6699" y="999"/>
                    </a:lnTo>
                    <a:lnTo>
                      <a:pt x="6966" y="1120"/>
                    </a:lnTo>
                    <a:lnTo>
                      <a:pt x="7186" y="1242"/>
                    </a:lnTo>
                    <a:lnTo>
                      <a:pt x="7405" y="1388"/>
                    </a:lnTo>
                    <a:lnTo>
                      <a:pt x="7770" y="1656"/>
                    </a:lnTo>
                    <a:lnTo>
                      <a:pt x="8062" y="1924"/>
                    </a:lnTo>
                    <a:lnTo>
                      <a:pt x="8306" y="214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Shape 457"/>
              <p:cNvSpPr/>
              <p:nvPr/>
            </p:nvSpPr>
            <p:spPr>
              <a:xfrm>
                <a:off x="2141650" y="1303650"/>
                <a:ext cx="207675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2144" fill="none" extrusionOk="0">
                    <a:moveTo>
                      <a:pt x="1" y="2143"/>
                    </a:moveTo>
                    <a:lnTo>
                      <a:pt x="1" y="2143"/>
                    </a:lnTo>
                    <a:lnTo>
                      <a:pt x="245" y="1924"/>
                    </a:lnTo>
                    <a:lnTo>
                      <a:pt x="537" y="1656"/>
                    </a:lnTo>
                    <a:lnTo>
                      <a:pt x="902" y="1388"/>
                    </a:lnTo>
                    <a:lnTo>
                      <a:pt x="1121" y="1242"/>
                    </a:lnTo>
                    <a:lnTo>
                      <a:pt x="1341" y="1120"/>
                    </a:lnTo>
                    <a:lnTo>
                      <a:pt x="1608" y="999"/>
                    </a:lnTo>
                    <a:lnTo>
                      <a:pt x="1876" y="877"/>
                    </a:lnTo>
                    <a:lnTo>
                      <a:pt x="2193" y="780"/>
                    </a:lnTo>
                    <a:lnTo>
                      <a:pt x="2534" y="682"/>
                    </a:lnTo>
                    <a:lnTo>
                      <a:pt x="2899" y="609"/>
                    </a:lnTo>
                    <a:lnTo>
                      <a:pt x="3289" y="536"/>
                    </a:lnTo>
                    <a:lnTo>
                      <a:pt x="3703" y="512"/>
                    </a:lnTo>
                    <a:lnTo>
                      <a:pt x="4141" y="487"/>
                    </a:lnTo>
                    <a:lnTo>
                      <a:pt x="4141" y="487"/>
                    </a:lnTo>
                    <a:lnTo>
                      <a:pt x="4726" y="512"/>
                    </a:lnTo>
                    <a:lnTo>
                      <a:pt x="5286" y="560"/>
                    </a:lnTo>
                    <a:lnTo>
                      <a:pt x="5773" y="609"/>
                    </a:lnTo>
                    <a:lnTo>
                      <a:pt x="6236" y="682"/>
                    </a:lnTo>
                    <a:lnTo>
                      <a:pt x="6650" y="780"/>
                    </a:lnTo>
                    <a:lnTo>
                      <a:pt x="7015" y="853"/>
                    </a:lnTo>
                    <a:lnTo>
                      <a:pt x="7575" y="1023"/>
                    </a:lnTo>
                    <a:lnTo>
                      <a:pt x="7575" y="1023"/>
                    </a:lnTo>
                    <a:lnTo>
                      <a:pt x="7746" y="1047"/>
                    </a:lnTo>
                    <a:lnTo>
                      <a:pt x="7746" y="1047"/>
                    </a:lnTo>
                    <a:lnTo>
                      <a:pt x="7916" y="1023"/>
                    </a:lnTo>
                    <a:lnTo>
                      <a:pt x="8062" y="950"/>
                    </a:lnTo>
                    <a:lnTo>
                      <a:pt x="8062" y="950"/>
                    </a:lnTo>
                    <a:lnTo>
                      <a:pt x="8160" y="853"/>
                    </a:lnTo>
                    <a:lnTo>
                      <a:pt x="8233" y="755"/>
                    </a:lnTo>
                    <a:lnTo>
                      <a:pt x="8282" y="633"/>
                    </a:lnTo>
                    <a:lnTo>
                      <a:pt x="8306" y="487"/>
                    </a:lnTo>
                    <a:lnTo>
                      <a:pt x="8306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Shape 458"/>
              <p:cNvSpPr/>
              <p:nvPr/>
            </p:nvSpPr>
            <p:spPr>
              <a:xfrm>
                <a:off x="1934025" y="1001650"/>
                <a:ext cx="207650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13250" fill="none" extrusionOk="0">
                    <a:moveTo>
                      <a:pt x="8306" y="2192"/>
                    </a:moveTo>
                    <a:lnTo>
                      <a:pt x="8306" y="13249"/>
                    </a:lnTo>
                    <a:lnTo>
                      <a:pt x="8306" y="13249"/>
                    </a:lnTo>
                    <a:lnTo>
                      <a:pt x="8062" y="13030"/>
                    </a:lnTo>
                    <a:lnTo>
                      <a:pt x="7770" y="12762"/>
                    </a:lnTo>
                    <a:lnTo>
                      <a:pt x="7405" y="12494"/>
                    </a:lnTo>
                    <a:lnTo>
                      <a:pt x="7186" y="12348"/>
                    </a:lnTo>
                    <a:lnTo>
                      <a:pt x="6966" y="12226"/>
                    </a:lnTo>
                    <a:lnTo>
                      <a:pt x="6699" y="12105"/>
                    </a:lnTo>
                    <a:lnTo>
                      <a:pt x="6431" y="11983"/>
                    </a:lnTo>
                    <a:lnTo>
                      <a:pt x="6114" y="11885"/>
                    </a:lnTo>
                    <a:lnTo>
                      <a:pt x="5773" y="11788"/>
                    </a:lnTo>
                    <a:lnTo>
                      <a:pt x="5408" y="11715"/>
                    </a:lnTo>
                    <a:lnTo>
                      <a:pt x="5018" y="11642"/>
                    </a:lnTo>
                    <a:lnTo>
                      <a:pt x="4604" y="11617"/>
                    </a:lnTo>
                    <a:lnTo>
                      <a:pt x="4166" y="11593"/>
                    </a:lnTo>
                    <a:lnTo>
                      <a:pt x="4166" y="11593"/>
                    </a:lnTo>
                    <a:lnTo>
                      <a:pt x="3581" y="11617"/>
                    </a:lnTo>
                    <a:lnTo>
                      <a:pt x="3021" y="11666"/>
                    </a:lnTo>
                    <a:lnTo>
                      <a:pt x="2534" y="11715"/>
                    </a:lnTo>
                    <a:lnTo>
                      <a:pt x="2071" y="11788"/>
                    </a:lnTo>
                    <a:lnTo>
                      <a:pt x="1657" y="11885"/>
                    </a:lnTo>
                    <a:lnTo>
                      <a:pt x="1292" y="11958"/>
                    </a:lnTo>
                    <a:lnTo>
                      <a:pt x="732" y="12129"/>
                    </a:lnTo>
                    <a:lnTo>
                      <a:pt x="732" y="12129"/>
                    </a:lnTo>
                    <a:lnTo>
                      <a:pt x="561" y="12153"/>
                    </a:lnTo>
                    <a:lnTo>
                      <a:pt x="561" y="12153"/>
                    </a:lnTo>
                    <a:lnTo>
                      <a:pt x="391" y="12129"/>
                    </a:lnTo>
                    <a:lnTo>
                      <a:pt x="245" y="12056"/>
                    </a:lnTo>
                    <a:lnTo>
                      <a:pt x="245" y="12056"/>
                    </a:lnTo>
                    <a:lnTo>
                      <a:pt x="147" y="11958"/>
                    </a:lnTo>
                    <a:lnTo>
                      <a:pt x="74" y="11861"/>
                    </a:lnTo>
                    <a:lnTo>
                      <a:pt x="25" y="11739"/>
                    </a:lnTo>
                    <a:lnTo>
                      <a:pt x="1" y="11593"/>
                    </a:lnTo>
                    <a:lnTo>
                      <a:pt x="1" y="1656"/>
                    </a:lnTo>
                    <a:lnTo>
                      <a:pt x="1" y="1656"/>
                    </a:lnTo>
                    <a:lnTo>
                      <a:pt x="25" y="1534"/>
                    </a:lnTo>
                    <a:lnTo>
                      <a:pt x="50" y="1437"/>
                    </a:lnTo>
                    <a:lnTo>
                      <a:pt x="123" y="1315"/>
                    </a:lnTo>
                    <a:lnTo>
                      <a:pt x="196" y="1242"/>
                    </a:lnTo>
                    <a:lnTo>
                      <a:pt x="196" y="1242"/>
                    </a:lnTo>
                    <a:lnTo>
                      <a:pt x="342" y="1120"/>
                    </a:lnTo>
                    <a:lnTo>
                      <a:pt x="512" y="974"/>
                    </a:lnTo>
                    <a:lnTo>
                      <a:pt x="926" y="755"/>
                    </a:lnTo>
                    <a:lnTo>
                      <a:pt x="1389" y="536"/>
                    </a:lnTo>
                    <a:lnTo>
                      <a:pt x="1901" y="341"/>
                    </a:lnTo>
                    <a:lnTo>
                      <a:pt x="2461" y="195"/>
                    </a:lnTo>
                    <a:lnTo>
                      <a:pt x="3021" y="73"/>
                    </a:lnTo>
                    <a:lnTo>
                      <a:pt x="3581" y="24"/>
                    </a:lnTo>
                    <a:lnTo>
                      <a:pt x="4166" y="0"/>
                    </a:lnTo>
                    <a:lnTo>
                      <a:pt x="4166" y="0"/>
                    </a:lnTo>
                    <a:lnTo>
                      <a:pt x="4531" y="0"/>
                    </a:lnTo>
                    <a:lnTo>
                      <a:pt x="4872" y="49"/>
                    </a:lnTo>
                    <a:lnTo>
                      <a:pt x="5213" y="98"/>
                    </a:lnTo>
                    <a:lnTo>
                      <a:pt x="5530" y="171"/>
                    </a:lnTo>
                    <a:lnTo>
                      <a:pt x="5822" y="268"/>
                    </a:lnTo>
                    <a:lnTo>
                      <a:pt x="6114" y="365"/>
                    </a:lnTo>
                    <a:lnTo>
                      <a:pt x="6358" y="487"/>
                    </a:lnTo>
                    <a:lnTo>
                      <a:pt x="6626" y="609"/>
                    </a:lnTo>
                    <a:lnTo>
                      <a:pt x="7064" y="901"/>
                    </a:lnTo>
                    <a:lnTo>
                      <a:pt x="7429" y="1169"/>
                    </a:lnTo>
                    <a:lnTo>
                      <a:pt x="7746" y="1437"/>
                    </a:lnTo>
                    <a:lnTo>
                      <a:pt x="8014" y="1681"/>
                    </a:lnTo>
                    <a:lnTo>
                      <a:pt x="8014" y="1681"/>
                    </a:lnTo>
                    <a:lnTo>
                      <a:pt x="8136" y="1802"/>
                    </a:lnTo>
                    <a:lnTo>
                      <a:pt x="8136" y="1802"/>
                    </a:lnTo>
                    <a:lnTo>
                      <a:pt x="8209" y="1875"/>
                    </a:lnTo>
                    <a:lnTo>
                      <a:pt x="8257" y="1973"/>
                    </a:lnTo>
                    <a:lnTo>
                      <a:pt x="8306" y="2095"/>
                    </a:lnTo>
                    <a:lnTo>
                      <a:pt x="8306" y="2192"/>
                    </a:lnTo>
                    <a:lnTo>
                      <a:pt x="8306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Shape 459"/>
              <p:cNvSpPr/>
              <p:nvPr/>
            </p:nvSpPr>
            <p:spPr>
              <a:xfrm>
                <a:off x="2141650" y="1001650"/>
                <a:ext cx="207675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13250" fill="none" extrusionOk="0">
                    <a:moveTo>
                      <a:pt x="1" y="2192"/>
                    </a:moveTo>
                    <a:lnTo>
                      <a:pt x="1" y="13249"/>
                    </a:lnTo>
                    <a:lnTo>
                      <a:pt x="1" y="13249"/>
                    </a:lnTo>
                    <a:lnTo>
                      <a:pt x="245" y="13030"/>
                    </a:lnTo>
                    <a:lnTo>
                      <a:pt x="537" y="12762"/>
                    </a:lnTo>
                    <a:lnTo>
                      <a:pt x="902" y="12494"/>
                    </a:lnTo>
                    <a:lnTo>
                      <a:pt x="1121" y="12348"/>
                    </a:lnTo>
                    <a:lnTo>
                      <a:pt x="1341" y="12226"/>
                    </a:lnTo>
                    <a:lnTo>
                      <a:pt x="1608" y="12105"/>
                    </a:lnTo>
                    <a:lnTo>
                      <a:pt x="1876" y="11983"/>
                    </a:lnTo>
                    <a:lnTo>
                      <a:pt x="2193" y="11885"/>
                    </a:lnTo>
                    <a:lnTo>
                      <a:pt x="2534" y="11788"/>
                    </a:lnTo>
                    <a:lnTo>
                      <a:pt x="2899" y="11715"/>
                    </a:lnTo>
                    <a:lnTo>
                      <a:pt x="3289" y="11642"/>
                    </a:lnTo>
                    <a:lnTo>
                      <a:pt x="3703" y="11617"/>
                    </a:lnTo>
                    <a:lnTo>
                      <a:pt x="4141" y="11593"/>
                    </a:lnTo>
                    <a:lnTo>
                      <a:pt x="4141" y="11593"/>
                    </a:lnTo>
                    <a:lnTo>
                      <a:pt x="4726" y="11617"/>
                    </a:lnTo>
                    <a:lnTo>
                      <a:pt x="5286" y="11666"/>
                    </a:lnTo>
                    <a:lnTo>
                      <a:pt x="5773" y="11715"/>
                    </a:lnTo>
                    <a:lnTo>
                      <a:pt x="6236" y="11788"/>
                    </a:lnTo>
                    <a:lnTo>
                      <a:pt x="6650" y="11885"/>
                    </a:lnTo>
                    <a:lnTo>
                      <a:pt x="7015" y="11958"/>
                    </a:lnTo>
                    <a:lnTo>
                      <a:pt x="7575" y="12129"/>
                    </a:lnTo>
                    <a:lnTo>
                      <a:pt x="7575" y="12129"/>
                    </a:lnTo>
                    <a:lnTo>
                      <a:pt x="7746" y="12153"/>
                    </a:lnTo>
                    <a:lnTo>
                      <a:pt x="7746" y="12153"/>
                    </a:lnTo>
                    <a:lnTo>
                      <a:pt x="7916" y="12129"/>
                    </a:lnTo>
                    <a:lnTo>
                      <a:pt x="8062" y="12056"/>
                    </a:lnTo>
                    <a:lnTo>
                      <a:pt x="8062" y="12056"/>
                    </a:lnTo>
                    <a:lnTo>
                      <a:pt x="8160" y="11958"/>
                    </a:lnTo>
                    <a:lnTo>
                      <a:pt x="8233" y="11861"/>
                    </a:lnTo>
                    <a:lnTo>
                      <a:pt x="8282" y="11739"/>
                    </a:lnTo>
                    <a:lnTo>
                      <a:pt x="8306" y="11593"/>
                    </a:lnTo>
                    <a:lnTo>
                      <a:pt x="8306" y="1656"/>
                    </a:lnTo>
                    <a:lnTo>
                      <a:pt x="8306" y="1656"/>
                    </a:lnTo>
                    <a:lnTo>
                      <a:pt x="8282" y="1534"/>
                    </a:lnTo>
                    <a:lnTo>
                      <a:pt x="8257" y="1437"/>
                    </a:lnTo>
                    <a:lnTo>
                      <a:pt x="8184" y="1315"/>
                    </a:lnTo>
                    <a:lnTo>
                      <a:pt x="8111" y="1242"/>
                    </a:lnTo>
                    <a:lnTo>
                      <a:pt x="8111" y="1242"/>
                    </a:lnTo>
                    <a:lnTo>
                      <a:pt x="7965" y="1120"/>
                    </a:lnTo>
                    <a:lnTo>
                      <a:pt x="7795" y="974"/>
                    </a:lnTo>
                    <a:lnTo>
                      <a:pt x="7381" y="755"/>
                    </a:lnTo>
                    <a:lnTo>
                      <a:pt x="6918" y="536"/>
                    </a:lnTo>
                    <a:lnTo>
                      <a:pt x="6406" y="341"/>
                    </a:lnTo>
                    <a:lnTo>
                      <a:pt x="5846" y="195"/>
                    </a:lnTo>
                    <a:lnTo>
                      <a:pt x="5286" y="73"/>
                    </a:lnTo>
                    <a:lnTo>
                      <a:pt x="4726" y="24"/>
                    </a:lnTo>
                    <a:lnTo>
                      <a:pt x="4141" y="0"/>
                    </a:lnTo>
                    <a:lnTo>
                      <a:pt x="4141" y="0"/>
                    </a:lnTo>
                    <a:lnTo>
                      <a:pt x="3776" y="0"/>
                    </a:lnTo>
                    <a:lnTo>
                      <a:pt x="3435" y="49"/>
                    </a:lnTo>
                    <a:lnTo>
                      <a:pt x="3094" y="98"/>
                    </a:lnTo>
                    <a:lnTo>
                      <a:pt x="2777" y="171"/>
                    </a:lnTo>
                    <a:lnTo>
                      <a:pt x="2485" y="268"/>
                    </a:lnTo>
                    <a:lnTo>
                      <a:pt x="2193" y="365"/>
                    </a:lnTo>
                    <a:lnTo>
                      <a:pt x="1949" y="487"/>
                    </a:lnTo>
                    <a:lnTo>
                      <a:pt x="1681" y="609"/>
                    </a:lnTo>
                    <a:lnTo>
                      <a:pt x="1243" y="901"/>
                    </a:lnTo>
                    <a:lnTo>
                      <a:pt x="878" y="1169"/>
                    </a:lnTo>
                    <a:lnTo>
                      <a:pt x="561" y="1437"/>
                    </a:lnTo>
                    <a:lnTo>
                      <a:pt x="293" y="1681"/>
                    </a:lnTo>
                    <a:lnTo>
                      <a:pt x="293" y="1681"/>
                    </a:lnTo>
                    <a:lnTo>
                      <a:pt x="171" y="1802"/>
                    </a:lnTo>
                    <a:lnTo>
                      <a:pt x="171" y="1802"/>
                    </a:lnTo>
                    <a:lnTo>
                      <a:pt x="98" y="1875"/>
                    </a:lnTo>
                    <a:lnTo>
                      <a:pt x="50" y="1973"/>
                    </a:lnTo>
                    <a:lnTo>
                      <a:pt x="1" y="2095"/>
                    </a:lnTo>
                    <a:lnTo>
                      <a:pt x="1" y="2192"/>
                    </a:lnTo>
                    <a:lnTo>
                      <a:pt x="1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Shape 482"/>
            <p:cNvGrpSpPr/>
            <p:nvPr/>
          </p:nvGrpSpPr>
          <p:grpSpPr>
            <a:xfrm>
              <a:off x="648704" y="103152"/>
              <a:ext cx="884827" cy="889827"/>
              <a:chOff x="1923675" y="1633650"/>
              <a:chExt cx="436000" cy="435975"/>
            </a:xfrm>
          </p:grpSpPr>
          <p:sp>
            <p:nvSpPr>
              <p:cNvPr id="7" name="Shape 483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0" t="0" r="0" b="0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Shape 484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Shape 485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0" t="0" r="0" b="0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Shape 48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Shape 487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0" t="0" r="0" b="0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Shape 488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6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Rockwell" panose="02060603020205020403" pitchFamily="18" charset="0"/>
              </a:rPr>
              <a:t>Student Information System</a:t>
            </a:r>
            <a:endParaRPr sz="3600" b="1" dirty="0">
              <a:latin typeface="Rockwell" panose="02060603020205020403" pitchFamily="18" charset="0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36075" y="1339644"/>
            <a:ext cx="3336000" cy="150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Rockwell" panose="02060603020205020403" pitchFamily="18" charset="0"/>
              </a:rPr>
              <a:t>To develop a</a:t>
            </a:r>
            <a:r>
              <a:rPr lang="en" dirty="0" smtClean="0">
                <a:latin typeface="Rockwell" panose="02060603020205020403" pitchFamily="18" charset="0"/>
              </a:rPr>
              <a:t> lowcost, user friendly </a:t>
            </a:r>
            <a:r>
              <a:rPr lang="en" dirty="0" smtClean="0">
                <a:latin typeface="Rockwell" panose="02060603020205020403" pitchFamily="18" charset="0"/>
              </a:rPr>
              <a:t>student information system </a:t>
            </a:r>
            <a:r>
              <a:rPr lang="en" dirty="0" smtClean="0">
                <a:latin typeface="Rockwell" panose="02060603020205020403" pitchFamily="18" charset="0"/>
              </a:rPr>
              <a:t>using c</a:t>
            </a:r>
            <a:r>
              <a:rPr lang="en" dirty="0" smtClean="0">
                <a:latin typeface="Rockwell" panose="02060603020205020403" pitchFamily="18" charset="0"/>
              </a:rPr>
              <a:t>++.</a:t>
            </a:r>
            <a:endParaRPr dirty="0">
              <a:latin typeface="Rockwell" panose="02060603020205020403" pitchFamily="18" charset="0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58815" y="2738227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 rot="19948982">
            <a:off x="3247696" y="611638"/>
            <a:ext cx="2102069" cy="1694117"/>
            <a:chOff x="399393" y="103152"/>
            <a:chExt cx="2102069" cy="1694117"/>
          </a:xfrm>
        </p:grpSpPr>
        <p:grpSp>
          <p:nvGrpSpPr>
            <p:cNvPr id="5" name="Shape 455"/>
            <p:cNvGrpSpPr/>
            <p:nvPr/>
          </p:nvGrpSpPr>
          <p:grpSpPr>
            <a:xfrm>
              <a:off x="399393" y="399393"/>
              <a:ext cx="2102069" cy="1397876"/>
              <a:chOff x="1934025" y="1001650"/>
              <a:chExt cx="415300" cy="355600"/>
            </a:xfrm>
          </p:grpSpPr>
          <p:sp>
            <p:nvSpPr>
              <p:cNvPr id="13" name="Shape 456"/>
              <p:cNvSpPr/>
              <p:nvPr/>
            </p:nvSpPr>
            <p:spPr>
              <a:xfrm>
                <a:off x="1934025" y="1303650"/>
                <a:ext cx="20765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2144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33"/>
                    </a:lnTo>
                    <a:lnTo>
                      <a:pt x="74" y="755"/>
                    </a:lnTo>
                    <a:lnTo>
                      <a:pt x="147" y="853"/>
                    </a:lnTo>
                    <a:lnTo>
                      <a:pt x="245" y="950"/>
                    </a:lnTo>
                    <a:lnTo>
                      <a:pt x="245" y="950"/>
                    </a:lnTo>
                    <a:lnTo>
                      <a:pt x="391" y="1023"/>
                    </a:lnTo>
                    <a:lnTo>
                      <a:pt x="561" y="1047"/>
                    </a:lnTo>
                    <a:lnTo>
                      <a:pt x="561" y="1047"/>
                    </a:lnTo>
                    <a:lnTo>
                      <a:pt x="732" y="1023"/>
                    </a:lnTo>
                    <a:lnTo>
                      <a:pt x="732" y="1023"/>
                    </a:lnTo>
                    <a:lnTo>
                      <a:pt x="1292" y="853"/>
                    </a:lnTo>
                    <a:lnTo>
                      <a:pt x="1657" y="780"/>
                    </a:lnTo>
                    <a:lnTo>
                      <a:pt x="2071" y="682"/>
                    </a:lnTo>
                    <a:lnTo>
                      <a:pt x="2534" y="609"/>
                    </a:lnTo>
                    <a:lnTo>
                      <a:pt x="3021" y="560"/>
                    </a:lnTo>
                    <a:lnTo>
                      <a:pt x="3581" y="512"/>
                    </a:lnTo>
                    <a:lnTo>
                      <a:pt x="4166" y="487"/>
                    </a:lnTo>
                    <a:lnTo>
                      <a:pt x="4166" y="487"/>
                    </a:lnTo>
                    <a:lnTo>
                      <a:pt x="4604" y="512"/>
                    </a:lnTo>
                    <a:lnTo>
                      <a:pt x="5018" y="536"/>
                    </a:lnTo>
                    <a:lnTo>
                      <a:pt x="5408" y="609"/>
                    </a:lnTo>
                    <a:lnTo>
                      <a:pt x="5773" y="682"/>
                    </a:lnTo>
                    <a:lnTo>
                      <a:pt x="6114" y="780"/>
                    </a:lnTo>
                    <a:lnTo>
                      <a:pt x="6431" y="877"/>
                    </a:lnTo>
                    <a:lnTo>
                      <a:pt x="6699" y="999"/>
                    </a:lnTo>
                    <a:lnTo>
                      <a:pt x="6966" y="1120"/>
                    </a:lnTo>
                    <a:lnTo>
                      <a:pt x="7186" y="1242"/>
                    </a:lnTo>
                    <a:lnTo>
                      <a:pt x="7405" y="1388"/>
                    </a:lnTo>
                    <a:lnTo>
                      <a:pt x="7770" y="1656"/>
                    </a:lnTo>
                    <a:lnTo>
                      <a:pt x="8062" y="1924"/>
                    </a:lnTo>
                    <a:lnTo>
                      <a:pt x="8306" y="214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Shape 457"/>
              <p:cNvSpPr/>
              <p:nvPr/>
            </p:nvSpPr>
            <p:spPr>
              <a:xfrm>
                <a:off x="2141650" y="1303650"/>
                <a:ext cx="207675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2144" fill="none" extrusionOk="0">
                    <a:moveTo>
                      <a:pt x="1" y="2143"/>
                    </a:moveTo>
                    <a:lnTo>
                      <a:pt x="1" y="2143"/>
                    </a:lnTo>
                    <a:lnTo>
                      <a:pt x="245" y="1924"/>
                    </a:lnTo>
                    <a:lnTo>
                      <a:pt x="537" y="1656"/>
                    </a:lnTo>
                    <a:lnTo>
                      <a:pt x="902" y="1388"/>
                    </a:lnTo>
                    <a:lnTo>
                      <a:pt x="1121" y="1242"/>
                    </a:lnTo>
                    <a:lnTo>
                      <a:pt x="1341" y="1120"/>
                    </a:lnTo>
                    <a:lnTo>
                      <a:pt x="1608" y="999"/>
                    </a:lnTo>
                    <a:lnTo>
                      <a:pt x="1876" y="877"/>
                    </a:lnTo>
                    <a:lnTo>
                      <a:pt x="2193" y="780"/>
                    </a:lnTo>
                    <a:lnTo>
                      <a:pt x="2534" y="682"/>
                    </a:lnTo>
                    <a:lnTo>
                      <a:pt x="2899" y="609"/>
                    </a:lnTo>
                    <a:lnTo>
                      <a:pt x="3289" y="536"/>
                    </a:lnTo>
                    <a:lnTo>
                      <a:pt x="3703" y="512"/>
                    </a:lnTo>
                    <a:lnTo>
                      <a:pt x="4141" y="487"/>
                    </a:lnTo>
                    <a:lnTo>
                      <a:pt x="4141" y="487"/>
                    </a:lnTo>
                    <a:lnTo>
                      <a:pt x="4726" y="512"/>
                    </a:lnTo>
                    <a:lnTo>
                      <a:pt x="5286" y="560"/>
                    </a:lnTo>
                    <a:lnTo>
                      <a:pt x="5773" y="609"/>
                    </a:lnTo>
                    <a:lnTo>
                      <a:pt x="6236" y="682"/>
                    </a:lnTo>
                    <a:lnTo>
                      <a:pt x="6650" y="780"/>
                    </a:lnTo>
                    <a:lnTo>
                      <a:pt x="7015" y="853"/>
                    </a:lnTo>
                    <a:lnTo>
                      <a:pt x="7575" y="1023"/>
                    </a:lnTo>
                    <a:lnTo>
                      <a:pt x="7575" y="1023"/>
                    </a:lnTo>
                    <a:lnTo>
                      <a:pt x="7746" y="1047"/>
                    </a:lnTo>
                    <a:lnTo>
                      <a:pt x="7746" y="1047"/>
                    </a:lnTo>
                    <a:lnTo>
                      <a:pt x="7916" y="1023"/>
                    </a:lnTo>
                    <a:lnTo>
                      <a:pt x="8062" y="950"/>
                    </a:lnTo>
                    <a:lnTo>
                      <a:pt x="8062" y="950"/>
                    </a:lnTo>
                    <a:lnTo>
                      <a:pt x="8160" y="853"/>
                    </a:lnTo>
                    <a:lnTo>
                      <a:pt x="8233" y="755"/>
                    </a:lnTo>
                    <a:lnTo>
                      <a:pt x="8282" y="633"/>
                    </a:lnTo>
                    <a:lnTo>
                      <a:pt x="8306" y="487"/>
                    </a:lnTo>
                    <a:lnTo>
                      <a:pt x="8306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Shape 458"/>
              <p:cNvSpPr/>
              <p:nvPr/>
            </p:nvSpPr>
            <p:spPr>
              <a:xfrm>
                <a:off x="1934025" y="1001650"/>
                <a:ext cx="207650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13250" fill="none" extrusionOk="0">
                    <a:moveTo>
                      <a:pt x="8306" y="2192"/>
                    </a:moveTo>
                    <a:lnTo>
                      <a:pt x="8306" y="13249"/>
                    </a:lnTo>
                    <a:lnTo>
                      <a:pt x="8306" y="13249"/>
                    </a:lnTo>
                    <a:lnTo>
                      <a:pt x="8062" y="13030"/>
                    </a:lnTo>
                    <a:lnTo>
                      <a:pt x="7770" y="12762"/>
                    </a:lnTo>
                    <a:lnTo>
                      <a:pt x="7405" y="12494"/>
                    </a:lnTo>
                    <a:lnTo>
                      <a:pt x="7186" y="12348"/>
                    </a:lnTo>
                    <a:lnTo>
                      <a:pt x="6966" y="12226"/>
                    </a:lnTo>
                    <a:lnTo>
                      <a:pt x="6699" y="12105"/>
                    </a:lnTo>
                    <a:lnTo>
                      <a:pt x="6431" y="11983"/>
                    </a:lnTo>
                    <a:lnTo>
                      <a:pt x="6114" y="11885"/>
                    </a:lnTo>
                    <a:lnTo>
                      <a:pt x="5773" y="11788"/>
                    </a:lnTo>
                    <a:lnTo>
                      <a:pt x="5408" y="11715"/>
                    </a:lnTo>
                    <a:lnTo>
                      <a:pt x="5018" y="11642"/>
                    </a:lnTo>
                    <a:lnTo>
                      <a:pt x="4604" y="11617"/>
                    </a:lnTo>
                    <a:lnTo>
                      <a:pt x="4166" y="11593"/>
                    </a:lnTo>
                    <a:lnTo>
                      <a:pt x="4166" y="11593"/>
                    </a:lnTo>
                    <a:lnTo>
                      <a:pt x="3581" y="11617"/>
                    </a:lnTo>
                    <a:lnTo>
                      <a:pt x="3021" y="11666"/>
                    </a:lnTo>
                    <a:lnTo>
                      <a:pt x="2534" y="11715"/>
                    </a:lnTo>
                    <a:lnTo>
                      <a:pt x="2071" y="11788"/>
                    </a:lnTo>
                    <a:lnTo>
                      <a:pt x="1657" y="11885"/>
                    </a:lnTo>
                    <a:lnTo>
                      <a:pt x="1292" y="11958"/>
                    </a:lnTo>
                    <a:lnTo>
                      <a:pt x="732" y="12129"/>
                    </a:lnTo>
                    <a:lnTo>
                      <a:pt x="732" y="12129"/>
                    </a:lnTo>
                    <a:lnTo>
                      <a:pt x="561" y="12153"/>
                    </a:lnTo>
                    <a:lnTo>
                      <a:pt x="561" y="12153"/>
                    </a:lnTo>
                    <a:lnTo>
                      <a:pt x="391" y="12129"/>
                    </a:lnTo>
                    <a:lnTo>
                      <a:pt x="245" y="12056"/>
                    </a:lnTo>
                    <a:lnTo>
                      <a:pt x="245" y="12056"/>
                    </a:lnTo>
                    <a:lnTo>
                      <a:pt x="147" y="11958"/>
                    </a:lnTo>
                    <a:lnTo>
                      <a:pt x="74" y="11861"/>
                    </a:lnTo>
                    <a:lnTo>
                      <a:pt x="25" y="11739"/>
                    </a:lnTo>
                    <a:lnTo>
                      <a:pt x="1" y="11593"/>
                    </a:lnTo>
                    <a:lnTo>
                      <a:pt x="1" y="1656"/>
                    </a:lnTo>
                    <a:lnTo>
                      <a:pt x="1" y="1656"/>
                    </a:lnTo>
                    <a:lnTo>
                      <a:pt x="25" y="1534"/>
                    </a:lnTo>
                    <a:lnTo>
                      <a:pt x="50" y="1437"/>
                    </a:lnTo>
                    <a:lnTo>
                      <a:pt x="123" y="1315"/>
                    </a:lnTo>
                    <a:lnTo>
                      <a:pt x="196" y="1242"/>
                    </a:lnTo>
                    <a:lnTo>
                      <a:pt x="196" y="1242"/>
                    </a:lnTo>
                    <a:lnTo>
                      <a:pt x="342" y="1120"/>
                    </a:lnTo>
                    <a:lnTo>
                      <a:pt x="512" y="974"/>
                    </a:lnTo>
                    <a:lnTo>
                      <a:pt x="926" y="755"/>
                    </a:lnTo>
                    <a:lnTo>
                      <a:pt x="1389" y="536"/>
                    </a:lnTo>
                    <a:lnTo>
                      <a:pt x="1901" y="341"/>
                    </a:lnTo>
                    <a:lnTo>
                      <a:pt x="2461" y="195"/>
                    </a:lnTo>
                    <a:lnTo>
                      <a:pt x="3021" y="73"/>
                    </a:lnTo>
                    <a:lnTo>
                      <a:pt x="3581" y="24"/>
                    </a:lnTo>
                    <a:lnTo>
                      <a:pt x="4166" y="0"/>
                    </a:lnTo>
                    <a:lnTo>
                      <a:pt x="4166" y="0"/>
                    </a:lnTo>
                    <a:lnTo>
                      <a:pt x="4531" y="0"/>
                    </a:lnTo>
                    <a:lnTo>
                      <a:pt x="4872" y="49"/>
                    </a:lnTo>
                    <a:lnTo>
                      <a:pt x="5213" y="98"/>
                    </a:lnTo>
                    <a:lnTo>
                      <a:pt x="5530" y="171"/>
                    </a:lnTo>
                    <a:lnTo>
                      <a:pt x="5822" y="268"/>
                    </a:lnTo>
                    <a:lnTo>
                      <a:pt x="6114" y="365"/>
                    </a:lnTo>
                    <a:lnTo>
                      <a:pt x="6358" y="487"/>
                    </a:lnTo>
                    <a:lnTo>
                      <a:pt x="6626" y="609"/>
                    </a:lnTo>
                    <a:lnTo>
                      <a:pt x="7064" y="901"/>
                    </a:lnTo>
                    <a:lnTo>
                      <a:pt x="7429" y="1169"/>
                    </a:lnTo>
                    <a:lnTo>
                      <a:pt x="7746" y="1437"/>
                    </a:lnTo>
                    <a:lnTo>
                      <a:pt x="8014" y="1681"/>
                    </a:lnTo>
                    <a:lnTo>
                      <a:pt x="8014" y="1681"/>
                    </a:lnTo>
                    <a:lnTo>
                      <a:pt x="8136" y="1802"/>
                    </a:lnTo>
                    <a:lnTo>
                      <a:pt x="8136" y="1802"/>
                    </a:lnTo>
                    <a:lnTo>
                      <a:pt x="8209" y="1875"/>
                    </a:lnTo>
                    <a:lnTo>
                      <a:pt x="8257" y="1973"/>
                    </a:lnTo>
                    <a:lnTo>
                      <a:pt x="8306" y="2095"/>
                    </a:lnTo>
                    <a:lnTo>
                      <a:pt x="8306" y="2192"/>
                    </a:lnTo>
                    <a:lnTo>
                      <a:pt x="8306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Shape 459"/>
              <p:cNvSpPr/>
              <p:nvPr/>
            </p:nvSpPr>
            <p:spPr>
              <a:xfrm>
                <a:off x="2141650" y="1001650"/>
                <a:ext cx="207675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13250" fill="none" extrusionOk="0">
                    <a:moveTo>
                      <a:pt x="1" y="2192"/>
                    </a:moveTo>
                    <a:lnTo>
                      <a:pt x="1" y="13249"/>
                    </a:lnTo>
                    <a:lnTo>
                      <a:pt x="1" y="13249"/>
                    </a:lnTo>
                    <a:lnTo>
                      <a:pt x="245" y="13030"/>
                    </a:lnTo>
                    <a:lnTo>
                      <a:pt x="537" y="12762"/>
                    </a:lnTo>
                    <a:lnTo>
                      <a:pt x="902" y="12494"/>
                    </a:lnTo>
                    <a:lnTo>
                      <a:pt x="1121" y="12348"/>
                    </a:lnTo>
                    <a:lnTo>
                      <a:pt x="1341" y="12226"/>
                    </a:lnTo>
                    <a:lnTo>
                      <a:pt x="1608" y="12105"/>
                    </a:lnTo>
                    <a:lnTo>
                      <a:pt x="1876" y="11983"/>
                    </a:lnTo>
                    <a:lnTo>
                      <a:pt x="2193" y="11885"/>
                    </a:lnTo>
                    <a:lnTo>
                      <a:pt x="2534" y="11788"/>
                    </a:lnTo>
                    <a:lnTo>
                      <a:pt x="2899" y="11715"/>
                    </a:lnTo>
                    <a:lnTo>
                      <a:pt x="3289" y="11642"/>
                    </a:lnTo>
                    <a:lnTo>
                      <a:pt x="3703" y="11617"/>
                    </a:lnTo>
                    <a:lnTo>
                      <a:pt x="4141" y="11593"/>
                    </a:lnTo>
                    <a:lnTo>
                      <a:pt x="4141" y="11593"/>
                    </a:lnTo>
                    <a:lnTo>
                      <a:pt x="4726" y="11617"/>
                    </a:lnTo>
                    <a:lnTo>
                      <a:pt x="5286" y="11666"/>
                    </a:lnTo>
                    <a:lnTo>
                      <a:pt x="5773" y="11715"/>
                    </a:lnTo>
                    <a:lnTo>
                      <a:pt x="6236" y="11788"/>
                    </a:lnTo>
                    <a:lnTo>
                      <a:pt x="6650" y="11885"/>
                    </a:lnTo>
                    <a:lnTo>
                      <a:pt x="7015" y="11958"/>
                    </a:lnTo>
                    <a:lnTo>
                      <a:pt x="7575" y="12129"/>
                    </a:lnTo>
                    <a:lnTo>
                      <a:pt x="7575" y="12129"/>
                    </a:lnTo>
                    <a:lnTo>
                      <a:pt x="7746" y="12153"/>
                    </a:lnTo>
                    <a:lnTo>
                      <a:pt x="7746" y="12153"/>
                    </a:lnTo>
                    <a:lnTo>
                      <a:pt x="7916" y="12129"/>
                    </a:lnTo>
                    <a:lnTo>
                      <a:pt x="8062" y="12056"/>
                    </a:lnTo>
                    <a:lnTo>
                      <a:pt x="8062" y="12056"/>
                    </a:lnTo>
                    <a:lnTo>
                      <a:pt x="8160" y="11958"/>
                    </a:lnTo>
                    <a:lnTo>
                      <a:pt x="8233" y="11861"/>
                    </a:lnTo>
                    <a:lnTo>
                      <a:pt x="8282" y="11739"/>
                    </a:lnTo>
                    <a:lnTo>
                      <a:pt x="8306" y="11593"/>
                    </a:lnTo>
                    <a:lnTo>
                      <a:pt x="8306" y="1656"/>
                    </a:lnTo>
                    <a:lnTo>
                      <a:pt x="8306" y="1656"/>
                    </a:lnTo>
                    <a:lnTo>
                      <a:pt x="8282" y="1534"/>
                    </a:lnTo>
                    <a:lnTo>
                      <a:pt x="8257" y="1437"/>
                    </a:lnTo>
                    <a:lnTo>
                      <a:pt x="8184" y="1315"/>
                    </a:lnTo>
                    <a:lnTo>
                      <a:pt x="8111" y="1242"/>
                    </a:lnTo>
                    <a:lnTo>
                      <a:pt x="8111" y="1242"/>
                    </a:lnTo>
                    <a:lnTo>
                      <a:pt x="7965" y="1120"/>
                    </a:lnTo>
                    <a:lnTo>
                      <a:pt x="7795" y="974"/>
                    </a:lnTo>
                    <a:lnTo>
                      <a:pt x="7381" y="755"/>
                    </a:lnTo>
                    <a:lnTo>
                      <a:pt x="6918" y="536"/>
                    </a:lnTo>
                    <a:lnTo>
                      <a:pt x="6406" y="341"/>
                    </a:lnTo>
                    <a:lnTo>
                      <a:pt x="5846" y="195"/>
                    </a:lnTo>
                    <a:lnTo>
                      <a:pt x="5286" y="73"/>
                    </a:lnTo>
                    <a:lnTo>
                      <a:pt x="4726" y="24"/>
                    </a:lnTo>
                    <a:lnTo>
                      <a:pt x="4141" y="0"/>
                    </a:lnTo>
                    <a:lnTo>
                      <a:pt x="4141" y="0"/>
                    </a:lnTo>
                    <a:lnTo>
                      <a:pt x="3776" y="0"/>
                    </a:lnTo>
                    <a:lnTo>
                      <a:pt x="3435" y="49"/>
                    </a:lnTo>
                    <a:lnTo>
                      <a:pt x="3094" y="98"/>
                    </a:lnTo>
                    <a:lnTo>
                      <a:pt x="2777" y="171"/>
                    </a:lnTo>
                    <a:lnTo>
                      <a:pt x="2485" y="268"/>
                    </a:lnTo>
                    <a:lnTo>
                      <a:pt x="2193" y="365"/>
                    </a:lnTo>
                    <a:lnTo>
                      <a:pt x="1949" y="487"/>
                    </a:lnTo>
                    <a:lnTo>
                      <a:pt x="1681" y="609"/>
                    </a:lnTo>
                    <a:lnTo>
                      <a:pt x="1243" y="901"/>
                    </a:lnTo>
                    <a:lnTo>
                      <a:pt x="878" y="1169"/>
                    </a:lnTo>
                    <a:lnTo>
                      <a:pt x="561" y="1437"/>
                    </a:lnTo>
                    <a:lnTo>
                      <a:pt x="293" y="1681"/>
                    </a:lnTo>
                    <a:lnTo>
                      <a:pt x="293" y="1681"/>
                    </a:lnTo>
                    <a:lnTo>
                      <a:pt x="171" y="1802"/>
                    </a:lnTo>
                    <a:lnTo>
                      <a:pt x="171" y="1802"/>
                    </a:lnTo>
                    <a:lnTo>
                      <a:pt x="98" y="1875"/>
                    </a:lnTo>
                    <a:lnTo>
                      <a:pt x="50" y="1973"/>
                    </a:lnTo>
                    <a:lnTo>
                      <a:pt x="1" y="2095"/>
                    </a:lnTo>
                    <a:lnTo>
                      <a:pt x="1" y="2192"/>
                    </a:lnTo>
                    <a:lnTo>
                      <a:pt x="1" y="219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Shape 482"/>
            <p:cNvGrpSpPr/>
            <p:nvPr/>
          </p:nvGrpSpPr>
          <p:grpSpPr>
            <a:xfrm>
              <a:off x="648704" y="103152"/>
              <a:ext cx="884827" cy="889827"/>
              <a:chOff x="1923675" y="1633650"/>
              <a:chExt cx="436000" cy="435975"/>
            </a:xfrm>
          </p:grpSpPr>
          <p:sp>
            <p:nvSpPr>
              <p:cNvPr id="7" name="Shape 483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0" t="0" r="0" b="0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Shape 484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Shape 485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0" t="0" r="0" b="0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Shape 48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Shape 487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0" t="0" r="0" b="0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Shape 488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7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1.Start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926159"/>
            <a:ext cx="4094605" cy="409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First installation requires admin ID and password.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9" t="-209" r="32690" b="55487"/>
          <a:stretch/>
        </p:blipFill>
        <p:spPr>
          <a:xfrm>
            <a:off x="3675731" y="1735900"/>
            <a:ext cx="4817808" cy="2541724"/>
          </a:xfrm>
          <a:prstGeom prst="rect">
            <a:avLst/>
          </a:prstGeom>
        </p:spPr>
      </p:pic>
      <p:sp>
        <p:nvSpPr>
          <p:cNvPr id="6" name="Shape 377"/>
          <p:cNvSpPr/>
          <p:nvPr/>
        </p:nvSpPr>
        <p:spPr>
          <a:xfrm>
            <a:off x="3447393" y="1555531"/>
            <a:ext cx="5276194" cy="33633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5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Login Option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926159"/>
            <a:ext cx="4094605" cy="409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Lets the user choose between different login options (e.g. Student, teacher, admin)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61" b="55559"/>
          <a:stretch/>
        </p:blipFill>
        <p:spPr>
          <a:xfrm>
            <a:off x="3909982" y="2084849"/>
            <a:ext cx="4645304" cy="2245413"/>
          </a:xfrm>
          <a:prstGeom prst="rect">
            <a:avLst/>
          </a:prstGeom>
        </p:spPr>
      </p:pic>
      <p:sp>
        <p:nvSpPr>
          <p:cNvPr id="6" name="Shape 377"/>
          <p:cNvSpPr/>
          <p:nvPr/>
        </p:nvSpPr>
        <p:spPr>
          <a:xfrm>
            <a:off x="3699641" y="1944413"/>
            <a:ext cx="5065986" cy="297720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18334" y="204396"/>
            <a:ext cx="5753100" cy="78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3. Admin options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18334" y="926159"/>
            <a:ext cx="4094605" cy="409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ckwell" panose="02060603020205020403" pitchFamily="18" charset="0"/>
              </a:rPr>
              <a:t>Lets the admin conduct different administrative functions (e.g. admit student, add teachers, select courses for teachers etc.)</a:t>
            </a:r>
            <a:endParaRPr dirty="0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3" b="11718"/>
          <a:stretch/>
        </p:blipFill>
        <p:spPr>
          <a:xfrm>
            <a:off x="4232359" y="717515"/>
            <a:ext cx="4648881" cy="3328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2" y="410499"/>
            <a:ext cx="5206089" cy="46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207</Words>
  <Application>Microsoft Office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Abel</vt:lpstr>
      <vt:lpstr>Arial</vt:lpstr>
      <vt:lpstr>Roboto Slab</vt:lpstr>
      <vt:lpstr>Rockwell</vt:lpstr>
      <vt:lpstr>York template</vt:lpstr>
      <vt:lpstr>C++ Project</vt:lpstr>
      <vt:lpstr>Team Members:</vt:lpstr>
      <vt:lpstr>Student Information System</vt:lpstr>
      <vt:lpstr>Motivation</vt:lpstr>
      <vt:lpstr>Student Information System</vt:lpstr>
      <vt:lpstr>Features</vt:lpstr>
      <vt:lpstr>1.Start</vt:lpstr>
      <vt:lpstr>2. Login Option</vt:lpstr>
      <vt:lpstr>3. Admin options</vt:lpstr>
      <vt:lpstr>Examples</vt:lpstr>
      <vt:lpstr>4. Student options</vt:lpstr>
      <vt:lpstr>Example</vt:lpstr>
      <vt:lpstr>5. Teacher options</vt:lpstr>
      <vt:lpstr>Example</vt:lpstr>
      <vt:lpstr>Implementation</vt:lpstr>
      <vt:lpstr>PowerPoint Presentation</vt:lpstr>
      <vt:lpstr>The Making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Rezaul Karim</dc:creator>
  <cp:lastModifiedBy>Rezaul Karim</cp:lastModifiedBy>
  <cp:revision>16</cp:revision>
  <dcterms:modified xsi:type="dcterms:W3CDTF">2018-06-28T17:05:38Z</dcterms:modified>
</cp:coreProperties>
</file>