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00" y="2175300"/>
            <a:ext cx="1084975" cy="1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950" y="2175300"/>
            <a:ext cx="1084975" cy="1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825" y="2175300"/>
            <a:ext cx="1084975" cy="1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0" y="2175300"/>
            <a:ext cx="1084975" cy="1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000" y="654125"/>
            <a:ext cx="893050" cy="59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>
            <a:stCxn id="58" idx="2"/>
            <a:endCxn id="54" idx="0"/>
          </p:cNvCxnSpPr>
          <p:nvPr/>
        </p:nvCxnSpPr>
        <p:spPr>
          <a:xfrm flipH="1">
            <a:off x="1662025" y="1253825"/>
            <a:ext cx="29475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8" idx="2"/>
            <a:endCxn id="55" idx="0"/>
          </p:cNvCxnSpPr>
          <p:nvPr/>
        </p:nvCxnSpPr>
        <p:spPr>
          <a:xfrm flipH="1">
            <a:off x="3083425" y="1253825"/>
            <a:ext cx="1526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8" idx="2"/>
            <a:endCxn id="56" idx="0"/>
          </p:cNvCxnSpPr>
          <p:nvPr/>
        </p:nvCxnSpPr>
        <p:spPr>
          <a:xfrm>
            <a:off x="4609525" y="1253825"/>
            <a:ext cx="588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8" idx="2"/>
            <a:endCxn id="57" idx="0"/>
          </p:cNvCxnSpPr>
          <p:nvPr/>
        </p:nvCxnSpPr>
        <p:spPr>
          <a:xfrm>
            <a:off x="4609525" y="1253825"/>
            <a:ext cx="3065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1250375" y="3116775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698175" y="3116775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275600" y="3116775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3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261475" y="3116775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n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391400" y="677675"/>
            <a:ext cx="16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617" y="3986738"/>
            <a:ext cx="753375" cy="7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735190" y="4743300"/>
            <a:ext cx="19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cxnSp>
        <p:nvCxnSpPr>
          <p:cNvPr id="70" name="Google Shape;70;p13"/>
          <p:cNvCxnSpPr>
            <a:stCxn id="63" idx="0"/>
            <a:endCxn id="68" idx="0"/>
          </p:cNvCxnSpPr>
          <p:nvPr/>
        </p:nvCxnSpPr>
        <p:spPr>
          <a:xfrm>
            <a:off x="1696925" y="3116775"/>
            <a:ext cx="2971500" cy="8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4" idx="0"/>
            <a:endCxn id="68" idx="0"/>
          </p:cNvCxnSpPr>
          <p:nvPr/>
        </p:nvCxnSpPr>
        <p:spPr>
          <a:xfrm>
            <a:off x="3144725" y="3116775"/>
            <a:ext cx="1523700" cy="8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5" idx="0"/>
            <a:endCxn id="68" idx="0"/>
          </p:cNvCxnSpPr>
          <p:nvPr/>
        </p:nvCxnSpPr>
        <p:spPr>
          <a:xfrm flipH="1">
            <a:off x="4668450" y="3116775"/>
            <a:ext cx="53700" cy="8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6" idx="0"/>
            <a:endCxn id="68" idx="0"/>
          </p:cNvCxnSpPr>
          <p:nvPr/>
        </p:nvCxnSpPr>
        <p:spPr>
          <a:xfrm flipH="1">
            <a:off x="4668425" y="3116775"/>
            <a:ext cx="3039600" cy="8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295600" y="2501175"/>
            <a:ext cx="8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1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3494675" y="2464888"/>
            <a:ext cx="8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2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8096700" y="2409988"/>
            <a:ext cx="8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n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5704825" y="245647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 . . 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