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263" r:id="rId3"/>
    <p:sldId id="258" r:id="rId4"/>
    <p:sldId id="259" r:id="rId5"/>
    <p:sldId id="267" r:id="rId6"/>
    <p:sldId id="292" r:id="rId7"/>
    <p:sldId id="294" r:id="rId8"/>
    <p:sldId id="293" r:id="rId9"/>
    <p:sldId id="271" r:id="rId10"/>
    <p:sldId id="295" r:id="rId11"/>
    <p:sldId id="273" r:id="rId12"/>
    <p:sldId id="288" r:id="rId1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ammersmith One" panose="020B0604020202020204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rdin Amin Arpon" initials="FAA" lastIdx="1" clrIdx="0">
    <p:extLst>
      <p:ext uri="{19B8F6BF-5375-455C-9EA6-DF929625EA0E}">
        <p15:presenceInfo xmlns:p15="http://schemas.microsoft.com/office/powerpoint/2012/main" userId="e0d118c7ded793d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6CED21-9CD0-4AF9-A995-64C15860E0EC}">
  <a:tblStyle styleId="{266CED21-9CD0-4AF9-A995-64C15860E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7" autoAdjust="0"/>
  </p:normalViewPr>
  <p:slideViewPr>
    <p:cSldViewPr snapToGrid="0">
      <p:cViewPr varScale="1">
        <p:scale>
          <a:sx n="88" d="100"/>
          <a:sy n="88" d="100"/>
        </p:scale>
        <p:origin x="8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9f7963e06d_1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9f7963e06d_1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9f7963e06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9f7963e06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9f7963e06d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9f7963e06d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f7963e06d_1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f7963e06d_1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9f7963e06d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9f7963e06d_1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9f7963e06d_1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9f7963e06d_1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26435" y="2757025"/>
            <a:ext cx="863479" cy="1519796"/>
            <a:chOff x="8522150" y="2810900"/>
            <a:chExt cx="580100" cy="1021025"/>
          </a:xfrm>
        </p:grpSpPr>
        <p:sp>
          <p:nvSpPr>
            <p:cNvPr id="11" name="Google Shape;11;p2"/>
            <p:cNvSpPr/>
            <p:nvPr/>
          </p:nvSpPr>
          <p:spPr>
            <a:xfrm>
              <a:off x="8590050" y="2937950"/>
              <a:ext cx="512200" cy="893975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522150" y="2810900"/>
              <a:ext cx="255450" cy="254775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6953439" y="1062501"/>
            <a:ext cx="4725006" cy="4462105"/>
            <a:chOff x="6769200" y="957775"/>
            <a:chExt cx="2911100" cy="2749125"/>
          </a:xfrm>
        </p:grpSpPr>
        <p:sp>
          <p:nvSpPr>
            <p:cNvPr id="14" name="Google Shape;14;p2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983251" y="3143250"/>
            <a:ext cx="2515910" cy="445675"/>
            <a:chOff x="-114100" y="3577175"/>
            <a:chExt cx="858350" cy="445675"/>
          </a:xfrm>
        </p:grpSpPr>
        <p:sp>
          <p:nvSpPr>
            <p:cNvPr id="19" name="Google Shape;19;p2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 rot="-5400000">
            <a:off x="567895" y="2307309"/>
            <a:ext cx="842454" cy="4147110"/>
            <a:chOff x="7739775" y="376375"/>
            <a:chExt cx="565975" cy="2786100"/>
          </a:xfrm>
        </p:grpSpPr>
        <p:sp>
          <p:nvSpPr>
            <p:cNvPr id="28" name="Google Shape;28;p2"/>
            <p:cNvSpPr/>
            <p:nvPr/>
          </p:nvSpPr>
          <p:spPr>
            <a:xfrm>
              <a:off x="7852700" y="376375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655518" y="3340867"/>
            <a:ext cx="914436" cy="890922"/>
            <a:chOff x="-269375" y="2368200"/>
            <a:chExt cx="453050" cy="441400"/>
          </a:xfrm>
        </p:grpSpPr>
        <p:sp>
          <p:nvSpPr>
            <p:cNvPr id="31" name="Google Shape;31;p2"/>
            <p:cNvSpPr/>
            <p:nvPr/>
          </p:nvSpPr>
          <p:spPr>
            <a:xfrm>
              <a:off x="-77125" y="2368200"/>
              <a:ext cx="260800" cy="237050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>
            <a:off x="567327" y="377776"/>
            <a:ext cx="843586" cy="836299"/>
            <a:chOff x="642539" y="644476"/>
            <a:chExt cx="843586" cy="836299"/>
          </a:xfrm>
        </p:grpSpPr>
        <p:sp>
          <p:nvSpPr>
            <p:cNvPr id="34" name="Google Shape;34;p2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683970" y="-1114953"/>
            <a:ext cx="842454" cy="3728010"/>
            <a:chOff x="7739775" y="657934"/>
            <a:chExt cx="565975" cy="2504541"/>
          </a:xfrm>
        </p:grpSpPr>
        <p:sp>
          <p:nvSpPr>
            <p:cNvPr id="37" name="Google Shape;37;p2"/>
            <p:cNvSpPr/>
            <p:nvPr/>
          </p:nvSpPr>
          <p:spPr>
            <a:xfrm>
              <a:off x="7852700" y="657934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2114388" y="1089550"/>
            <a:ext cx="4915200" cy="19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2396399" y="3075850"/>
            <a:ext cx="4351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3"/>
          <p:cNvGrpSpPr/>
          <p:nvPr/>
        </p:nvGrpSpPr>
        <p:grpSpPr>
          <a:xfrm>
            <a:off x="-349734" y="613024"/>
            <a:ext cx="1038523" cy="1026836"/>
            <a:chOff x="-269375" y="2401575"/>
            <a:chExt cx="412669" cy="408025"/>
          </a:xfrm>
        </p:grpSpPr>
        <p:sp>
          <p:nvSpPr>
            <p:cNvPr id="382" name="Google Shape;382;p23"/>
            <p:cNvSpPr/>
            <p:nvPr/>
          </p:nvSpPr>
          <p:spPr>
            <a:xfrm>
              <a:off x="-36736" y="2404911"/>
              <a:ext cx="180030" cy="163612"/>
            </a:xfrm>
            <a:custGeom>
              <a:avLst/>
              <a:gdLst/>
              <a:ahLst/>
              <a:cxnLst/>
              <a:rect l="l" t="t" r="r" b="b"/>
              <a:pathLst>
                <a:path w="10432" h="9482" extrusionOk="0">
                  <a:moveTo>
                    <a:pt x="5228" y="1"/>
                  </a:moveTo>
                  <a:cubicBezTo>
                    <a:pt x="3073" y="1"/>
                    <a:pt x="1121" y="1459"/>
                    <a:pt x="592" y="3648"/>
                  </a:cubicBezTo>
                  <a:cubicBezTo>
                    <a:pt x="0" y="6202"/>
                    <a:pt x="1586" y="8756"/>
                    <a:pt x="4140" y="9348"/>
                  </a:cubicBezTo>
                  <a:cubicBezTo>
                    <a:pt x="4510" y="9438"/>
                    <a:pt x="4880" y="9482"/>
                    <a:pt x="5245" y="9482"/>
                  </a:cubicBezTo>
                  <a:cubicBezTo>
                    <a:pt x="7373" y="9482"/>
                    <a:pt x="9312" y="8007"/>
                    <a:pt x="9840" y="5826"/>
                  </a:cubicBezTo>
                  <a:cubicBezTo>
                    <a:pt x="10432" y="3272"/>
                    <a:pt x="8846" y="718"/>
                    <a:pt x="6318" y="126"/>
                  </a:cubicBezTo>
                  <a:cubicBezTo>
                    <a:pt x="5953" y="41"/>
                    <a:pt x="5588" y="1"/>
                    <a:pt x="5228" y="1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-269375" y="2401575"/>
              <a:ext cx="408025" cy="408025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23"/>
          <p:cNvGrpSpPr/>
          <p:nvPr/>
        </p:nvGrpSpPr>
        <p:grpSpPr>
          <a:xfrm flipH="1">
            <a:off x="8333285" y="4245825"/>
            <a:ext cx="829601" cy="931338"/>
            <a:chOff x="7839489" y="975710"/>
            <a:chExt cx="1064546" cy="2186753"/>
          </a:xfrm>
        </p:grpSpPr>
        <p:sp>
          <p:nvSpPr>
            <p:cNvPr id="385" name="Google Shape;385;p23"/>
            <p:cNvSpPr/>
            <p:nvPr/>
          </p:nvSpPr>
          <p:spPr>
            <a:xfrm>
              <a:off x="7852687" y="975710"/>
              <a:ext cx="1051348" cy="1356664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7839489" y="1207139"/>
              <a:ext cx="256681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3"/>
          <p:cNvSpPr/>
          <p:nvPr/>
        </p:nvSpPr>
        <p:spPr>
          <a:xfrm>
            <a:off x="-485775" y="1228725"/>
            <a:ext cx="8193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 txBox="1">
            <a:spLocks noGrp="1"/>
          </p:cNvSpPr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3"/>
          <p:cNvSpPr txBox="1">
            <a:spLocks noGrp="1"/>
          </p:cNvSpPr>
          <p:nvPr>
            <p:ph type="title" idx="2"/>
          </p:nvPr>
        </p:nvSpPr>
        <p:spPr>
          <a:xfrm>
            <a:off x="950976" y="3087242"/>
            <a:ext cx="2148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0" name="Google Shape;390;p23"/>
          <p:cNvSpPr txBox="1">
            <a:spLocks noGrp="1"/>
          </p:cNvSpPr>
          <p:nvPr>
            <p:ph type="title" idx="3"/>
          </p:nvPr>
        </p:nvSpPr>
        <p:spPr>
          <a:xfrm>
            <a:off x="1133856" y="2602610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391" name="Google Shape;391;p23"/>
          <p:cNvSpPr txBox="1">
            <a:spLocks noGrp="1"/>
          </p:cNvSpPr>
          <p:nvPr>
            <p:ph type="title" idx="4"/>
          </p:nvPr>
        </p:nvSpPr>
        <p:spPr>
          <a:xfrm>
            <a:off x="3497526" y="3087242"/>
            <a:ext cx="2148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2" name="Google Shape;392;p23"/>
          <p:cNvSpPr txBox="1">
            <a:spLocks noGrp="1"/>
          </p:cNvSpPr>
          <p:nvPr>
            <p:ph type="title" idx="5"/>
          </p:nvPr>
        </p:nvSpPr>
        <p:spPr>
          <a:xfrm>
            <a:off x="3680406" y="2602610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title" idx="6"/>
          </p:nvPr>
        </p:nvSpPr>
        <p:spPr>
          <a:xfrm>
            <a:off x="6236201" y="3087242"/>
            <a:ext cx="2148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94" name="Google Shape;394;p23"/>
          <p:cNvSpPr txBox="1">
            <a:spLocks noGrp="1"/>
          </p:cNvSpPr>
          <p:nvPr>
            <p:ph type="title" idx="7"/>
          </p:nvPr>
        </p:nvSpPr>
        <p:spPr>
          <a:xfrm>
            <a:off x="6419081" y="2602610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6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5"/>
          <p:cNvGrpSpPr/>
          <p:nvPr/>
        </p:nvGrpSpPr>
        <p:grpSpPr>
          <a:xfrm>
            <a:off x="8423999" y="596888"/>
            <a:ext cx="2515910" cy="445675"/>
            <a:chOff x="-114100" y="3577175"/>
            <a:chExt cx="858350" cy="445675"/>
          </a:xfrm>
        </p:grpSpPr>
        <p:sp>
          <p:nvSpPr>
            <p:cNvPr id="418" name="Google Shape;418;p25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25"/>
          <p:cNvGrpSpPr/>
          <p:nvPr/>
        </p:nvGrpSpPr>
        <p:grpSpPr>
          <a:xfrm>
            <a:off x="-184765" y="4150125"/>
            <a:ext cx="621854" cy="1030648"/>
            <a:chOff x="8684478" y="2810900"/>
            <a:chExt cx="417772" cy="692407"/>
          </a:xfrm>
        </p:grpSpPr>
        <p:sp>
          <p:nvSpPr>
            <p:cNvPr id="427" name="Google Shape;427;p25"/>
            <p:cNvSpPr/>
            <p:nvPr/>
          </p:nvSpPr>
          <p:spPr>
            <a:xfrm>
              <a:off x="8808606" y="2937958"/>
              <a:ext cx="293644" cy="565350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8684478" y="2810900"/>
              <a:ext cx="255450" cy="254775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29;p25"/>
          <p:cNvSpPr txBox="1">
            <a:spLocks noGrp="1"/>
          </p:cNvSpPr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0" name="Google Shape;430;p25"/>
          <p:cNvSpPr txBox="1">
            <a:spLocks noGrp="1"/>
          </p:cNvSpPr>
          <p:nvPr>
            <p:ph type="title" idx="2"/>
          </p:nvPr>
        </p:nvSpPr>
        <p:spPr>
          <a:xfrm>
            <a:off x="722376" y="2029968"/>
            <a:ext cx="2478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1" name="Google Shape;431;p25"/>
          <p:cNvSpPr txBox="1">
            <a:spLocks noGrp="1"/>
          </p:cNvSpPr>
          <p:nvPr>
            <p:ph type="title" idx="3"/>
          </p:nvPr>
        </p:nvSpPr>
        <p:spPr>
          <a:xfrm>
            <a:off x="722376" y="1621536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32" name="Google Shape;432;p25"/>
          <p:cNvSpPr txBox="1">
            <a:spLocks noGrp="1"/>
          </p:cNvSpPr>
          <p:nvPr>
            <p:ph type="title" idx="4"/>
          </p:nvPr>
        </p:nvSpPr>
        <p:spPr>
          <a:xfrm>
            <a:off x="5989320" y="2029968"/>
            <a:ext cx="2478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3" name="Google Shape;433;p25"/>
          <p:cNvSpPr txBox="1">
            <a:spLocks noGrp="1"/>
          </p:cNvSpPr>
          <p:nvPr>
            <p:ph type="title" idx="5"/>
          </p:nvPr>
        </p:nvSpPr>
        <p:spPr>
          <a:xfrm>
            <a:off x="5989320" y="1621536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34" name="Google Shape;434;p25"/>
          <p:cNvSpPr txBox="1">
            <a:spLocks noGrp="1"/>
          </p:cNvSpPr>
          <p:nvPr>
            <p:ph type="title" idx="6"/>
          </p:nvPr>
        </p:nvSpPr>
        <p:spPr>
          <a:xfrm>
            <a:off x="3328417" y="2029968"/>
            <a:ext cx="2478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 idx="7"/>
          </p:nvPr>
        </p:nvSpPr>
        <p:spPr>
          <a:xfrm>
            <a:off x="3328417" y="1621536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title" idx="8"/>
          </p:nvPr>
        </p:nvSpPr>
        <p:spPr>
          <a:xfrm>
            <a:off x="722375" y="3758177"/>
            <a:ext cx="2478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title" idx="9"/>
          </p:nvPr>
        </p:nvSpPr>
        <p:spPr>
          <a:xfrm>
            <a:off x="722376" y="3349752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title" idx="13"/>
          </p:nvPr>
        </p:nvSpPr>
        <p:spPr>
          <a:xfrm>
            <a:off x="5989323" y="3758177"/>
            <a:ext cx="2478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title" idx="14"/>
          </p:nvPr>
        </p:nvSpPr>
        <p:spPr>
          <a:xfrm>
            <a:off x="5989320" y="3349752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440" name="Google Shape;440;p25"/>
          <p:cNvSpPr txBox="1">
            <a:spLocks noGrp="1"/>
          </p:cNvSpPr>
          <p:nvPr>
            <p:ph type="title" idx="15"/>
          </p:nvPr>
        </p:nvSpPr>
        <p:spPr>
          <a:xfrm>
            <a:off x="3328417" y="3758177"/>
            <a:ext cx="2478000" cy="8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8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1" name="Google Shape;441;p25"/>
          <p:cNvSpPr txBox="1">
            <a:spLocks noGrp="1"/>
          </p:cNvSpPr>
          <p:nvPr>
            <p:ph type="title" idx="16"/>
          </p:nvPr>
        </p:nvSpPr>
        <p:spPr>
          <a:xfrm>
            <a:off x="3328417" y="3349752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Hammersmith One"/>
              <a:buNone/>
              <a:defRPr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>
            <a:spLocks noGrp="1"/>
          </p:cNvSpPr>
          <p:nvPr>
            <p:ph type="title"/>
          </p:nvPr>
        </p:nvSpPr>
        <p:spPr>
          <a:xfrm>
            <a:off x="713225" y="310900"/>
            <a:ext cx="7717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444" name="Google Shape;444;p26"/>
          <p:cNvGrpSpPr/>
          <p:nvPr/>
        </p:nvGrpSpPr>
        <p:grpSpPr>
          <a:xfrm flipH="1">
            <a:off x="8705844" y="1"/>
            <a:ext cx="457206" cy="2333534"/>
            <a:chOff x="7839489" y="168066"/>
            <a:chExt cx="586688" cy="2994397"/>
          </a:xfrm>
        </p:grpSpPr>
        <p:sp>
          <p:nvSpPr>
            <p:cNvPr id="445" name="Google Shape;445;p26"/>
            <p:cNvSpPr/>
            <p:nvPr/>
          </p:nvSpPr>
          <p:spPr>
            <a:xfrm>
              <a:off x="7852706" y="168066"/>
              <a:ext cx="573471" cy="2164286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7839489" y="1207139"/>
              <a:ext cx="256681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6"/>
          <p:cNvSpPr/>
          <p:nvPr/>
        </p:nvSpPr>
        <p:spPr>
          <a:xfrm>
            <a:off x="-245962" y="3346125"/>
            <a:ext cx="819300" cy="14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6"/>
          <p:cNvSpPr/>
          <p:nvPr/>
        </p:nvSpPr>
        <p:spPr>
          <a:xfrm>
            <a:off x="136047" y="3076278"/>
            <a:ext cx="679484" cy="679484"/>
          </a:xfrm>
          <a:custGeom>
            <a:avLst/>
            <a:gdLst/>
            <a:ahLst/>
            <a:cxnLst/>
            <a:rect l="l" t="t" r="r" b="b"/>
            <a:pathLst>
              <a:path w="16321" h="16321" fill="none" extrusionOk="0">
                <a:moveTo>
                  <a:pt x="16320" y="8147"/>
                </a:moveTo>
                <a:cubicBezTo>
                  <a:pt x="16320" y="12664"/>
                  <a:pt x="12664" y="16321"/>
                  <a:pt x="8174" y="16321"/>
                </a:cubicBezTo>
                <a:cubicBezTo>
                  <a:pt x="3657" y="16321"/>
                  <a:pt x="1" y="12664"/>
                  <a:pt x="1" y="8147"/>
                </a:cubicBezTo>
                <a:cubicBezTo>
                  <a:pt x="1" y="3657"/>
                  <a:pt x="3657" y="1"/>
                  <a:pt x="8174" y="1"/>
                </a:cubicBezTo>
                <a:cubicBezTo>
                  <a:pt x="12664" y="1"/>
                  <a:pt x="16320" y="3657"/>
                  <a:pt x="16320" y="8147"/>
                </a:cubicBezTo>
                <a:close/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miter lim="268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27"/>
          <p:cNvGrpSpPr/>
          <p:nvPr/>
        </p:nvGrpSpPr>
        <p:grpSpPr>
          <a:xfrm flipH="1">
            <a:off x="-1009650" y="317163"/>
            <a:ext cx="2515910" cy="445675"/>
            <a:chOff x="-114100" y="3577175"/>
            <a:chExt cx="858350" cy="445675"/>
          </a:xfrm>
        </p:grpSpPr>
        <p:sp>
          <p:nvSpPr>
            <p:cNvPr id="451" name="Google Shape;451;p27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7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" name="Google Shape;459;p27"/>
          <p:cNvGrpSpPr/>
          <p:nvPr/>
        </p:nvGrpSpPr>
        <p:grpSpPr>
          <a:xfrm>
            <a:off x="8631458" y="4347575"/>
            <a:ext cx="597525" cy="795925"/>
            <a:chOff x="8631458" y="4347575"/>
            <a:chExt cx="597525" cy="795925"/>
          </a:xfrm>
        </p:grpSpPr>
        <p:sp>
          <p:nvSpPr>
            <p:cNvPr id="460" name="Google Shape;460;p27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" name="Google Shape;462;p27"/>
          <p:cNvSpPr txBox="1">
            <a:spLocks noGrp="1"/>
          </p:cNvSpPr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6"/>
          <p:cNvGrpSpPr/>
          <p:nvPr/>
        </p:nvGrpSpPr>
        <p:grpSpPr>
          <a:xfrm>
            <a:off x="-519400" y="1250025"/>
            <a:ext cx="957625" cy="1202675"/>
            <a:chOff x="-519400" y="1326225"/>
            <a:chExt cx="957625" cy="1202675"/>
          </a:xfrm>
        </p:grpSpPr>
        <p:sp>
          <p:nvSpPr>
            <p:cNvPr id="111" name="Google Shape;111;p6"/>
            <p:cNvSpPr/>
            <p:nvPr/>
          </p:nvSpPr>
          <p:spPr>
            <a:xfrm rot="10800000" flipH="1">
              <a:off x="-519400" y="1402400"/>
              <a:ext cx="819300" cy="1126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 flipH="1">
              <a:off x="-219075" y="1326225"/>
              <a:ext cx="657300" cy="3435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8424002" y="4271933"/>
            <a:ext cx="914406" cy="541086"/>
            <a:chOff x="8934452" y="2424083"/>
            <a:chExt cx="914406" cy="541086"/>
          </a:xfrm>
        </p:grpSpPr>
        <p:sp>
          <p:nvSpPr>
            <p:cNvPr id="114" name="Google Shape;114;p6"/>
            <p:cNvSpPr/>
            <p:nvPr/>
          </p:nvSpPr>
          <p:spPr>
            <a:xfrm>
              <a:off x="9345950" y="2424083"/>
              <a:ext cx="337220" cy="445619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8934452" y="2759025"/>
              <a:ext cx="914406" cy="206143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6"/>
          <p:cNvSpPr txBox="1">
            <a:spLocks noGrp="1"/>
          </p:cNvSpPr>
          <p:nvPr>
            <p:ph type="title"/>
          </p:nvPr>
        </p:nvSpPr>
        <p:spPr>
          <a:xfrm>
            <a:off x="713225" y="310900"/>
            <a:ext cx="77175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7"/>
          <p:cNvGrpSpPr/>
          <p:nvPr/>
        </p:nvGrpSpPr>
        <p:grpSpPr>
          <a:xfrm flipH="1">
            <a:off x="4097850" y="3932163"/>
            <a:ext cx="2515910" cy="445675"/>
            <a:chOff x="-114100" y="3577175"/>
            <a:chExt cx="858350" cy="445675"/>
          </a:xfrm>
        </p:grpSpPr>
        <p:sp>
          <p:nvSpPr>
            <p:cNvPr id="120" name="Google Shape;120;p7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7"/>
          <p:cNvGrpSpPr/>
          <p:nvPr/>
        </p:nvGrpSpPr>
        <p:grpSpPr>
          <a:xfrm>
            <a:off x="-179055" y="-2149966"/>
            <a:ext cx="842454" cy="3529285"/>
            <a:chOff x="7739775" y="791441"/>
            <a:chExt cx="565975" cy="2371034"/>
          </a:xfrm>
        </p:grpSpPr>
        <p:sp>
          <p:nvSpPr>
            <p:cNvPr id="129" name="Google Shape;129;p7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7"/>
          <p:cNvSpPr/>
          <p:nvPr/>
        </p:nvSpPr>
        <p:spPr>
          <a:xfrm flipH="1">
            <a:off x="0" y="4347675"/>
            <a:ext cx="904200" cy="795900"/>
          </a:xfrm>
          <a:prstGeom prst="rect">
            <a:avLst/>
          </a:prstGeom>
          <a:solidFill>
            <a:schemeClr val="hlink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605570" y="4230738"/>
            <a:ext cx="440683" cy="440721"/>
          </a:xfrm>
          <a:custGeom>
            <a:avLst/>
            <a:gdLst/>
            <a:ahLst/>
            <a:cxnLst/>
            <a:rect l="l" t="t" r="r" b="b"/>
            <a:pathLst>
              <a:path w="5539" h="5540" fill="none" extrusionOk="0">
                <a:moveTo>
                  <a:pt x="0" y="1"/>
                </a:moveTo>
                <a:lnTo>
                  <a:pt x="5539" y="1"/>
                </a:lnTo>
                <a:lnTo>
                  <a:pt x="5539" y="5539"/>
                </a:lnTo>
                <a:lnTo>
                  <a:pt x="0" y="5539"/>
                </a:ln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268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713216" y="1243584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713225" y="2057400"/>
            <a:ext cx="30906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9"/>
          <p:cNvGrpSpPr/>
          <p:nvPr/>
        </p:nvGrpSpPr>
        <p:grpSpPr>
          <a:xfrm>
            <a:off x="808574" y="764988"/>
            <a:ext cx="2515910" cy="445675"/>
            <a:chOff x="-114100" y="3577175"/>
            <a:chExt cx="858350" cy="445675"/>
          </a:xfrm>
        </p:grpSpPr>
        <p:sp>
          <p:nvSpPr>
            <p:cNvPr id="165" name="Google Shape;165;p9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9"/>
          <p:cNvGrpSpPr/>
          <p:nvPr/>
        </p:nvGrpSpPr>
        <p:grpSpPr>
          <a:xfrm flipH="1">
            <a:off x="8488660" y="-2150041"/>
            <a:ext cx="842454" cy="3529285"/>
            <a:chOff x="7739775" y="791441"/>
            <a:chExt cx="565975" cy="2371034"/>
          </a:xfrm>
        </p:grpSpPr>
        <p:sp>
          <p:nvSpPr>
            <p:cNvPr id="174" name="Google Shape;174;p9"/>
            <p:cNvSpPr/>
            <p:nvPr/>
          </p:nvSpPr>
          <p:spPr>
            <a:xfrm>
              <a:off x="7852700" y="791441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9"/>
          <p:cNvSpPr/>
          <p:nvPr/>
        </p:nvSpPr>
        <p:spPr>
          <a:xfrm>
            <a:off x="8247859" y="4347600"/>
            <a:ext cx="904200" cy="79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 flipH="1">
            <a:off x="4982543" y="1243509"/>
            <a:ext cx="34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1"/>
          </p:nvPr>
        </p:nvSpPr>
        <p:spPr>
          <a:xfrm flipH="1">
            <a:off x="5348234" y="2057325"/>
            <a:ext cx="3090600" cy="16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5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15"/>
          <p:cNvGrpSpPr/>
          <p:nvPr/>
        </p:nvGrpSpPr>
        <p:grpSpPr>
          <a:xfrm flipH="1">
            <a:off x="281486" y="3623700"/>
            <a:ext cx="863479" cy="1519796"/>
            <a:chOff x="8522150" y="2810900"/>
            <a:chExt cx="580100" cy="1021025"/>
          </a:xfrm>
        </p:grpSpPr>
        <p:sp>
          <p:nvSpPr>
            <p:cNvPr id="243" name="Google Shape;243;p15"/>
            <p:cNvSpPr/>
            <p:nvPr/>
          </p:nvSpPr>
          <p:spPr>
            <a:xfrm>
              <a:off x="8590050" y="2937950"/>
              <a:ext cx="512200" cy="893975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8522150" y="2810900"/>
              <a:ext cx="255450" cy="254775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15"/>
          <p:cNvGrpSpPr/>
          <p:nvPr/>
        </p:nvGrpSpPr>
        <p:grpSpPr>
          <a:xfrm flipH="1">
            <a:off x="7959854" y="3543300"/>
            <a:ext cx="2515910" cy="445675"/>
            <a:chOff x="-114100" y="3577175"/>
            <a:chExt cx="858350" cy="445675"/>
          </a:xfrm>
        </p:grpSpPr>
        <p:sp>
          <p:nvSpPr>
            <p:cNvPr id="246" name="Google Shape;246;p15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15"/>
          <p:cNvGrpSpPr/>
          <p:nvPr/>
        </p:nvGrpSpPr>
        <p:grpSpPr>
          <a:xfrm flipH="1">
            <a:off x="-33911" y="-714903"/>
            <a:ext cx="842454" cy="3728010"/>
            <a:chOff x="7739775" y="657934"/>
            <a:chExt cx="565975" cy="2504541"/>
          </a:xfrm>
        </p:grpSpPr>
        <p:sp>
          <p:nvSpPr>
            <p:cNvPr id="255" name="Google Shape;255;p15"/>
            <p:cNvSpPr/>
            <p:nvPr/>
          </p:nvSpPr>
          <p:spPr>
            <a:xfrm>
              <a:off x="7852700" y="657934"/>
              <a:ext cx="453050" cy="1955975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7739775" y="1207150"/>
              <a:ext cx="226550" cy="1955325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3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6"/>
          <p:cNvGrpSpPr/>
          <p:nvPr/>
        </p:nvGrpSpPr>
        <p:grpSpPr>
          <a:xfrm>
            <a:off x="7788150" y="159363"/>
            <a:ext cx="863489" cy="1519795"/>
            <a:chOff x="8522143" y="2810900"/>
            <a:chExt cx="580107" cy="1021025"/>
          </a:xfrm>
        </p:grpSpPr>
        <p:sp>
          <p:nvSpPr>
            <p:cNvPr id="259" name="Google Shape;259;p16"/>
            <p:cNvSpPr/>
            <p:nvPr/>
          </p:nvSpPr>
          <p:spPr>
            <a:xfrm>
              <a:off x="8590050" y="2937950"/>
              <a:ext cx="512200" cy="893975"/>
            </a:xfrm>
            <a:custGeom>
              <a:avLst/>
              <a:gdLst/>
              <a:ahLst/>
              <a:cxnLst/>
              <a:rect l="l" t="t" r="r" b="b"/>
              <a:pathLst>
                <a:path w="20488" h="35759" extrusionOk="0">
                  <a:moveTo>
                    <a:pt x="0" y="0"/>
                  </a:moveTo>
                  <a:lnTo>
                    <a:pt x="0" y="35759"/>
                  </a:lnTo>
                  <a:lnTo>
                    <a:pt x="20487" y="35759"/>
                  </a:lnTo>
                  <a:lnTo>
                    <a:pt x="20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8522143" y="2810900"/>
              <a:ext cx="255450" cy="822847"/>
            </a:xfrm>
            <a:custGeom>
              <a:avLst/>
              <a:gdLst/>
              <a:ahLst/>
              <a:cxnLst/>
              <a:rect l="l" t="t" r="r" b="b"/>
              <a:pathLst>
                <a:path w="10218" h="10191" fill="none" extrusionOk="0">
                  <a:moveTo>
                    <a:pt x="1" y="1"/>
                  </a:moveTo>
                  <a:lnTo>
                    <a:pt x="10217" y="1"/>
                  </a:lnTo>
                  <a:lnTo>
                    <a:pt x="10217" y="10191"/>
                  </a:lnTo>
                  <a:lnTo>
                    <a:pt x="1" y="10191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    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179024" y="4538450"/>
            <a:ext cx="2515910" cy="445675"/>
            <a:chOff x="-114100" y="3577175"/>
            <a:chExt cx="858350" cy="445675"/>
          </a:xfrm>
        </p:grpSpPr>
        <p:sp>
          <p:nvSpPr>
            <p:cNvPr id="262" name="Google Shape;262;p16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16"/>
          <p:cNvGrpSpPr/>
          <p:nvPr/>
        </p:nvGrpSpPr>
        <p:grpSpPr>
          <a:xfrm>
            <a:off x="211077" y="1206964"/>
            <a:ext cx="843586" cy="836299"/>
            <a:chOff x="642539" y="644476"/>
            <a:chExt cx="843586" cy="836299"/>
          </a:xfrm>
        </p:grpSpPr>
        <p:sp>
          <p:nvSpPr>
            <p:cNvPr id="271" name="Google Shape;271;p16"/>
            <p:cNvSpPr/>
            <p:nvPr/>
          </p:nvSpPr>
          <p:spPr>
            <a:xfrm>
              <a:off x="733425" y="728075"/>
              <a:ext cx="752700" cy="752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642539" y="644476"/>
              <a:ext cx="206120" cy="206157"/>
            </a:xfrm>
            <a:custGeom>
              <a:avLst/>
              <a:gdLst/>
              <a:ahLst/>
              <a:cxnLst/>
              <a:rect l="l" t="t" r="r" b="b"/>
              <a:pathLst>
                <a:path w="5539" h="5540" fill="none" extrusionOk="0">
                  <a:moveTo>
                    <a:pt x="0" y="1"/>
                  </a:moveTo>
                  <a:lnTo>
                    <a:pt x="5539" y="1"/>
                  </a:lnTo>
                  <a:lnTo>
                    <a:pt x="5539" y="5539"/>
                  </a:lnTo>
                  <a:lnTo>
                    <a:pt x="0" y="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"/>
          <p:cNvSpPr/>
          <p:nvPr/>
        </p:nvSpPr>
        <p:spPr>
          <a:xfrm rot="-5400000">
            <a:off x="-1247824" y="2190755"/>
            <a:ext cx="2495400" cy="2495400"/>
          </a:xfrm>
          <a:prstGeom prst="ellipse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17"/>
          <p:cNvGrpSpPr/>
          <p:nvPr/>
        </p:nvGrpSpPr>
        <p:grpSpPr>
          <a:xfrm rot="-5400000">
            <a:off x="978289" y="3269468"/>
            <a:ext cx="487000" cy="1652075"/>
            <a:chOff x="747200" y="540000"/>
            <a:chExt cx="487000" cy="1652075"/>
          </a:xfrm>
        </p:grpSpPr>
        <p:sp>
          <p:nvSpPr>
            <p:cNvPr id="276" name="Google Shape;276;p17"/>
            <p:cNvSpPr/>
            <p:nvPr/>
          </p:nvSpPr>
          <p:spPr>
            <a:xfrm>
              <a:off x="796200" y="540000"/>
              <a:ext cx="438000" cy="13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747200" y="858575"/>
              <a:ext cx="206100" cy="133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" name="Google Shape;278;p17"/>
          <p:cNvGrpSpPr/>
          <p:nvPr/>
        </p:nvGrpSpPr>
        <p:grpSpPr>
          <a:xfrm rot="10800000">
            <a:off x="7835927" y="286870"/>
            <a:ext cx="2852211" cy="505262"/>
            <a:chOff x="-114100" y="3577175"/>
            <a:chExt cx="858350" cy="445675"/>
          </a:xfrm>
        </p:grpSpPr>
        <p:sp>
          <p:nvSpPr>
            <p:cNvPr id="279" name="Google Shape;279;p17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8"/>
          <p:cNvGrpSpPr/>
          <p:nvPr/>
        </p:nvGrpSpPr>
        <p:grpSpPr>
          <a:xfrm flipH="1">
            <a:off x="-1009650" y="317163"/>
            <a:ext cx="2515910" cy="445675"/>
            <a:chOff x="-114100" y="3577175"/>
            <a:chExt cx="858350" cy="445675"/>
          </a:xfrm>
        </p:grpSpPr>
        <p:sp>
          <p:nvSpPr>
            <p:cNvPr id="289" name="Google Shape;289;p18"/>
            <p:cNvSpPr/>
            <p:nvPr/>
          </p:nvSpPr>
          <p:spPr>
            <a:xfrm>
              <a:off x="-114100" y="35771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-114100" y="36410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-114100" y="3704900"/>
              <a:ext cx="858350" cy="0"/>
            </a:xfrm>
            <a:custGeom>
              <a:avLst/>
              <a:gdLst/>
              <a:ahLst/>
              <a:cxnLst/>
              <a:rect l="l" t="t" r="r" b="b"/>
              <a:pathLst>
                <a:path w="34334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-114100" y="37680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-114100" y="38319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-114100" y="389577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-114100" y="39596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1"/>
                  </a:moveTo>
                  <a:lnTo>
                    <a:pt x="34334" y="1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-114100" y="4022825"/>
              <a:ext cx="858350" cy="25"/>
            </a:xfrm>
            <a:custGeom>
              <a:avLst/>
              <a:gdLst/>
              <a:ahLst/>
              <a:cxnLst/>
              <a:rect l="l" t="t" r="r" b="b"/>
              <a:pathLst>
                <a:path w="34334" h="1" fill="none" extrusionOk="0">
                  <a:moveTo>
                    <a:pt x="0" y="0"/>
                  </a:moveTo>
                  <a:lnTo>
                    <a:pt x="34334" y="0"/>
                  </a:ln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" name="Google Shape;297;p18"/>
          <p:cNvGrpSpPr/>
          <p:nvPr/>
        </p:nvGrpSpPr>
        <p:grpSpPr>
          <a:xfrm>
            <a:off x="8631458" y="4347575"/>
            <a:ext cx="597525" cy="795925"/>
            <a:chOff x="8631458" y="4347575"/>
            <a:chExt cx="597525" cy="795925"/>
          </a:xfrm>
        </p:grpSpPr>
        <p:sp>
          <p:nvSpPr>
            <p:cNvPr id="298" name="Google Shape;298;p18"/>
            <p:cNvSpPr/>
            <p:nvPr/>
          </p:nvSpPr>
          <p:spPr>
            <a:xfrm flipH="1">
              <a:off x="8764883" y="4347575"/>
              <a:ext cx="464100" cy="79590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 flipH="1">
              <a:off x="8631458" y="4603500"/>
              <a:ext cx="314100" cy="5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1179600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ubTitle" idx="1"/>
          </p:nvPr>
        </p:nvSpPr>
        <p:spPr>
          <a:xfrm>
            <a:off x="1757048" y="1256211"/>
            <a:ext cx="2752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2"/>
          </p:nvPr>
        </p:nvSpPr>
        <p:spPr>
          <a:xfrm>
            <a:off x="1737350" y="3029972"/>
            <a:ext cx="27522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18"/>
          <p:cNvSpPr txBox="1">
            <a:spLocks noGrp="1"/>
          </p:cNvSpPr>
          <p:nvPr>
            <p:ph type="subTitle" idx="3"/>
          </p:nvPr>
        </p:nvSpPr>
        <p:spPr>
          <a:xfrm>
            <a:off x="4628264" y="1256211"/>
            <a:ext cx="2752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18"/>
          <p:cNvSpPr txBox="1">
            <a:spLocks noGrp="1"/>
          </p:cNvSpPr>
          <p:nvPr>
            <p:ph type="subTitle" idx="4"/>
          </p:nvPr>
        </p:nvSpPr>
        <p:spPr>
          <a:xfrm>
            <a:off x="4626865" y="3029972"/>
            <a:ext cx="27522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ubTitle" idx="5"/>
          </p:nvPr>
        </p:nvSpPr>
        <p:spPr>
          <a:xfrm>
            <a:off x="1755648" y="1865376"/>
            <a:ext cx="25146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8"/>
          <p:cNvSpPr txBox="1">
            <a:spLocks noGrp="1"/>
          </p:cNvSpPr>
          <p:nvPr>
            <p:ph type="subTitle" idx="6"/>
          </p:nvPr>
        </p:nvSpPr>
        <p:spPr>
          <a:xfrm>
            <a:off x="1755648" y="3593592"/>
            <a:ext cx="25146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18"/>
          <p:cNvSpPr txBox="1">
            <a:spLocks noGrp="1"/>
          </p:cNvSpPr>
          <p:nvPr>
            <p:ph type="subTitle" idx="7"/>
          </p:nvPr>
        </p:nvSpPr>
        <p:spPr>
          <a:xfrm>
            <a:off x="4864608" y="1865376"/>
            <a:ext cx="25146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subTitle" idx="8"/>
          </p:nvPr>
        </p:nvSpPr>
        <p:spPr>
          <a:xfrm>
            <a:off x="4809744" y="3593592"/>
            <a:ext cx="25146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title" idx="9" hasCustomPrompt="1"/>
          </p:nvPr>
        </p:nvSpPr>
        <p:spPr>
          <a:xfrm>
            <a:off x="557784" y="1581912"/>
            <a:ext cx="1124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18"/>
          <p:cNvSpPr txBox="1">
            <a:spLocks noGrp="1"/>
          </p:cNvSpPr>
          <p:nvPr>
            <p:ph type="title" idx="13" hasCustomPrompt="1"/>
          </p:nvPr>
        </p:nvSpPr>
        <p:spPr>
          <a:xfrm>
            <a:off x="557784" y="3300984"/>
            <a:ext cx="1124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18"/>
          <p:cNvSpPr txBox="1">
            <a:spLocks noGrp="1"/>
          </p:cNvSpPr>
          <p:nvPr>
            <p:ph type="title" idx="14" hasCustomPrompt="1"/>
          </p:nvPr>
        </p:nvSpPr>
        <p:spPr>
          <a:xfrm>
            <a:off x="7461504" y="1581912"/>
            <a:ext cx="1124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18"/>
          <p:cNvSpPr txBox="1">
            <a:spLocks noGrp="1"/>
          </p:cNvSpPr>
          <p:nvPr>
            <p:ph type="title" idx="15" hasCustomPrompt="1"/>
          </p:nvPr>
        </p:nvSpPr>
        <p:spPr>
          <a:xfrm>
            <a:off x="7461504" y="3300984"/>
            <a:ext cx="1124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ammersmith One"/>
              <a:buNone/>
              <a:defRPr sz="4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Hammersmith One"/>
              <a:buNone/>
              <a:defRPr sz="300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5990"/>
            <a:ext cx="7717500" cy="3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○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800"/>
              <a:buFont typeface="Roboto"/>
              <a:buChar char="■"/>
              <a:def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9" r:id="rId5"/>
    <p:sldLayoutId id="2147483661" r:id="rId6"/>
    <p:sldLayoutId id="2147483662" r:id="rId7"/>
    <p:sldLayoutId id="2147483663" r:id="rId8"/>
    <p:sldLayoutId id="2147483664" r:id="rId9"/>
    <p:sldLayoutId id="2147483669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1"/>
          <p:cNvSpPr txBox="1">
            <a:spLocks noGrp="1"/>
          </p:cNvSpPr>
          <p:nvPr>
            <p:ph type="ctrTitle"/>
          </p:nvPr>
        </p:nvSpPr>
        <p:spPr>
          <a:xfrm>
            <a:off x="-122663" y="-751840"/>
            <a:ext cx="7685651" cy="2618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u="sng" dirty="0"/>
              <a:t>    Presentation</a:t>
            </a:r>
          </a:p>
        </p:txBody>
      </p:sp>
      <p:sp>
        <p:nvSpPr>
          <p:cNvPr id="495" name="Google Shape;495;p31"/>
          <p:cNvSpPr txBox="1">
            <a:spLocks noGrp="1"/>
          </p:cNvSpPr>
          <p:nvPr>
            <p:ph type="subTitle" idx="1"/>
          </p:nvPr>
        </p:nvSpPr>
        <p:spPr>
          <a:xfrm>
            <a:off x="2637264" y="1713609"/>
            <a:ext cx="4142678" cy="202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tx2">
                    <a:lumMod val="25000"/>
                  </a:schemeClr>
                </a:solidFill>
              </a:rPr>
              <a:t>Group-F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</a:rPr>
              <a:t>The Law of demand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</a:rPr>
              <a:t>         and its existence</a:t>
            </a:r>
            <a:endParaRPr lang="en-US" sz="3200" b="1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6B450E-56A0-49CD-9C56-113711A4D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26842"/>
              </p:ext>
            </p:extLst>
          </p:nvPr>
        </p:nvGraphicFramePr>
        <p:xfrm>
          <a:off x="1603375" y="799064"/>
          <a:ext cx="5937250" cy="1180722"/>
        </p:xfrm>
        <a:graphic>
          <a:graphicData uri="http://schemas.openxmlformats.org/drawingml/2006/table">
            <a:tbl>
              <a:tblPr firstRow="1" firstCol="1" bandRow="1">
                <a:tableStyleId>{266CED21-9CD0-4AF9-A995-64C15860E0EC}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82855354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4146612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effectLst/>
                        </a:rPr>
                        <a:t>Price of Product X (taka)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Quantity demand (kg)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36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effectLst/>
                        </a:rPr>
                        <a:t>15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20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451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20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10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2463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25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6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4603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30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effectLst/>
                        </a:rPr>
                        <a:t>4</a:t>
                      </a:r>
                      <a:endParaRPr lang="en-US" sz="110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723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effectLst/>
                        </a:rPr>
                        <a:t>35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accent4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7754886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322249BA-775B-4141-B92E-0A13E204A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152733"/>
            <a:ext cx="47211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schedule and graph Chart Explanation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D3CDF-3084-4F3B-9291-468CAAEA056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0" b="27207"/>
          <a:stretch/>
        </p:blipFill>
        <p:spPr bwMode="auto">
          <a:xfrm>
            <a:off x="2202815" y="2209422"/>
            <a:ext cx="4738370" cy="285787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42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8"/>
          <p:cNvSpPr txBox="1">
            <a:spLocks noGrp="1"/>
          </p:cNvSpPr>
          <p:nvPr>
            <p:ph type="title"/>
          </p:nvPr>
        </p:nvSpPr>
        <p:spPr>
          <a:xfrm>
            <a:off x="621102" y="161985"/>
            <a:ext cx="8130073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3200" b="1" i="0" u="sng" dirty="0">
                <a:solidFill>
                  <a:schemeClr val="tx2">
                    <a:lumMod val="25000"/>
                  </a:schemeClr>
                </a:solidFill>
                <a:effectLst/>
                <a:latin typeface="Work sans"/>
              </a:rPr>
              <a:t>     Q&amp;A Discussion     .</a:t>
            </a:r>
          </a:p>
        </p:txBody>
      </p:sp>
      <p:sp>
        <p:nvSpPr>
          <p:cNvPr id="687" name="Google Shape;687;p48"/>
          <p:cNvSpPr txBox="1"/>
          <p:nvPr/>
        </p:nvSpPr>
        <p:spPr>
          <a:xfrm>
            <a:off x="-23552" y="1317852"/>
            <a:ext cx="1907808" cy="1180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Invite for ask question</a:t>
            </a:r>
            <a:endParaRPr sz="2400" dirty="0">
              <a:solidFill>
                <a:schemeClr val="accent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689" name="Google Shape;689;p48"/>
          <p:cNvSpPr txBox="1"/>
          <p:nvPr/>
        </p:nvSpPr>
        <p:spPr>
          <a:xfrm>
            <a:off x="464213" y="3214847"/>
            <a:ext cx="1744931" cy="5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Discussion</a:t>
            </a:r>
            <a:endParaRPr sz="2400" dirty="0">
              <a:solidFill>
                <a:schemeClr val="accent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691" name="Google Shape;691;p48"/>
          <p:cNvSpPr txBox="1"/>
          <p:nvPr/>
        </p:nvSpPr>
        <p:spPr>
          <a:xfrm>
            <a:off x="3838880" y="3216949"/>
            <a:ext cx="1620757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Q&amp;A </a:t>
            </a:r>
            <a:endParaRPr sz="2400" dirty="0">
              <a:solidFill>
                <a:schemeClr val="accent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692" name="Google Shape;692;p48"/>
          <p:cNvSpPr/>
          <p:nvPr/>
        </p:nvSpPr>
        <p:spPr>
          <a:xfrm>
            <a:off x="2665986" y="1757435"/>
            <a:ext cx="1371146" cy="1199882"/>
          </a:xfrm>
          <a:prstGeom prst="ellipse">
            <a:avLst/>
          </a:prstGeom>
          <a:noFill/>
          <a:ln w="3810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8"/>
          <p:cNvSpPr/>
          <p:nvPr/>
        </p:nvSpPr>
        <p:spPr>
          <a:xfrm>
            <a:off x="2148784" y="1385825"/>
            <a:ext cx="811080" cy="872087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8"/>
          <p:cNvSpPr/>
          <p:nvPr/>
        </p:nvSpPr>
        <p:spPr>
          <a:xfrm rot="-2025368">
            <a:off x="2252702" y="2647361"/>
            <a:ext cx="826568" cy="853998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8"/>
          <p:cNvSpPr/>
          <p:nvPr/>
        </p:nvSpPr>
        <p:spPr>
          <a:xfrm>
            <a:off x="3499825" y="1903426"/>
            <a:ext cx="1037951" cy="982834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6" name="Google Shape;696;p48"/>
          <p:cNvCxnSpPr>
            <a:cxnSpLocks/>
          </p:cNvCxnSpPr>
          <p:nvPr/>
        </p:nvCxnSpPr>
        <p:spPr>
          <a:xfrm rot="10800000">
            <a:off x="1772303" y="1790298"/>
            <a:ext cx="4401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7" name="Google Shape;697;p48"/>
          <p:cNvCxnSpPr>
            <a:cxnSpLocks/>
          </p:cNvCxnSpPr>
          <p:nvPr/>
        </p:nvCxnSpPr>
        <p:spPr>
          <a:xfrm>
            <a:off x="4290096" y="2844741"/>
            <a:ext cx="118868" cy="330188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48"/>
          <p:cNvCxnSpPr>
            <a:cxnSpLocks/>
          </p:cNvCxnSpPr>
          <p:nvPr/>
        </p:nvCxnSpPr>
        <p:spPr>
          <a:xfrm flipH="1" flipV="1">
            <a:off x="1768579" y="3165287"/>
            <a:ext cx="785745" cy="9642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9" name="Google Shape;699;p48"/>
          <p:cNvGrpSpPr/>
          <p:nvPr/>
        </p:nvGrpSpPr>
        <p:grpSpPr>
          <a:xfrm>
            <a:off x="2294154" y="1640345"/>
            <a:ext cx="479004" cy="477530"/>
            <a:chOff x="3511584" y="3736292"/>
            <a:chExt cx="362223" cy="361108"/>
          </a:xfrm>
        </p:grpSpPr>
        <p:sp>
          <p:nvSpPr>
            <p:cNvPr id="700" name="Google Shape;700;p48"/>
            <p:cNvSpPr/>
            <p:nvPr/>
          </p:nvSpPr>
          <p:spPr>
            <a:xfrm>
              <a:off x="3511584" y="3736292"/>
              <a:ext cx="362223" cy="361108"/>
            </a:xfrm>
            <a:custGeom>
              <a:avLst/>
              <a:gdLst/>
              <a:ahLst/>
              <a:cxnLst/>
              <a:rect l="l" t="t" r="r" b="b"/>
              <a:pathLst>
                <a:path w="11371" h="11336" extrusionOk="0">
                  <a:moveTo>
                    <a:pt x="1381" y="346"/>
                  </a:moveTo>
                  <a:cubicBezTo>
                    <a:pt x="1846" y="358"/>
                    <a:pt x="2262" y="715"/>
                    <a:pt x="2358" y="1191"/>
                  </a:cubicBezTo>
                  <a:lnTo>
                    <a:pt x="1881" y="1191"/>
                  </a:lnTo>
                  <a:cubicBezTo>
                    <a:pt x="1786" y="1191"/>
                    <a:pt x="1715" y="1263"/>
                    <a:pt x="1715" y="1358"/>
                  </a:cubicBezTo>
                  <a:cubicBezTo>
                    <a:pt x="1715" y="1727"/>
                    <a:pt x="1417" y="2025"/>
                    <a:pt x="1048" y="2025"/>
                  </a:cubicBezTo>
                  <a:cubicBezTo>
                    <a:pt x="667" y="2025"/>
                    <a:pt x="369" y="1727"/>
                    <a:pt x="369" y="1358"/>
                  </a:cubicBezTo>
                  <a:cubicBezTo>
                    <a:pt x="369" y="798"/>
                    <a:pt x="822" y="346"/>
                    <a:pt x="1381" y="346"/>
                  </a:cubicBezTo>
                  <a:close/>
                  <a:moveTo>
                    <a:pt x="2358" y="1537"/>
                  </a:moveTo>
                  <a:lnTo>
                    <a:pt x="2358" y="2037"/>
                  </a:lnTo>
                  <a:lnTo>
                    <a:pt x="1774" y="2037"/>
                  </a:lnTo>
                  <a:cubicBezTo>
                    <a:pt x="1893" y="1906"/>
                    <a:pt x="1977" y="1727"/>
                    <a:pt x="2012" y="1537"/>
                  </a:cubicBezTo>
                  <a:close/>
                  <a:moveTo>
                    <a:pt x="9109" y="4489"/>
                  </a:moveTo>
                  <a:lnTo>
                    <a:pt x="9109" y="4489"/>
                  </a:lnTo>
                  <a:cubicBezTo>
                    <a:pt x="8739" y="5049"/>
                    <a:pt x="8287" y="5585"/>
                    <a:pt x="7787" y="6085"/>
                  </a:cubicBezTo>
                  <a:cubicBezTo>
                    <a:pt x="7275" y="6597"/>
                    <a:pt x="6739" y="7037"/>
                    <a:pt x="6192" y="7406"/>
                  </a:cubicBezTo>
                  <a:cubicBezTo>
                    <a:pt x="6584" y="6859"/>
                    <a:pt x="7013" y="6323"/>
                    <a:pt x="7513" y="5823"/>
                  </a:cubicBezTo>
                  <a:cubicBezTo>
                    <a:pt x="8025" y="5311"/>
                    <a:pt x="8561" y="4870"/>
                    <a:pt x="9109" y="4489"/>
                  </a:cubicBezTo>
                  <a:close/>
                  <a:moveTo>
                    <a:pt x="4036" y="9359"/>
                  </a:moveTo>
                  <a:cubicBezTo>
                    <a:pt x="4346" y="9359"/>
                    <a:pt x="4620" y="9573"/>
                    <a:pt x="4691" y="9871"/>
                  </a:cubicBezTo>
                  <a:lnTo>
                    <a:pt x="3382" y="9871"/>
                  </a:lnTo>
                  <a:cubicBezTo>
                    <a:pt x="3453" y="9573"/>
                    <a:pt x="3727" y="9359"/>
                    <a:pt x="4036" y="9359"/>
                  </a:cubicBezTo>
                  <a:close/>
                  <a:moveTo>
                    <a:pt x="10359" y="9359"/>
                  </a:moveTo>
                  <a:cubicBezTo>
                    <a:pt x="10728" y="9359"/>
                    <a:pt x="11025" y="9657"/>
                    <a:pt x="11025" y="10026"/>
                  </a:cubicBezTo>
                  <a:cubicBezTo>
                    <a:pt x="11025" y="10597"/>
                    <a:pt x="10585" y="11038"/>
                    <a:pt x="10037" y="11038"/>
                  </a:cubicBezTo>
                  <a:lnTo>
                    <a:pt x="4584" y="11038"/>
                  </a:lnTo>
                  <a:cubicBezTo>
                    <a:pt x="4870" y="10788"/>
                    <a:pt x="5037" y="10431"/>
                    <a:pt x="5037" y="10026"/>
                  </a:cubicBezTo>
                  <a:cubicBezTo>
                    <a:pt x="5037" y="9776"/>
                    <a:pt x="4929" y="9538"/>
                    <a:pt x="4775" y="9359"/>
                  </a:cubicBezTo>
                  <a:close/>
                  <a:moveTo>
                    <a:pt x="1346" y="1"/>
                  </a:moveTo>
                  <a:cubicBezTo>
                    <a:pt x="596" y="1"/>
                    <a:pt x="0" y="596"/>
                    <a:pt x="0" y="1334"/>
                  </a:cubicBezTo>
                  <a:cubicBezTo>
                    <a:pt x="0" y="1906"/>
                    <a:pt x="465" y="2346"/>
                    <a:pt x="1012" y="2346"/>
                  </a:cubicBezTo>
                  <a:lnTo>
                    <a:pt x="2358" y="2346"/>
                  </a:lnTo>
                  <a:lnTo>
                    <a:pt x="2358" y="7514"/>
                  </a:lnTo>
                  <a:cubicBezTo>
                    <a:pt x="2358" y="7609"/>
                    <a:pt x="2429" y="7680"/>
                    <a:pt x="2512" y="7680"/>
                  </a:cubicBezTo>
                  <a:cubicBezTo>
                    <a:pt x="2608" y="7680"/>
                    <a:pt x="2679" y="7609"/>
                    <a:pt x="2679" y="7514"/>
                  </a:cubicBezTo>
                  <a:lnTo>
                    <a:pt x="2679" y="1334"/>
                  </a:lnTo>
                  <a:cubicBezTo>
                    <a:pt x="2679" y="929"/>
                    <a:pt x="2501" y="572"/>
                    <a:pt x="2239" y="322"/>
                  </a:cubicBezTo>
                  <a:lnTo>
                    <a:pt x="7680" y="322"/>
                  </a:lnTo>
                  <a:cubicBezTo>
                    <a:pt x="8227" y="322"/>
                    <a:pt x="8680" y="775"/>
                    <a:pt x="8680" y="1334"/>
                  </a:cubicBezTo>
                  <a:lnTo>
                    <a:pt x="8680" y="2870"/>
                  </a:lnTo>
                  <a:cubicBezTo>
                    <a:pt x="8192" y="3108"/>
                    <a:pt x="7739" y="3430"/>
                    <a:pt x="7358" y="3811"/>
                  </a:cubicBezTo>
                  <a:cubicBezTo>
                    <a:pt x="6549" y="4608"/>
                    <a:pt x="6537" y="5192"/>
                    <a:pt x="6525" y="6144"/>
                  </a:cubicBezTo>
                  <a:lnTo>
                    <a:pt x="6525" y="6394"/>
                  </a:lnTo>
                  <a:cubicBezTo>
                    <a:pt x="6132" y="6859"/>
                    <a:pt x="5811" y="7347"/>
                    <a:pt x="5513" y="7847"/>
                  </a:cubicBezTo>
                  <a:cubicBezTo>
                    <a:pt x="5465" y="7907"/>
                    <a:pt x="5477" y="7990"/>
                    <a:pt x="5537" y="8049"/>
                  </a:cubicBezTo>
                  <a:cubicBezTo>
                    <a:pt x="5572" y="8085"/>
                    <a:pt x="5608" y="8097"/>
                    <a:pt x="5656" y="8097"/>
                  </a:cubicBezTo>
                  <a:cubicBezTo>
                    <a:pt x="5691" y="8097"/>
                    <a:pt x="5715" y="8097"/>
                    <a:pt x="5751" y="8061"/>
                  </a:cubicBezTo>
                  <a:cubicBezTo>
                    <a:pt x="6251" y="7776"/>
                    <a:pt x="6727" y="7442"/>
                    <a:pt x="7192" y="7049"/>
                  </a:cubicBezTo>
                  <a:lnTo>
                    <a:pt x="7442" y="7049"/>
                  </a:lnTo>
                  <a:cubicBezTo>
                    <a:pt x="7930" y="7037"/>
                    <a:pt x="8323" y="7037"/>
                    <a:pt x="8692" y="6918"/>
                  </a:cubicBezTo>
                  <a:lnTo>
                    <a:pt x="8692" y="9002"/>
                  </a:lnTo>
                  <a:lnTo>
                    <a:pt x="4036" y="9002"/>
                  </a:lnTo>
                  <a:cubicBezTo>
                    <a:pt x="3465" y="9002"/>
                    <a:pt x="3024" y="9466"/>
                    <a:pt x="3024" y="10014"/>
                  </a:cubicBezTo>
                  <a:cubicBezTo>
                    <a:pt x="3024" y="10097"/>
                    <a:pt x="3096" y="10181"/>
                    <a:pt x="3191" y="10181"/>
                  </a:cubicBezTo>
                  <a:lnTo>
                    <a:pt x="4691" y="10181"/>
                  </a:lnTo>
                  <a:cubicBezTo>
                    <a:pt x="4620" y="10657"/>
                    <a:pt x="4203" y="11014"/>
                    <a:pt x="3691" y="11014"/>
                  </a:cubicBezTo>
                  <a:cubicBezTo>
                    <a:pt x="3144" y="11014"/>
                    <a:pt x="2679" y="10562"/>
                    <a:pt x="2679" y="10002"/>
                  </a:cubicBezTo>
                  <a:lnTo>
                    <a:pt x="2679" y="8168"/>
                  </a:lnTo>
                  <a:cubicBezTo>
                    <a:pt x="2679" y="8085"/>
                    <a:pt x="2608" y="8002"/>
                    <a:pt x="2512" y="8002"/>
                  </a:cubicBezTo>
                  <a:cubicBezTo>
                    <a:pt x="2429" y="8002"/>
                    <a:pt x="2358" y="8085"/>
                    <a:pt x="2358" y="8168"/>
                  </a:cubicBezTo>
                  <a:lnTo>
                    <a:pt x="2358" y="10002"/>
                  </a:lnTo>
                  <a:cubicBezTo>
                    <a:pt x="2358" y="10740"/>
                    <a:pt x="2953" y="11335"/>
                    <a:pt x="3691" y="11335"/>
                  </a:cubicBezTo>
                  <a:lnTo>
                    <a:pt x="10013" y="11335"/>
                  </a:lnTo>
                  <a:cubicBezTo>
                    <a:pt x="10764" y="11335"/>
                    <a:pt x="11359" y="10740"/>
                    <a:pt x="11359" y="10002"/>
                  </a:cubicBezTo>
                  <a:cubicBezTo>
                    <a:pt x="11371" y="9478"/>
                    <a:pt x="10930" y="9038"/>
                    <a:pt x="10359" y="9038"/>
                  </a:cubicBezTo>
                  <a:lnTo>
                    <a:pt x="9025" y="9038"/>
                  </a:lnTo>
                  <a:lnTo>
                    <a:pt x="9025" y="6811"/>
                  </a:lnTo>
                  <a:cubicBezTo>
                    <a:pt x="9263" y="6692"/>
                    <a:pt x="9513" y="6513"/>
                    <a:pt x="9775" y="6252"/>
                  </a:cubicBezTo>
                  <a:cubicBezTo>
                    <a:pt x="10013" y="6013"/>
                    <a:pt x="10228" y="5763"/>
                    <a:pt x="10406" y="5478"/>
                  </a:cubicBezTo>
                  <a:cubicBezTo>
                    <a:pt x="10430" y="5430"/>
                    <a:pt x="10430" y="5370"/>
                    <a:pt x="10418" y="5311"/>
                  </a:cubicBezTo>
                  <a:cubicBezTo>
                    <a:pt x="10394" y="5251"/>
                    <a:pt x="10347" y="5228"/>
                    <a:pt x="10299" y="5204"/>
                  </a:cubicBezTo>
                  <a:lnTo>
                    <a:pt x="9894" y="5132"/>
                  </a:lnTo>
                  <a:cubicBezTo>
                    <a:pt x="10728" y="4489"/>
                    <a:pt x="11264" y="3525"/>
                    <a:pt x="11323" y="2465"/>
                  </a:cubicBezTo>
                  <a:lnTo>
                    <a:pt x="11323" y="2453"/>
                  </a:lnTo>
                  <a:cubicBezTo>
                    <a:pt x="11323" y="2406"/>
                    <a:pt x="11311" y="2358"/>
                    <a:pt x="11287" y="2322"/>
                  </a:cubicBezTo>
                  <a:cubicBezTo>
                    <a:pt x="11252" y="2287"/>
                    <a:pt x="11204" y="2275"/>
                    <a:pt x="11145" y="2275"/>
                  </a:cubicBezTo>
                  <a:cubicBezTo>
                    <a:pt x="10764" y="2311"/>
                    <a:pt x="10394" y="2346"/>
                    <a:pt x="10037" y="2430"/>
                  </a:cubicBezTo>
                  <a:cubicBezTo>
                    <a:pt x="9942" y="2442"/>
                    <a:pt x="9882" y="2525"/>
                    <a:pt x="9894" y="2620"/>
                  </a:cubicBezTo>
                  <a:cubicBezTo>
                    <a:pt x="9916" y="2696"/>
                    <a:pt x="9988" y="2753"/>
                    <a:pt x="10073" y="2753"/>
                  </a:cubicBezTo>
                  <a:cubicBezTo>
                    <a:pt x="10080" y="2753"/>
                    <a:pt x="10089" y="2752"/>
                    <a:pt x="10097" y="2751"/>
                  </a:cubicBezTo>
                  <a:cubicBezTo>
                    <a:pt x="10371" y="2692"/>
                    <a:pt x="10656" y="2644"/>
                    <a:pt x="10966" y="2620"/>
                  </a:cubicBezTo>
                  <a:lnTo>
                    <a:pt x="10966" y="2620"/>
                  </a:lnTo>
                  <a:cubicBezTo>
                    <a:pt x="10847" y="3632"/>
                    <a:pt x="10275" y="4537"/>
                    <a:pt x="9382" y="5073"/>
                  </a:cubicBezTo>
                  <a:lnTo>
                    <a:pt x="9359" y="5085"/>
                  </a:lnTo>
                  <a:cubicBezTo>
                    <a:pt x="9299" y="5120"/>
                    <a:pt x="9275" y="5192"/>
                    <a:pt x="9287" y="5263"/>
                  </a:cubicBezTo>
                  <a:cubicBezTo>
                    <a:pt x="9299" y="5347"/>
                    <a:pt x="9359" y="5382"/>
                    <a:pt x="9418" y="5406"/>
                  </a:cubicBezTo>
                  <a:lnTo>
                    <a:pt x="9978" y="5490"/>
                  </a:lnTo>
                  <a:cubicBezTo>
                    <a:pt x="9835" y="5668"/>
                    <a:pt x="9692" y="5847"/>
                    <a:pt x="9525" y="6002"/>
                  </a:cubicBezTo>
                  <a:cubicBezTo>
                    <a:pt x="8870" y="6656"/>
                    <a:pt x="8406" y="6716"/>
                    <a:pt x="7573" y="6728"/>
                  </a:cubicBezTo>
                  <a:cubicBezTo>
                    <a:pt x="7727" y="6597"/>
                    <a:pt x="7870" y="6454"/>
                    <a:pt x="8013" y="6311"/>
                  </a:cubicBezTo>
                  <a:cubicBezTo>
                    <a:pt x="8728" y="5597"/>
                    <a:pt x="9299" y="4835"/>
                    <a:pt x="9775" y="4037"/>
                  </a:cubicBezTo>
                  <a:cubicBezTo>
                    <a:pt x="9823" y="3977"/>
                    <a:pt x="9811" y="3882"/>
                    <a:pt x="9751" y="3823"/>
                  </a:cubicBezTo>
                  <a:cubicBezTo>
                    <a:pt x="9718" y="3789"/>
                    <a:pt x="9681" y="3774"/>
                    <a:pt x="9639" y="3774"/>
                  </a:cubicBezTo>
                  <a:cubicBezTo>
                    <a:pt x="9608" y="3774"/>
                    <a:pt x="9574" y="3783"/>
                    <a:pt x="9537" y="3799"/>
                  </a:cubicBezTo>
                  <a:cubicBezTo>
                    <a:pt x="8739" y="4251"/>
                    <a:pt x="7966" y="4847"/>
                    <a:pt x="7263" y="5561"/>
                  </a:cubicBezTo>
                  <a:cubicBezTo>
                    <a:pt x="7120" y="5716"/>
                    <a:pt x="6977" y="5847"/>
                    <a:pt x="6846" y="6002"/>
                  </a:cubicBezTo>
                  <a:cubicBezTo>
                    <a:pt x="6882" y="5168"/>
                    <a:pt x="6918" y="4704"/>
                    <a:pt x="7573" y="4049"/>
                  </a:cubicBezTo>
                  <a:cubicBezTo>
                    <a:pt x="8085" y="3537"/>
                    <a:pt x="8728" y="3156"/>
                    <a:pt x="9454" y="2906"/>
                  </a:cubicBezTo>
                  <a:cubicBezTo>
                    <a:pt x="9537" y="2870"/>
                    <a:pt x="9585" y="2787"/>
                    <a:pt x="9561" y="2692"/>
                  </a:cubicBezTo>
                  <a:cubicBezTo>
                    <a:pt x="9531" y="2623"/>
                    <a:pt x="9470" y="2578"/>
                    <a:pt x="9395" y="2578"/>
                  </a:cubicBezTo>
                  <a:cubicBezTo>
                    <a:pt x="9379" y="2578"/>
                    <a:pt x="9363" y="2580"/>
                    <a:pt x="9347" y="2584"/>
                  </a:cubicBezTo>
                  <a:cubicBezTo>
                    <a:pt x="9228" y="2632"/>
                    <a:pt x="9109" y="2680"/>
                    <a:pt x="9001" y="2715"/>
                  </a:cubicBezTo>
                  <a:lnTo>
                    <a:pt x="9001" y="1334"/>
                  </a:lnTo>
                  <a:cubicBezTo>
                    <a:pt x="9001" y="596"/>
                    <a:pt x="8406" y="1"/>
                    <a:pt x="7668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8"/>
            <p:cNvSpPr/>
            <p:nvPr/>
          </p:nvSpPr>
          <p:spPr>
            <a:xfrm>
              <a:off x="3618450" y="3879112"/>
              <a:ext cx="157045" cy="24688"/>
            </a:xfrm>
            <a:custGeom>
              <a:avLst/>
              <a:gdLst/>
              <a:ahLst/>
              <a:cxnLst/>
              <a:rect l="l" t="t" r="r" b="b"/>
              <a:pathLst>
                <a:path w="4930" h="775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55" y="334"/>
                  </a:cubicBezTo>
                  <a:cubicBezTo>
                    <a:pt x="322" y="334"/>
                    <a:pt x="381" y="405"/>
                    <a:pt x="500" y="512"/>
                  </a:cubicBezTo>
                  <a:cubicBezTo>
                    <a:pt x="619" y="631"/>
                    <a:pt x="786" y="774"/>
                    <a:pt x="1084" y="774"/>
                  </a:cubicBezTo>
                  <a:cubicBezTo>
                    <a:pt x="1381" y="774"/>
                    <a:pt x="1524" y="631"/>
                    <a:pt x="1667" y="512"/>
                  </a:cubicBezTo>
                  <a:cubicBezTo>
                    <a:pt x="1762" y="405"/>
                    <a:pt x="1846" y="334"/>
                    <a:pt x="2000" y="334"/>
                  </a:cubicBezTo>
                  <a:cubicBezTo>
                    <a:pt x="2167" y="334"/>
                    <a:pt x="2227" y="405"/>
                    <a:pt x="2346" y="512"/>
                  </a:cubicBezTo>
                  <a:cubicBezTo>
                    <a:pt x="2465" y="631"/>
                    <a:pt x="2631" y="774"/>
                    <a:pt x="2929" y="774"/>
                  </a:cubicBezTo>
                  <a:cubicBezTo>
                    <a:pt x="3227" y="774"/>
                    <a:pt x="3370" y="631"/>
                    <a:pt x="3501" y="512"/>
                  </a:cubicBezTo>
                  <a:cubicBezTo>
                    <a:pt x="3608" y="405"/>
                    <a:pt x="3679" y="334"/>
                    <a:pt x="3846" y="334"/>
                  </a:cubicBezTo>
                  <a:cubicBezTo>
                    <a:pt x="4013" y="334"/>
                    <a:pt x="4072" y="405"/>
                    <a:pt x="4191" y="512"/>
                  </a:cubicBezTo>
                  <a:cubicBezTo>
                    <a:pt x="4310" y="631"/>
                    <a:pt x="4477" y="774"/>
                    <a:pt x="4775" y="774"/>
                  </a:cubicBezTo>
                  <a:cubicBezTo>
                    <a:pt x="4858" y="774"/>
                    <a:pt x="4929" y="703"/>
                    <a:pt x="4929" y="607"/>
                  </a:cubicBezTo>
                  <a:cubicBezTo>
                    <a:pt x="4929" y="524"/>
                    <a:pt x="4858" y="453"/>
                    <a:pt x="4775" y="453"/>
                  </a:cubicBezTo>
                  <a:cubicBezTo>
                    <a:pt x="4608" y="453"/>
                    <a:pt x="4548" y="369"/>
                    <a:pt x="4429" y="274"/>
                  </a:cubicBezTo>
                  <a:cubicBezTo>
                    <a:pt x="4310" y="155"/>
                    <a:pt x="4144" y="0"/>
                    <a:pt x="3846" y="0"/>
                  </a:cubicBezTo>
                  <a:cubicBezTo>
                    <a:pt x="3548" y="0"/>
                    <a:pt x="3405" y="155"/>
                    <a:pt x="3263" y="274"/>
                  </a:cubicBezTo>
                  <a:cubicBezTo>
                    <a:pt x="3167" y="369"/>
                    <a:pt x="3084" y="453"/>
                    <a:pt x="2929" y="453"/>
                  </a:cubicBezTo>
                  <a:cubicBezTo>
                    <a:pt x="2762" y="453"/>
                    <a:pt x="2703" y="369"/>
                    <a:pt x="2584" y="274"/>
                  </a:cubicBezTo>
                  <a:cubicBezTo>
                    <a:pt x="2465" y="155"/>
                    <a:pt x="2298" y="0"/>
                    <a:pt x="2000" y="0"/>
                  </a:cubicBezTo>
                  <a:cubicBezTo>
                    <a:pt x="1703" y="0"/>
                    <a:pt x="1560" y="155"/>
                    <a:pt x="1417" y="274"/>
                  </a:cubicBezTo>
                  <a:cubicBezTo>
                    <a:pt x="1322" y="369"/>
                    <a:pt x="1238" y="453"/>
                    <a:pt x="1084" y="453"/>
                  </a:cubicBezTo>
                  <a:cubicBezTo>
                    <a:pt x="917" y="453"/>
                    <a:pt x="857" y="369"/>
                    <a:pt x="738" y="274"/>
                  </a:cubicBezTo>
                  <a:cubicBezTo>
                    <a:pt x="619" y="155"/>
                    <a:pt x="453" y="0"/>
                    <a:pt x="155" y="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8"/>
            <p:cNvSpPr/>
            <p:nvPr/>
          </p:nvSpPr>
          <p:spPr>
            <a:xfrm>
              <a:off x="3618450" y="3921192"/>
              <a:ext cx="127834" cy="24688"/>
            </a:xfrm>
            <a:custGeom>
              <a:avLst/>
              <a:gdLst/>
              <a:ahLst/>
              <a:cxnLst/>
              <a:rect l="l" t="t" r="r" b="b"/>
              <a:pathLst>
                <a:path w="4013" h="775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55" y="334"/>
                  </a:cubicBezTo>
                  <a:cubicBezTo>
                    <a:pt x="322" y="334"/>
                    <a:pt x="381" y="406"/>
                    <a:pt x="500" y="513"/>
                  </a:cubicBezTo>
                  <a:cubicBezTo>
                    <a:pt x="619" y="632"/>
                    <a:pt x="786" y="775"/>
                    <a:pt x="1084" y="775"/>
                  </a:cubicBezTo>
                  <a:cubicBezTo>
                    <a:pt x="1381" y="775"/>
                    <a:pt x="1524" y="632"/>
                    <a:pt x="1667" y="513"/>
                  </a:cubicBezTo>
                  <a:cubicBezTo>
                    <a:pt x="1762" y="406"/>
                    <a:pt x="1846" y="334"/>
                    <a:pt x="2000" y="334"/>
                  </a:cubicBezTo>
                  <a:cubicBezTo>
                    <a:pt x="2167" y="334"/>
                    <a:pt x="2227" y="406"/>
                    <a:pt x="2346" y="513"/>
                  </a:cubicBezTo>
                  <a:cubicBezTo>
                    <a:pt x="2465" y="632"/>
                    <a:pt x="2631" y="775"/>
                    <a:pt x="2929" y="775"/>
                  </a:cubicBezTo>
                  <a:cubicBezTo>
                    <a:pt x="3227" y="775"/>
                    <a:pt x="3370" y="632"/>
                    <a:pt x="3501" y="513"/>
                  </a:cubicBezTo>
                  <a:cubicBezTo>
                    <a:pt x="3608" y="406"/>
                    <a:pt x="3679" y="334"/>
                    <a:pt x="3846" y="334"/>
                  </a:cubicBezTo>
                  <a:cubicBezTo>
                    <a:pt x="3941" y="334"/>
                    <a:pt x="4013" y="263"/>
                    <a:pt x="4013" y="167"/>
                  </a:cubicBezTo>
                  <a:cubicBezTo>
                    <a:pt x="4013" y="84"/>
                    <a:pt x="3941" y="1"/>
                    <a:pt x="3846" y="1"/>
                  </a:cubicBezTo>
                  <a:cubicBezTo>
                    <a:pt x="3548" y="1"/>
                    <a:pt x="3405" y="156"/>
                    <a:pt x="3263" y="275"/>
                  </a:cubicBezTo>
                  <a:cubicBezTo>
                    <a:pt x="3167" y="382"/>
                    <a:pt x="3084" y="453"/>
                    <a:pt x="2929" y="453"/>
                  </a:cubicBezTo>
                  <a:cubicBezTo>
                    <a:pt x="2762" y="453"/>
                    <a:pt x="2703" y="382"/>
                    <a:pt x="2584" y="275"/>
                  </a:cubicBezTo>
                  <a:cubicBezTo>
                    <a:pt x="2465" y="156"/>
                    <a:pt x="2298" y="1"/>
                    <a:pt x="2000" y="1"/>
                  </a:cubicBezTo>
                  <a:cubicBezTo>
                    <a:pt x="1703" y="1"/>
                    <a:pt x="1560" y="156"/>
                    <a:pt x="1417" y="275"/>
                  </a:cubicBezTo>
                  <a:cubicBezTo>
                    <a:pt x="1322" y="382"/>
                    <a:pt x="1238" y="453"/>
                    <a:pt x="1084" y="453"/>
                  </a:cubicBezTo>
                  <a:cubicBezTo>
                    <a:pt x="917" y="453"/>
                    <a:pt x="857" y="382"/>
                    <a:pt x="738" y="275"/>
                  </a:cubicBezTo>
                  <a:cubicBezTo>
                    <a:pt x="619" y="156"/>
                    <a:pt x="453" y="1"/>
                    <a:pt x="155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8"/>
            <p:cNvSpPr/>
            <p:nvPr/>
          </p:nvSpPr>
          <p:spPr>
            <a:xfrm>
              <a:off x="3617304" y="3962922"/>
              <a:ext cx="98655" cy="24688"/>
            </a:xfrm>
            <a:custGeom>
              <a:avLst/>
              <a:gdLst/>
              <a:ahLst/>
              <a:cxnLst/>
              <a:rect l="l" t="t" r="r" b="b"/>
              <a:pathLst>
                <a:path w="3097" h="775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cubicBezTo>
                    <a:pt x="334" y="334"/>
                    <a:pt x="393" y="405"/>
                    <a:pt x="512" y="512"/>
                  </a:cubicBezTo>
                  <a:cubicBezTo>
                    <a:pt x="632" y="632"/>
                    <a:pt x="786" y="774"/>
                    <a:pt x="1084" y="774"/>
                  </a:cubicBezTo>
                  <a:cubicBezTo>
                    <a:pt x="1382" y="774"/>
                    <a:pt x="1536" y="632"/>
                    <a:pt x="1667" y="512"/>
                  </a:cubicBezTo>
                  <a:cubicBezTo>
                    <a:pt x="1775" y="405"/>
                    <a:pt x="1846" y="334"/>
                    <a:pt x="2013" y="334"/>
                  </a:cubicBezTo>
                  <a:cubicBezTo>
                    <a:pt x="2179" y="334"/>
                    <a:pt x="2239" y="405"/>
                    <a:pt x="2358" y="512"/>
                  </a:cubicBezTo>
                  <a:cubicBezTo>
                    <a:pt x="2477" y="632"/>
                    <a:pt x="2632" y="774"/>
                    <a:pt x="2929" y="774"/>
                  </a:cubicBezTo>
                  <a:cubicBezTo>
                    <a:pt x="3025" y="774"/>
                    <a:pt x="3096" y="703"/>
                    <a:pt x="3096" y="620"/>
                  </a:cubicBezTo>
                  <a:cubicBezTo>
                    <a:pt x="3096" y="524"/>
                    <a:pt x="3025" y="453"/>
                    <a:pt x="2929" y="453"/>
                  </a:cubicBezTo>
                  <a:cubicBezTo>
                    <a:pt x="2775" y="441"/>
                    <a:pt x="2691" y="381"/>
                    <a:pt x="2596" y="274"/>
                  </a:cubicBezTo>
                  <a:cubicBezTo>
                    <a:pt x="2477" y="155"/>
                    <a:pt x="2310" y="0"/>
                    <a:pt x="2013" y="0"/>
                  </a:cubicBezTo>
                  <a:cubicBezTo>
                    <a:pt x="1715" y="0"/>
                    <a:pt x="1560" y="155"/>
                    <a:pt x="1429" y="274"/>
                  </a:cubicBezTo>
                  <a:cubicBezTo>
                    <a:pt x="1322" y="381"/>
                    <a:pt x="1251" y="453"/>
                    <a:pt x="1084" y="453"/>
                  </a:cubicBezTo>
                  <a:cubicBezTo>
                    <a:pt x="929" y="453"/>
                    <a:pt x="870" y="381"/>
                    <a:pt x="751" y="274"/>
                  </a:cubicBezTo>
                  <a:cubicBezTo>
                    <a:pt x="632" y="155"/>
                    <a:pt x="465" y="0"/>
                    <a:pt x="167" y="0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48"/>
          <p:cNvGrpSpPr/>
          <p:nvPr/>
        </p:nvGrpSpPr>
        <p:grpSpPr>
          <a:xfrm>
            <a:off x="2439022" y="2850808"/>
            <a:ext cx="487134" cy="478119"/>
            <a:chOff x="1731934" y="3355639"/>
            <a:chExt cx="368371" cy="361554"/>
          </a:xfrm>
        </p:grpSpPr>
        <p:sp>
          <p:nvSpPr>
            <p:cNvPr id="705" name="Google Shape;705;p48"/>
            <p:cNvSpPr/>
            <p:nvPr/>
          </p:nvSpPr>
          <p:spPr>
            <a:xfrm>
              <a:off x="1812336" y="3533963"/>
              <a:ext cx="41762" cy="41762"/>
            </a:xfrm>
            <a:custGeom>
              <a:avLst/>
              <a:gdLst/>
              <a:ahLst/>
              <a:cxnLst/>
              <a:rect l="l" t="t" r="r" b="b"/>
              <a:pathLst>
                <a:path w="1311" h="1311" extrusionOk="0">
                  <a:moveTo>
                    <a:pt x="655" y="322"/>
                  </a:moveTo>
                  <a:cubicBezTo>
                    <a:pt x="834" y="322"/>
                    <a:pt x="989" y="477"/>
                    <a:pt x="989" y="655"/>
                  </a:cubicBezTo>
                  <a:cubicBezTo>
                    <a:pt x="989" y="834"/>
                    <a:pt x="834" y="989"/>
                    <a:pt x="655" y="989"/>
                  </a:cubicBezTo>
                  <a:cubicBezTo>
                    <a:pt x="477" y="989"/>
                    <a:pt x="334" y="834"/>
                    <a:pt x="334" y="655"/>
                  </a:cubicBezTo>
                  <a:cubicBezTo>
                    <a:pt x="334" y="477"/>
                    <a:pt x="477" y="322"/>
                    <a:pt x="655" y="322"/>
                  </a:cubicBezTo>
                  <a:close/>
                  <a:moveTo>
                    <a:pt x="655" y="1"/>
                  </a:moveTo>
                  <a:cubicBezTo>
                    <a:pt x="298" y="1"/>
                    <a:pt x="1" y="298"/>
                    <a:pt x="1" y="655"/>
                  </a:cubicBezTo>
                  <a:cubicBezTo>
                    <a:pt x="1" y="1013"/>
                    <a:pt x="298" y="1310"/>
                    <a:pt x="655" y="1310"/>
                  </a:cubicBezTo>
                  <a:cubicBezTo>
                    <a:pt x="1013" y="1310"/>
                    <a:pt x="1310" y="1013"/>
                    <a:pt x="1310" y="655"/>
                  </a:cubicBezTo>
                  <a:cubicBezTo>
                    <a:pt x="1310" y="298"/>
                    <a:pt x="1013" y="1"/>
                    <a:pt x="655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8"/>
            <p:cNvSpPr/>
            <p:nvPr/>
          </p:nvSpPr>
          <p:spPr>
            <a:xfrm>
              <a:off x="1731934" y="3355639"/>
              <a:ext cx="368371" cy="361554"/>
            </a:xfrm>
            <a:custGeom>
              <a:avLst/>
              <a:gdLst/>
              <a:ahLst/>
              <a:cxnLst/>
              <a:rect l="l" t="t" r="r" b="b"/>
              <a:pathLst>
                <a:path w="11564" h="11350" extrusionOk="0">
                  <a:moveTo>
                    <a:pt x="4572" y="330"/>
                  </a:moveTo>
                  <a:cubicBezTo>
                    <a:pt x="4619" y="330"/>
                    <a:pt x="4691" y="407"/>
                    <a:pt x="5251" y="753"/>
                  </a:cubicBezTo>
                  <a:lnTo>
                    <a:pt x="4882" y="1348"/>
                  </a:lnTo>
                  <a:lnTo>
                    <a:pt x="4239" y="943"/>
                  </a:lnTo>
                  <a:cubicBezTo>
                    <a:pt x="4215" y="907"/>
                    <a:pt x="4192" y="872"/>
                    <a:pt x="4215" y="836"/>
                  </a:cubicBezTo>
                  <a:cubicBezTo>
                    <a:pt x="4513" y="396"/>
                    <a:pt x="4489" y="348"/>
                    <a:pt x="4549" y="336"/>
                  </a:cubicBezTo>
                  <a:cubicBezTo>
                    <a:pt x="4557" y="333"/>
                    <a:pt x="4564" y="330"/>
                    <a:pt x="4572" y="330"/>
                  </a:cubicBezTo>
                  <a:close/>
                  <a:moveTo>
                    <a:pt x="5975" y="398"/>
                  </a:moveTo>
                  <a:cubicBezTo>
                    <a:pt x="6005" y="398"/>
                    <a:pt x="6035" y="404"/>
                    <a:pt x="6061" y="419"/>
                  </a:cubicBezTo>
                  <a:lnTo>
                    <a:pt x="7394" y="1253"/>
                  </a:lnTo>
                  <a:lnTo>
                    <a:pt x="6275" y="3039"/>
                  </a:lnTo>
                  <a:lnTo>
                    <a:pt x="4942" y="2205"/>
                  </a:lnTo>
                  <a:cubicBezTo>
                    <a:pt x="4846" y="2146"/>
                    <a:pt x="4834" y="2039"/>
                    <a:pt x="4882" y="1967"/>
                  </a:cubicBezTo>
                  <a:cubicBezTo>
                    <a:pt x="5073" y="1658"/>
                    <a:pt x="5501" y="979"/>
                    <a:pt x="5823" y="479"/>
                  </a:cubicBezTo>
                  <a:cubicBezTo>
                    <a:pt x="5847" y="430"/>
                    <a:pt x="5911" y="398"/>
                    <a:pt x="5975" y="398"/>
                  </a:cubicBezTo>
                  <a:close/>
                  <a:moveTo>
                    <a:pt x="10180" y="2860"/>
                  </a:moveTo>
                  <a:cubicBezTo>
                    <a:pt x="10323" y="2979"/>
                    <a:pt x="10847" y="3158"/>
                    <a:pt x="11002" y="3789"/>
                  </a:cubicBezTo>
                  <a:cubicBezTo>
                    <a:pt x="11195" y="4581"/>
                    <a:pt x="10555" y="5231"/>
                    <a:pt x="9842" y="5231"/>
                  </a:cubicBezTo>
                  <a:cubicBezTo>
                    <a:pt x="9633" y="5231"/>
                    <a:pt x="9418" y="5175"/>
                    <a:pt x="9216" y="5051"/>
                  </a:cubicBezTo>
                  <a:lnTo>
                    <a:pt x="8918" y="4872"/>
                  </a:lnTo>
                  <a:lnTo>
                    <a:pt x="10180" y="2860"/>
                  </a:lnTo>
                  <a:close/>
                  <a:moveTo>
                    <a:pt x="5644" y="3039"/>
                  </a:moveTo>
                  <a:lnTo>
                    <a:pt x="6204" y="3396"/>
                  </a:lnTo>
                  <a:lnTo>
                    <a:pt x="6216" y="3408"/>
                  </a:lnTo>
                  <a:lnTo>
                    <a:pt x="4287" y="5349"/>
                  </a:lnTo>
                  <a:cubicBezTo>
                    <a:pt x="4132" y="5170"/>
                    <a:pt x="3941" y="5039"/>
                    <a:pt x="3751" y="4944"/>
                  </a:cubicBezTo>
                  <a:lnTo>
                    <a:pt x="5644" y="3039"/>
                  </a:lnTo>
                  <a:close/>
                  <a:moveTo>
                    <a:pt x="3195" y="5176"/>
                  </a:moveTo>
                  <a:cubicBezTo>
                    <a:pt x="3355" y="5176"/>
                    <a:pt x="3520" y="5212"/>
                    <a:pt x="3680" y="5289"/>
                  </a:cubicBezTo>
                  <a:cubicBezTo>
                    <a:pt x="4705" y="5802"/>
                    <a:pt x="4316" y="7363"/>
                    <a:pt x="3195" y="7363"/>
                  </a:cubicBezTo>
                  <a:cubicBezTo>
                    <a:pt x="3170" y="7363"/>
                    <a:pt x="3145" y="7362"/>
                    <a:pt x="3120" y="7361"/>
                  </a:cubicBezTo>
                  <a:cubicBezTo>
                    <a:pt x="2548" y="7325"/>
                    <a:pt x="2096" y="6849"/>
                    <a:pt x="2096" y="6265"/>
                  </a:cubicBezTo>
                  <a:cubicBezTo>
                    <a:pt x="2096" y="5640"/>
                    <a:pt x="2615" y="5176"/>
                    <a:pt x="3195" y="5176"/>
                  </a:cubicBezTo>
                  <a:close/>
                  <a:moveTo>
                    <a:pt x="5144" y="8992"/>
                  </a:moveTo>
                  <a:cubicBezTo>
                    <a:pt x="5358" y="8992"/>
                    <a:pt x="5537" y="9159"/>
                    <a:pt x="5537" y="9385"/>
                  </a:cubicBezTo>
                  <a:lnTo>
                    <a:pt x="5537" y="9694"/>
                  </a:lnTo>
                  <a:lnTo>
                    <a:pt x="4537" y="9694"/>
                  </a:lnTo>
                  <a:lnTo>
                    <a:pt x="4537" y="9385"/>
                  </a:lnTo>
                  <a:lnTo>
                    <a:pt x="4525" y="9385"/>
                  </a:lnTo>
                  <a:cubicBezTo>
                    <a:pt x="4525" y="9170"/>
                    <a:pt x="4692" y="8992"/>
                    <a:pt x="4906" y="8992"/>
                  </a:cubicBezTo>
                  <a:close/>
                  <a:moveTo>
                    <a:pt x="6085" y="10016"/>
                  </a:moveTo>
                  <a:cubicBezTo>
                    <a:pt x="6454" y="10016"/>
                    <a:pt x="6751" y="10313"/>
                    <a:pt x="6751" y="10694"/>
                  </a:cubicBezTo>
                  <a:lnTo>
                    <a:pt x="6751" y="10992"/>
                  </a:lnTo>
                  <a:lnTo>
                    <a:pt x="322" y="10992"/>
                  </a:lnTo>
                  <a:lnTo>
                    <a:pt x="322" y="10694"/>
                  </a:lnTo>
                  <a:cubicBezTo>
                    <a:pt x="322" y="10313"/>
                    <a:pt x="620" y="10016"/>
                    <a:pt x="1001" y="10016"/>
                  </a:cubicBezTo>
                  <a:close/>
                  <a:moveTo>
                    <a:pt x="4558" y="1"/>
                  </a:moveTo>
                  <a:cubicBezTo>
                    <a:pt x="4419" y="1"/>
                    <a:pt x="4281" y="69"/>
                    <a:pt x="4203" y="193"/>
                  </a:cubicBezTo>
                  <a:lnTo>
                    <a:pt x="3906" y="669"/>
                  </a:lnTo>
                  <a:cubicBezTo>
                    <a:pt x="3787" y="872"/>
                    <a:pt x="3846" y="1122"/>
                    <a:pt x="4049" y="1241"/>
                  </a:cubicBezTo>
                  <a:lnTo>
                    <a:pt x="4680" y="1646"/>
                  </a:lnTo>
                  <a:cubicBezTo>
                    <a:pt x="4644" y="1741"/>
                    <a:pt x="4442" y="1908"/>
                    <a:pt x="4525" y="2193"/>
                  </a:cubicBezTo>
                  <a:cubicBezTo>
                    <a:pt x="4549" y="2324"/>
                    <a:pt x="4620" y="2431"/>
                    <a:pt x="4739" y="2503"/>
                  </a:cubicBezTo>
                  <a:lnTo>
                    <a:pt x="5335" y="2872"/>
                  </a:lnTo>
                  <a:lnTo>
                    <a:pt x="3358" y="4872"/>
                  </a:lnTo>
                  <a:cubicBezTo>
                    <a:pt x="3297" y="4865"/>
                    <a:pt x="3237" y="4861"/>
                    <a:pt x="3177" y="4861"/>
                  </a:cubicBezTo>
                  <a:cubicBezTo>
                    <a:pt x="2398" y="4861"/>
                    <a:pt x="1751" y="5493"/>
                    <a:pt x="1751" y="6289"/>
                  </a:cubicBezTo>
                  <a:cubicBezTo>
                    <a:pt x="1751" y="6765"/>
                    <a:pt x="1989" y="7194"/>
                    <a:pt x="2346" y="7444"/>
                  </a:cubicBezTo>
                  <a:lnTo>
                    <a:pt x="2346" y="8397"/>
                  </a:lnTo>
                  <a:cubicBezTo>
                    <a:pt x="2346" y="8492"/>
                    <a:pt x="2417" y="8563"/>
                    <a:pt x="2513" y="8563"/>
                  </a:cubicBezTo>
                  <a:cubicBezTo>
                    <a:pt x="2596" y="8563"/>
                    <a:pt x="2679" y="8492"/>
                    <a:pt x="2679" y="8397"/>
                  </a:cubicBezTo>
                  <a:lnTo>
                    <a:pt x="2679" y="7623"/>
                  </a:lnTo>
                  <a:cubicBezTo>
                    <a:pt x="2828" y="7675"/>
                    <a:pt x="2995" y="7708"/>
                    <a:pt x="3163" y="7708"/>
                  </a:cubicBezTo>
                  <a:cubicBezTo>
                    <a:pt x="3224" y="7708"/>
                    <a:pt x="3286" y="7704"/>
                    <a:pt x="3346" y="7694"/>
                  </a:cubicBezTo>
                  <a:lnTo>
                    <a:pt x="3346" y="9706"/>
                  </a:lnTo>
                  <a:lnTo>
                    <a:pt x="2679" y="9706"/>
                  </a:lnTo>
                  <a:lnTo>
                    <a:pt x="2679" y="9028"/>
                  </a:lnTo>
                  <a:cubicBezTo>
                    <a:pt x="2679" y="8932"/>
                    <a:pt x="2596" y="8861"/>
                    <a:pt x="2513" y="8861"/>
                  </a:cubicBezTo>
                  <a:cubicBezTo>
                    <a:pt x="2417" y="8861"/>
                    <a:pt x="2346" y="8932"/>
                    <a:pt x="2346" y="9028"/>
                  </a:cubicBezTo>
                  <a:lnTo>
                    <a:pt x="2346" y="9706"/>
                  </a:lnTo>
                  <a:lnTo>
                    <a:pt x="989" y="9706"/>
                  </a:lnTo>
                  <a:cubicBezTo>
                    <a:pt x="441" y="9706"/>
                    <a:pt x="1" y="10159"/>
                    <a:pt x="1" y="10706"/>
                  </a:cubicBezTo>
                  <a:lnTo>
                    <a:pt x="1" y="11183"/>
                  </a:lnTo>
                  <a:cubicBezTo>
                    <a:pt x="1" y="11266"/>
                    <a:pt x="72" y="11349"/>
                    <a:pt x="155" y="11349"/>
                  </a:cubicBezTo>
                  <a:lnTo>
                    <a:pt x="6918" y="11349"/>
                  </a:lnTo>
                  <a:cubicBezTo>
                    <a:pt x="7001" y="11349"/>
                    <a:pt x="7085" y="11266"/>
                    <a:pt x="7085" y="11183"/>
                  </a:cubicBezTo>
                  <a:lnTo>
                    <a:pt x="7085" y="10706"/>
                  </a:lnTo>
                  <a:cubicBezTo>
                    <a:pt x="7085" y="10159"/>
                    <a:pt x="6632" y="9706"/>
                    <a:pt x="6085" y="9706"/>
                  </a:cubicBezTo>
                  <a:lnTo>
                    <a:pt x="5846" y="9706"/>
                  </a:lnTo>
                  <a:lnTo>
                    <a:pt x="5846" y="9397"/>
                  </a:lnTo>
                  <a:cubicBezTo>
                    <a:pt x="5846" y="9004"/>
                    <a:pt x="5537" y="8682"/>
                    <a:pt x="5132" y="8682"/>
                  </a:cubicBezTo>
                  <a:lnTo>
                    <a:pt x="4894" y="8682"/>
                  </a:lnTo>
                  <a:cubicBezTo>
                    <a:pt x="4501" y="8682"/>
                    <a:pt x="4180" y="9004"/>
                    <a:pt x="4180" y="9397"/>
                  </a:cubicBezTo>
                  <a:lnTo>
                    <a:pt x="4180" y="9706"/>
                  </a:lnTo>
                  <a:lnTo>
                    <a:pt x="3668" y="9706"/>
                  </a:lnTo>
                  <a:lnTo>
                    <a:pt x="3668" y="7611"/>
                  </a:lnTo>
                  <a:cubicBezTo>
                    <a:pt x="4465" y="7313"/>
                    <a:pt x="4823" y="6384"/>
                    <a:pt x="4442" y="5646"/>
                  </a:cubicBezTo>
                  <a:lnTo>
                    <a:pt x="6370" y="3717"/>
                  </a:lnTo>
                  <a:lnTo>
                    <a:pt x="7585" y="5801"/>
                  </a:lnTo>
                  <a:cubicBezTo>
                    <a:pt x="7670" y="5947"/>
                    <a:pt x="7817" y="6018"/>
                    <a:pt x="7962" y="6018"/>
                  </a:cubicBezTo>
                  <a:cubicBezTo>
                    <a:pt x="8100" y="6018"/>
                    <a:pt x="8235" y="5953"/>
                    <a:pt x="8311" y="5825"/>
                  </a:cubicBezTo>
                  <a:lnTo>
                    <a:pt x="8716" y="5182"/>
                  </a:lnTo>
                  <a:lnTo>
                    <a:pt x="9014" y="5360"/>
                  </a:lnTo>
                  <a:cubicBezTo>
                    <a:pt x="9273" y="5514"/>
                    <a:pt x="9548" y="5584"/>
                    <a:pt x="9813" y="5584"/>
                  </a:cubicBezTo>
                  <a:cubicBezTo>
                    <a:pt x="10740" y="5584"/>
                    <a:pt x="11564" y="4739"/>
                    <a:pt x="11323" y="3694"/>
                  </a:cubicBezTo>
                  <a:cubicBezTo>
                    <a:pt x="11145" y="2908"/>
                    <a:pt x="10490" y="2670"/>
                    <a:pt x="10359" y="2562"/>
                  </a:cubicBezTo>
                  <a:lnTo>
                    <a:pt x="10764" y="1920"/>
                  </a:lnTo>
                  <a:cubicBezTo>
                    <a:pt x="10942" y="1658"/>
                    <a:pt x="10740" y="1300"/>
                    <a:pt x="10430" y="1265"/>
                  </a:cubicBezTo>
                  <a:lnTo>
                    <a:pt x="9359" y="1181"/>
                  </a:lnTo>
                  <a:cubicBezTo>
                    <a:pt x="9353" y="1180"/>
                    <a:pt x="9346" y="1180"/>
                    <a:pt x="9340" y="1180"/>
                  </a:cubicBezTo>
                  <a:cubicBezTo>
                    <a:pt x="9262" y="1180"/>
                    <a:pt x="9180" y="1247"/>
                    <a:pt x="9180" y="1324"/>
                  </a:cubicBezTo>
                  <a:cubicBezTo>
                    <a:pt x="9168" y="1419"/>
                    <a:pt x="9240" y="1503"/>
                    <a:pt x="9335" y="1503"/>
                  </a:cubicBezTo>
                  <a:lnTo>
                    <a:pt x="10407" y="1598"/>
                  </a:lnTo>
                  <a:cubicBezTo>
                    <a:pt x="10478" y="1598"/>
                    <a:pt x="10526" y="1681"/>
                    <a:pt x="10478" y="1741"/>
                  </a:cubicBezTo>
                  <a:cubicBezTo>
                    <a:pt x="10109" y="2324"/>
                    <a:pt x="8347" y="5134"/>
                    <a:pt x="8049" y="5610"/>
                  </a:cubicBezTo>
                  <a:cubicBezTo>
                    <a:pt x="8025" y="5640"/>
                    <a:pt x="7993" y="5655"/>
                    <a:pt x="7961" y="5655"/>
                  </a:cubicBezTo>
                  <a:cubicBezTo>
                    <a:pt x="7930" y="5655"/>
                    <a:pt x="7900" y="5640"/>
                    <a:pt x="7882" y="5610"/>
                  </a:cubicBezTo>
                  <a:lnTo>
                    <a:pt x="6525" y="3313"/>
                  </a:lnTo>
                  <a:lnTo>
                    <a:pt x="6513" y="3277"/>
                  </a:lnTo>
                  <a:lnTo>
                    <a:pt x="7704" y="1372"/>
                  </a:lnTo>
                  <a:lnTo>
                    <a:pt x="8704" y="1467"/>
                  </a:lnTo>
                  <a:cubicBezTo>
                    <a:pt x="8710" y="1468"/>
                    <a:pt x="8716" y="1468"/>
                    <a:pt x="8722" y="1468"/>
                  </a:cubicBezTo>
                  <a:cubicBezTo>
                    <a:pt x="8801" y="1468"/>
                    <a:pt x="8883" y="1401"/>
                    <a:pt x="8883" y="1312"/>
                  </a:cubicBezTo>
                  <a:cubicBezTo>
                    <a:pt x="8894" y="1229"/>
                    <a:pt x="8823" y="1134"/>
                    <a:pt x="8728" y="1134"/>
                  </a:cubicBezTo>
                  <a:lnTo>
                    <a:pt x="7656" y="1050"/>
                  </a:lnTo>
                  <a:lnTo>
                    <a:pt x="6216" y="134"/>
                  </a:lnTo>
                  <a:cubicBezTo>
                    <a:pt x="6133" y="84"/>
                    <a:pt x="6042" y="60"/>
                    <a:pt x="5952" y="60"/>
                  </a:cubicBezTo>
                  <a:cubicBezTo>
                    <a:pt x="5781" y="60"/>
                    <a:pt x="5614" y="145"/>
                    <a:pt x="5513" y="300"/>
                  </a:cubicBezTo>
                  <a:lnTo>
                    <a:pt x="5418" y="467"/>
                  </a:lnTo>
                  <a:lnTo>
                    <a:pt x="4775" y="62"/>
                  </a:lnTo>
                  <a:cubicBezTo>
                    <a:pt x="4708" y="21"/>
                    <a:pt x="4633" y="1"/>
                    <a:pt x="4558" y="1"/>
                  </a:cubicBezTo>
                  <a:close/>
                </a:path>
              </a:pathLst>
            </a:custGeom>
            <a:solidFill>
              <a:schemeClr val="hlink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48"/>
          <p:cNvSpPr/>
          <p:nvPr/>
        </p:nvSpPr>
        <p:spPr>
          <a:xfrm>
            <a:off x="3815774" y="2166148"/>
            <a:ext cx="458952" cy="472474"/>
          </a:xfrm>
          <a:custGeom>
            <a:avLst/>
            <a:gdLst/>
            <a:ahLst/>
            <a:cxnLst/>
            <a:rect l="l" t="t" r="r" b="b"/>
            <a:pathLst>
              <a:path w="10895" h="11216" extrusionOk="0">
                <a:moveTo>
                  <a:pt x="5454" y="322"/>
                </a:moveTo>
                <a:cubicBezTo>
                  <a:pt x="5740" y="322"/>
                  <a:pt x="5954" y="548"/>
                  <a:pt x="5954" y="834"/>
                </a:cubicBezTo>
                <a:cubicBezTo>
                  <a:pt x="5954" y="1012"/>
                  <a:pt x="5871" y="1155"/>
                  <a:pt x="5716" y="1250"/>
                </a:cubicBezTo>
                <a:lnTo>
                  <a:pt x="5704" y="1262"/>
                </a:lnTo>
                <a:lnTo>
                  <a:pt x="5692" y="1262"/>
                </a:lnTo>
                <a:cubicBezTo>
                  <a:pt x="5680" y="1262"/>
                  <a:pt x="5680" y="1274"/>
                  <a:pt x="5656" y="1274"/>
                </a:cubicBezTo>
                <a:lnTo>
                  <a:pt x="5644" y="1274"/>
                </a:lnTo>
                <a:cubicBezTo>
                  <a:pt x="5644" y="1274"/>
                  <a:pt x="5632" y="1274"/>
                  <a:pt x="5632" y="1298"/>
                </a:cubicBezTo>
                <a:lnTo>
                  <a:pt x="5621" y="1298"/>
                </a:lnTo>
                <a:cubicBezTo>
                  <a:pt x="5597" y="1298"/>
                  <a:pt x="5597" y="1298"/>
                  <a:pt x="5585" y="1310"/>
                </a:cubicBezTo>
                <a:lnTo>
                  <a:pt x="5263" y="1310"/>
                </a:lnTo>
                <a:cubicBezTo>
                  <a:pt x="5240" y="1310"/>
                  <a:pt x="5240" y="1310"/>
                  <a:pt x="5228" y="1298"/>
                </a:cubicBezTo>
                <a:lnTo>
                  <a:pt x="5216" y="1298"/>
                </a:lnTo>
                <a:cubicBezTo>
                  <a:pt x="5216" y="1298"/>
                  <a:pt x="5204" y="1298"/>
                  <a:pt x="5204" y="1274"/>
                </a:cubicBezTo>
                <a:lnTo>
                  <a:pt x="5180" y="1274"/>
                </a:lnTo>
                <a:cubicBezTo>
                  <a:pt x="5168" y="1274"/>
                  <a:pt x="5168" y="1262"/>
                  <a:pt x="5156" y="1262"/>
                </a:cubicBezTo>
                <a:lnTo>
                  <a:pt x="5144" y="1262"/>
                </a:lnTo>
                <a:cubicBezTo>
                  <a:pt x="5144" y="1262"/>
                  <a:pt x="5120" y="1262"/>
                  <a:pt x="5120" y="1250"/>
                </a:cubicBezTo>
                <a:cubicBezTo>
                  <a:pt x="4989" y="1155"/>
                  <a:pt x="4882" y="1012"/>
                  <a:pt x="4882" y="834"/>
                </a:cubicBezTo>
                <a:cubicBezTo>
                  <a:pt x="4942" y="548"/>
                  <a:pt x="5168" y="322"/>
                  <a:pt x="5454" y="322"/>
                </a:cubicBezTo>
                <a:close/>
                <a:moveTo>
                  <a:pt x="5644" y="1631"/>
                </a:moveTo>
                <a:lnTo>
                  <a:pt x="5644" y="1834"/>
                </a:lnTo>
                <a:lnTo>
                  <a:pt x="5240" y="1834"/>
                </a:lnTo>
                <a:lnTo>
                  <a:pt x="5240" y="1631"/>
                </a:lnTo>
                <a:lnTo>
                  <a:pt x="5263" y="1631"/>
                </a:lnTo>
                <a:cubicBezTo>
                  <a:pt x="5275" y="1631"/>
                  <a:pt x="5287" y="1631"/>
                  <a:pt x="5287" y="1655"/>
                </a:cubicBezTo>
                <a:lnTo>
                  <a:pt x="5632" y="1655"/>
                </a:lnTo>
                <a:cubicBezTo>
                  <a:pt x="5621" y="1631"/>
                  <a:pt x="5632" y="1631"/>
                  <a:pt x="5644" y="1631"/>
                </a:cubicBezTo>
                <a:close/>
                <a:moveTo>
                  <a:pt x="7002" y="2143"/>
                </a:moveTo>
                <a:cubicBezTo>
                  <a:pt x="7418" y="2143"/>
                  <a:pt x="7799" y="2310"/>
                  <a:pt x="8085" y="2584"/>
                </a:cubicBezTo>
                <a:cubicBezTo>
                  <a:pt x="8335" y="2858"/>
                  <a:pt x="8680" y="3001"/>
                  <a:pt x="9050" y="3001"/>
                </a:cubicBezTo>
                <a:lnTo>
                  <a:pt x="10514" y="3001"/>
                </a:lnTo>
                <a:lnTo>
                  <a:pt x="10514" y="3334"/>
                </a:lnTo>
                <a:lnTo>
                  <a:pt x="9050" y="3334"/>
                </a:lnTo>
                <a:lnTo>
                  <a:pt x="9050" y="3346"/>
                </a:lnTo>
                <a:cubicBezTo>
                  <a:pt x="8597" y="3346"/>
                  <a:pt x="8180" y="3167"/>
                  <a:pt x="7859" y="2846"/>
                </a:cubicBezTo>
                <a:cubicBezTo>
                  <a:pt x="7645" y="2608"/>
                  <a:pt x="7323" y="2465"/>
                  <a:pt x="7002" y="2465"/>
                </a:cubicBezTo>
                <a:lnTo>
                  <a:pt x="3942" y="2465"/>
                </a:lnTo>
                <a:cubicBezTo>
                  <a:pt x="3573" y="2465"/>
                  <a:pt x="3227" y="2620"/>
                  <a:pt x="2977" y="2882"/>
                </a:cubicBezTo>
                <a:cubicBezTo>
                  <a:pt x="2715" y="3167"/>
                  <a:pt x="2311" y="3334"/>
                  <a:pt x="1894" y="3334"/>
                </a:cubicBezTo>
                <a:lnTo>
                  <a:pt x="370" y="3334"/>
                </a:lnTo>
                <a:lnTo>
                  <a:pt x="370" y="3001"/>
                </a:lnTo>
                <a:lnTo>
                  <a:pt x="1834" y="3001"/>
                </a:lnTo>
                <a:cubicBezTo>
                  <a:pt x="2203" y="3001"/>
                  <a:pt x="2549" y="2858"/>
                  <a:pt x="2799" y="2584"/>
                </a:cubicBezTo>
                <a:cubicBezTo>
                  <a:pt x="3073" y="2310"/>
                  <a:pt x="3477" y="2143"/>
                  <a:pt x="3894" y="2143"/>
                </a:cubicBezTo>
                <a:close/>
                <a:moveTo>
                  <a:pt x="1525" y="3894"/>
                </a:moveTo>
                <a:lnTo>
                  <a:pt x="2644" y="6382"/>
                </a:lnTo>
                <a:lnTo>
                  <a:pt x="406" y="6382"/>
                </a:lnTo>
                <a:lnTo>
                  <a:pt x="1525" y="3894"/>
                </a:lnTo>
                <a:close/>
                <a:moveTo>
                  <a:pt x="9371" y="3894"/>
                </a:moveTo>
                <a:lnTo>
                  <a:pt x="10478" y="6382"/>
                </a:lnTo>
                <a:lnTo>
                  <a:pt x="8252" y="6382"/>
                </a:lnTo>
                <a:lnTo>
                  <a:pt x="9371" y="3894"/>
                </a:lnTo>
                <a:close/>
                <a:moveTo>
                  <a:pt x="2739" y="6692"/>
                </a:moveTo>
                <a:cubicBezTo>
                  <a:pt x="2727" y="7335"/>
                  <a:pt x="2227" y="7847"/>
                  <a:pt x="1596" y="7847"/>
                </a:cubicBezTo>
                <a:lnTo>
                  <a:pt x="1477" y="7847"/>
                </a:lnTo>
                <a:cubicBezTo>
                  <a:pt x="858" y="7847"/>
                  <a:pt x="334" y="7335"/>
                  <a:pt x="334" y="6692"/>
                </a:cubicBezTo>
                <a:close/>
                <a:moveTo>
                  <a:pt x="10574" y="6692"/>
                </a:moveTo>
                <a:cubicBezTo>
                  <a:pt x="10574" y="7335"/>
                  <a:pt x="10050" y="7847"/>
                  <a:pt x="9431" y="7847"/>
                </a:cubicBezTo>
                <a:lnTo>
                  <a:pt x="9300" y="7847"/>
                </a:lnTo>
                <a:cubicBezTo>
                  <a:pt x="8680" y="7847"/>
                  <a:pt x="8157" y="7335"/>
                  <a:pt x="8157" y="6692"/>
                </a:cubicBezTo>
                <a:close/>
                <a:moveTo>
                  <a:pt x="7645" y="9585"/>
                </a:moveTo>
                <a:cubicBezTo>
                  <a:pt x="7728" y="9585"/>
                  <a:pt x="7811" y="9656"/>
                  <a:pt x="7811" y="9763"/>
                </a:cubicBezTo>
                <a:lnTo>
                  <a:pt x="7811" y="10049"/>
                </a:lnTo>
                <a:lnTo>
                  <a:pt x="4418" y="10049"/>
                </a:lnTo>
                <a:cubicBezTo>
                  <a:pt x="4335" y="10049"/>
                  <a:pt x="4263" y="10121"/>
                  <a:pt x="4263" y="10204"/>
                </a:cubicBezTo>
                <a:cubicBezTo>
                  <a:pt x="4263" y="10299"/>
                  <a:pt x="4335" y="10371"/>
                  <a:pt x="4418" y="10371"/>
                </a:cubicBezTo>
                <a:lnTo>
                  <a:pt x="8407" y="10371"/>
                </a:lnTo>
                <a:cubicBezTo>
                  <a:pt x="8514" y="10371"/>
                  <a:pt x="8585" y="10442"/>
                  <a:pt x="8585" y="10549"/>
                </a:cubicBezTo>
                <a:lnTo>
                  <a:pt x="8585" y="10906"/>
                </a:lnTo>
                <a:lnTo>
                  <a:pt x="2275" y="10906"/>
                </a:lnTo>
                <a:lnTo>
                  <a:pt x="2275" y="10549"/>
                </a:lnTo>
                <a:cubicBezTo>
                  <a:pt x="2275" y="10442"/>
                  <a:pt x="2358" y="10371"/>
                  <a:pt x="2453" y="10371"/>
                </a:cubicBezTo>
                <a:lnTo>
                  <a:pt x="3382" y="10371"/>
                </a:lnTo>
                <a:cubicBezTo>
                  <a:pt x="3465" y="10371"/>
                  <a:pt x="3549" y="10299"/>
                  <a:pt x="3549" y="10204"/>
                </a:cubicBezTo>
                <a:cubicBezTo>
                  <a:pt x="3549" y="10121"/>
                  <a:pt x="3465" y="10049"/>
                  <a:pt x="3382" y="10049"/>
                </a:cubicBezTo>
                <a:lnTo>
                  <a:pt x="3073" y="10049"/>
                </a:lnTo>
                <a:lnTo>
                  <a:pt x="3073" y="9763"/>
                </a:lnTo>
                <a:cubicBezTo>
                  <a:pt x="3073" y="9668"/>
                  <a:pt x="3144" y="9585"/>
                  <a:pt x="3251" y="9585"/>
                </a:cubicBezTo>
                <a:close/>
                <a:moveTo>
                  <a:pt x="5454" y="0"/>
                </a:moveTo>
                <a:cubicBezTo>
                  <a:pt x="4989" y="0"/>
                  <a:pt x="4632" y="369"/>
                  <a:pt x="4632" y="822"/>
                </a:cubicBezTo>
                <a:cubicBezTo>
                  <a:pt x="4632" y="1072"/>
                  <a:pt x="4751" y="1298"/>
                  <a:pt x="4930" y="1453"/>
                </a:cubicBezTo>
                <a:lnTo>
                  <a:pt x="4930" y="1810"/>
                </a:lnTo>
                <a:lnTo>
                  <a:pt x="3894" y="1810"/>
                </a:lnTo>
                <a:cubicBezTo>
                  <a:pt x="3382" y="1810"/>
                  <a:pt x="2906" y="2024"/>
                  <a:pt x="2584" y="2370"/>
                </a:cubicBezTo>
                <a:cubicBezTo>
                  <a:pt x="2382" y="2572"/>
                  <a:pt x="2120" y="2691"/>
                  <a:pt x="1834" y="2691"/>
                </a:cubicBezTo>
                <a:lnTo>
                  <a:pt x="346" y="2691"/>
                </a:lnTo>
                <a:cubicBezTo>
                  <a:pt x="179" y="2691"/>
                  <a:pt x="48" y="2822"/>
                  <a:pt x="48" y="2989"/>
                </a:cubicBezTo>
                <a:lnTo>
                  <a:pt x="48" y="3382"/>
                </a:lnTo>
                <a:cubicBezTo>
                  <a:pt x="48" y="3536"/>
                  <a:pt x="179" y="3679"/>
                  <a:pt x="346" y="3679"/>
                </a:cubicBezTo>
                <a:lnTo>
                  <a:pt x="1263" y="3679"/>
                </a:lnTo>
                <a:lnTo>
                  <a:pt x="1" y="6477"/>
                </a:lnTo>
                <a:lnTo>
                  <a:pt x="1" y="6489"/>
                </a:lnTo>
                <a:lnTo>
                  <a:pt x="1" y="6501"/>
                </a:lnTo>
                <a:lnTo>
                  <a:pt x="1" y="6513"/>
                </a:lnTo>
                <a:lnTo>
                  <a:pt x="1" y="6537"/>
                </a:lnTo>
                <a:lnTo>
                  <a:pt x="1" y="6692"/>
                </a:lnTo>
                <a:cubicBezTo>
                  <a:pt x="1" y="7501"/>
                  <a:pt x="656" y="8168"/>
                  <a:pt x="1477" y="8168"/>
                </a:cubicBezTo>
                <a:lnTo>
                  <a:pt x="1596" y="8168"/>
                </a:lnTo>
                <a:cubicBezTo>
                  <a:pt x="2406" y="8168"/>
                  <a:pt x="3073" y="7513"/>
                  <a:pt x="3073" y="6692"/>
                </a:cubicBezTo>
                <a:lnTo>
                  <a:pt x="3073" y="6537"/>
                </a:lnTo>
                <a:lnTo>
                  <a:pt x="3073" y="6513"/>
                </a:lnTo>
                <a:lnTo>
                  <a:pt x="3073" y="6501"/>
                </a:lnTo>
                <a:lnTo>
                  <a:pt x="3073" y="6489"/>
                </a:lnTo>
                <a:lnTo>
                  <a:pt x="3073" y="6477"/>
                </a:lnTo>
                <a:lnTo>
                  <a:pt x="1811" y="3679"/>
                </a:lnTo>
                <a:lnTo>
                  <a:pt x="1930" y="3679"/>
                </a:lnTo>
                <a:cubicBezTo>
                  <a:pt x="2430" y="3679"/>
                  <a:pt x="2906" y="3465"/>
                  <a:pt x="3239" y="3120"/>
                </a:cubicBezTo>
                <a:cubicBezTo>
                  <a:pt x="3430" y="2917"/>
                  <a:pt x="3692" y="2798"/>
                  <a:pt x="3977" y="2798"/>
                </a:cubicBezTo>
                <a:lnTo>
                  <a:pt x="4942" y="2798"/>
                </a:lnTo>
                <a:lnTo>
                  <a:pt x="4942" y="9251"/>
                </a:lnTo>
                <a:lnTo>
                  <a:pt x="3275" y="9251"/>
                </a:lnTo>
                <a:cubicBezTo>
                  <a:pt x="3013" y="9251"/>
                  <a:pt x="2787" y="9478"/>
                  <a:pt x="2787" y="9752"/>
                </a:cubicBezTo>
                <a:lnTo>
                  <a:pt x="2787" y="10025"/>
                </a:lnTo>
                <a:lnTo>
                  <a:pt x="2501" y="10025"/>
                </a:lnTo>
                <a:cubicBezTo>
                  <a:pt x="2227" y="10025"/>
                  <a:pt x="2001" y="10252"/>
                  <a:pt x="2001" y="10537"/>
                </a:cubicBezTo>
                <a:lnTo>
                  <a:pt x="2001" y="11061"/>
                </a:lnTo>
                <a:cubicBezTo>
                  <a:pt x="2001" y="11145"/>
                  <a:pt x="2072" y="11216"/>
                  <a:pt x="2168" y="11216"/>
                </a:cubicBezTo>
                <a:lnTo>
                  <a:pt x="8799" y="11216"/>
                </a:lnTo>
                <a:cubicBezTo>
                  <a:pt x="8895" y="11216"/>
                  <a:pt x="8966" y="11145"/>
                  <a:pt x="8966" y="11061"/>
                </a:cubicBezTo>
                <a:lnTo>
                  <a:pt x="8966" y="10537"/>
                </a:lnTo>
                <a:cubicBezTo>
                  <a:pt x="8966" y="10252"/>
                  <a:pt x="8740" y="10025"/>
                  <a:pt x="8454" y="10025"/>
                </a:cubicBezTo>
                <a:lnTo>
                  <a:pt x="8180" y="10025"/>
                </a:lnTo>
                <a:lnTo>
                  <a:pt x="8180" y="9752"/>
                </a:lnTo>
                <a:cubicBezTo>
                  <a:pt x="8180" y="9478"/>
                  <a:pt x="7954" y="9251"/>
                  <a:pt x="7680" y="9251"/>
                </a:cubicBezTo>
                <a:lnTo>
                  <a:pt x="5978" y="9251"/>
                </a:lnTo>
                <a:lnTo>
                  <a:pt x="5978" y="4572"/>
                </a:lnTo>
                <a:cubicBezTo>
                  <a:pt x="5978" y="4477"/>
                  <a:pt x="5894" y="4406"/>
                  <a:pt x="5811" y="4406"/>
                </a:cubicBezTo>
                <a:cubicBezTo>
                  <a:pt x="5716" y="4406"/>
                  <a:pt x="5644" y="4477"/>
                  <a:pt x="5644" y="4572"/>
                </a:cubicBezTo>
                <a:lnTo>
                  <a:pt x="5644" y="9251"/>
                </a:lnTo>
                <a:lnTo>
                  <a:pt x="5240" y="9251"/>
                </a:lnTo>
                <a:lnTo>
                  <a:pt x="5240" y="2798"/>
                </a:lnTo>
                <a:lnTo>
                  <a:pt x="5644" y="2798"/>
                </a:lnTo>
                <a:lnTo>
                  <a:pt x="5644" y="3536"/>
                </a:lnTo>
                <a:cubicBezTo>
                  <a:pt x="5644" y="3632"/>
                  <a:pt x="5716" y="3703"/>
                  <a:pt x="5811" y="3703"/>
                </a:cubicBezTo>
                <a:cubicBezTo>
                  <a:pt x="5894" y="3703"/>
                  <a:pt x="5978" y="3632"/>
                  <a:pt x="5978" y="3536"/>
                </a:cubicBezTo>
                <a:lnTo>
                  <a:pt x="5978" y="2798"/>
                </a:lnTo>
                <a:lnTo>
                  <a:pt x="7002" y="2798"/>
                </a:lnTo>
                <a:cubicBezTo>
                  <a:pt x="7240" y="2798"/>
                  <a:pt x="7466" y="2905"/>
                  <a:pt x="7621" y="3060"/>
                </a:cubicBezTo>
                <a:cubicBezTo>
                  <a:pt x="8002" y="3453"/>
                  <a:pt x="8502" y="3679"/>
                  <a:pt x="9050" y="3679"/>
                </a:cubicBezTo>
                <a:lnTo>
                  <a:pt x="9097" y="3679"/>
                </a:lnTo>
                <a:lnTo>
                  <a:pt x="7835" y="6477"/>
                </a:lnTo>
                <a:lnTo>
                  <a:pt x="7835" y="6489"/>
                </a:lnTo>
                <a:lnTo>
                  <a:pt x="7835" y="6501"/>
                </a:lnTo>
                <a:lnTo>
                  <a:pt x="7835" y="6513"/>
                </a:lnTo>
                <a:lnTo>
                  <a:pt x="7835" y="6537"/>
                </a:lnTo>
                <a:lnTo>
                  <a:pt x="7835" y="6692"/>
                </a:lnTo>
                <a:cubicBezTo>
                  <a:pt x="7835" y="7501"/>
                  <a:pt x="8490" y="8168"/>
                  <a:pt x="9311" y="8168"/>
                </a:cubicBezTo>
                <a:lnTo>
                  <a:pt x="9431" y="8168"/>
                </a:lnTo>
                <a:cubicBezTo>
                  <a:pt x="10228" y="8168"/>
                  <a:pt x="10895" y="7513"/>
                  <a:pt x="10895" y="6692"/>
                </a:cubicBezTo>
                <a:lnTo>
                  <a:pt x="10895" y="6537"/>
                </a:lnTo>
                <a:lnTo>
                  <a:pt x="10895" y="6513"/>
                </a:lnTo>
                <a:lnTo>
                  <a:pt x="10895" y="6501"/>
                </a:lnTo>
                <a:lnTo>
                  <a:pt x="10895" y="6489"/>
                </a:lnTo>
                <a:lnTo>
                  <a:pt x="10895" y="6465"/>
                </a:lnTo>
                <a:lnTo>
                  <a:pt x="9633" y="3667"/>
                </a:lnTo>
                <a:lnTo>
                  <a:pt x="10562" y="3667"/>
                </a:lnTo>
                <a:cubicBezTo>
                  <a:pt x="10716" y="3667"/>
                  <a:pt x="10859" y="3536"/>
                  <a:pt x="10859" y="3370"/>
                </a:cubicBezTo>
                <a:lnTo>
                  <a:pt x="10859" y="2989"/>
                </a:lnTo>
                <a:cubicBezTo>
                  <a:pt x="10859" y="2822"/>
                  <a:pt x="10716" y="2691"/>
                  <a:pt x="10562" y="2691"/>
                </a:cubicBezTo>
                <a:lnTo>
                  <a:pt x="9073" y="2691"/>
                </a:lnTo>
                <a:cubicBezTo>
                  <a:pt x="8788" y="2691"/>
                  <a:pt x="8514" y="2572"/>
                  <a:pt x="8323" y="2370"/>
                </a:cubicBezTo>
                <a:cubicBezTo>
                  <a:pt x="8002" y="2012"/>
                  <a:pt x="7502" y="1810"/>
                  <a:pt x="7014" y="1810"/>
                </a:cubicBezTo>
                <a:lnTo>
                  <a:pt x="5978" y="1810"/>
                </a:lnTo>
                <a:lnTo>
                  <a:pt x="5978" y="1453"/>
                </a:lnTo>
                <a:cubicBezTo>
                  <a:pt x="6156" y="1310"/>
                  <a:pt x="6275" y="1072"/>
                  <a:pt x="6275" y="822"/>
                </a:cubicBezTo>
                <a:cubicBezTo>
                  <a:pt x="6275" y="358"/>
                  <a:pt x="5894" y="0"/>
                  <a:pt x="5454" y="0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733;p52">
            <a:extLst>
              <a:ext uri="{FF2B5EF4-FFF2-40B4-BE49-F238E27FC236}">
                <a16:creationId xmlns:a16="http://schemas.microsoft.com/office/drawing/2014/main" id="{801ACF8F-DE2C-4338-9A08-A78777CACF97}"/>
              </a:ext>
            </a:extLst>
          </p:cNvPr>
          <p:cNvGrpSpPr/>
          <p:nvPr/>
        </p:nvGrpSpPr>
        <p:grpSpPr>
          <a:xfrm>
            <a:off x="5103630" y="1385825"/>
            <a:ext cx="3401840" cy="2669163"/>
            <a:chOff x="2648750" y="1407149"/>
            <a:chExt cx="3847800" cy="3019074"/>
          </a:xfrm>
        </p:grpSpPr>
        <p:sp>
          <p:nvSpPr>
            <p:cNvPr id="36" name="Google Shape;734;p52">
              <a:extLst>
                <a:ext uri="{FF2B5EF4-FFF2-40B4-BE49-F238E27FC236}">
                  <a16:creationId xmlns:a16="http://schemas.microsoft.com/office/drawing/2014/main" id="{5551F051-A4AB-42BA-BAF9-5173AD589734}"/>
                </a:ext>
              </a:extLst>
            </p:cNvPr>
            <p:cNvSpPr/>
            <p:nvPr/>
          </p:nvSpPr>
          <p:spPr>
            <a:xfrm rot="10800000">
              <a:off x="2648750" y="3770600"/>
              <a:ext cx="3847800" cy="311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735;p52">
              <a:extLst>
                <a:ext uri="{FF2B5EF4-FFF2-40B4-BE49-F238E27FC236}">
                  <a16:creationId xmlns:a16="http://schemas.microsoft.com/office/drawing/2014/main" id="{43A5A5A6-CF1D-4E88-8BE3-C09E51159795}"/>
                </a:ext>
              </a:extLst>
            </p:cNvPr>
            <p:cNvGrpSpPr/>
            <p:nvPr/>
          </p:nvGrpSpPr>
          <p:grpSpPr>
            <a:xfrm>
              <a:off x="2653225" y="1407149"/>
              <a:ext cx="3842140" cy="3019074"/>
              <a:chOff x="1153225" y="1597649"/>
              <a:chExt cx="3842140" cy="3019074"/>
            </a:xfrm>
          </p:grpSpPr>
          <p:sp>
            <p:nvSpPr>
              <p:cNvPr id="38" name="Google Shape;736;p52">
                <a:extLst>
                  <a:ext uri="{FF2B5EF4-FFF2-40B4-BE49-F238E27FC236}">
                    <a16:creationId xmlns:a16="http://schemas.microsoft.com/office/drawing/2014/main" id="{6EA7F6EE-3F58-4EDB-9E33-8AEABE2B3E45}"/>
                  </a:ext>
                </a:extLst>
              </p:cNvPr>
              <p:cNvSpPr/>
              <p:nvPr/>
            </p:nvSpPr>
            <p:spPr>
              <a:xfrm>
                <a:off x="3014150" y="4032725"/>
                <a:ext cx="120300" cy="120300"/>
              </a:xfrm>
              <a:prstGeom prst="ellipse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" name="Google Shape;737;p52">
                <a:extLst>
                  <a:ext uri="{FF2B5EF4-FFF2-40B4-BE49-F238E27FC236}">
                    <a16:creationId xmlns:a16="http://schemas.microsoft.com/office/drawing/2014/main" id="{99824B90-7D9C-4B04-B5E4-67494F37413C}"/>
                  </a:ext>
                </a:extLst>
              </p:cNvPr>
              <p:cNvGrpSpPr/>
              <p:nvPr/>
            </p:nvGrpSpPr>
            <p:grpSpPr>
              <a:xfrm>
                <a:off x="1153225" y="1597649"/>
                <a:ext cx="3842140" cy="3019074"/>
                <a:chOff x="238125" y="1676700"/>
                <a:chExt cx="2045650" cy="1779275"/>
              </a:xfrm>
            </p:grpSpPr>
            <p:sp>
              <p:nvSpPr>
                <p:cNvPr id="40" name="Google Shape;738;p52">
                  <a:extLst>
                    <a:ext uri="{FF2B5EF4-FFF2-40B4-BE49-F238E27FC236}">
                      <a16:creationId xmlns:a16="http://schemas.microsoft.com/office/drawing/2014/main" id="{70D9CD3B-6750-4A30-8111-E3EEA16A63AA}"/>
                    </a:ext>
                  </a:extLst>
                </p:cNvPr>
                <p:cNvSpPr/>
                <p:nvPr/>
              </p:nvSpPr>
              <p:spPr>
                <a:xfrm>
                  <a:off x="1006875" y="3190025"/>
                  <a:ext cx="508150" cy="2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26" h="9884" extrusionOk="0">
                      <a:moveTo>
                        <a:pt x="2967" y="0"/>
                      </a:moveTo>
                      <a:lnTo>
                        <a:pt x="0" y="9884"/>
                      </a:lnTo>
                      <a:lnTo>
                        <a:pt x="20325" y="9884"/>
                      </a:lnTo>
                      <a:lnTo>
                        <a:pt x="17359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739;p52">
                  <a:extLst>
                    <a:ext uri="{FF2B5EF4-FFF2-40B4-BE49-F238E27FC236}">
                      <a16:creationId xmlns:a16="http://schemas.microsoft.com/office/drawing/2014/main" id="{A3F7481C-D9FA-4789-B77B-7A11704A767B}"/>
                    </a:ext>
                  </a:extLst>
                </p:cNvPr>
                <p:cNvSpPr/>
                <p:nvPr/>
              </p:nvSpPr>
              <p:spPr>
                <a:xfrm>
                  <a:off x="968750" y="3417450"/>
                  <a:ext cx="584375" cy="3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5" h="1541" extrusionOk="0">
                      <a:moveTo>
                        <a:pt x="492" y="0"/>
                      </a:moveTo>
                      <a:cubicBezTo>
                        <a:pt x="214" y="0"/>
                        <a:pt x="1" y="230"/>
                        <a:pt x="1" y="492"/>
                      </a:cubicBezTo>
                      <a:lnTo>
                        <a:pt x="1" y="1541"/>
                      </a:lnTo>
                      <a:lnTo>
                        <a:pt x="23375" y="1541"/>
                      </a:lnTo>
                      <a:lnTo>
                        <a:pt x="23375" y="492"/>
                      </a:lnTo>
                      <a:cubicBezTo>
                        <a:pt x="23375" y="213"/>
                        <a:pt x="23145" y="0"/>
                        <a:pt x="2288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740;p52">
                  <a:extLst>
                    <a:ext uri="{FF2B5EF4-FFF2-40B4-BE49-F238E27FC236}">
                      <a16:creationId xmlns:a16="http://schemas.microsoft.com/office/drawing/2014/main" id="{0B019FC5-9BC8-47B7-BCCA-EC165E90EEDC}"/>
                    </a:ext>
                  </a:extLst>
                </p:cNvPr>
                <p:cNvSpPr/>
                <p:nvPr/>
              </p:nvSpPr>
              <p:spPr>
                <a:xfrm>
                  <a:off x="1244550" y="1708650"/>
                  <a:ext cx="28700" cy="2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997" extrusionOk="0">
                      <a:moveTo>
                        <a:pt x="656" y="1"/>
                      </a:moveTo>
                      <a:cubicBezTo>
                        <a:pt x="213" y="1"/>
                        <a:pt x="0" y="541"/>
                        <a:pt x="312" y="853"/>
                      </a:cubicBezTo>
                      <a:cubicBezTo>
                        <a:pt x="411" y="952"/>
                        <a:pt x="532" y="996"/>
                        <a:pt x="650" y="996"/>
                      </a:cubicBezTo>
                      <a:cubicBezTo>
                        <a:pt x="904" y="996"/>
                        <a:pt x="1147" y="794"/>
                        <a:pt x="1147" y="492"/>
                      </a:cubicBezTo>
                      <a:cubicBezTo>
                        <a:pt x="1147" y="230"/>
                        <a:pt x="934" y="1"/>
                        <a:pt x="656" y="1"/>
                      </a:cubicBezTo>
                      <a:close/>
                    </a:path>
                  </a:pathLst>
                </a:custGeom>
                <a:solidFill>
                  <a:srgbClr val="EC5D3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741;p52">
                  <a:extLst>
                    <a:ext uri="{FF2B5EF4-FFF2-40B4-BE49-F238E27FC236}">
                      <a16:creationId xmlns:a16="http://schemas.microsoft.com/office/drawing/2014/main" id="{B4F972FA-D558-4780-92CC-9283ED02BE5E}"/>
                    </a:ext>
                  </a:extLst>
                </p:cNvPr>
                <p:cNvSpPr/>
                <p:nvPr/>
              </p:nvSpPr>
              <p:spPr>
                <a:xfrm>
                  <a:off x="238125" y="1676700"/>
                  <a:ext cx="2045650" cy="139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826" h="55616" extrusionOk="0">
                      <a:moveTo>
                        <a:pt x="2836" y="0"/>
                      </a:moveTo>
                      <a:cubicBezTo>
                        <a:pt x="1279" y="0"/>
                        <a:pt x="0" y="1279"/>
                        <a:pt x="0" y="2836"/>
                      </a:cubicBezTo>
                      <a:lnTo>
                        <a:pt x="0" y="55616"/>
                      </a:lnTo>
                      <a:lnTo>
                        <a:pt x="81826" y="55616"/>
                      </a:lnTo>
                      <a:lnTo>
                        <a:pt x="81826" y="2836"/>
                      </a:lnTo>
                      <a:cubicBezTo>
                        <a:pt x="81826" y="1279"/>
                        <a:pt x="80547" y="0"/>
                        <a:pt x="78973" y="0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44" name="Picture 2" descr="Questions being asked after a presentation">
            <a:extLst>
              <a:ext uri="{FF2B5EF4-FFF2-40B4-BE49-F238E27FC236}">
                <a16:creationId xmlns:a16="http://schemas.microsoft.com/office/drawing/2014/main" id="{1BE4B2C3-B600-4066-ABFD-0570F753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70" y="1413788"/>
            <a:ext cx="3272203" cy="19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19FD-4765-4A7F-89C0-F77397E1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600" y="2571750"/>
            <a:ext cx="6784800" cy="731400"/>
          </a:xfrm>
        </p:spPr>
        <p:txBody>
          <a:bodyPr/>
          <a:lstStyle/>
          <a:p>
            <a:r>
              <a:rPr lang="en-US" u="sng" dirty="0"/>
              <a:t>            Thank you……</a:t>
            </a:r>
          </a:p>
        </p:txBody>
      </p:sp>
    </p:spTree>
    <p:extLst>
      <p:ext uri="{BB962C8B-B14F-4D97-AF65-F5344CB8AC3E}">
        <p14:creationId xmlns:p14="http://schemas.microsoft.com/office/powerpoint/2010/main" val="323437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>
            <a:spLocks noGrp="1"/>
          </p:cNvSpPr>
          <p:nvPr>
            <p:ph type="title"/>
          </p:nvPr>
        </p:nvSpPr>
        <p:spPr>
          <a:xfrm>
            <a:off x="1179576" y="310896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Green University of Bangladesh</a:t>
            </a:r>
            <a:endParaRPr dirty="0"/>
          </a:p>
        </p:txBody>
      </p:sp>
      <p:sp>
        <p:nvSpPr>
          <p:cNvPr id="566" name="Google Shape;566;p38"/>
          <p:cNvSpPr txBox="1">
            <a:spLocks noGrp="1"/>
          </p:cNvSpPr>
          <p:nvPr>
            <p:ph type="title" idx="3"/>
          </p:nvPr>
        </p:nvSpPr>
        <p:spPr>
          <a:xfrm>
            <a:off x="230882" y="2710625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Ajmie Tabassum</a:t>
            </a:r>
            <a:br>
              <a:rPr lang="en" sz="2000" dirty="0"/>
            </a:br>
            <a:r>
              <a:rPr lang="en" sz="2000" dirty="0"/>
              <a:t>191002279</a:t>
            </a:r>
            <a:endParaRPr sz="2000" dirty="0"/>
          </a:p>
        </p:txBody>
      </p:sp>
      <p:sp>
        <p:nvSpPr>
          <p:cNvPr id="567" name="Google Shape;567;p38"/>
          <p:cNvSpPr txBox="1">
            <a:spLocks noGrp="1"/>
          </p:cNvSpPr>
          <p:nvPr>
            <p:ph type="title" idx="4"/>
          </p:nvPr>
        </p:nvSpPr>
        <p:spPr>
          <a:xfrm>
            <a:off x="2004782" y="2747744"/>
            <a:ext cx="21489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Md Shamiul Hossain</a:t>
            </a: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25000"/>
                  </a:schemeClr>
                </a:solidFill>
              </a:rPr>
              <a:t>191002015</a:t>
            </a: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br>
              <a:rPr lang="en-US" b="1" dirty="0">
                <a:solidFill>
                  <a:schemeClr val="tx2">
                    <a:lumMod val="25000"/>
                  </a:schemeClr>
                </a:solidFill>
              </a:rPr>
            </a:br>
            <a:endParaRPr lang="en-US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568" name="Google Shape;568;p38"/>
          <p:cNvSpPr txBox="1">
            <a:spLocks noGrp="1"/>
          </p:cNvSpPr>
          <p:nvPr>
            <p:ph type="title" idx="5"/>
          </p:nvPr>
        </p:nvSpPr>
        <p:spPr>
          <a:xfrm>
            <a:off x="4347794" y="2723189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Abu Arefin</a:t>
            </a:r>
            <a:br>
              <a:rPr lang="en-US" sz="2000" dirty="0"/>
            </a:br>
            <a:r>
              <a:rPr lang="en-US" sz="2000" dirty="0"/>
              <a:t>Aroop</a:t>
            </a:r>
            <a:br>
              <a:rPr lang="en-US" sz="2000" dirty="0"/>
            </a:br>
            <a:r>
              <a:rPr lang="en-US" sz="2000" dirty="0"/>
              <a:t>202002007</a:t>
            </a:r>
          </a:p>
        </p:txBody>
      </p:sp>
      <p:sp>
        <p:nvSpPr>
          <p:cNvPr id="570" name="Google Shape;570;p38"/>
          <p:cNvSpPr txBox="1">
            <a:spLocks noGrp="1"/>
          </p:cNvSpPr>
          <p:nvPr>
            <p:ph type="title" idx="7"/>
          </p:nvPr>
        </p:nvSpPr>
        <p:spPr>
          <a:xfrm>
            <a:off x="6470966" y="2395061"/>
            <a:ext cx="17739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000" dirty="0"/>
            </a:br>
            <a:r>
              <a:rPr lang="en-US" sz="2000" dirty="0"/>
              <a:t>Fardin Amin</a:t>
            </a:r>
            <a:br>
              <a:rPr lang="en-US" sz="2000" dirty="0"/>
            </a:br>
            <a:r>
              <a:rPr lang="en-US" sz="2000" dirty="0"/>
              <a:t>Arpon</a:t>
            </a:r>
            <a:br>
              <a:rPr lang="en-US" sz="2000" dirty="0"/>
            </a:br>
            <a:r>
              <a:rPr lang="en-US" sz="2000" dirty="0"/>
              <a:t>20100243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571" name="Google Shape;571;p38"/>
          <p:cNvSpPr/>
          <p:nvPr/>
        </p:nvSpPr>
        <p:spPr>
          <a:xfrm>
            <a:off x="6887966" y="2350173"/>
            <a:ext cx="939900" cy="312600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8"/>
          <p:cNvSpPr/>
          <p:nvPr/>
        </p:nvSpPr>
        <p:spPr>
          <a:xfrm>
            <a:off x="2619422" y="2334663"/>
            <a:ext cx="985863" cy="312600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8"/>
          <p:cNvSpPr/>
          <p:nvPr/>
        </p:nvSpPr>
        <p:spPr>
          <a:xfrm>
            <a:off x="695874" y="2301453"/>
            <a:ext cx="939900" cy="312600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8"/>
          <p:cNvSpPr/>
          <p:nvPr/>
        </p:nvSpPr>
        <p:spPr>
          <a:xfrm>
            <a:off x="868560" y="1891525"/>
            <a:ext cx="606600" cy="6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8"/>
          <p:cNvSpPr/>
          <p:nvPr/>
        </p:nvSpPr>
        <p:spPr>
          <a:xfrm>
            <a:off x="2775932" y="1884363"/>
            <a:ext cx="606600" cy="60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2859840" y="2021596"/>
            <a:ext cx="438783" cy="34645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72;p38">
            <a:extLst>
              <a:ext uri="{FF2B5EF4-FFF2-40B4-BE49-F238E27FC236}">
                <a16:creationId xmlns:a16="http://schemas.microsoft.com/office/drawing/2014/main" id="{BCF6C424-76DE-4C59-9C90-604DB5BC9330}"/>
              </a:ext>
            </a:extLst>
          </p:cNvPr>
          <p:cNvSpPr/>
          <p:nvPr/>
        </p:nvSpPr>
        <p:spPr>
          <a:xfrm>
            <a:off x="4745442" y="2312448"/>
            <a:ext cx="1016028" cy="349127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78;p38">
            <a:extLst>
              <a:ext uri="{FF2B5EF4-FFF2-40B4-BE49-F238E27FC236}">
                <a16:creationId xmlns:a16="http://schemas.microsoft.com/office/drawing/2014/main" id="{5E73B590-44AA-4D13-AA98-173901AC5B23}"/>
              </a:ext>
            </a:extLst>
          </p:cNvPr>
          <p:cNvSpPr/>
          <p:nvPr/>
        </p:nvSpPr>
        <p:spPr>
          <a:xfrm>
            <a:off x="944023" y="2048604"/>
            <a:ext cx="425935" cy="349127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74;p38">
            <a:extLst>
              <a:ext uri="{FF2B5EF4-FFF2-40B4-BE49-F238E27FC236}">
                <a16:creationId xmlns:a16="http://schemas.microsoft.com/office/drawing/2014/main" id="{E888C976-9B3D-403F-A2C5-B9FC12489EC7}"/>
              </a:ext>
            </a:extLst>
          </p:cNvPr>
          <p:cNvSpPr/>
          <p:nvPr/>
        </p:nvSpPr>
        <p:spPr>
          <a:xfrm>
            <a:off x="4918460" y="1918532"/>
            <a:ext cx="606600" cy="60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578;p38">
            <a:extLst>
              <a:ext uri="{FF2B5EF4-FFF2-40B4-BE49-F238E27FC236}">
                <a16:creationId xmlns:a16="http://schemas.microsoft.com/office/drawing/2014/main" id="{AD535905-0131-4AE0-B963-5703EA68FB34}"/>
              </a:ext>
            </a:extLst>
          </p:cNvPr>
          <p:cNvSpPr/>
          <p:nvPr/>
        </p:nvSpPr>
        <p:spPr>
          <a:xfrm>
            <a:off x="5005607" y="2056250"/>
            <a:ext cx="425935" cy="349127"/>
          </a:xfrm>
          <a:custGeom>
            <a:avLst/>
            <a:gdLst/>
            <a:ahLst/>
            <a:cxnLst/>
            <a:rect l="l" t="t" r="r" b="b"/>
            <a:pathLst>
              <a:path w="11967" h="9809" extrusionOk="0">
                <a:moveTo>
                  <a:pt x="8309" y="358"/>
                </a:moveTo>
                <a:cubicBezTo>
                  <a:pt x="8940" y="358"/>
                  <a:pt x="9663" y="469"/>
                  <a:pt x="10418" y="796"/>
                </a:cubicBezTo>
                <a:lnTo>
                  <a:pt x="10418" y="7796"/>
                </a:lnTo>
                <a:cubicBezTo>
                  <a:pt x="9723" y="7513"/>
                  <a:pt x="8997" y="7381"/>
                  <a:pt x="8289" y="7381"/>
                </a:cubicBezTo>
                <a:cubicBezTo>
                  <a:pt x="7542" y="7381"/>
                  <a:pt x="6816" y="7527"/>
                  <a:pt x="6168" y="7796"/>
                </a:cubicBezTo>
                <a:lnTo>
                  <a:pt x="6168" y="796"/>
                </a:lnTo>
                <a:cubicBezTo>
                  <a:pt x="6430" y="676"/>
                  <a:pt x="7238" y="358"/>
                  <a:pt x="8309" y="358"/>
                </a:cubicBezTo>
                <a:close/>
                <a:moveTo>
                  <a:pt x="3700" y="358"/>
                </a:moveTo>
                <a:cubicBezTo>
                  <a:pt x="4458" y="358"/>
                  <a:pt x="5191" y="513"/>
                  <a:pt x="5823" y="796"/>
                </a:cubicBezTo>
                <a:cubicBezTo>
                  <a:pt x="5811" y="1677"/>
                  <a:pt x="5811" y="6761"/>
                  <a:pt x="5811" y="7796"/>
                </a:cubicBezTo>
                <a:cubicBezTo>
                  <a:pt x="5418" y="7642"/>
                  <a:pt x="4656" y="7392"/>
                  <a:pt x="3668" y="7392"/>
                </a:cubicBezTo>
                <a:cubicBezTo>
                  <a:pt x="2929" y="7392"/>
                  <a:pt x="2215" y="7523"/>
                  <a:pt x="1548" y="7808"/>
                </a:cubicBezTo>
                <a:lnTo>
                  <a:pt x="1548" y="3867"/>
                </a:lnTo>
                <a:cubicBezTo>
                  <a:pt x="1548" y="3760"/>
                  <a:pt x="1477" y="3689"/>
                  <a:pt x="1370" y="3689"/>
                </a:cubicBezTo>
                <a:cubicBezTo>
                  <a:pt x="1262" y="3689"/>
                  <a:pt x="1191" y="3760"/>
                  <a:pt x="1191" y="3867"/>
                </a:cubicBezTo>
                <a:lnTo>
                  <a:pt x="1191" y="7987"/>
                </a:lnTo>
                <a:cubicBezTo>
                  <a:pt x="1191" y="8118"/>
                  <a:pt x="1298" y="8225"/>
                  <a:pt x="1429" y="8225"/>
                </a:cubicBezTo>
                <a:cubicBezTo>
                  <a:pt x="1465" y="8225"/>
                  <a:pt x="1489" y="8225"/>
                  <a:pt x="1524" y="8213"/>
                </a:cubicBezTo>
                <a:cubicBezTo>
                  <a:pt x="2203" y="7916"/>
                  <a:pt x="2917" y="7761"/>
                  <a:pt x="3656" y="7761"/>
                </a:cubicBezTo>
                <a:cubicBezTo>
                  <a:pt x="4715" y="7761"/>
                  <a:pt x="5537" y="8070"/>
                  <a:pt x="5799" y="8189"/>
                </a:cubicBezTo>
                <a:lnTo>
                  <a:pt x="5799" y="8606"/>
                </a:lnTo>
                <a:lnTo>
                  <a:pt x="417" y="8606"/>
                </a:lnTo>
                <a:cubicBezTo>
                  <a:pt x="381" y="8606"/>
                  <a:pt x="358" y="8582"/>
                  <a:pt x="358" y="8547"/>
                </a:cubicBezTo>
                <a:lnTo>
                  <a:pt x="358" y="1248"/>
                </a:lnTo>
                <a:cubicBezTo>
                  <a:pt x="358" y="1212"/>
                  <a:pt x="381" y="1188"/>
                  <a:pt x="417" y="1188"/>
                </a:cubicBezTo>
                <a:lnTo>
                  <a:pt x="1203" y="1188"/>
                </a:lnTo>
                <a:lnTo>
                  <a:pt x="1203" y="3153"/>
                </a:lnTo>
                <a:cubicBezTo>
                  <a:pt x="1203" y="3248"/>
                  <a:pt x="1274" y="3332"/>
                  <a:pt x="1382" y="3332"/>
                </a:cubicBezTo>
                <a:cubicBezTo>
                  <a:pt x="1489" y="3332"/>
                  <a:pt x="1560" y="3248"/>
                  <a:pt x="1560" y="3153"/>
                </a:cubicBezTo>
                <a:lnTo>
                  <a:pt x="1560" y="796"/>
                </a:lnTo>
                <a:cubicBezTo>
                  <a:pt x="2253" y="495"/>
                  <a:pt x="2987" y="358"/>
                  <a:pt x="3700" y="358"/>
                </a:cubicBezTo>
                <a:close/>
                <a:moveTo>
                  <a:pt x="6608" y="7987"/>
                </a:moveTo>
                <a:lnTo>
                  <a:pt x="6608" y="9249"/>
                </a:lnTo>
                <a:lnTo>
                  <a:pt x="6501" y="9166"/>
                </a:lnTo>
                <a:cubicBezTo>
                  <a:pt x="6471" y="9136"/>
                  <a:pt x="6430" y="9121"/>
                  <a:pt x="6390" y="9121"/>
                </a:cubicBezTo>
                <a:cubicBezTo>
                  <a:pt x="6349" y="9121"/>
                  <a:pt x="6311" y="9136"/>
                  <a:pt x="6287" y="9166"/>
                </a:cubicBezTo>
                <a:lnTo>
                  <a:pt x="6168" y="9261"/>
                </a:lnTo>
                <a:lnTo>
                  <a:pt x="6168" y="8166"/>
                </a:lnTo>
                <a:cubicBezTo>
                  <a:pt x="6251" y="8118"/>
                  <a:pt x="6418" y="8058"/>
                  <a:pt x="6608" y="7987"/>
                </a:cubicBezTo>
                <a:close/>
                <a:moveTo>
                  <a:pt x="8273" y="0"/>
                </a:moveTo>
                <a:cubicBezTo>
                  <a:pt x="7438" y="0"/>
                  <a:pt x="6643" y="178"/>
                  <a:pt x="5989" y="486"/>
                </a:cubicBezTo>
                <a:cubicBezTo>
                  <a:pt x="5715" y="367"/>
                  <a:pt x="4858" y="10"/>
                  <a:pt x="3668" y="10"/>
                </a:cubicBezTo>
                <a:cubicBezTo>
                  <a:pt x="2858" y="10"/>
                  <a:pt x="2072" y="176"/>
                  <a:pt x="1322" y="510"/>
                </a:cubicBezTo>
                <a:cubicBezTo>
                  <a:pt x="1143" y="593"/>
                  <a:pt x="1191" y="796"/>
                  <a:pt x="1191" y="843"/>
                </a:cubicBezTo>
                <a:lnTo>
                  <a:pt x="405" y="843"/>
                </a:lnTo>
                <a:cubicBezTo>
                  <a:pt x="179" y="843"/>
                  <a:pt x="0" y="1022"/>
                  <a:pt x="0" y="1248"/>
                </a:cubicBezTo>
                <a:lnTo>
                  <a:pt x="0" y="8535"/>
                </a:lnTo>
                <a:cubicBezTo>
                  <a:pt x="0" y="8761"/>
                  <a:pt x="179" y="8939"/>
                  <a:pt x="405" y="8939"/>
                </a:cubicBezTo>
                <a:lnTo>
                  <a:pt x="5811" y="8939"/>
                </a:lnTo>
                <a:lnTo>
                  <a:pt x="5811" y="9630"/>
                </a:lnTo>
                <a:cubicBezTo>
                  <a:pt x="5811" y="9740"/>
                  <a:pt x="5889" y="9808"/>
                  <a:pt x="5977" y="9808"/>
                </a:cubicBezTo>
                <a:cubicBezTo>
                  <a:pt x="6013" y="9808"/>
                  <a:pt x="6050" y="9797"/>
                  <a:pt x="6084" y="9773"/>
                </a:cubicBezTo>
                <a:lnTo>
                  <a:pt x="6382" y="9535"/>
                </a:lnTo>
                <a:cubicBezTo>
                  <a:pt x="6656" y="9737"/>
                  <a:pt x="6668" y="9809"/>
                  <a:pt x="6787" y="9809"/>
                </a:cubicBezTo>
                <a:cubicBezTo>
                  <a:pt x="6894" y="9809"/>
                  <a:pt x="6966" y="9737"/>
                  <a:pt x="6966" y="9630"/>
                </a:cubicBezTo>
                <a:lnTo>
                  <a:pt x="6966" y="8939"/>
                </a:lnTo>
                <a:lnTo>
                  <a:pt x="9335" y="8939"/>
                </a:lnTo>
                <a:cubicBezTo>
                  <a:pt x="9442" y="8939"/>
                  <a:pt x="9513" y="8856"/>
                  <a:pt x="9513" y="8761"/>
                </a:cubicBezTo>
                <a:cubicBezTo>
                  <a:pt x="9513" y="8654"/>
                  <a:pt x="9442" y="8582"/>
                  <a:pt x="9335" y="8582"/>
                </a:cubicBezTo>
                <a:lnTo>
                  <a:pt x="6966" y="8582"/>
                </a:lnTo>
                <a:lnTo>
                  <a:pt x="6966" y="7892"/>
                </a:lnTo>
                <a:cubicBezTo>
                  <a:pt x="7400" y="7783"/>
                  <a:pt x="7847" y="7728"/>
                  <a:pt x="8295" y="7728"/>
                </a:cubicBezTo>
                <a:cubicBezTo>
                  <a:pt x="9025" y="7728"/>
                  <a:pt x="9760" y="7875"/>
                  <a:pt x="10454" y="8177"/>
                </a:cubicBezTo>
                <a:cubicBezTo>
                  <a:pt x="10483" y="8192"/>
                  <a:pt x="10514" y="8199"/>
                  <a:pt x="10544" y="8199"/>
                </a:cubicBezTo>
                <a:cubicBezTo>
                  <a:pt x="10662" y="8199"/>
                  <a:pt x="10776" y="8096"/>
                  <a:pt x="10776" y="7963"/>
                </a:cubicBezTo>
                <a:lnTo>
                  <a:pt x="10776" y="1177"/>
                </a:lnTo>
                <a:lnTo>
                  <a:pt x="11561" y="1177"/>
                </a:lnTo>
                <a:cubicBezTo>
                  <a:pt x="11597" y="1177"/>
                  <a:pt x="11621" y="1212"/>
                  <a:pt x="11621" y="1236"/>
                </a:cubicBezTo>
                <a:lnTo>
                  <a:pt x="11621" y="8535"/>
                </a:lnTo>
                <a:cubicBezTo>
                  <a:pt x="11621" y="8570"/>
                  <a:pt x="11597" y="8594"/>
                  <a:pt x="11561" y="8594"/>
                </a:cubicBezTo>
                <a:lnTo>
                  <a:pt x="10049" y="8594"/>
                </a:lnTo>
                <a:cubicBezTo>
                  <a:pt x="9942" y="8594"/>
                  <a:pt x="9871" y="8666"/>
                  <a:pt x="9871" y="8773"/>
                </a:cubicBezTo>
                <a:cubicBezTo>
                  <a:pt x="9871" y="8880"/>
                  <a:pt x="9942" y="8951"/>
                  <a:pt x="10049" y="8951"/>
                </a:cubicBezTo>
                <a:lnTo>
                  <a:pt x="11561" y="8951"/>
                </a:lnTo>
                <a:cubicBezTo>
                  <a:pt x="11788" y="8951"/>
                  <a:pt x="11966" y="8773"/>
                  <a:pt x="11966" y="8547"/>
                </a:cubicBezTo>
                <a:lnTo>
                  <a:pt x="11966" y="1236"/>
                </a:lnTo>
                <a:cubicBezTo>
                  <a:pt x="11954" y="998"/>
                  <a:pt x="11776" y="831"/>
                  <a:pt x="11549" y="831"/>
                </a:cubicBezTo>
                <a:lnTo>
                  <a:pt x="10764" y="831"/>
                </a:lnTo>
                <a:cubicBezTo>
                  <a:pt x="10752" y="784"/>
                  <a:pt x="10811" y="581"/>
                  <a:pt x="10633" y="498"/>
                </a:cubicBezTo>
                <a:cubicBezTo>
                  <a:pt x="9864" y="154"/>
                  <a:pt x="9051" y="0"/>
                  <a:pt x="8273" y="0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576;p38">
            <a:extLst>
              <a:ext uri="{FF2B5EF4-FFF2-40B4-BE49-F238E27FC236}">
                <a16:creationId xmlns:a16="http://schemas.microsoft.com/office/drawing/2014/main" id="{6FDEA747-3EBB-4F85-BFAA-73CD4C620FBA}"/>
              </a:ext>
            </a:extLst>
          </p:cNvPr>
          <p:cNvSpPr/>
          <p:nvPr/>
        </p:nvSpPr>
        <p:spPr>
          <a:xfrm>
            <a:off x="7054617" y="1891525"/>
            <a:ext cx="606600" cy="60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577;p38">
            <a:extLst>
              <a:ext uri="{FF2B5EF4-FFF2-40B4-BE49-F238E27FC236}">
                <a16:creationId xmlns:a16="http://schemas.microsoft.com/office/drawing/2014/main" id="{262578CC-CC39-4D12-AB0F-DC022022F8AC}"/>
              </a:ext>
            </a:extLst>
          </p:cNvPr>
          <p:cNvSpPr/>
          <p:nvPr/>
        </p:nvSpPr>
        <p:spPr>
          <a:xfrm>
            <a:off x="7138525" y="2048604"/>
            <a:ext cx="438783" cy="34645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"/>
          <p:cNvSpPr txBox="1">
            <a:spLocks noGrp="1"/>
          </p:cNvSpPr>
          <p:nvPr>
            <p:ph type="title"/>
          </p:nvPr>
        </p:nvSpPr>
        <p:spPr>
          <a:xfrm>
            <a:off x="1101894" y="76903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.   TABLE OF CONTENTS   .   </a:t>
            </a:r>
          </a:p>
        </p:txBody>
      </p:sp>
      <p:sp>
        <p:nvSpPr>
          <p:cNvPr id="507" name="Google Shape;507;p33"/>
          <p:cNvSpPr txBox="1">
            <a:spLocks noGrp="1"/>
          </p:cNvSpPr>
          <p:nvPr>
            <p:ph type="subTitle" idx="1"/>
          </p:nvPr>
        </p:nvSpPr>
        <p:spPr>
          <a:xfrm>
            <a:off x="1361865" y="1128769"/>
            <a:ext cx="2752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Conventional law of demand</a:t>
            </a:r>
            <a:br>
              <a:rPr lang="en-US" dirty="0"/>
            </a:br>
            <a:endParaRPr lang="en-US" dirty="0"/>
          </a:p>
        </p:txBody>
      </p:sp>
      <p:sp>
        <p:nvSpPr>
          <p:cNvPr id="508" name="Google Shape;508;p33"/>
          <p:cNvSpPr txBox="1">
            <a:spLocks noGrp="1"/>
          </p:cNvSpPr>
          <p:nvPr>
            <p:ph type="subTitle" idx="2"/>
          </p:nvPr>
        </p:nvSpPr>
        <p:spPr>
          <a:xfrm>
            <a:off x="1384414" y="2574212"/>
            <a:ext cx="3067567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800" dirty="0"/>
              <a:t>Exceptional law of demand</a:t>
            </a:r>
          </a:p>
        </p:txBody>
      </p:sp>
      <p:sp>
        <p:nvSpPr>
          <p:cNvPr id="509" name="Google Shape;509;p33"/>
          <p:cNvSpPr txBox="1">
            <a:spLocks noGrp="1"/>
          </p:cNvSpPr>
          <p:nvPr>
            <p:ph type="subTitle" idx="3"/>
          </p:nvPr>
        </p:nvSpPr>
        <p:spPr>
          <a:xfrm>
            <a:off x="3949738" y="1029954"/>
            <a:ext cx="3451154" cy="1822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800" dirty="0"/>
              <a:t>The law of demand with demand function</a:t>
            </a:r>
          </a:p>
        </p:txBody>
      </p:sp>
      <p:sp>
        <p:nvSpPr>
          <p:cNvPr id="510" name="Google Shape;510;p33"/>
          <p:cNvSpPr txBox="1">
            <a:spLocks noGrp="1"/>
          </p:cNvSpPr>
          <p:nvPr>
            <p:ph type="subTitle" idx="4"/>
          </p:nvPr>
        </p:nvSpPr>
        <p:spPr>
          <a:xfrm>
            <a:off x="4210594" y="2689191"/>
            <a:ext cx="3193607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2800" dirty="0"/>
              <a:t>Schedule and graph</a:t>
            </a:r>
          </a:p>
        </p:txBody>
      </p:sp>
      <p:sp>
        <p:nvSpPr>
          <p:cNvPr id="515" name="Google Shape;515;p33"/>
          <p:cNvSpPr txBox="1">
            <a:spLocks noGrp="1"/>
          </p:cNvSpPr>
          <p:nvPr>
            <p:ph type="title" idx="9"/>
          </p:nvPr>
        </p:nvSpPr>
        <p:spPr>
          <a:xfrm>
            <a:off x="237165" y="1162583"/>
            <a:ext cx="1124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</a:p>
        </p:txBody>
      </p:sp>
      <p:sp>
        <p:nvSpPr>
          <p:cNvPr id="516" name="Google Shape;516;p33"/>
          <p:cNvSpPr txBox="1">
            <a:spLocks noGrp="1"/>
          </p:cNvSpPr>
          <p:nvPr>
            <p:ph type="title" idx="13"/>
          </p:nvPr>
        </p:nvSpPr>
        <p:spPr>
          <a:xfrm>
            <a:off x="241289" y="2699939"/>
            <a:ext cx="1124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</a:p>
        </p:txBody>
      </p:sp>
      <p:sp>
        <p:nvSpPr>
          <p:cNvPr id="517" name="Google Shape;517;p33"/>
          <p:cNvSpPr txBox="1">
            <a:spLocks noGrp="1"/>
          </p:cNvSpPr>
          <p:nvPr>
            <p:ph type="title" idx="14"/>
          </p:nvPr>
        </p:nvSpPr>
        <p:spPr>
          <a:xfrm>
            <a:off x="7424005" y="1194365"/>
            <a:ext cx="1124700" cy="9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</a:p>
        </p:txBody>
      </p:sp>
      <p:sp>
        <p:nvSpPr>
          <p:cNvPr id="518" name="Google Shape;518;p33"/>
          <p:cNvSpPr txBox="1">
            <a:spLocks noGrp="1"/>
          </p:cNvSpPr>
          <p:nvPr>
            <p:ph type="title" idx="15"/>
          </p:nvPr>
        </p:nvSpPr>
        <p:spPr>
          <a:xfrm>
            <a:off x="7324344" y="2131912"/>
            <a:ext cx="1124700" cy="1558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</a:p>
        </p:txBody>
      </p:sp>
      <p:sp>
        <p:nvSpPr>
          <p:cNvPr id="519" name="Google Shape;519;p33"/>
          <p:cNvSpPr/>
          <p:nvPr/>
        </p:nvSpPr>
        <p:spPr>
          <a:xfrm>
            <a:off x="237165" y="2564394"/>
            <a:ext cx="1125659" cy="1125619"/>
          </a:xfrm>
          <a:custGeom>
            <a:avLst/>
            <a:gdLst/>
            <a:ahLst/>
            <a:cxnLst/>
            <a:rect l="l" t="t" r="r" b="b"/>
            <a:pathLst>
              <a:path w="16321" h="16321" fill="none" extrusionOk="0">
                <a:moveTo>
                  <a:pt x="16320" y="8147"/>
                </a:moveTo>
                <a:cubicBezTo>
                  <a:pt x="16320" y="12664"/>
                  <a:pt x="12664" y="16321"/>
                  <a:pt x="8174" y="16321"/>
                </a:cubicBezTo>
                <a:cubicBezTo>
                  <a:pt x="3657" y="16321"/>
                  <a:pt x="1" y="12664"/>
                  <a:pt x="1" y="8147"/>
                </a:cubicBezTo>
                <a:cubicBezTo>
                  <a:pt x="1" y="3657"/>
                  <a:pt x="3657" y="1"/>
                  <a:pt x="8174" y="1"/>
                </a:cubicBezTo>
                <a:cubicBezTo>
                  <a:pt x="12664" y="1"/>
                  <a:pt x="16320" y="3657"/>
                  <a:pt x="16320" y="8147"/>
                </a:cubicBez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268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3"/>
          <p:cNvSpPr/>
          <p:nvPr/>
        </p:nvSpPr>
        <p:spPr>
          <a:xfrm>
            <a:off x="7423046" y="1137057"/>
            <a:ext cx="1125659" cy="1125619"/>
          </a:xfrm>
          <a:custGeom>
            <a:avLst/>
            <a:gdLst/>
            <a:ahLst/>
            <a:cxnLst/>
            <a:rect l="l" t="t" r="r" b="b"/>
            <a:pathLst>
              <a:path w="16321" h="16321" fill="none" extrusionOk="0">
                <a:moveTo>
                  <a:pt x="16320" y="8147"/>
                </a:moveTo>
                <a:cubicBezTo>
                  <a:pt x="16320" y="12664"/>
                  <a:pt x="12664" y="16321"/>
                  <a:pt x="8174" y="16321"/>
                </a:cubicBezTo>
                <a:cubicBezTo>
                  <a:pt x="3657" y="16321"/>
                  <a:pt x="1" y="12664"/>
                  <a:pt x="1" y="8147"/>
                </a:cubicBezTo>
                <a:cubicBezTo>
                  <a:pt x="1" y="3657"/>
                  <a:pt x="3657" y="1"/>
                  <a:pt x="8174" y="1"/>
                </a:cubicBezTo>
                <a:cubicBezTo>
                  <a:pt x="12664" y="1"/>
                  <a:pt x="16320" y="3657"/>
                  <a:pt x="16320" y="8147"/>
                </a:cubicBez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268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274664" y="1042296"/>
            <a:ext cx="1125659" cy="1234282"/>
            <a:chOff x="433894" y="1360663"/>
            <a:chExt cx="1125659" cy="1234282"/>
          </a:xfrm>
        </p:grpSpPr>
        <p:sp>
          <p:nvSpPr>
            <p:cNvPr id="522" name="Google Shape;522;p33"/>
            <p:cNvSpPr/>
            <p:nvPr/>
          </p:nvSpPr>
          <p:spPr>
            <a:xfrm>
              <a:off x="433894" y="1469326"/>
              <a:ext cx="1125659" cy="1125619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578494" y="1360663"/>
              <a:ext cx="314100" cy="3141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3"/>
          <p:cNvGrpSpPr/>
          <p:nvPr/>
        </p:nvGrpSpPr>
        <p:grpSpPr>
          <a:xfrm>
            <a:off x="7404201" y="2571750"/>
            <a:ext cx="1125659" cy="1220869"/>
            <a:chOff x="7489175" y="3097350"/>
            <a:chExt cx="1125659" cy="1220869"/>
          </a:xfrm>
        </p:grpSpPr>
        <p:sp>
          <p:nvSpPr>
            <p:cNvPr id="525" name="Google Shape;525;p33"/>
            <p:cNvSpPr/>
            <p:nvPr/>
          </p:nvSpPr>
          <p:spPr>
            <a:xfrm>
              <a:off x="7489175" y="3192601"/>
              <a:ext cx="1125659" cy="1125619"/>
            </a:xfrm>
            <a:custGeom>
              <a:avLst/>
              <a:gdLst/>
              <a:ahLst/>
              <a:cxnLst/>
              <a:rect l="l" t="t" r="r" b="b"/>
              <a:pathLst>
                <a:path w="16321" h="16321" fill="none" extrusionOk="0">
                  <a:moveTo>
                    <a:pt x="16320" y="8147"/>
                  </a:moveTo>
                  <a:cubicBezTo>
                    <a:pt x="16320" y="12664"/>
                    <a:pt x="12664" y="16321"/>
                    <a:pt x="8174" y="16321"/>
                  </a:cubicBezTo>
                  <a:cubicBezTo>
                    <a:pt x="3657" y="16321"/>
                    <a:pt x="1" y="12664"/>
                    <a:pt x="1" y="8147"/>
                  </a:cubicBezTo>
                  <a:cubicBezTo>
                    <a:pt x="1" y="3657"/>
                    <a:pt x="3657" y="1"/>
                    <a:pt x="8174" y="1"/>
                  </a:cubicBezTo>
                  <a:cubicBezTo>
                    <a:pt x="12664" y="1"/>
                    <a:pt x="16320" y="3657"/>
                    <a:pt x="16320" y="8147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8199175" y="3097350"/>
              <a:ext cx="314100" cy="314100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519;p33">
            <a:extLst>
              <a:ext uri="{FF2B5EF4-FFF2-40B4-BE49-F238E27FC236}">
                <a16:creationId xmlns:a16="http://schemas.microsoft.com/office/drawing/2014/main" id="{8861758B-E660-468F-8A77-8A9621E9A5AF}"/>
              </a:ext>
            </a:extLst>
          </p:cNvPr>
          <p:cNvSpPr/>
          <p:nvPr/>
        </p:nvSpPr>
        <p:spPr>
          <a:xfrm>
            <a:off x="1727678" y="3806329"/>
            <a:ext cx="1125659" cy="1125619"/>
          </a:xfrm>
          <a:custGeom>
            <a:avLst/>
            <a:gdLst/>
            <a:ahLst/>
            <a:cxnLst/>
            <a:rect l="l" t="t" r="r" b="b"/>
            <a:pathLst>
              <a:path w="16321" h="16321" fill="none" extrusionOk="0">
                <a:moveTo>
                  <a:pt x="16320" y="8147"/>
                </a:moveTo>
                <a:cubicBezTo>
                  <a:pt x="16320" y="12664"/>
                  <a:pt x="12664" y="16321"/>
                  <a:pt x="8174" y="16321"/>
                </a:cubicBezTo>
                <a:cubicBezTo>
                  <a:pt x="3657" y="16321"/>
                  <a:pt x="1" y="12664"/>
                  <a:pt x="1" y="8147"/>
                </a:cubicBezTo>
                <a:cubicBezTo>
                  <a:pt x="1" y="3657"/>
                  <a:pt x="3657" y="1"/>
                  <a:pt x="8174" y="1"/>
                </a:cubicBezTo>
                <a:cubicBezTo>
                  <a:pt x="12664" y="1"/>
                  <a:pt x="16320" y="3657"/>
                  <a:pt x="16320" y="8147"/>
                </a:cubicBezTo>
                <a:close/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miter lim="2688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68FFD7-75AA-45B9-8638-6122B0793E43}"/>
              </a:ext>
            </a:extLst>
          </p:cNvPr>
          <p:cNvSpPr txBox="1"/>
          <p:nvPr/>
        </p:nvSpPr>
        <p:spPr>
          <a:xfrm>
            <a:off x="1866586" y="3990862"/>
            <a:ext cx="847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Arial Rounded MT Bold" panose="020F0704030504030204" pitchFamily="34" charset="0"/>
              </a:rPr>
              <a:t>05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5CB272-6108-4C7F-AED4-F3700AC48466}"/>
              </a:ext>
            </a:extLst>
          </p:cNvPr>
          <p:cNvSpPr txBox="1"/>
          <p:nvPr/>
        </p:nvSpPr>
        <p:spPr>
          <a:xfrm>
            <a:off x="2842940" y="3919970"/>
            <a:ext cx="5124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Work sans"/>
              </a:rPr>
              <a:t>Thank the audience and </a:t>
            </a:r>
          </a:p>
          <a:p>
            <a:pPr algn="l"/>
            <a:r>
              <a:rPr lang="en-US" sz="2800" b="1" i="0" dirty="0">
                <a:solidFill>
                  <a:schemeClr val="tx2">
                    <a:lumMod val="25000"/>
                  </a:schemeClr>
                </a:solidFill>
                <a:effectLst/>
                <a:latin typeface="Work sans"/>
              </a:rPr>
              <a:t>invite questions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4"/>
          <p:cNvSpPr txBox="1">
            <a:spLocks noGrp="1"/>
          </p:cNvSpPr>
          <p:nvPr>
            <p:ph type="title"/>
          </p:nvPr>
        </p:nvSpPr>
        <p:spPr>
          <a:xfrm>
            <a:off x="963816" y="1993387"/>
            <a:ext cx="3496243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dirty="0"/>
              <a:t>Conventional law of demand</a:t>
            </a:r>
            <a:br>
              <a:rPr lang="en-US" sz="2800" dirty="0"/>
            </a:br>
            <a:br>
              <a:rPr lang="en-US" dirty="0"/>
            </a:br>
            <a:endParaRPr dirty="0"/>
          </a:p>
        </p:txBody>
      </p:sp>
      <p:sp>
        <p:nvSpPr>
          <p:cNvPr id="532" name="Google Shape;532;p34"/>
          <p:cNvSpPr txBox="1">
            <a:spLocks noGrp="1"/>
          </p:cNvSpPr>
          <p:nvPr>
            <p:ph type="body" idx="1"/>
          </p:nvPr>
        </p:nvSpPr>
        <p:spPr>
          <a:xfrm>
            <a:off x="1209352" y="1841794"/>
            <a:ext cx="3005172" cy="1350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i="0" dirty="0">
                <a:solidFill>
                  <a:schemeClr val="accent4"/>
                </a:solidFill>
                <a:effectLst/>
                <a:latin typeface="Work sans"/>
              </a:rPr>
              <a:t> </a:t>
            </a: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Explanation of the Law of Demand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law of Demand</a:t>
            </a:r>
            <a:endParaRPr lang="en-US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b="0" i="0" dirty="0">
              <a:solidFill>
                <a:srgbClr val="6C6F73"/>
              </a:solidFill>
              <a:effectLst/>
              <a:latin typeface="Work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b="0" i="0" dirty="0">
              <a:solidFill>
                <a:srgbClr val="6C6F73"/>
              </a:solidFill>
              <a:effectLst/>
              <a:latin typeface="Work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34" name="Google Shape;534;p34"/>
          <p:cNvGrpSpPr/>
          <p:nvPr/>
        </p:nvGrpSpPr>
        <p:grpSpPr>
          <a:xfrm>
            <a:off x="4773684" y="-485823"/>
            <a:ext cx="6359589" cy="6005738"/>
            <a:chOff x="6769200" y="957775"/>
            <a:chExt cx="2911100" cy="2749125"/>
          </a:xfrm>
        </p:grpSpPr>
        <p:sp>
          <p:nvSpPr>
            <p:cNvPr id="535" name="Google Shape;535;p34"/>
            <p:cNvSpPr/>
            <p:nvPr/>
          </p:nvSpPr>
          <p:spPr>
            <a:xfrm>
              <a:off x="6809525" y="957775"/>
              <a:ext cx="2749100" cy="2749125"/>
            </a:xfrm>
            <a:custGeom>
              <a:avLst/>
              <a:gdLst/>
              <a:ahLst/>
              <a:cxnLst/>
              <a:rect l="l" t="t" r="r" b="b"/>
              <a:pathLst>
                <a:path w="109964" h="109965" fill="none" extrusionOk="0">
                  <a:moveTo>
                    <a:pt x="109964" y="54983"/>
                  </a:moveTo>
                  <a:cubicBezTo>
                    <a:pt x="109964" y="85337"/>
                    <a:pt x="85363" y="109965"/>
                    <a:pt x="54982" y="109965"/>
                  </a:cubicBezTo>
                  <a:cubicBezTo>
                    <a:pt x="24601" y="109965"/>
                    <a:pt x="0" y="85337"/>
                    <a:pt x="0" y="54983"/>
                  </a:cubicBezTo>
                  <a:cubicBezTo>
                    <a:pt x="0" y="24602"/>
                    <a:pt x="24601" y="1"/>
                    <a:pt x="54982" y="1"/>
                  </a:cubicBezTo>
                  <a:cubicBezTo>
                    <a:pt x="85363" y="1"/>
                    <a:pt x="109964" y="24602"/>
                    <a:pt x="109964" y="54983"/>
                  </a:cubicBezTo>
                  <a:close/>
                </a:path>
              </a:pathLst>
            </a:custGeom>
            <a:noFill/>
            <a:ln w="36300" cap="flat" cmpd="sng">
              <a:solidFill>
                <a:schemeClr val="accent3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4"/>
            <p:cNvSpPr/>
            <p:nvPr/>
          </p:nvSpPr>
          <p:spPr>
            <a:xfrm>
              <a:off x="6769200" y="1816800"/>
              <a:ext cx="1414900" cy="1861200"/>
            </a:xfrm>
            <a:custGeom>
              <a:avLst/>
              <a:gdLst/>
              <a:ahLst/>
              <a:cxnLst/>
              <a:rect l="l" t="t" r="r" b="b"/>
              <a:pathLst>
                <a:path w="56596" h="74448" fill="none" extrusionOk="0">
                  <a:moveTo>
                    <a:pt x="56595" y="74448"/>
                  </a:moveTo>
                  <a:cubicBezTo>
                    <a:pt x="38608" y="74421"/>
                    <a:pt x="21832" y="65441"/>
                    <a:pt x="11857" y="50492"/>
                  </a:cubicBezTo>
                  <a:cubicBezTo>
                    <a:pt x="1855" y="35544"/>
                    <a:pt x="0" y="16589"/>
                    <a:pt x="6883" y="0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4"/>
            <p:cNvSpPr/>
            <p:nvPr/>
          </p:nvSpPr>
          <p:spPr>
            <a:xfrm>
              <a:off x="8184075" y="986700"/>
              <a:ext cx="523625" cy="105550"/>
            </a:xfrm>
            <a:custGeom>
              <a:avLst/>
              <a:gdLst/>
              <a:ahLst/>
              <a:cxnLst/>
              <a:rect l="l" t="t" r="r" b="b"/>
              <a:pathLst>
                <a:path w="20945" h="4222" fill="none" extrusionOk="0">
                  <a:moveTo>
                    <a:pt x="0" y="0"/>
                  </a:moveTo>
                  <a:cubicBezTo>
                    <a:pt x="7206" y="0"/>
                    <a:pt x="14330" y="1425"/>
                    <a:pt x="20944" y="4221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4"/>
            <p:cNvSpPr/>
            <p:nvPr/>
          </p:nvSpPr>
          <p:spPr>
            <a:xfrm>
              <a:off x="9007450" y="1696475"/>
              <a:ext cx="672850" cy="1699900"/>
            </a:xfrm>
            <a:custGeom>
              <a:avLst/>
              <a:gdLst/>
              <a:ahLst/>
              <a:cxnLst/>
              <a:rect l="l" t="t" r="r" b="b"/>
              <a:pathLst>
                <a:path w="26914" h="67996" fill="none" extrusionOk="0">
                  <a:moveTo>
                    <a:pt x="14519" y="1"/>
                  </a:moveTo>
                  <a:cubicBezTo>
                    <a:pt x="26913" y="23150"/>
                    <a:pt x="20783" y="51891"/>
                    <a:pt x="0" y="67996"/>
                  </a:cubicBezTo>
                </a:path>
              </a:pathLst>
            </a:custGeom>
            <a:noFill/>
            <a:ln w="194925" cap="flat" cmpd="sng">
              <a:solidFill>
                <a:schemeClr val="accent1"/>
              </a:solidFill>
              <a:prstDash val="solid"/>
              <a:miter lim="2688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" name="Google Shape;539;p34"/>
          <p:cNvGrpSpPr/>
          <p:nvPr/>
        </p:nvGrpSpPr>
        <p:grpSpPr>
          <a:xfrm flipH="1">
            <a:off x="8002760" y="4017906"/>
            <a:ext cx="842465" cy="1147335"/>
            <a:chOff x="7739774" y="791438"/>
            <a:chExt cx="565982" cy="770800"/>
          </a:xfrm>
        </p:grpSpPr>
        <p:sp>
          <p:nvSpPr>
            <p:cNvPr id="540" name="Google Shape;540;p34"/>
            <p:cNvSpPr/>
            <p:nvPr/>
          </p:nvSpPr>
          <p:spPr>
            <a:xfrm>
              <a:off x="7852707" y="791438"/>
              <a:ext cx="453050" cy="756180"/>
            </a:xfrm>
            <a:custGeom>
              <a:avLst/>
              <a:gdLst/>
              <a:ahLst/>
              <a:cxnLst/>
              <a:rect l="l" t="t" r="r" b="b"/>
              <a:pathLst>
                <a:path w="18122" h="78239" extrusionOk="0">
                  <a:moveTo>
                    <a:pt x="0" y="0"/>
                  </a:moveTo>
                  <a:lnTo>
                    <a:pt x="0" y="78239"/>
                  </a:lnTo>
                  <a:lnTo>
                    <a:pt x="18122" y="78239"/>
                  </a:lnTo>
                  <a:lnTo>
                    <a:pt x="181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7739774" y="1207151"/>
              <a:ext cx="226550" cy="355087"/>
            </a:xfrm>
            <a:custGeom>
              <a:avLst/>
              <a:gdLst/>
              <a:ahLst/>
              <a:cxnLst/>
              <a:rect l="l" t="t" r="r" b="b"/>
              <a:pathLst>
                <a:path w="9062" h="78213" extrusionOk="0">
                  <a:moveTo>
                    <a:pt x="1" y="1"/>
                  </a:moveTo>
                  <a:lnTo>
                    <a:pt x="1" y="78212"/>
                  </a:lnTo>
                  <a:lnTo>
                    <a:pt x="9061" y="78212"/>
                  </a:lnTo>
                  <a:lnTo>
                    <a:pt x="9061" y="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E5C3A4F-BCE1-4490-B713-4946305FBB5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86" b="27381"/>
          <a:stretch/>
        </p:blipFill>
        <p:spPr bwMode="auto">
          <a:xfrm>
            <a:off x="4138605" y="91785"/>
            <a:ext cx="4706620" cy="49599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"/>
          <p:cNvSpPr txBox="1">
            <a:spLocks noGrp="1"/>
          </p:cNvSpPr>
          <p:nvPr>
            <p:ph type="title"/>
          </p:nvPr>
        </p:nvSpPr>
        <p:spPr>
          <a:xfrm>
            <a:off x="1513121" y="326875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u="sng" dirty="0">
                <a:solidFill>
                  <a:schemeClr val="tx2">
                    <a:lumMod val="2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Exceptional Law of Demand</a:t>
            </a:r>
            <a:endParaRPr lang="en-US" sz="2800" u="sng" dirty="0">
              <a:solidFill>
                <a:schemeClr val="tx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8" name="Google Shape;608;p42"/>
          <p:cNvSpPr txBox="1">
            <a:spLocks noGrp="1"/>
          </p:cNvSpPr>
          <p:nvPr>
            <p:ph type="title" idx="3"/>
          </p:nvPr>
        </p:nvSpPr>
        <p:spPr>
          <a:xfrm>
            <a:off x="722376" y="1621536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Geffen Goods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0" name="Google Shape;610;p42"/>
          <p:cNvSpPr txBox="1">
            <a:spLocks noGrp="1"/>
          </p:cNvSpPr>
          <p:nvPr>
            <p:ph type="title" idx="5"/>
          </p:nvPr>
        </p:nvSpPr>
        <p:spPr>
          <a:xfrm>
            <a:off x="6115261" y="1658374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expectation of Price Change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" dirty="0"/>
              <a:t> </a:t>
            </a:r>
            <a:endParaRPr dirty="0"/>
          </a:p>
        </p:txBody>
      </p:sp>
      <p:sp>
        <p:nvSpPr>
          <p:cNvPr id="612" name="Google Shape;612;p42"/>
          <p:cNvSpPr txBox="1">
            <a:spLocks noGrp="1"/>
          </p:cNvSpPr>
          <p:nvPr>
            <p:ph type="title" idx="7"/>
          </p:nvPr>
        </p:nvSpPr>
        <p:spPr>
          <a:xfrm>
            <a:off x="3531612" y="1654484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eblen Goods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6" name="Google Shape;616;p42"/>
          <p:cNvSpPr txBox="1">
            <a:spLocks noGrp="1"/>
          </p:cNvSpPr>
          <p:nvPr>
            <p:ph type="title" idx="14"/>
          </p:nvPr>
        </p:nvSpPr>
        <p:spPr>
          <a:xfrm>
            <a:off x="5276826" y="3292662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/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in Income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18" name="Google Shape;618;p42"/>
          <p:cNvSpPr txBox="1">
            <a:spLocks noGrp="1"/>
          </p:cNvSpPr>
          <p:nvPr>
            <p:ph type="title" idx="16"/>
          </p:nvPr>
        </p:nvSpPr>
        <p:spPr>
          <a:xfrm>
            <a:off x="2198921" y="3292662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/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Necessary Goods and Services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619" name="Google Shape;619;p42"/>
          <p:cNvGrpSpPr/>
          <p:nvPr/>
        </p:nvGrpSpPr>
        <p:grpSpPr>
          <a:xfrm>
            <a:off x="1798650" y="1307678"/>
            <a:ext cx="323850" cy="314325"/>
            <a:chOff x="-38100" y="400050"/>
            <a:chExt cx="323850" cy="314325"/>
          </a:xfrm>
        </p:grpSpPr>
        <p:sp>
          <p:nvSpPr>
            <p:cNvPr id="620" name="Google Shape;620;p42"/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42"/>
          <p:cNvGrpSpPr/>
          <p:nvPr/>
        </p:nvGrpSpPr>
        <p:grpSpPr>
          <a:xfrm rot="10800000">
            <a:off x="4676921" y="1340159"/>
            <a:ext cx="323850" cy="314325"/>
            <a:chOff x="-38100" y="400050"/>
            <a:chExt cx="323850" cy="314325"/>
          </a:xfrm>
        </p:grpSpPr>
        <p:sp>
          <p:nvSpPr>
            <p:cNvPr id="623" name="Google Shape;623;p42"/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42"/>
          <p:cNvGrpSpPr/>
          <p:nvPr/>
        </p:nvGrpSpPr>
        <p:grpSpPr>
          <a:xfrm>
            <a:off x="7183425" y="1317838"/>
            <a:ext cx="323850" cy="314325"/>
            <a:chOff x="-38100" y="400050"/>
            <a:chExt cx="323850" cy="314325"/>
          </a:xfrm>
        </p:grpSpPr>
        <p:sp>
          <p:nvSpPr>
            <p:cNvPr id="626" name="Google Shape;626;p42"/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42"/>
          <p:cNvGrpSpPr/>
          <p:nvPr/>
        </p:nvGrpSpPr>
        <p:grpSpPr>
          <a:xfrm rot="10800000">
            <a:off x="3237750" y="2829902"/>
            <a:ext cx="323850" cy="314325"/>
            <a:chOff x="-38100" y="400050"/>
            <a:chExt cx="323850" cy="314325"/>
          </a:xfrm>
        </p:grpSpPr>
        <p:sp>
          <p:nvSpPr>
            <p:cNvPr id="629" name="Google Shape;629;p42"/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42"/>
          <p:cNvGrpSpPr/>
          <p:nvPr/>
        </p:nvGrpSpPr>
        <p:grpSpPr>
          <a:xfrm>
            <a:off x="6401526" y="2864306"/>
            <a:ext cx="323850" cy="314325"/>
            <a:chOff x="-38100" y="400050"/>
            <a:chExt cx="323850" cy="314325"/>
          </a:xfrm>
        </p:grpSpPr>
        <p:sp>
          <p:nvSpPr>
            <p:cNvPr id="632" name="Google Shape;632;p42"/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2258-D679-4CB1-BF76-4721D7E9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of exception in law of demand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7" name="Picture 16" descr="6 Main Exceptions to the Law of Demand (With Diagram)">
            <a:extLst>
              <a:ext uri="{FF2B5EF4-FFF2-40B4-BE49-F238E27FC236}">
                <a16:creationId xmlns:a16="http://schemas.microsoft.com/office/drawing/2014/main" id="{7080659F-1B45-40A3-AB00-87706C3687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70" y="1710466"/>
            <a:ext cx="3603811" cy="2883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526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2C6-9AC0-436B-A869-2066DFA73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388" y="423506"/>
            <a:ext cx="4915200" cy="792600"/>
          </a:xfrm>
        </p:spPr>
        <p:txBody>
          <a:bodyPr/>
          <a:lstStyle/>
          <a:p>
            <a:r>
              <a:rPr lang="en-US" sz="3200" u="sng" dirty="0"/>
              <a:t>.   Demand Function   .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B6948-BD57-456E-A93B-586DC09A5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7122" y="1216106"/>
            <a:ext cx="5189732" cy="2310583"/>
          </a:xfrm>
        </p:spPr>
        <p:txBody>
          <a:bodyPr/>
          <a:lstStyle/>
          <a:p>
            <a:pPr marL="0" marR="0" indent="0" algn="l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Definition:</a:t>
            </a:r>
          </a:p>
          <a:p>
            <a:pPr marL="0" marR="0" indent="0" algn="l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Demand function is what describes a relationship between one variable and its determinants. </a:t>
            </a:r>
            <a:endParaRPr lang="en-US" sz="1800" b="1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indent="0" algn="l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accent4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 fontAlgn="base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demand function can be expressed as follows:</a:t>
            </a:r>
            <a:endParaRPr lang="en-US" sz="1800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l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None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Dx = f (Px)</a:t>
            </a:r>
          </a:p>
          <a:p>
            <a:pPr marL="0" marR="0" indent="0" algn="l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None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Where, Dx= dependent variable</a:t>
            </a:r>
          </a:p>
          <a:p>
            <a:pPr marL="0" marR="0" indent="0" algn="l" fontAlgn="base">
              <a:lnSpc>
                <a:spcPct val="115000"/>
              </a:lnSpc>
              <a:spcBef>
                <a:spcPts val="0"/>
              </a:spcBef>
              <a:spcAft>
                <a:spcPts val="1440"/>
              </a:spcAft>
              <a:buNone/>
            </a:pPr>
            <a:r>
              <a:rPr lang="en-US" sz="18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Px = independent variable</a:t>
            </a:r>
          </a:p>
          <a:p>
            <a:endParaRPr lang="en-US" dirty="0"/>
          </a:p>
        </p:txBody>
      </p:sp>
      <p:grpSp>
        <p:nvGrpSpPr>
          <p:cNvPr id="9" name="Google Shape;619;p42">
            <a:extLst>
              <a:ext uri="{FF2B5EF4-FFF2-40B4-BE49-F238E27FC236}">
                <a16:creationId xmlns:a16="http://schemas.microsoft.com/office/drawing/2014/main" id="{04B44491-4AAD-4BB1-9CB9-936B3524FAD4}"/>
              </a:ext>
            </a:extLst>
          </p:cNvPr>
          <p:cNvGrpSpPr/>
          <p:nvPr/>
        </p:nvGrpSpPr>
        <p:grpSpPr>
          <a:xfrm>
            <a:off x="1653272" y="1379578"/>
            <a:ext cx="323850" cy="314325"/>
            <a:chOff x="-38100" y="400050"/>
            <a:chExt cx="323850" cy="314325"/>
          </a:xfrm>
        </p:grpSpPr>
        <p:sp>
          <p:nvSpPr>
            <p:cNvPr id="10" name="Google Shape;620;p42">
              <a:extLst>
                <a:ext uri="{FF2B5EF4-FFF2-40B4-BE49-F238E27FC236}">
                  <a16:creationId xmlns:a16="http://schemas.microsoft.com/office/drawing/2014/main" id="{B983BDE6-5510-47C0-A970-FC9F95183F49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21;p42">
              <a:extLst>
                <a:ext uri="{FF2B5EF4-FFF2-40B4-BE49-F238E27FC236}">
                  <a16:creationId xmlns:a16="http://schemas.microsoft.com/office/drawing/2014/main" id="{9DEDA261-1A7F-4A6D-B125-E1B82102C2E3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619;p42">
            <a:extLst>
              <a:ext uri="{FF2B5EF4-FFF2-40B4-BE49-F238E27FC236}">
                <a16:creationId xmlns:a16="http://schemas.microsoft.com/office/drawing/2014/main" id="{A6AF1F11-BF4D-4699-BF9A-6D8E6FBD33E5}"/>
              </a:ext>
            </a:extLst>
          </p:cNvPr>
          <p:cNvGrpSpPr/>
          <p:nvPr/>
        </p:nvGrpSpPr>
        <p:grpSpPr>
          <a:xfrm>
            <a:off x="1798650" y="1307678"/>
            <a:ext cx="323850" cy="314325"/>
            <a:chOff x="-38100" y="400050"/>
            <a:chExt cx="323850" cy="314325"/>
          </a:xfrm>
        </p:grpSpPr>
        <p:sp>
          <p:nvSpPr>
            <p:cNvPr id="13" name="Google Shape;620;p42">
              <a:extLst>
                <a:ext uri="{FF2B5EF4-FFF2-40B4-BE49-F238E27FC236}">
                  <a16:creationId xmlns:a16="http://schemas.microsoft.com/office/drawing/2014/main" id="{1850EBBF-59DC-4842-AEF1-3AB488F087AC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1;p42">
              <a:extLst>
                <a:ext uri="{FF2B5EF4-FFF2-40B4-BE49-F238E27FC236}">
                  <a16:creationId xmlns:a16="http://schemas.microsoft.com/office/drawing/2014/main" id="{E0001CF9-2441-4157-89EE-CD84DB2F2A20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8617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6;p42">
            <a:extLst>
              <a:ext uri="{FF2B5EF4-FFF2-40B4-BE49-F238E27FC236}">
                <a16:creationId xmlns:a16="http://schemas.microsoft.com/office/drawing/2014/main" id="{E3E14FBF-BCA0-4676-BC5A-7EA425B9B207}"/>
              </a:ext>
            </a:extLst>
          </p:cNvPr>
          <p:cNvSpPr txBox="1">
            <a:spLocks/>
          </p:cNvSpPr>
          <p:nvPr/>
        </p:nvSpPr>
        <p:spPr>
          <a:xfrm>
            <a:off x="1513121" y="326875"/>
            <a:ext cx="67848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u="sng" dirty="0">
                <a:solidFill>
                  <a:schemeClr val="tx2">
                    <a:lumMod val="2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   Types of Demand  Function     .</a:t>
            </a:r>
            <a:endParaRPr lang="en-US" sz="2800" u="sng" dirty="0">
              <a:solidFill>
                <a:schemeClr val="tx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608;p42">
            <a:extLst>
              <a:ext uri="{FF2B5EF4-FFF2-40B4-BE49-F238E27FC236}">
                <a16:creationId xmlns:a16="http://schemas.microsoft.com/office/drawing/2014/main" id="{F86469E1-2C75-4A8D-93D6-241E30C82472}"/>
              </a:ext>
            </a:extLst>
          </p:cNvPr>
          <p:cNvSpPr txBox="1">
            <a:spLocks/>
          </p:cNvSpPr>
          <p:nvPr/>
        </p:nvSpPr>
        <p:spPr>
          <a:xfrm>
            <a:off x="883500" y="1622003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Demand Function</a:t>
            </a:r>
            <a:endParaRPr lang="en-US" sz="18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0;p42">
            <a:extLst>
              <a:ext uri="{FF2B5EF4-FFF2-40B4-BE49-F238E27FC236}">
                <a16:creationId xmlns:a16="http://schemas.microsoft.com/office/drawing/2014/main" id="{E4269774-2BB0-4A01-8EF1-ECBBA28F6778}"/>
              </a:ext>
            </a:extLst>
          </p:cNvPr>
          <p:cNvSpPr txBox="1">
            <a:spLocks/>
          </p:cNvSpPr>
          <p:nvPr/>
        </p:nvSpPr>
        <p:spPr>
          <a:xfrm>
            <a:off x="6115261" y="1658374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Multivariate or Dynamic Demand Function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Google Shape;612;p42">
            <a:extLst>
              <a:ext uri="{FF2B5EF4-FFF2-40B4-BE49-F238E27FC236}">
                <a16:creationId xmlns:a16="http://schemas.microsoft.com/office/drawing/2014/main" id="{143BC7F6-D762-44BF-9D17-5DB853C338AE}"/>
              </a:ext>
            </a:extLst>
          </p:cNvPr>
          <p:cNvSpPr txBox="1">
            <a:spLocks/>
          </p:cNvSpPr>
          <p:nvPr/>
        </p:nvSpPr>
        <p:spPr>
          <a:xfrm>
            <a:off x="3531612" y="1654484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chemeClr val="accent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Non-Linear Demand Function</a:t>
            </a:r>
            <a:endParaRPr lang="en-US" sz="2000" dirty="0">
              <a:solidFill>
                <a:schemeClr val="accent4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616;p42">
            <a:extLst>
              <a:ext uri="{FF2B5EF4-FFF2-40B4-BE49-F238E27FC236}">
                <a16:creationId xmlns:a16="http://schemas.microsoft.com/office/drawing/2014/main" id="{B260EEE0-F765-4C1D-9150-4F98C3638C44}"/>
              </a:ext>
            </a:extLst>
          </p:cNvPr>
          <p:cNvSpPr txBox="1">
            <a:spLocks/>
          </p:cNvSpPr>
          <p:nvPr/>
        </p:nvSpPr>
        <p:spPr>
          <a:xfrm>
            <a:off x="5276826" y="3292662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latin typeface="Arial" panose="020B0604020202020204" pitchFamily="34" charset="0"/>
                <a:ea typeface="Times New Roman" panose="02020603050405020304" pitchFamily="18" charset="0"/>
              </a:rPr>
              <a:t>Change in Income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Google Shape;618;p42">
            <a:extLst>
              <a:ext uri="{FF2B5EF4-FFF2-40B4-BE49-F238E27FC236}">
                <a16:creationId xmlns:a16="http://schemas.microsoft.com/office/drawing/2014/main" id="{C0C42856-9E27-49FE-AFAE-1C2E6D83B720}"/>
              </a:ext>
            </a:extLst>
          </p:cNvPr>
          <p:cNvSpPr txBox="1">
            <a:spLocks/>
          </p:cNvSpPr>
          <p:nvPr/>
        </p:nvSpPr>
        <p:spPr>
          <a:xfrm>
            <a:off x="2198921" y="3292662"/>
            <a:ext cx="24780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latin typeface="Arial" panose="020B0604020202020204" pitchFamily="34" charset="0"/>
                <a:ea typeface="Times New Roman" panose="02020603050405020304" pitchFamily="18" charset="0"/>
              </a:rPr>
              <a:t>Necessary Goods and Services</a:t>
            </a: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8" name="Google Shape;619;p42">
            <a:extLst>
              <a:ext uri="{FF2B5EF4-FFF2-40B4-BE49-F238E27FC236}">
                <a16:creationId xmlns:a16="http://schemas.microsoft.com/office/drawing/2014/main" id="{79F2CD8F-ED9D-48C5-B10E-E2300CA593C2}"/>
              </a:ext>
            </a:extLst>
          </p:cNvPr>
          <p:cNvGrpSpPr/>
          <p:nvPr/>
        </p:nvGrpSpPr>
        <p:grpSpPr>
          <a:xfrm>
            <a:off x="1798650" y="1307678"/>
            <a:ext cx="323850" cy="314325"/>
            <a:chOff x="-38100" y="400050"/>
            <a:chExt cx="323850" cy="314325"/>
          </a:xfrm>
        </p:grpSpPr>
        <p:sp>
          <p:nvSpPr>
            <p:cNvPr id="9" name="Google Shape;620;p42">
              <a:extLst>
                <a:ext uri="{FF2B5EF4-FFF2-40B4-BE49-F238E27FC236}">
                  <a16:creationId xmlns:a16="http://schemas.microsoft.com/office/drawing/2014/main" id="{946DF2EB-BA77-4DC0-9E0F-416A1FA2951E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21;p42">
              <a:extLst>
                <a:ext uri="{FF2B5EF4-FFF2-40B4-BE49-F238E27FC236}">
                  <a16:creationId xmlns:a16="http://schemas.microsoft.com/office/drawing/2014/main" id="{0CD01770-FCE6-41B3-B6BE-BDC271E45859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22;p42">
            <a:extLst>
              <a:ext uri="{FF2B5EF4-FFF2-40B4-BE49-F238E27FC236}">
                <a16:creationId xmlns:a16="http://schemas.microsoft.com/office/drawing/2014/main" id="{BB04824E-62DE-4680-B305-BD96FBAF2207}"/>
              </a:ext>
            </a:extLst>
          </p:cNvPr>
          <p:cNvGrpSpPr/>
          <p:nvPr/>
        </p:nvGrpSpPr>
        <p:grpSpPr>
          <a:xfrm rot="10800000">
            <a:off x="4676921" y="1340159"/>
            <a:ext cx="323850" cy="314325"/>
            <a:chOff x="-38100" y="400050"/>
            <a:chExt cx="323850" cy="314325"/>
          </a:xfrm>
        </p:grpSpPr>
        <p:sp>
          <p:nvSpPr>
            <p:cNvPr id="12" name="Google Shape;623;p42">
              <a:extLst>
                <a:ext uri="{FF2B5EF4-FFF2-40B4-BE49-F238E27FC236}">
                  <a16:creationId xmlns:a16="http://schemas.microsoft.com/office/drawing/2014/main" id="{DFDAC83A-BA42-44CA-AE5C-F416281B2FE9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4;p42">
              <a:extLst>
                <a:ext uri="{FF2B5EF4-FFF2-40B4-BE49-F238E27FC236}">
                  <a16:creationId xmlns:a16="http://schemas.microsoft.com/office/drawing/2014/main" id="{8C43B678-DFAA-45E2-8693-DC6CC3CAC2FA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25;p42">
            <a:extLst>
              <a:ext uri="{FF2B5EF4-FFF2-40B4-BE49-F238E27FC236}">
                <a16:creationId xmlns:a16="http://schemas.microsoft.com/office/drawing/2014/main" id="{74A83DC4-C960-448F-A02F-82D42380FB96}"/>
              </a:ext>
            </a:extLst>
          </p:cNvPr>
          <p:cNvGrpSpPr/>
          <p:nvPr/>
        </p:nvGrpSpPr>
        <p:grpSpPr>
          <a:xfrm>
            <a:off x="7183425" y="1317838"/>
            <a:ext cx="323850" cy="314325"/>
            <a:chOff x="-38100" y="400050"/>
            <a:chExt cx="323850" cy="314325"/>
          </a:xfrm>
        </p:grpSpPr>
        <p:sp>
          <p:nvSpPr>
            <p:cNvPr id="15" name="Google Shape;626;p42">
              <a:extLst>
                <a:ext uri="{FF2B5EF4-FFF2-40B4-BE49-F238E27FC236}">
                  <a16:creationId xmlns:a16="http://schemas.microsoft.com/office/drawing/2014/main" id="{0B5AB490-C005-400C-B30B-EED4D12485B1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7;p42">
              <a:extLst>
                <a:ext uri="{FF2B5EF4-FFF2-40B4-BE49-F238E27FC236}">
                  <a16:creationId xmlns:a16="http://schemas.microsoft.com/office/drawing/2014/main" id="{13778F0A-DA8E-4C93-8B97-A70778F7D346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28;p42">
            <a:extLst>
              <a:ext uri="{FF2B5EF4-FFF2-40B4-BE49-F238E27FC236}">
                <a16:creationId xmlns:a16="http://schemas.microsoft.com/office/drawing/2014/main" id="{76B73235-01F4-43F8-9F39-A7B779FA365D}"/>
              </a:ext>
            </a:extLst>
          </p:cNvPr>
          <p:cNvGrpSpPr/>
          <p:nvPr/>
        </p:nvGrpSpPr>
        <p:grpSpPr>
          <a:xfrm rot="10800000">
            <a:off x="3237750" y="2829902"/>
            <a:ext cx="323850" cy="314325"/>
            <a:chOff x="-38100" y="400050"/>
            <a:chExt cx="323850" cy="314325"/>
          </a:xfrm>
        </p:grpSpPr>
        <p:sp>
          <p:nvSpPr>
            <p:cNvPr id="18" name="Google Shape;629;p42">
              <a:extLst>
                <a:ext uri="{FF2B5EF4-FFF2-40B4-BE49-F238E27FC236}">
                  <a16:creationId xmlns:a16="http://schemas.microsoft.com/office/drawing/2014/main" id="{97B93775-43E9-4BD4-AA6F-682930E17E77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30;p42">
              <a:extLst>
                <a:ext uri="{FF2B5EF4-FFF2-40B4-BE49-F238E27FC236}">
                  <a16:creationId xmlns:a16="http://schemas.microsoft.com/office/drawing/2014/main" id="{38E63042-0D8E-4C3C-B42E-974DDFD7900E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631;p42">
            <a:extLst>
              <a:ext uri="{FF2B5EF4-FFF2-40B4-BE49-F238E27FC236}">
                <a16:creationId xmlns:a16="http://schemas.microsoft.com/office/drawing/2014/main" id="{439CC0BF-F6A1-443B-BF62-6C5A49F93FDC}"/>
              </a:ext>
            </a:extLst>
          </p:cNvPr>
          <p:cNvGrpSpPr/>
          <p:nvPr/>
        </p:nvGrpSpPr>
        <p:grpSpPr>
          <a:xfrm>
            <a:off x="6401526" y="2864306"/>
            <a:ext cx="323850" cy="314325"/>
            <a:chOff x="-38100" y="400050"/>
            <a:chExt cx="323850" cy="314325"/>
          </a:xfrm>
        </p:grpSpPr>
        <p:sp>
          <p:nvSpPr>
            <p:cNvPr id="21" name="Google Shape;632;p42">
              <a:extLst>
                <a:ext uri="{FF2B5EF4-FFF2-40B4-BE49-F238E27FC236}">
                  <a16:creationId xmlns:a16="http://schemas.microsoft.com/office/drawing/2014/main" id="{30B622A2-664C-4F98-BEDB-6AC3A9472C68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3;p42">
              <a:extLst>
                <a:ext uri="{FF2B5EF4-FFF2-40B4-BE49-F238E27FC236}">
                  <a16:creationId xmlns:a16="http://schemas.microsoft.com/office/drawing/2014/main" id="{BF36C783-2F78-4007-B606-EE6B892D267A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846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6"/>
          <p:cNvSpPr txBox="1"/>
          <p:nvPr/>
        </p:nvSpPr>
        <p:spPr>
          <a:xfrm>
            <a:off x="2061888" y="1299024"/>
            <a:ext cx="15447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Individual Demand Schedule </a:t>
            </a:r>
            <a:r>
              <a:rPr lang="en" sz="2400" dirty="0">
                <a:solidFill>
                  <a:schemeClr val="accent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 </a:t>
            </a:r>
            <a:endParaRPr sz="2400" dirty="0">
              <a:solidFill>
                <a:schemeClr val="accent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669" name="Google Shape;669;p46"/>
          <p:cNvSpPr txBox="1"/>
          <p:nvPr/>
        </p:nvSpPr>
        <p:spPr>
          <a:xfrm>
            <a:off x="2029761" y="2818186"/>
            <a:ext cx="1544700" cy="41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Demand Schedule</a:t>
            </a:r>
            <a:endParaRPr sz="2400" dirty="0">
              <a:solidFill>
                <a:schemeClr val="accent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4815974" y="1501374"/>
            <a:ext cx="3449313" cy="45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b="1" i="0" dirty="0">
                <a:solidFill>
                  <a:schemeClr val="accent4"/>
                </a:solidFill>
                <a:effectLst/>
                <a:latin typeface="Work sans"/>
              </a:rPr>
              <a:t> </a:t>
            </a:r>
            <a:r>
              <a:rPr lang="en-US" sz="18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 Curve</a:t>
            </a:r>
            <a:endParaRPr lang="en-US" sz="1800" dirty="0">
              <a:solidFill>
                <a:schemeClr val="accent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accent4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grpSp>
        <p:nvGrpSpPr>
          <p:cNvPr id="24" name="Google Shape;619;p42">
            <a:extLst>
              <a:ext uri="{FF2B5EF4-FFF2-40B4-BE49-F238E27FC236}">
                <a16:creationId xmlns:a16="http://schemas.microsoft.com/office/drawing/2014/main" id="{5DB176FD-F20C-47A6-A20A-57DA3288FFA1}"/>
              </a:ext>
            </a:extLst>
          </p:cNvPr>
          <p:cNvGrpSpPr/>
          <p:nvPr/>
        </p:nvGrpSpPr>
        <p:grpSpPr>
          <a:xfrm>
            <a:off x="1879456" y="1490102"/>
            <a:ext cx="323850" cy="314325"/>
            <a:chOff x="-38100" y="400050"/>
            <a:chExt cx="323850" cy="314325"/>
          </a:xfrm>
        </p:grpSpPr>
        <p:sp>
          <p:nvSpPr>
            <p:cNvPr id="25" name="Google Shape;620;p42">
              <a:extLst>
                <a:ext uri="{FF2B5EF4-FFF2-40B4-BE49-F238E27FC236}">
                  <a16:creationId xmlns:a16="http://schemas.microsoft.com/office/drawing/2014/main" id="{D9F9107F-A6DA-4A57-B995-67EC887BB33D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1;p42">
              <a:extLst>
                <a:ext uri="{FF2B5EF4-FFF2-40B4-BE49-F238E27FC236}">
                  <a16:creationId xmlns:a16="http://schemas.microsoft.com/office/drawing/2014/main" id="{98BA04A6-5A8E-4BB4-8CC3-83C1D47656C1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22;p42">
            <a:extLst>
              <a:ext uri="{FF2B5EF4-FFF2-40B4-BE49-F238E27FC236}">
                <a16:creationId xmlns:a16="http://schemas.microsoft.com/office/drawing/2014/main" id="{2327D483-D32F-4BF3-BB99-389DB308793D}"/>
              </a:ext>
            </a:extLst>
          </p:cNvPr>
          <p:cNvGrpSpPr/>
          <p:nvPr/>
        </p:nvGrpSpPr>
        <p:grpSpPr>
          <a:xfrm rot="10800000">
            <a:off x="4492124" y="1447239"/>
            <a:ext cx="323850" cy="314325"/>
            <a:chOff x="-38100" y="400050"/>
            <a:chExt cx="323850" cy="314325"/>
          </a:xfrm>
        </p:grpSpPr>
        <p:sp>
          <p:nvSpPr>
            <p:cNvPr id="34" name="Google Shape;623;p42">
              <a:extLst>
                <a:ext uri="{FF2B5EF4-FFF2-40B4-BE49-F238E27FC236}">
                  <a16:creationId xmlns:a16="http://schemas.microsoft.com/office/drawing/2014/main" id="{76CB9B4A-A831-426A-B97F-969E6A860DEA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4;p42">
              <a:extLst>
                <a:ext uri="{FF2B5EF4-FFF2-40B4-BE49-F238E27FC236}">
                  <a16:creationId xmlns:a16="http://schemas.microsoft.com/office/drawing/2014/main" id="{176CC904-E6B3-45A5-99D3-56C51F039788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622;p42">
            <a:extLst>
              <a:ext uri="{FF2B5EF4-FFF2-40B4-BE49-F238E27FC236}">
                <a16:creationId xmlns:a16="http://schemas.microsoft.com/office/drawing/2014/main" id="{C16CA851-7B23-4F9D-A73F-CFF1617B7246}"/>
              </a:ext>
            </a:extLst>
          </p:cNvPr>
          <p:cNvGrpSpPr/>
          <p:nvPr/>
        </p:nvGrpSpPr>
        <p:grpSpPr>
          <a:xfrm rot="10800000">
            <a:off x="1879456" y="3024749"/>
            <a:ext cx="323850" cy="314325"/>
            <a:chOff x="-38100" y="400050"/>
            <a:chExt cx="323850" cy="314325"/>
          </a:xfrm>
        </p:grpSpPr>
        <p:sp>
          <p:nvSpPr>
            <p:cNvPr id="37" name="Google Shape;623;p42">
              <a:extLst>
                <a:ext uri="{FF2B5EF4-FFF2-40B4-BE49-F238E27FC236}">
                  <a16:creationId xmlns:a16="http://schemas.microsoft.com/office/drawing/2014/main" id="{82137A0F-4B00-4CC5-8283-C680CEB82424}"/>
                </a:ext>
              </a:extLst>
            </p:cNvPr>
            <p:cNvSpPr/>
            <p:nvPr/>
          </p:nvSpPr>
          <p:spPr>
            <a:xfrm>
              <a:off x="-38100" y="400050"/>
              <a:ext cx="228600" cy="22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" name="Google Shape;624;p42">
              <a:extLst>
                <a:ext uri="{FF2B5EF4-FFF2-40B4-BE49-F238E27FC236}">
                  <a16:creationId xmlns:a16="http://schemas.microsoft.com/office/drawing/2014/main" id="{68641D20-099C-4F09-9E41-66A7E7984686}"/>
                </a:ext>
              </a:extLst>
            </p:cNvPr>
            <p:cNvSpPr/>
            <p:nvPr/>
          </p:nvSpPr>
          <p:spPr>
            <a:xfrm>
              <a:off x="57150" y="485775"/>
              <a:ext cx="228600" cy="228600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0BBB77F-C193-4904-A656-655E41C04C8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37" b="26246"/>
          <a:stretch/>
        </p:blipFill>
        <p:spPr bwMode="auto">
          <a:xfrm>
            <a:off x="4492124" y="1911270"/>
            <a:ext cx="3857479" cy="28556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C107A9-5C7A-4D7E-A6B1-C10DB000275B}"/>
              </a:ext>
            </a:extLst>
          </p:cNvPr>
          <p:cNvSpPr txBox="1"/>
          <p:nvPr/>
        </p:nvSpPr>
        <p:spPr>
          <a:xfrm>
            <a:off x="2618087" y="200790"/>
            <a:ext cx="470746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</a:t>
            </a:r>
            <a:r>
              <a:rPr lang="en-US" sz="1400" b="1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 of Law of Demand with </a:t>
            </a:r>
            <a:br>
              <a:rPr lang="en-US" sz="1400" dirty="0">
                <a:solidFill>
                  <a:schemeClr val="accent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dirty="0">
                <a:solidFill>
                  <a:schemeClr val="accent4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600" u="sng" dirty="0">
                <a:solidFill>
                  <a:schemeClr val="accent4"/>
                </a:solidFill>
              </a:rPr>
              <a:t>Schedule and graph</a:t>
            </a:r>
            <a:endParaRPr lang="en-US" sz="3600" b="1" u="sng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mmar Lesson XL by Slidesgo">
  <a:themeElements>
    <a:clrScheme name="Simple Light">
      <a:dk1>
        <a:srgbClr val="FFFFFF"/>
      </a:dk1>
      <a:lt1>
        <a:srgbClr val="000000"/>
      </a:lt1>
      <a:dk2>
        <a:srgbClr val="E9E3CB"/>
      </a:dk2>
      <a:lt2>
        <a:srgbClr val="FFD7A1"/>
      </a:lt2>
      <a:accent1>
        <a:srgbClr val="68A1A4"/>
      </a:accent1>
      <a:accent2>
        <a:srgbClr val="DA8737"/>
      </a:accent2>
      <a:accent3>
        <a:srgbClr val="D56534"/>
      </a:accent3>
      <a:accent4>
        <a:srgbClr val="5A1B00"/>
      </a:accent4>
      <a:accent5>
        <a:srgbClr val="68A1A4"/>
      </a:accent5>
      <a:accent6>
        <a:srgbClr val="DA8737"/>
      </a:accent6>
      <a:hlink>
        <a:srgbClr val="19161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264</Words>
  <Application>Microsoft Office PowerPoint</Application>
  <PresentationFormat>On-screen Show (16:9)</PresentationFormat>
  <Paragraphs>71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Arial Rounded MT Bold</vt:lpstr>
      <vt:lpstr>Work sans</vt:lpstr>
      <vt:lpstr>Hammersmith One</vt:lpstr>
      <vt:lpstr>Times New Roman</vt:lpstr>
      <vt:lpstr>Roboto</vt:lpstr>
      <vt:lpstr>Arial</vt:lpstr>
      <vt:lpstr>Grammar Lesson XL by Slidesgo</vt:lpstr>
      <vt:lpstr>    Presentation</vt:lpstr>
      <vt:lpstr>Green University of Bangladesh</vt:lpstr>
      <vt:lpstr>.   TABLE OF CONTENTS   .   </vt:lpstr>
      <vt:lpstr>Conventional law of demand  </vt:lpstr>
      <vt:lpstr>Exceptional Law of Demand</vt:lpstr>
      <vt:lpstr>Graph of exception in law of demand </vt:lpstr>
      <vt:lpstr>.   Demand Function   .</vt:lpstr>
      <vt:lpstr>PowerPoint Presentation</vt:lpstr>
      <vt:lpstr>PowerPoint Presentation</vt:lpstr>
      <vt:lpstr>PowerPoint Presentation</vt:lpstr>
      <vt:lpstr>     Q&amp;A Discussion     .</vt:lpstr>
      <vt:lpstr>            Thank you……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Fardin Amin Arpon</dc:creator>
  <cp:lastModifiedBy>Fardin Amin Arpon</cp:lastModifiedBy>
  <cp:revision>21</cp:revision>
  <dcterms:modified xsi:type="dcterms:W3CDTF">2021-08-30T16:08:35Z</dcterms:modified>
</cp:coreProperties>
</file>