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0" r:id="rId4"/>
    <p:sldId id="258" r:id="rId5"/>
    <p:sldId id="259" r:id="rId6"/>
    <p:sldId id="266" r:id="rId7"/>
    <p:sldId id="267" r:id="rId8"/>
    <p:sldId id="264" r:id="rId9"/>
    <p:sldId id="265" r:id="rId10"/>
    <p:sldId id="270" r:id="rId11"/>
    <p:sldId id="271" r:id="rId12"/>
    <p:sldId id="272" r:id="rId13"/>
    <p:sldId id="273" r:id="rId14"/>
    <p:sldId id="275" r:id="rId15"/>
    <p:sldId id="27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9" d="100"/>
          <a:sy n="49" d="100"/>
        </p:scale>
        <p:origin x="13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AA2B54-7E33-4903-A3C1-88DB1E41EC86}"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416655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AA2B54-7E33-4903-A3C1-88DB1E41EC86}"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429277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AA2B54-7E33-4903-A3C1-88DB1E41EC86}"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285968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AA2B54-7E33-4903-A3C1-88DB1E41EC86}"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206096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A2B54-7E33-4903-A3C1-88DB1E41EC86}"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131561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AA2B54-7E33-4903-A3C1-88DB1E41EC86}"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63535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AA2B54-7E33-4903-A3C1-88DB1E41EC86}"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331714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AA2B54-7E33-4903-A3C1-88DB1E41EC86}"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77386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A2B54-7E33-4903-A3C1-88DB1E41EC86}"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305114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AA2B54-7E33-4903-A3C1-88DB1E41EC86}"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13524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AA2B54-7E33-4903-A3C1-88DB1E41EC86}"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163EA-5B4F-41A6-927A-87FA1CAD0C17}" type="slidenum">
              <a:rPr lang="en-US" smtClean="0"/>
              <a:t>‹#›</a:t>
            </a:fld>
            <a:endParaRPr lang="en-US"/>
          </a:p>
        </p:txBody>
      </p:sp>
    </p:spTree>
    <p:extLst>
      <p:ext uri="{BB962C8B-B14F-4D97-AF65-F5344CB8AC3E}">
        <p14:creationId xmlns:p14="http://schemas.microsoft.com/office/powerpoint/2010/main" val="267461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A2B54-7E33-4903-A3C1-88DB1E41EC86}" type="datetimeFigureOut">
              <a:rPr lang="en-US" smtClean="0"/>
              <a:t>5/17/2021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163EA-5B4F-41A6-927A-87FA1CAD0C17}" type="slidenum">
              <a:rPr lang="en-US" smtClean="0"/>
              <a:t>‹#›</a:t>
            </a:fld>
            <a:endParaRPr lang="en-US"/>
          </a:p>
        </p:txBody>
      </p:sp>
    </p:spTree>
    <p:extLst>
      <p:ext uri="{BB962C8B-B14F-4D97-AF65-F5344CB8AC3E}">
        <p14:creationId xmlns:p14="http://schemas.microsoft.com/office/powerpoint/2010/main" val="1252561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9.jpg" /><Relationship Id="rId2" Type="http://schemas.openxmlformats.org/officeDocument/2006/relationships/image" Target="../media/image18.jp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20.jfif"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6.jfif"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8.jfif"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9.jfif"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1.xml" /><Relationship Id="rId5" Type="http://schemas.openxmlformats.org/officeDocument/2006/relationships/image" Target="../media/image13.jpg" /><Relationship Id="rId4" Type="http://schemas.openxmlformats.org/officeDocument/2006/relationships/image" Target="../media/image12.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1351" y="5567092"/>
            <a:ext cx="3103418" cy="461665"/>
          </a:xfrm>
          <a:prstGeom prst="rect">
            <a:avLst/>
          </a:prstGeom>
          <a:noFill/>
        </p:spPr>
        <p:txBody>
          <a:bodyPr wrap="square" rtlCol="0">
            <a:spAutoFit/>
          </a:bodyPr>
          <a:lstStyle/>
          <a:p>
            <a:endParaRPr lang="en-US" sz="2400" dirty="0">
              <a:solidFill>
                <a:schemeClr val="bg1">
                  <a:lumMod val="85000"/>
                </a:schemeClr>
              </a:solidFill>
            </a:endParaRPr>
          </a:p>
        </p:txBody>
      </p:sp>
      <p:sp>
        <p:nvSpPr>
          <p:cNvPr id="2" name="TextBox 1"/>
          <p:cNvSpPr txBox="1"/>
          <p:nvPr/>
        </p:nvSpPr>
        <p:spPr>
          <a:xfrm>
            <a:off x="3006638" y="2251165"/>
            <a:ext cx="6553200" cy="584775"/>
          </a:xfrm>
          <a:prstGeom prst="rect">
            <a:avLst/>
          </a:prstGeom>
          <a:noFill/>
        </p:spPr>
        <p:txBody>
          <a:bodyPr wrap="square" rtlCol="0">
            <a:spAutoFit/>
          </a:bodyPr>
          <a:lstStyle/>
          <a:p>
            <a:endParaRPr lang="en-US" sz="3200" dirty="0">
              <a:solidFill>
                <a:schemeClr val="accent1">
                  <a:lumMod val="20000"/>
                  <a:lumOff val="80000"/>
                </a:schemeClr>
              </a:solidFill>
            </a:endParaRPr>
          </a:p>
        </p:txBody>
      </p:sp>
      <p:sp>
        <p:nvSpPr>
          <p:cNvPr id="10" name="TextBox 9"/>
          <p:cNvSpPr txBox="1"/>
          <p:nvPr/>
        </p:nvSpPr>
        <p:spPr>
          <a:xfrm>
            <a:off x="6620693" y="4787148"/>
            <a:ext cx="4630626" cy="523220"/>
          </a:xfrm>
          <a:prstGeom prst="rect">
            <a:avLst/>
          </a:prstGeom>
          <a:noFill/>
        </p:spPr>
        <p:txBody>
          <a:bodyPr wrap="square" rtlCol="0">
            <a:spAutoFit/>
          </a:bodyPr>
          <a:lstStyle/>
          <a:p>
            <a:r>
              <a:rPr lang="en-US" sz="2800" dirty="0">
                <a:solidFill>
                  <a:schemeClr val="bg1"/>
                </a:solidFill>
              </a:rPr>
              <a:t>Structure Lab</a:t>
            </a:r>
          </a:p>
        </p:txBody>
      </p:sp>
      <p:sp>
        <p:nvSpPr>
          <p:cNvPr id="12" name="Rectangle 11"/>
          <p:cNvSpPr/>
          <p:nvPr/>
        </p:nvSpPr>
        <p:spPr>
          <a:xfrm rot="2121262" flipH="1">
            <a:off x="11646243" y="21224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21262" flipH="1">
            <a:off x="11798643" y="22748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21262" flipH="1">
            <a:off x="11951043" y="24272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121262" flipH="1">
            <a:off x="12103443" y="25796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76" y="6349"/>
            <a:ext cx="12304800" cy="6858000"/>
          </a:xfrm>
          <a:prstGeom prst="rect">
            <a:avLst/>
          </a:prstGeom>
        </p:spPr>
      </p:pic>
      <p:pic>
        <p:nvPicPr>
          <p:cNvPr id="17" name="Picture 4" descr="https://green.edu.bd/wp-content/uploads/Images/Logo-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135" y="-2"/>
            <a:ext cx="6283035" cy="24146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64892" y="4320284"/>
            <a:ext cx="4092672" cy="1200329"/>
          </a:xfrm>
          <a:prstGeom prst="rect">
            <a:avLst/>
          </a:prstGeom>
        </p:spPr>
        <p:txBody>
          <a:bodyPr wrap="square">
            <a:spAutoFit/>
          </a:bodyPr>
          <a:lstStyle/>
          <a:p>
            <a:r>
              <a:rPr lang="en-US" sz="2400" dirty="0">
                <a:solidFill>
                  <a:schemeClr val="bg1">
                    <a:lumMod val="85000"/>
                  </a:schemeClr>
                </a:solidFill>
              </a:rPr>
              <a:t>Submitted to:</a:t>
            </a:r>
          </a:p>
          <a:p>
            <a:r>
              <a:rPr lang="en-US" sz="2400" b="1">
                <a:solidFill>
                  <a:schemeClr val="bg1"/>
                </a:solidFill>
              </a:rPr>
              <a:t>MD.</a:t>
            </a:r>
            <a:r>
              <a:rPr lang="en-GB" sz="2400" b="1">
                <a:solidFill>
                  <a:schemeClr val="bg1"/>
                </a:solidFill>
              </a:rPr>
              <a:t>Mamunur Rahman</a:t>
            </a:r>
            <a:endParaRPr lang="en-US" sz="2400" b="1" dirty="0">
              <a:solidFill>
                <a:schemeClr val="bg1"/>
              </a:solidFill>
            </a:endParaRPr>
          </a:p>
          <a:p>
            <a:r>
              <a:rPr lang="en-US" sz="2400" dirty="0">
                <a:solidFill>
                  <a:schemeClr val="bg1">
                    <a:lumMod val="85000"/>
                  </a:schemeClr>
                </a:solidFill>
              </a:rPr>
              <a:t>Lecturer, dept. of CSE</a:t>
            </a:r>
          </a:p>
        </p:txBody>
      </p:sp>
      <p:sp>
        <p:nvSpPr>
          <p:cNvPr id="6" name="Rectangle 5"/>
          <p:cNvSpPr/>
          <p:nvPr/>
        </p:nvSpPr>
        <p:spPr>
          <a:xfrm>
            <a:off x="4389120" y="2315368"/>
            <a:ext cx="4796050" cy="830997"/>
          </a:xfrm>
          <a:prstGeom prst="rect">
            <a:avLst/>
          </a:prstGeom>
        </p:spPr>
        <p:txBody>
          <a:bodyPr wrap="square">
            <a:spAutoFit/>
          </a:bodyPr>
          <a:lstStyle/>
          <a:p>
            <a:r>
              <a:rPr lang="en-US" sz="2400" dirty="0">
                <a:solidFill>
                  <a:schemeClr val="accent6">
                    <a:lumMod val="20000"/>
                    <a:lumOff val="80000"/>
                  </a:schemeClr>
                </a:solidFill>
              </a:rPr>
              <a:t>Green University of Bangladesh</a:t>
            </a:r>
          </a:p>
          <a:p>
            <a:pPr algn="ctr"/>
            <a:r>
              <a:rPr lang="en-US" sz="2400" dirty="0">
                <a:solidFill>
                  <a:schemeClr val="accent1">
                    <a:lumMod val="20000"/>
                    <a:lumOff val="80000"/>
                  </a:schemeClr>
                </a:solidFill>
              </a:rPr>
              <a:t>Dept. of CSE</a:t>
            </a:r>
          </a:p>
        </p:txBody>
      </p:sp>
      <p:sp>
        <p:nvSpPr>
          <p:cNvPr id="18" name="Rectangle 17"/>
          <p:cNvSpPr/>
          <p:nvPr/>
        </p:nvSpPr>
        <p:spPr>
          <a:xfrm>
            <a:off x="8386355" y="4930622"/>
            <a:ext cx="3762102" cy="830997"/>
          </a:xfrm>
          <a:prstGeom prst="rect">
            <a:avLst/>
          </a:prstGeom>
        </p:spPr>
        <p:txBody>
          <a:bodyPr wrap="square">
            <a:spAutoFit/>
          </a:bodyPr>
          <a:lstStyle/>
          <a:p>
            <a:r>
              <a:rPr lang="en-US" sz="2400" dirty="0">
                <a:solidFill>
                  <a:schemeClr val="bg1">
                    <a:lumMod val="85000"/>
                  </a:schemeClr>
                </a:solidFill>
              </a:rPr>
              <a:t>Course Code: CSE 106</a:t>
            </a:r>
          </a:p>
          <a:p>
            <a:r>
              <a:rPr lang="en-US" sz="2400" dirty="0">
                <a:solidFill>
                  <a:schemeClr val="bg1">
                    <a:lumMod val="85000"/>
                  </a:schemeClr>
                </a:solidFill>
              </a:rPr>
              <a:t>Course Title: </a:t>
            </a:r>
            <a:r>
              <a:rPr lang="en-US" sz="2400" dirty="0">
                <a:solidFill>
                  <a:schemeClr val="bg1"/>
                </a:solidFill>
              </a:rPr>
              <a:t>Data </a:t>
            </a:r>
            <a:endParaRPr lang="en-US" sz="2400" dirty="0"/>
          </a:p>
        </p:txBody>
      </p:sp>
    </p:spTree>
    <p:extLst>
      <p:ext uri="{BB962C8B-B14F-4D97-AF65-F5344CB8AC3E}">
        <p14:creationId xmlns:p14="http://schemas.microsoft.com/office/powerpoint/2010/main" val="398816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circle(in)">
                                      <p:cBhvr>
                                        <p:cTn id="33" dur="20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0" grpId="0"/>
      <p:bldP spid="3" grpId="0"/>
      <p:bldP spid="6"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017" y="679269"/>
            <a:ext cx="3174274" cy="523220"/>
          </a:xfrm>
          <a:prstGeom prst="rect">
            <a:avLst/>
          </a:prstGeom>
          <a:noFill/>
        </p:spPr>
        <p:txBody>
          <a:bodyPr wrap="square" rtlCol="0">
            <a:spAutoFit/>
          </a:bodyPr>
          <a:lstStyle/>
          <a:p>
            <a:r>
              <a:rPr lang="en-GB" sz="2800" dirty="0"/>
              <a:t>Some code : </a:t>
            </a:r>
          </a:p>
        </p:txBody>
      </p:sp>
      <p:sp>
        <p:nvSpPr>
          <p:cNvPr id="3" name="TextBox 2"/>
          <p:cNvSpPr txBox="1"/>
          <p:nvPr/>
        </p:nvSpPr>
        <p:spPr>
          <a:xfrm>
            <a:off x="1397727" y="1808239"/>
            <a:ext cx="3696788" cy="2554545"/>
          </a:xfrm>
          <a:prstGeom prst="rect">
            <a:avLst/>
          </a:prstGeom>
          <a:noFill/>
        </p:spPr>
        <p:txBody>
          <a:bodyPr wrap="square" rtlCol="0">
            <a:spAutoFit/>
          </a:bodyPr>
          <a:lstStyle/>
          <a:p>
            <a:r>
              <a:rPr lang="en-US" sz="2000" dirty="0"/>
              <a:t>size = size+1;</a:t>
            </a:r>
          </a:p>
          <a:p>
            <a:r>
              <a:rPr lang="en-US" sz="2000" dirty="0"/>
              <a:t>for (</a:t>
            </a:r>
            <a:r>
              <a:rPr lang="en-US" sz="2000" dirty="0" err="1"/>
              <a:t>i</a:t>
            </a:r>
            <a:r>
              <a:rPr lang="en-US" sz="2000" dirty="0"/>
              <a:t>=size-1; </a:t>
            </a:r>
            <a:r>
              <a:rPr lang="en-US" sz="2000" dirty="0" err="1"/>
              <a:t>i</a:t>
            </a:r>
            <a:r>
              <a:rPr lang="en-US" sz="2000" dirty="0"/>
              <a:t>&gt;=0; </a:t>
            </a:r>
            <a:r>
              <a:rPr lang="en-US" sz="2000" dirty="0" err="1"/>
              <a:t>i</a:t>
            </a:r>
            <a:r>
              <a:rPr lang="en-US" sz="2000" dirty="0"/>
              <a:t>--)</a:t>
            </a:r>
          </a:p>
          <a:p>
            <a:r>
              <a:rPr lang="en-US" sz="2000" dirty="0"/>
              <a:t>    {</a:t>
            </a:r>
          </a:p>
          <a:p>
            <a:r>
              <a:rPr lang="en-US" sz="2000" dirty="0"/>
              <a:t>if (</a:t>
            </a:r>
            <a:r>
              <a:rPr lang="en-US" sz="2000" dirty="0" err="1"/>
              <a:t>i</a:t>
            </a:r>
            <a:r>
              <a:rPr lang="en-US" sz="2000" dirty="0"/>
              <a:t>==p)</a:t>
            </a:r>
          </a:p>
          <a:p>
            <a:r>
              <a:rPr lang="en-US" sz="2000" dirty="0"/>
              <a:t>    {</a:t>
            </a:r>
          </a:p>
          <a:p>
            <a:r>
              <a:rPr lang="en-US" sz="2000" dirty="0" err="1"/>
              <a:t>arr</a:t>
            </a:r>
            <a:r>
              <a:rPr lang="en-US" sz="2000" dirty="0"/>
              <a:t>[</a:t>
            </a:r>
            <a:r>
              <a:rPr lang="en-US" sz="2000" dirty="0" err="1"/>
              <a:t>i</a:t>
            </a:r>
            <a:r>
              <a:rPr lang="en-US" sz="2000" dirty="0"/>
              <a:t>]=</a:t>
            </a:r>
            <a:r>
              <a:rPr lang="en-US" sz="2000" dirty="0" err="1"/>
              <a:t>nv</a:t>
            </a:r>
            <a:r>
              <a:rPr lang="en-US" sz="2000" dirty="0"/>
              <a:t>;</a:t>
            </a:r>
          </a:p>
          <a:p>
            <a:r>
              <a:rPr lang="en-US" sz="2000" dirty="0"/>
              <a:t>break;</a:t>
            </a:r>
          </a:p>
          <a:p>
            <a:r>
              <a:rPr lang="en-US" sz="20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228" y="1684655"/>
            <a:ext cx="4069081" cy="4342761"/>
          </a:xfrm>
          <a:prstGeom prst="rect">
            <a:avLst/>
          </a:prstGeom>
        </p:spPr>
      </p:pic>
      <p:sp>
        <p:nvSpPr>
          <p:cNvPr id="5" name="TextBox 4"/>
          <p:cNvSpPr txBox="1"/>
          <p:nvPr/>
        </p:nvSpPr>
        <p:spPr>
          <a:xfrm>
            <a:off x="6191794" y="679269"/>
            <a:ext cx="2782389" cy="523220"/>
          </a:xfrm>
          <a:prstGeom prst="rect">
            <a:avLst/>
          </a:prstGeom>
          <a:noFill/>
        </p:spPr>
        <p:txBody>
          <a:bodyPr wrap="square" rtlCol="0">
            <a:spAutoFit/>
          </a:bodyPr>
          <a:lstStyle/>
          <a:p>
            <a:r>
              <a:rPr lang="en-GB" sz="2800" dirty="0"/>
              <a:t>Result</a:t>
            </a:r>
            <a:r>
              <a:rPr lang="en-GB" dirty="0"/>
              <a:t>:</a:t>
            </a:r>
            <a:endParaRPr lang="en-US" dirty="0"/>
          </a:p>
        </p:txBody>
      </p:sp>
      <p:sp>
        <p:nvSpPr>
          <p:cNvPr id="7" name="Rectangle 6"/>
          <p:cNvSpPr/>
          <p:nvPr/>
        </p:nvSpPr>
        <p:spPr>
          <a:xfrm rot="2121262" flipH="1">
            <a:off x="11646243" y="21224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2121262" flipH="1">
            <a:off x="11798643" y="2274852"/>
            <a:ext cx="325162" cy="664022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1951043" y="2427252"/>
            <a:ext cx="325162" cy="66402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121262" flipH="1">
            <a:off x="12103443" y="2579652"/>
            <a:ext cx="325162" cy="66402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17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sp>
        <p:nvSpPr>
          <p:cNvPr id="2" name="Rectangle 1"/>
          <p:cNvSpPr/>
          <p:nvPr/>
        </p:nvSpPr>
        <p:spPr>
          <a:xfrm>
            <a:off x="1389833" y="775454"/>
            <a:ext cx="2050818" cy="523220"/>
          </a:xfrm>
          <a:prstGeom prst="rect">
            <a:avLst/>
          </a:prstGeom>
        </p:spPr>
        <p:txBody>
          <a:bodyPr wrap="none">
            <a:spAutoFit/>
          </a:bodyPr>
          <a:lstStyle/>
          <a:p>
            <a:r>
              <a:rPr lang="en-GB" sz="2800" dirty="0"/>
              <a:t>Some code : </a:t>
            </a:r>
          </a:p>
        </p:txBody>
      </p:sp>
      <p:sp>
        <p:nvSpPr>
          <p:cNvPr id="4" name="TextBox 3"/>
          <p:cNvSpPr txBox="1"/>
          <p:nvPr/>
        </p:nvSpPr>
        <p:spPr>
          <a:xfrm>
            <a:off x="1687807" y="1831346"/>
            <a:ext cx="3505687" cy="1631216"/>
          </a:xfrm>
          <a:prstGeom prst="rect">
            <a:avLst/>
          </a:prstGeom>
          <a:noFill/>
        </p:spPr>
        <p:txBody>
          <a:bodyPr wrap="square" rtlCol="0">
            <a:spAutoFit/>
          </a:bodyPr>
          <a:lstStyle/>
          <a:p>
            <a:r>
              <a:rPr lang="nn-NO" sz="2000" dirty="0"/>
              <a:t>size = size-1;</a:t>
            </a:r>
          </a:p>
          <a:p>
            <a:r>
              <a:rPr lang="nn-NO" sz="2000" dirty="0"/>
              <a:t>for (i=p; i&lt;size; i++)</a:t>
            </a:r>
          </a:p>
          <a:p>
            <a:r>
              <a:rPr lang="nn-NO" sz="2000" dirty="0"/>
              <a:t>           {</a:t>
            </a:r>
          </a:p>
          <a:p>
            <a:r>
              <a:rPr lang="nn-NO" sz="2000" dirty="0"/>
              <a:t>          arr[i]=arr[i+1];</a:t>
            </a:r>
          </a:p>
          <a:p>
            <a:r>
              <a:rPr lang="nn-NO" sz="2000" dirty="0"/>
              <a:t>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771" y="1405269"/>
            <a:ext cx="4140441" cy="3806811"/>
          </a:xfrm>
          <a:prstGeom prst="rect">
            <a:avLst/>
          </a:prstGeom>
        </p:spPr>
      </p:pic>
      <p:sp>
        <p:nvSpPr>
          <p:cNvPr id="6" name="TextBox 5"/>
          <p:cNvSpPr txBox="1"/>
          <p:nvPr/>
        </p:nvSpPr>
        <p:spPr>
          <a:xfrm>
            <a:off x="5878771" y="736265"/>
            <a:ext cx="1763000" cy="523220"/>
          </a:xfrm>
          <a:prstGeom prst="rect">
            <a:avLst/>
          </a:prstGeom>
          <a:noFill/>
        </p:spPr>
        <p:txBody>
          <a:bodyPr wrap="square" rtlCol="0">
            <a:spAutoFit/>
          </a:bodyPr>
          <a:lstStyle/>
          <a:p>
            <a:r>
              <a:rPr lang="en-GB" sz="2800" dirty="0"/>
              <a:t>Result:</a:t>
            </a:r>
            <a:endParaRPr lang="en-US" sz="2800" dirty="0"/>
          </a:p>
        </p:txBody>
      </p:sp>
      <p:sp>
        <p:nvSpPr>
          <p:cNvPr id="8" name="Rectangle 7"/>
          <p:cNvSpPr/>
          <p:nvPr/>
        </p:nvSpPr>
        <p:spPr>
          <a:xfrm rot="2121262" flipH="1">
            <a:off x="11646243" y="2122452"/>
            <a:ext cx="325162" cy="66402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1798643" y="2274852"/>
            <a:ext cx="325162" cy="664022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121262" flipH="1">
            <a:off x="11951043" y="2427252"/>
            <a:ext cx="325162" cy="664022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121262" flipH="1">
            <a:off x="12103443" y="2579652"/>
            <a:ext cx="325162" cy="664022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4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9088" y="631762"/>
            <a:ext cx="2050818" cy="523220"/>
          </a:xfrm>
          <a:prstGeom prst="rect">
            <a:avLst/>
          </a:prstGeom>
        </p:spPr>
        <p:txBody>
          <a:bodyPr wrap="none">
            <a:spAutoFit/>
          </a:bodyPr>
          <a:lstStyle/>
          <a:p>
            <a:r>
              <a:rPr lang="en-GB" sz="2800" dirty="0"/>
              <a:t>Some code : </a:t>
            </a:r>
          </a:p>
        </p:txBody>
      </p:sp>
      <p:sp>
        <p:nvSpPr>
          <p:cNvPr id="3" name="TextBox 2"/>
          <p:cNvSpPr txBox="1"/>
          <p:nvPr/>
        </p:nvSpPr>
        <p:spPr>
          <a:xfrm>
            <a:off x="574766" y="1802673"/>
            <a:ext cx="4898571" cy="3785652"/>
          </a:xfrm>
          <a:prstGeom prst="rect">
            <a:avLst/>
          </a:prstGeom>
          <a:noFill/>
        </p:spPr>
        <p:txBody>
          <a:bodyPr wrap="square" rtlCol="0">
            <a:spAutoFit/>
          </a:bodyPr>
          <a:lstStyle/>
          <a:p>
            <a:r>
              <a:rPr lang="en-US" sz="2400" dirty="0"/>
              <a:t>for(</a:t>
            </a:r>
            <a:r>
              <a:rPr lang="en-US" sz="2400" dirty="0" err="1"/>
              <a:t>i</a:t>
            </a:r>
            <a:r>
              <a:rPr lang="en-US" sz="2400" dirty="0"/>
              <a:t>=0; </a:t>
            </a:r>
            <a:r>
              <a:rPr lang="en-US" sz="2400" dirty="0" err="1"/>
              <a:t>i</a:t>
            </a:r>
            <a:r>
              <a:rPr lang="en-US" sz="2400" dirty="0"/>
              <a:t>&lt;size; </a:t>
            </a:r>
            <a:r>
              <a:rPr lang="en-US" sz="2400" dirty="0" err="1"/>
              <a:t>i</a:t>
            </a:r>
            <a:r>
              <a:rPr lang="en-US" sz="2400" dirty="0"/>
              <a:t>++)</a:t>
            </a:r>
          </a:p>
          <a:p>
            <a:r>
              <a:rPr lang="en-US" sz="2400" dirty="0"/>
              <a:t>                        {</a:t>
            </a:r>
          </a:p>
          <a:p>
            <a:r>
              <a:rPr lang="en-US" sz="2400" dirty="0"/>
              <a:t>                            for(j=0; j&lt;size; </a:t>
            </a:r>
            <a:r>
              <a:rPr lang="en-US" sz="2400" dirty="0" err="1"/>
              <a:t>j++</a:t>
            </a:r>
            <a:r>
              <a:rPr lang="en-US" sz="2400" dirty="0"/>
              <a:t>)</a:t>
            </a:r>
          </a:p>
          <a:p>
            <a:r>
              <a:rPr lang="en-US" sz="2400" dirty="0"/>
              <a:t>                                if(</a:t>
            </a:r>
            <a:r>
              <a:rPr lang="en-US" sz="2400" dirty="0" err="1"/>
              <a:t>arr</a:t>
            </a:r>
            <a:r>
              <a:rPr lang="en-US" sz="2400" dirty="0"/>
              <a:t>[j]&gt;</a:t>
            </a:r>
            <a:r>
              <a:rPr lang="en-US" sz="2400" dirty="0" err="1"/>
              <a:t>arr</a:t>
            </a:r>
            <a:r>
              <a:rPr lang="en-US" sz="2400" dirty="0"/>
              <a:t>[j+1])</a:t>
            </a:r>
          </a:p>
          <a:p>
            <a:r>
              <a:rPr lang="en-US" sz="2400" dirty="0"/>
              <a:t>                                {</a:t>
            </a:r>
          </a:p>
          <a:p>
            <a:r>
              <a:rPr lang="en-US" sz="2400" dirty="0"/>
              <a:t>                                    temp=</a:t>
            </a:r>
            <a:r>
              <a:rPr lang="en-US" sz="2400" dirty="0" err="1"/>
              <a:t>arr</a:t>
            </a:r>
            <a:r>
              <a:rPr lang="en-US" sz="2400" dirty="0"/>
              <a:t>[j];</a:t>
            </a:r>
          </a:p>
          <a:p>
            <a:r>
              <a:rPr lang="en-US" sz="2400" dirty="0"/>
              <a:t>                                    </a:t>
            </a:r>
            <a:r>
              <a:rPr lang="en-US" sz="2400" dirty="0" err="1"/>
              <a:t>arr</a:t>
            </a:r>
            <a:r>
              <a:rPr lang="en-US" sz="2400" dirty="0"/>
              <a:t>[j]=</a:t>
            </a:r>
            <a:r>
              <a:rPr lang="en-US" sz="2400" dirty="0" err="1"/>
              <a:t>arr</a:t>
            </a:r>
            <a:r>
              <a:rPr lang="en-US" sz="2400" dirty="0"/>
              <a:t>[j+1];</a:t>
            </a:r>
          </a:p>
          <a:p>
            <a:r>
              <a:rPr lang="en-US" sz="2400" dirty="0"/>
              <a:t>                                    </a:t>
            </a:r>
            <a:r>
              <a:rPr lang="en-US" sz="2400" dirty="0" err="1"/>
              <a:t>arr</a:t>
            </a:r>
            <a:r>
              <a:rPr lang="en-US" sz="2400" dirty="0"/>
              <a:t>[j+1]=temp;</a:t>
            </a:r>
          </a:p>
          <a:p>
            <a:r>
              <a:rPr lang="en-US" sz="2400" dirty="0"/>
              <a:t>                                }</a:t>
            </a:r>
          </a:p>
          <a:p>
            <a:r>
              <a:rPr lang="en-US" sz="24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903" y="1584519"/>
            <a:ext cx="4660718" cy="3922291"/>
          </a:xfrm>
          <a:prstGeom prst="rect">
            <a:avLst/>
          </a:prstGeom>
        </p:spPr>
      </p:pic>
      <p:sp>
        <p:nvSpPr>
          <p:cNvPr id="5" name="Rectangle 4"/>
          <p:cNvSpPr/>
          <p:nvPr/>
        </p:nvSpPr>
        <p:spPr>
          <a:xfrm>
            <a:off x="5905549" y="733398"/>
            <a:ext cx="1146596" cy="523220"/>
          </a:xfrm>
          <a:prstGeom prst="rect">
            <a:avLst/>
          </a:prstGeom>
        </p:spPr>
        <p:txBody>
          <a:bodyPr wrap="none">
            <a:spAutoFit/>
          </a:bodyPr>
          <a:lstStyle/>
          <a:p>
            <a:r>
              <a:rPr lang="en-GB" sz="2800" dirty="0"/>
              <a:t>Result</a:t>
            </a:r>
            <a:r>
              <a:rPr lang="en-GB" dirty="0"/>
              <a:t>:</a:t>
            </a:r>
            <a:endParaRPr lang="en-US" dirty="0"/>
          </a:p>
        </p:txBody>
      </p:sp>
      <p:sp>
        <p:nvSpPr>
          <p:cNvPr id="7" name="Rectangle 6"/>
          <p:cNvSpPr/>
          <p:nvPr/>
        </p:nvSpPr>
        <p:spPr>
          <a:xfrm rot="2121262" flipH="1">
            <a:off x="11646243" y="2122452"/>
            <a:ext cx="325162" cy="66402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2121262" flipH="1">
            <a:off x="11798643" y="2274852"/>
            <a:ext cx="325162" cy="66402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1951043" y="24272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121262" flipH="1">
            <a:off x="12103443" y="2579652"/>
            <a:ext cx="325162" cy="66402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38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1522" y="853831"/>
            <a:ext cx="2050818" cy="523220"/>
          </a:xfrm>
          <a:prstGeom prst="rect">
            <a:avLst/>
          </a:prstGeom>
        </p:spPr>
        <p:txBody>
          <a:bodyPr wrap="none">
            <a:spAutoFit/>
          </a:bodyPr>
          <a:lstStyle/>
          <a:p>
            <a:r>
              <a:rPr lang="en-GB" sz="2800" dirty="0"/>
              <a:t>Some code : </a:t>
            </a:r>
          </a:p>
        </p:txBody>
      </p:sp>
      <p:sp>
        <p:nvSpPr>
          <p:cNvPr id="3" name="TextBox 2"/>
          <p:cNvSpPr txBox="1"/>
          <p:nvPr/>
        </p:nvSpPr>
        <p:spPr>
          <a:xfrm>
            <a:off x="979714" y="2050869"/>
            <a:ext cx="3840480" cy="2862322"/>
          </a:xfrm>
          <a:prstGeom prst="rect">
            <a:avLst/>
          </a:prstGeom>
          <a:noFill/>
        </p:spPr>
        <p:txBody>
          <a:bodyPr wrap="square" rtlCol="0">
            <a:spAutoFit/>
          </a:bodyPr>
          <a:lstStyle/>
          <a:p>
            <a:r>
              <a:rPr lang="en-US" dirty="0"/>
              <a:t> </a:t>
            </a:r>
            <a:r>
              <a:rPr lang="en-US" sz="2000" dirty="0"/>
              <a:t>for(</a:t>
            </a:r>
            <a:r>
              <a:rPr lang="en-US" sz="2000" dirty="0" err="1"/>
              <a:t>i</a:t>
            </a:r>
            <a:r>
              <a:rPr lang="en-US" sz="2000" dirty="0"/>
              <a:t>=0; </a:t>
            </a:r>
            <a:r>
              <a:rPr lang="en-US" sz="2000" dirty="0" err="1"/>
              <a:t>i</a:t>
            </a:r>
            <a:r>
              <a:rPr lang="en-US" sz="2000" dirty="0"/>
              <a:t>&lt;size; </a:t>
            </a:r>
            <a:r>
              <a:rPr lang="en-US" sz="2000" dirty="0" err="1"/>
              <a:t>i</a:t>
            </a:r>
            <a:r>
              <a:rPr lang="en-US" sz="2000" dirty="0"/>
              <a:t>++)</a:t>
            </a:r>
          </a:p>
          <a:p>
            <a:r>
              <a:rPr lang="en-US" sz="2000" dirty="0"/>
              <a:t>                        {</a:t>
            </a:r>
          </a:p>
          <a:p>
            <a:r>
              <a:rPr lang="en-US" sz="2000" dirty="0"/>
              <a:t>                            if(</a:t>
            </a:r>
            <a:r>
              <a:rPr lang="en-US" sz="2000" dirty="0" err="1"/>
              <a:t>arr</a:t>
            </a:r>
            <a:r>
              <a:rPr lang="en-US" sz="2000" dirty="0"/>
              <a:t>[</a:t>
            </a:r>
            <a:r>
              <a:rPr lang="en-US" sz="2000" dirty="0" err="1"/>
              <a:t>i</a:t>
            </a:r>
            <a:r>
              <a:rPr lang="en-US" sz="2000" dirty="0"/>
              <a:t>]==</a:t>
            </a:r>
            <a:r>
              <a:rPr lang="en-US" sz="2000" dirty="0" err="1"/>
              <a:t>num</a:t>
            </a:r>
            <a:r>
              <a:rPr lang="en-US" sz="2000" dirty="0"/>
              <a:t>)</a:t>
            </a:r>
          </a:p>
          <a:p>
            <a:r>
              <a:rPr lang="en-US" sz="2000" dirty="0"/>
              <a:t>                            {</a:t>
            </a:r>
          </a:p>
          <a:p>
            <a:r>
              <a:rPr lang="en-US" sz="2000" dirty="0"/>
              <a:t>                                </a:t>
            </a:r>
            <a:r>
              <a:rPr lang="en-US" sz="2000" dirty="0" err="1"/>
              <a:t>printf</a:t>
            </a:r>
            <a:r>
              <a:rPr lang="en-US" sz="2000" dirty="0"/>
              <a:t>("Laptop model </a:t>
            </a:r>
            <a:r>
              <a:rPr lang="en-US" sz="2000" dirty="0" err="1"/>
              <a:t>khuje</a:t>
            </a:r>
            <a:r>
              <a:rPr lang="en-US" sz="2000" dirty="0"/>
              <a:t> </a:t>
            </a:r>
            <a:r>
              <a:rPr lang="en-US" sz="2000" dirty="0" err="1"/>
              <a:t>paici</a:t>
            </a:r>
            <a:r>
              <a:rPr lang="en-US" sz="2000" dirty="0"/>
              <a:t>\</a:t>
            </a:r>
            <a:r>
              <a:rPr lang="en-US" sz="2000" dirty="0" err="1"/>
              <a:t>n%d</a:t>
            </a:r>
            <a:r>
              <a:rPr lang="en-US" sz="2000" dirty="0"/>
              <a:t>\n",</a:t>
            </a:r>
            <a:r>
              <a:rPr lang="en-US" sz="2000" dirty="0" err="1"/>
              <a:t>num</a:t>
            </a:r>
            <a:r>
              <a:rPr lang="en-US" sz="2000" dirty="0"/>
              <a:t>);</a:t>
            </a:r>
          </a:p>
          <a:p>
            <a:r>
              <a:rPr lang="en-US" sz="2000" dirty="0"/>
              <a:t>                                flag=1;</a:t>
            </a:r>
          </a:p>
          <a:p>
            <a:r>
              <a:rPr lang="en-US" sz="2000" dirty="0"/>
              <a:t>                            }</a:t>
            </a:r>
          </a:p>
          <a:p>
            <a:r>
              <a:rPr lang="en-US" sz="20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966" y="1664081"/>
            <a:ext cx="4545370" cy="4381409"/>
          </a:xfrm>
          <a:prstGeom prst="rect">
            <a:avLst/>
          </a:prstGeom>
        </p:spPr>
      </p:pic>
      <p:sp>
        <p:nvSpPr>
          <p:cNvPr id="5" name="TextBox 4"/>
          <p:cNvSpPr txBox="1"/>
          <p:nvPr/>
        </p:nvSpPr>
        <p:spPr>
          <a:xfrm>
            <a:off x="5956663" y="853831"/>
            <a:ext cx="3474720" cy="523220"/>
          </a:xfrm>
          <a:prstGeom prst="rect">
            <a:avLst/>
          </a:prstGeom>
          <a:noFill/>
        </p:spPr>
        <p:txBody>
          <a:bodyPr wrap="square" rtlCol="0">
            <a:spAutoFit/>
          </a:bodyPr>
          <a:lstStyle/>
          <a:p>
            <a:r>
              <a:rPr lang="en-GB" sz="2800" dirty="0"/>
              <a:t>Result:</a:t>
            </a:r>
            <a:endParaRPr lang="en-US" sz="2800" dirty="0"/>
          </a:p>
        </p:txBody>
      </p:sp>
      <p:sp>
        <p:nvSpPr>
          <p:cNvPr id="13" name="Rectangle 12"/>
          <p:cNvSpPr/>
          <p:nvPr/>
        </p:nvSpPr>
        <p:spPr>
          <a:xfrm rot="2121262" flipH="1">
            <a:off x="11646243" y="2122452"/>
            <a:ext cx="325162" cy="66402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21262" flipH="1">
            <a:off x="11798643" y="2274852"/>
            <a:ext cx="325162" cy="66402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121262" flipH="1">
            <a:off x="11951043" y="2427252"/>
            <a:ext cx="325162" cy="66402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2121262" flipH="1">
            <a:off x="12103443" y="25796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36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sp>
        <p:nvSpPr>
          <p:cNvPr id="4" name="Rectangle 3"/>
          <p:cNvSpPr/>
          <p:nvPr/>
        </p:nvSpPr>
        <p:spPr>
          <a:xfrm rot="2121262" flipH="1">
            <a:off x="11646243" y="2122452"/>
            <a:ext cx="325162" cy="66402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2121262" flipH="1">
            <a:off x="11798643" y="2274852"/>
            <a:ext cx="325162" cy="66402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121262" flipH="1">
            <a:off x="11951043" y="2427252"/>
            <a:ext cx="325162" cy="66402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2121262" flipH="1">
            <a:off x="12103443" y="2579652"/>
            <a:ext cx="325162" cy="66402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953" y="1051470"/>
            <a:ext cx="3238500" cy="5524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466" y="2149475"/>
            <a:ext cx="3067050" cy="2559050"/>
          </a:xfrm>
          <a:prstGeom prst="rect">
            <a:avLst/>
          </a:prstGeom>
        </p:spPr>
      </p:pic>
      <p:sp>
        <p:nvSpPr>
          <p:cNvPr id="10" name="TextBox 9"/>
          <p:cNvSpPr txBox="1"/>
          <p:nvPr/>
        </p:nvSpPr>
        <p:spPr>
          <a:xfrm>
            <a:off x="546473" y="485316"/>
            <a:ext cx="2967436" cy="523220"/>
          </a:xfrm>
          <a:prstGeom prst="rect">
            <a:avLst/>
          </a:prstGeom>
          <a:noFill/>
        </p:spPr>
        <p:txBody>
          <a:bodyPr wrap="square" rtlCol="0">
            <a:spAutoFit/>
          </a:bodyPr>
          <a:lstStyle/>
          <a:p>
            <a:r>
              <a:rPr lang="en-GB" sz="2800" dirty="0"/>
              <a:t>Final output :</a:t>
            </a:r>
            <a:endParaRPr lang="en-US" sz="2800" dirty="0"/>
          </a:p>
        </p:txBody>
      </p:sp>
    </p:spTree>
    <p:extLst>
      <p:ext uri="{BB962C8B-B14F-4D97-AF65-F5344CB8AC3E}">
        <p14:creationId xmlns:p14="http://schemas.microsoft.com/office/powerpoint/2010/main" val="391008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9979" y="710140"/>
            <a:ext cx="1822294" cy="523220"/>
          </a:xfrm>
          <a:prstGeom prst="rect">
            <a:avLst/>
          </a:prstGeom>
        </p:spPr>
        <p:txBody>
          <a:bodyPr wrap="none">
            <a:spAutoFit/>
          </a:bodyPr>
          <a:lstStyle/>
          <a:p>
            <a:r>
              <a:rPr lang="en-GB" sz="2800" dirty="0"/>
              <a:t>Reference :</a:t>
            </a:r>
            <a:endParaRPr lang="en-US" sz="2800" dirty="0"/>
          </a:p>
        </p:txBody>
      </p:sp>
      <p:sp>
        <p:nvSpPr>
          <p:cNvPr id="3" name="TextBox 2"/>
          <p:cNvSpPr txBox="1"/>
          <p:nvPr/>
        </p:nvSpPr>
        <p:spPr>
          <a:xfrm>
            <a:off x="4193176" y="3994826"/>
            <a:ext cx="2573383" cy="400110"/>
          </a:xfrm>
          <a:prstGeom prst="rect">
            <a:avLst/>
          </a:prstGeom>
          <a:noFill/>
        </p:spPr>
        <p:txBody>
          <a:bodyPr wrap="square" rtlCol="0">
            <a:spAutoFit/>
          </a:bodyPr>
          <a:lstStyle/>
          <a:p>
            <a:r>
              <a:rPr lang="en-GB" sz="2000" dirty="0"/>
              <a:t>www.google.com</a:t>
            </a:r>
            <a:endParaRPr lang="en-US" sz="2000" dirty="0"/>
          </a:p>
        </p:txBody>
      </p:sp>
      <p:sp>
        <p:nvSpPr>
          <p:cNvPr id="8" name="Rectangle 7"/>
          <p:cNvSpPr/>
          <p:nvPr/>
        </p:nvSpPr>
        <p:spPr>
          <a:xfrm rot="2121262" flipH="1">
            <a:off x="11711555" y="3076040"/>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1380630" y="3032498"/>
            <a:ext cx="325162" cy="66402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121262" flipH="1">
            <a:off x="11271776" y="2701580"/>
            <a:ext cx="325162" cy="66402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121262" flipH="1">
            <a:off x="11019227" y="2553529"/>
            <a:ext cx="325162" cy="66402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28" y="1698170"/>
            <a:ext cx="4041457" cy="2142581"/>
          </a:xfrm>
          <a:prstGeom prst="rect">
            <a:avLst/>
          </a:prstGeom>
        </p:spPr>
      </p:pic>
    </p:spTree>
    <p:extLst>
      <p:ext uri="{BB962C8B-B14F-4D97-AF65-F5344CB8AC3E}">
        <p14:creationId xmlns:p14="http://schemas.microsoft.com/office/powerpoint/2010/main" val="206437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331337" cy="6858000"/>
          </a:xfrm>
          <a:prstGeom prst="rect">
            <a:avLst/>
          </a:prstGeom>
        </p:spPr>
      </p:pic>
      <p:pic>
        <p:nvPicPr>
          <p:cNvPr id="4098" name="Picture 2" descr="Thank you message on adhesive note royalty-free stock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783" y="881807"/>
            <a:ext cx="6774873" cy="509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19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anim calcmode="lin" valueType="num">
                                      <p:cBhvr>
                                        <p:cTn id="8" dur="2000" fill="hold"/>
                                        <p:tgtEl>
                                          <p:spTgt spid="4098"/>
                                        </p:tgtEl>
                                        <p:attrNameLst>
                                          <p:attrName>ppt_w</p:attrName>
                                        </p:attrNameLst>
                                      </p:cBhvr>
                                      <p:tavLst>
                                        <p:tav tm="0" fmla="#ppt_w*sin(2.5*pi*$)">
                                          <p:val>
                                            <p:fltVal val="0"/>
                                          </p:val>
                                        </p:tav>
                                        <p:tav tm="100000">
                                          <p:val>
                                            <p:fltVal val="1"/>
                                          </p:val>
                                        </p:tav>
                                      </p:tavLst>
                                    </p:anim>
                                    <p:anim calcmode="lin" valueType="num">
                                      <p:cBhvr>
                                        <p:cTn id="9" dur="2000" fill="hold"/>
                                        <p:tgtEl>
                                          <p:spTgt spid="4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4" y="0"/>
            <a:ext cx="12191999" cy="6858000"/>
          </a:xfrm>
          <a:prstGeom prst="rect">
            <a:avLst/>
          </a:prstGeom>
        </p:spPr>
      </p:pic>
      <p:sp>
        <p:nvSpPr>
          <p:cNvPr id="6" name="Rectangle 5"/>
          <p:cNvSpPr/>
          <p:nvPr/>
        </p:nvSpPr>
        <p:spPr>
          <a:xfrm>
            <a:off x="5799910" y="4710608"/>
            <a:ext cx="6074228" cy="2123658"/>
          </a:xfrm>
          <a:prstGeom prst="rect">
            <a:avLst/>
          </a:prstGeom>
          <a:solidFill>
            <a:schemeClr val="tx1">
              <a:lumMod val="75000"/>
              <a:lumOff val="25000"/>
            </a:schemeClr>
          </a:solidFill>
        </p:spPr>
        <p:txBody>
          <a:bodyPr wrap="square">
            <a:spAutoFit/>
          </a:bodyPr>
          <a:lstStyle/>
          <a:p>
            <a:r>
              <a:rPr lang="en-US" sz="3600" b="1" dirty="0">
                <a:solidFill>
                  <a:schemeClr val="bg1"/>
                </a:solidFill>
              </a:rPr>
              <a:t>Submitted by:</a:t>
            </a:r>
          </a:p>
          <a:p>
            <a:r>
              <a:rPr lang="en-US" sz="2400" b="1" dirty="0">
                <a:solidFill>
                  <a:schemeClr val="bg1"/>
                </a:solidFill>
              </a:rPr>
              <a:t>1</a:t>
            </a:r>
            <a:r>
              <a:rPr lang="en-US" sz="2400" b="1">
                <a:solidFill>
                  <a:schemeClr val="bg1"/>
                </a:solidFill>
              </a:rPr>
              <a:t>. </a:t>
            </a:r>
            <a:r>
              <a:rPr lang="en-GB" sz="2400" b="1">
                <a:solidFill>
                  <a:schemeClr val="bg1"/>
                </a:solidFill>
              </a:rPr>
              <a:t>Shahid hasan</a:t>
            </a:r>
            <a:r>
              <a:rPr lang="en-US" sz="2400" b="1">
                <a:solidFill>
                  <a:schemeClr val="bg1"/>
                </a:solidFill>
              </a:rPr>
              <a:t>  </a:t>
            </a:r>
            <a:r>
              <a:rPr lang="en-US" sz="2400" b="1" dirty="0">
                <a:solidFill>
                  <a:schemeClr val="bg1"/>
                </a:solidFill>
              </a:rPr>
              <a:t>(ID</a:t>
            </a:r>
            <a:r>
              <a:rPr lang="en-US" sz="2400" b="1">
                <a:solidFill>
                  <a:schemeClr val="bg1"/>
                </a:solidFill>
              </a:rPr>
              <a:t>:191002</a:t>
            </a:r>
            <a:r>
              <a:rPr lang="en-GB" sz="2400" b="1">
                <a:solidFill>
                  <a:schemeClr val="bg1"/>
                </a:solidFill>
              </a:rPr>
              <a:t>065</a:t>
            </a:r>
            <a:r>
              <a:rPr lang="en-US" sz="2400" b="1">
                <a:solidFill>
                  <a:schemeClr val="bg1"/>
                </a:solidFill>
              </a:rPr>
              <a:t>)</a:t>
            </a:r>
            <a:endParaRPr lang="en-US" sz="2400" b="1" dirty="0">
              <a:solidFill>
                <a:schemeClr val="bg1"/>
              </a:solidFill>
            </a:endParaRPr>
          </a:p>
          <a:p>
            <a:r>
              <a:rPr lang="en-GB" sz="2400" b="1">
                <a:solidFill>
                  <a:schemeClr val="bg1"/>
                </a:solidFill>
              </a:rPr>
              <a:t>2. Fardin Amin Arpon</a:t>
            </a:r>
            <a:r>
              <a:rPr lang="en-US" sz="2400" b="1">
                <a:solidFill>
                  <a:schemeClr val="bg1"/>
                </a:solidFill>
              </a:rPr>
              <a:t> (ID</a:t>
            </a:r>
            <a:r>
              <a:rPr lang="en-GB" sz="2400" b="1">
                <a:solidFill>
                  <a:schemeClr val="bg1"/>
                </a:solidFill>
              </a:rPr>
              <a:t>: 201002243</a:t>
            </a:r>
            <a:r>
              <a:rPr lang="en-US" sz="2400" b="1">
                <a:solidFill>
                  <a:schemeClr val="bg1"/>
                </a:solidFill>
              </a:rPr>
              <a:t>) </a:t>
            </a:r>
            <a:endParaRPr lang="en-US" sz="2400" b="1" dirty="0">
              <a:solidFill>
                <a:schemeClr val="bg1"/>
              </a:solidFill>
            </a:endParaRPr>
          </a:p>
          <a:p>
            <a:r>
              <a:rPr lang="en-US" sz="2400" b="1" dirty="0">
                <a:solidFill>
                  <a:schemeClr val="bg1"/>
                </a:solidFill>
              </a:rPr>
              <a:t>3</a:t>
            </a:r>
            <a:r>
              <a:rPr lang="en-US" sz="2400" b="1">
                <a:solidFill>
                  <a:schemeClr val="bg1"/>
                </a:solidFill>
              </a:rPr>
              <a:t>. </a:t>
            </a:r>
            <a:r>
              <a:rPr lang="en-GB" sz="2400" b="1">
                <a:solidFill>
                  <a:schemeClr val="bg1"/>
                </a:solidFill>
              </a:rPr>
              <a:t>Nurjahan Akther</a:t>
            </a:r>
            <a:r>
              <a:rPr lang="en-US" sz="2400" b="1">
                <a:solidFill>
                  <a:schemeClr val="bg1"/>
                </a:solidFill>
              </a:rPr>
              <a:t> </a:t>
            </a:r>
            <a:r>
              <a:rPr lang="en-US" sz="2400" b="1" dirty="0">
                <a:solidFill>
                  <a:schemeClr val="bg1"/>
                </a:solidFill>
              </a:rPr>
              <a:t>(</a:t>
            </a:r>
            <a:r>
              <a:rPr lang="en-US" sz="2400" b="1">
                <a:solidFill>
                  <a:schemeClr val="bg1"/>
                </a:solidFill>
              </a:rPr>
              <a:t>ID:</a:t>
            </a:r>
            <a:r>
              <a:rPr lang="en-GB" sz="2400" b="1">
                <a:solidFill>
                  <a:schemeClr val="bg1"/>
                </a:solidFill>
              </a:rPr>
              <a:t>201002073)</a:t>
            </a:r>
            <a:endParaRPr lang="en-US" sz="2400" b="1" dirty="0">
              <a:solidFill>
                <a:schemeClr val="bg1"/>
              </a:solidFill>
            </a:endParaRPr>
          </a:p>
          <a:p>
            <a:r>
              <a:rPr lang="en-GB" sz="2400" b="1">
                <a:solidFill>
                  <a:schemeClr val="bg1"/>
                </a:solidFill>
              </a:rPr>
              <a:t>4. Sagor </a:t>
            </a:r>
            <a:r>
              <a:rPr lang="en-US" sz="2400" b="1">
                <a:solidFill>
                  <a:schemeClr val="bg1"/>
                </a:solidFill>
              </a:rPr>
              <a:t>Sarkar </a:t>
            </a:r>
            <a:r>
              <a:rPr lang="en-US" sz="2400" b="1" dirty="0">
                <a:solidFill>
                  <a:schemeClr val="bg1"/>
                </a:solidFill>
              </a:rPr>
              <a:t>(</a:t>
            </a:r>
            <a:r>
              <a:rPr lang="en-US" sz="2400" b="1">
                <a:solidFill>
                  <a:schemeClr val="bg1"/>
                </a:solidFill>
              </a:rPr>
              <a:t>ID:</a:t>
            </a:r>
            <a:r>
              <a:rPr lang="en-GB" sz="2400" b="1">
                <a:solidFill>
                  <a:schemeClr val="bg1"/>
                </a:solidFill>
              </a:rPr>
              <a:t>201002014)</a:t>
            </a:r>
            <a:r>
              <a:rPr lang="en-US" sz="2400" b="1">
                <a:solidFill>
                  <a:schemeClr val="bg1"/>
                </a:solidFill>
              </a:rPr>
              <a:t> </a:t>
            </a:r>
            <a:endParaRPr lang="en-US" sz="2400" b="1" dirty="0">
              <a:solidFill>
                <a:schemeClr val="bg1"/>
              </a:solidFill>
            </a:endParaRPr>
          </a:p>
        </p:txBody>
      </p:sp>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sp>
        <p:nvSpPr>
          <p:cNvPr id="13" name="Rectangle 12"/>
          <p:cNvSpPr/>
          <p:nvPr/>
        </p:nvSpPr>
        <p:spPr>
          <a:xfrm>
            <a:off x="5964438" y="4012370"/>
            <a:ext cx="6297685" cy="769441"/>
          </a:xfrm>
          <a:prstGeom prst="rect">
            <a:avLst/>
          </a:prstGeom>
          <a:noFill/>
        </p:spPr>
        <p:txBody>
          <a:bodyPr wrap="none" lIns="91440" tIns="45720" rIns="91440" bIns="45720">
            <a:spAutoFit/>
          </a:bodyPr>
          <a:lstStyle/>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Shop Management System</a:t>
            </a:r>
          </a:p>
        </p:txBody>
      </p:sp>
    </p:spTree>
    <p:extLst>
      <p:ext uri="{BB962C8B-B14F-4D97-AF65-F5344CB8AC3E}">
        <p14:creationId xmlns:p14="http://schemas.microsoft.com/office/powerpoint/2010/main" val="307234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sp>
        <p:nvSpPr>
          <p:cNvPr id="8" name="Rectangle 7"/>
          <p:cNvSpPr/>
          <p:nvPr/>
        </p:nvSpPr>
        <p:spPr>
          <a:xfrm rot="2121262" flipH="1">
            <a:off x="11646243" y="2122452"/>
            <a:ext cx="325162" cy="66402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1798643" y="2274852"/>
            <a:ext cx="325162" cy="66402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121262" flipH="1">
            <a:off x="11951043" y="24272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121262" flipH="1">
            <a:off x="12103443" y="2579652"/>
            <a:ext cx="325162" cy="664022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6566"/>
          </a:xfrm>
          <a:prstGeom prst="rect">
            <a:avLst/>
          </a:prstGeom>
        </p:spPr>
      </p:pic>
      <p:sp>
        <p:nvSpPr>
          <p:cNvPr id="7" name="Rectangle 6"/>
          <p:cNvSpPr/>
          <p:nvPr/>
        </p:nvSpPr>
        <p:spPr>
          <a:xfrm>
            <a:off x="497213" y="3241421"/>
            <a:ext cx="6096000" cy="3108543"/>
          </a:xfrm>
          <a:prstGeom prst="rect">
            <a:avLst/>
          </a:prstGeom>
        </p:spPr>
        <p:txBody>
          <a:bodyPr>
            <a:spAutoFit/>
          </a:bodyPr>
          <a:lstStyle/>
          <a:p>
            <a:pPr marL="342900" indent="-342900">
              <a:buAutoNum type="arabicPeriod"/>
            </a:pPr>
            <a:r>
              <a:rPr lang="en-GB" sz="2800" b="1" dirty="0">
                <a:solidFill>
                  <a:srgbClr val="FF0000"/>
                </a:solidFill>
              </a:rPr>
              <a:t>Introduction </a:t>
            </a:r>
          </a:p>
          <a:p>
            <a:pPr marL="342900" indent="-342900">
              <a:buAutoNum type="arabicPeriod"/>
            </a:pPr>
            <a:r>
              <a:rPr lang="en-GB" sz="2800" b="1" dirty="0">
                <a:solidFill>
                  <a:srgbClr val="FF0000"/>
                </a:solidFill>
              </a:rPr>
              <a:t>Information of product</a:t>
            </a:r>
          </a:p>
          <a:p>
            <a:pPr marL="342900" indent="-342900">
              <a:buAutoNum type="arabicPeriod"/>
            </a:pPr>
            <a:r>
              <a:rPr lang="en-GB" sz="2800" b="1" dirty="0">
                <a:solidFill>
                  <a:srgbClr val="FF0000"/>
                </a:solidFill>
              </a:rPr>
              <a:t>Used of program </a:t>
            </a:r>
          </a:p>
          <a:p>
            <a:pPr marL="342900" indent="-342900">
              <a:buAutoNum type="arabicPeriod"/>
            </a:pPr>
            <a:r>
              <a:rPr lang="en-GB" sz="2800" b="1" dirty="0">
                <a:solidFill>
                  <a:srgbClr val="FF0000"/>
                </a:solidFill>
              </a:rPr>
              <a:t>Shop design</a:t>
            </a:r>
          </a:p>
          <a:p>
            <a:pPr marL="342900" indent="-342900">
              <a:buAutoNum type="arabicPeriod"/>
            </a:pPr>
            <a:r>
              <a:rPr lang="en-GB" sz="2800" b="1" dirty="0">
                <a:solidFill>
                  <a:srgbClr val="FF0000"/>
                </a:solidFill>
              </a:rPr>
              <a:t>Some code &amp; Result</a:t>
            </a:r>
          </a:p>
          <a:p>
            <a:pPr marL="342900" indent="-342900">
              <a:buAutoNum type="arabicPeriod"/>
            </a:pPr>
            <a:r>
              <a:rPr lang="en-GB" sz="2800" b="1" dirty="0">
                <a:solidFill>
                  <a:srgbClr val="FF0000"/>
                </a:solidFill>
              </a:rPr>
              <a:t>Final Out put</a:t>
            </a:r>
          </a:p>
          <a:p>
            <a:pPr marL="342900" indent="-342900">
              <a:buAutoNum type="arabicPeriod"/>
            </a:pPr>
            <a:r>
              <a:rPr lang="en-GB" sz="2800" b="1" dirty="0">
                <a:solidFill>
                  <a:srgbClr val="FF0000"/>
                </a:solidFill>
              </a:rPr>
              <a:t>Reference</a:t>
            </a:r>
          </a:p>
        </p:txBody>
      </p:sp>
    </p:spTree>
    <p:extLst>
      <p:ext uri="{BB962C8B-B14F-4D97-AF65-F5344CB8AC3E}">
        <p14:creationId xmlns:p14="http://schemas.microsoft.com/office/powerpoint/2010/main" val="35590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sp>
        <p:nvSpPr>
          <p:cNvPr id="8" name="TextBox 7"/>
          <p:cNvSpPr txBox="1"/>
          <p:nvPr/>
        </p:nvSpPr>
        <p:spPr>
          <a:xfrm>
            <a:off x="470263" y="5048795"/>
            <a:ext cx="10306594" cy="1200329"/>
          </a:xfrm>
          <a:prstGeom prst="rect">
            <a:avLst/>
          </a:prstGeom>
          <a:noFill/>
        </p:spPr>
        <p:txBody>
          <a:bodyPr wrap="square" rtlCol="0">
            <a:spAutoFit/>
          </a:bodyPr>
          <a:lstStyle/>
          <a:p>
            <a:r>
              <a:rPr lang="en-US" sz="2400" dirty="0">
                <a:solidFill>
                  <a:schemeClr val="tx1">
                    <a:lumMod val="95000"/>
                    <a:lumOff val="5000"/>
                  </a:schemeClr>
                </a:solidFill>
              </a:rPr>
              <a:t>The Shop Management System is developed for desktop systems to facilitate shop owners management of customer details and inventory data, which will include product details.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8850" y="443905"/>
            <a:ext cx="7037397" cy="4088674"/>
          </a:xfrm>
          <a:prstGeom prst="rect">
            <a:avLst/>
          </a:prstGeom>
        </p:spPr>
      </p:pic>
      <p:sp>
        <p:nvSpPr>
          <p:cNvPr id="10" name="Rectangle 9"/>
          <p:cNvSpPr/>
          <p:nvPr/>
        </p:nvSpPr>
        <p:spPr>
          <a:xfrm>
            <a:off x="470262" y="488071"/>
            <a:ext cx="2573383" cy="523220"/>
          </a:xfrm>
          <a:prstGeom prst="rect">
            <a:avLst/>
          </a:prstGeom>
        </p:spPr>
        <p:txBody>
          <a:bodyPr wrap="square">
            <a:spAutoFit/>
          </a:bodyPr>
          <a:lstStyle/>
          <a:p>
            <a:r>
              <a:rPr lang="en-GB" sz="2800" dirty="0"/>
              <a:t>Introduction</a:t>
            </a:r>
            <a:r>
              <a:rPr lang="en-GB" dirty="0"/>
              <a:t> </a:t>
            </a:r>
          </a:p>
        </p:txBody>
      </p:sp>
      <p:sp>
        <p:nvSpPr>
          <p:cNvPr id="14" name="Rectangle 13"/>
          <p:cNvSpPr/>
          <p:nvPr/>
        </p:nvSpPr>
        <p:spPr>
          <a:xfrm rot="2121262" flipH="1">
            <a:off x="11646243" y="2122452"/>
            <a:ext cx="325162" cy="66402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121262" flipH="1">
            <a:off x="11798643" y="22748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2121262" flipH="1">
            <a:off x="11951043" y="2427252"/>
            <a:ext cx="325162" cy="66402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2121262" flipH="1">
            <a:off x="12103443" y="2579652"/>
            <a:ext cx="325162" cy="66402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6345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3" y="26122"/>
            <a:ext cx="12192000" cy="4998660"/>
          </a:xfrm>
          <a:prstGeom prst="rect">
            <a:avLst/>
          </a:prstGeom>
        </p:spPr>
      </p:pic>
      <p:sp>
        <p:nvSpPr>
          <p:cNvPr id="8" name="TextBox 7"/>
          <p:cNvSpPr txBox="1"/>
          <p:nvPr/>
        </p:nvSpPr>
        <p:spPr>
          <a:xfrm>
            <a:off x="509452" y="5390546"/>
            <a:ext cx="10306594" cy="830997"/>
          </a:xfrm>
          <a:prstGeom prst="rect">
            <a:avLst/>
          </a:prstGeom>
          <a:noFill/>
        </p:spPr>
        <p:txBody>
          <a:bodyPr wrap="square" rtlCol="0">
            <a:spAutoFit/>
          </a:bodyPr>
          <a:lstStyle/>
          <a:p>
            <a:r>
              <a:rPr lang="en-US" sz="2400" dirty="0"/>
              <a:t>This software will provide in a simple and easy to operate user interface yet that is not graphical interface, which can be managed by shop manager.</a:t>
            </a:r>
            <a:endParaRPr lang="en-US" sz="2400" dirty="0">
              <a:solidFill>
                <a:schemeClr val="tx1">
                  <a:lumMod val="95000"/>
                  <a:lumOff val="5000"/>
                </a:schemeClr>
              </a:solidFill>
            </a:endParaRPr>
          </a:p>
        </p:txBody>
      </p:sp>
      <p:sp>
        <p:nvSpPr>
          <p:cNvPr id="6" name="Rectangle 5"/>
          <p:cNvSpPr/>
          <p:nvPr/>
        </p:nvSpPr>
        <p:spPr>
          <a:xfrm rot="2121262" flipH="1">
            <a:off x="11646243" y="2122452"/>
            <a:ext cx="325162" cy="664022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1798643" y="2274852"/>
            <a:ext cx="325162" cy="6640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121262" flipH="1">
            <a:off x="11951043" y="2427252"/>
            <a:ext cx="325162" cy="664022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121262" flipH="1">
            <a:off x="12103443" y="2579652"/>
            <a:ext cx="325162" cy="664022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13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sp>
        <p:nvSpPr>
          <p:cNvPr id="3" name="TextBox 2"/>
          <p:cNvSpPr txBox="1"/>
          <p:nvPr/>
        </p:nvSpPr>
        <p:spPr>
          <a:xfrm>
            <a:off x="509452" y="4140926"/>
            <a:ext cx="10633166" cy="1200329"/>
          </a:xfrm>
          <a:prstGeom prst="rect">
            <a:avLst/>
          </a:prstGeom>
          <a:noFill/>
        </p:spPr>
        <p:txBody>
          <a:bodyPr wrap="square" rtlCol="0">
            <a:spAutoFit/>
          </a:bodyPr>
          <a:lstStyle/>
          <a:p>
            <a:r>
              <a:rPr lang="en-US" sz="2400" dirty="0"/>
              <a:t>This system is provided to the reader that how much product we have stored and which model. And how much product we sold. And we can find that which product we have stored. </a:t>
            </a:r>
          </a:p>
        </p:txBody>
      </p:sp>
      <p:sp>
        <p:nvSpPr>
          <p:cNvPr id="4" name="TextBox 3"/>
          <p:cNvSpPr txBox="1"/>
          <p:nvPr/>
        </p:nvSpPr>
        <p:spPr>
          <a:xfrm>
            <a:off x="509452" y="300445"/>
            <a:ext cx="5159828" cy="861774"/>
          </a:xfrm>
          <a:prstGeom prst="rect">
            <a:avLst/>
          </a:prstGeom>
          <a:noFill/>
        </p:spPr>
        <p:txBody>
          <a:bodyPr wrap="square" rtlCol="0">
            <a:spAutoFit/>
          </a:bodyPr>
          <a:lstStyle/>
          <a:p>
            <a:r>
              <a:rPr lang="en-GB" sz="3200" dirty="0"/>
              <a:t>Information of product</a:t>
            </a:r>
            <a:endParaRPr lang="en-US" sz="3200"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97" y="1248394"/>
            <a:ext cx="6008914" cy="2481731"/>
          </a:xfrm>
          <a:prstGeom prst="rect">
            <a:avLst/>
          </a:prstGeom>
        </p:spPr>
      </p:pic>
      <p:sp>
        <p:nvSpPr>
          <p:cNvPr id="7" name="Rectangle 6"/>
          <p:cNvSpPr/>
          <p:nvPr/>
        </p:nvSpPr>
        <p:spPr>
          <a:xfrm rot="2121262" flipH="1">
            <a:off x="11646243" y="2122452"/>
            <a:ext cx="325162" cy="6640223"/>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2121262" flipH="1">
            <a:off x="11798643" y="2274852"/>
            <a:ext cx="325162" cy="66402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1951043" y="24272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121262" flipH="1">
            <a:off x="12103443" y="2579652"/>
            <a:ext cx="325162" cy="66402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163" y="1071126"/>
            <a:ext cx="5066348" cy="3527000"/>
          </a:xfrm>
          <a:prstGeom prst="rect">
            <a:avLst/>
          </a:prstGeom>
        </p:spPr>
      </p:pic>
      <p:sp>
        <p:nvSpPr>
          <p:cNvPr id="3" name="TextBox 2"/>
          <p:cNvSpPr txBox="1"/>
          <p:nvPr/>
        </p:nvSpPr>
        <p:spPr>
          <a:xfrm>
            <a:off x="509452" y="4702629"/>
            <a:ext cx="10633166" cy="1200329"/>
          </a:xfrm>
          <a:prstGeom prst="rect">
            <a:avLst/>
          </a:prstGeom>
          <a:noFill/>
        </p:spPr>
        <p:txBody>
          <a:bodyPr wrap="square" rtlCol="0">
            <a:spAutoFit/>
          </a:bodyPr>
          <a:lstStyle/>
          <a:p>
            <a:r>
              <a:rPr lang="en-US" sz="2400" dirty="0"/>
              <a:t>While some products will be empty then this system can remove this product information. By this system, easy to calculate how much product we sold and memorize this information.</a:t>
            </a:r>
          </a:p>
        </p:txBody>
      </p:sp>
      <p:sp>
        <p:nvSpPr>
          <p:cNvPr id="4" name="TextBox 3"/>
          <p:cNvSpPr txBox="1"/>
          <p:nvPr/>
        </p:nvSpPr>
        <p:spPr>
          <a:xfrm>
            <a:off x="509452" y="300445"/>
            <a:ext cx="5159828" cy="861774"/>
          </a:xfrm>
          <a:prstGeom prst="rect">
            <a:avLst/>
          </a:prstGeom>
          <a:noFill/>
        </p:spPr>
        <p:txBody>
          <a:bodyPr wrap="square" rtlCol="0">
            <a:spAutoFit/>
          </a:bodyPr>
          <a:lstStyle/>
          <a:p>
            <a:r>
              <a:rPr lang="en-GB" sz="3200" dirty="0"/>
              <a:t>Information of product</a:t>
            </a:r>
            <a:endParaRPr lang="en-US" sz="3200" dirty="0"/>
          </a:p>
          <a:p>
            <a:endParaRPr lang="en-US" dirty="0"/>
          </a:p>
        </p:txBody>
      </p:sp>
      <p:sp>
        <p:nvSpPr>
          <p:cNvPr id="6" name="Rectangle 5"/>
          <p:cNvSpPr/>
          <p:nvPr/>
        </p:nvSpPr>
        <p:spPr>
          <a:xfrm rot="2121262" flipH="1">
            <a:off x="11646243" y="2122452"/>
            <a:ext cx="325162" cy="66402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121262" flipH="1">
            <a:off x="11798643" y="2274852"/>
            <a:ext cx="325162" cy="66402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2121262" flipH="1">
            <a:off x="11951043" y="24272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2103443" y="2579652"/>
            <a:ext cx="325162" cy="66402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46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sp>
        <p:nvSpPr>
          <p:cNvPr id="4" name="TextBox 3"/>
          <p:cNvSpPr txBox="1"/>
          <p:nvPr/>
        </p:nvSpPr>
        <p:spPr>
          <a:xfrm>
            <a:off x="783772" y="679269"/>
            <a:ext cx="5185954" cy="523220"/>
          </a:xfrm>
          <a:prstGeom prst="rect">
            <a:avLst/>
          </a:prstGeom>
          <a:noFill/>
        </p:spPr>
        <p:txBody>
          <a:bodyPr wrap="square" rtlCol="0">
            <a:spAutoFit/>
          </a:bodyPr>
          <a:lstStyle/>
          <a:p>
            <a:r>
              <a:rPr lang="en-GB" sz="2800" dirty="0"/>
              <a:t>Using  of program </a:t>
            </a:r>
          </a:p>
        </p:txBody>
      </p:sp>
      <p:sp>
        <p:nvSpPr>
          <p:cNvPr id="5" name="TextBox 4"/>
          <p:cNvSpPr txBox="1"/>
          <p:nvPr/>
        </p:nvSpPr>
        <p:spPr>
          <a:xfrm>
            <a:off x="979714" y="2050869"/>
            <a:ext cx="6074229" cy="1569660"/>
          </a:xfrm>
          <a:prstGeom prst="rect">
            <a:avLst/>
          </a:prstGeom>
          <a:noFill/>
        </p:spPr>
        <p:txBody>
          <a:bodyPr wrap="square" rtlCol="0">
            <a:spAutoFit/>
          </a:bodyPr>
          <a:lstStyle/>
          <a:p>
            <a:pPr marL="342900" indent="-342900">
              <a:buAutoNum type="arabicPeriod"/>
            </a:pPr>
            <a:r>
              <a:rPr lang="en-GB" sz="2400" dirty="0"/>
              <a:t>Linear Search</a:t>
            </a:r>
          </a:p>
          <a:p>
            <a:pPr marL="342900" indent="-342900">
              <a:buAutoNum type="arabicPeriod"/>
            </a:pPr>
            <a:r>
              <a:rPr lang="en-GB" sz="2400" dirty="0"/>
              <a:t>Bubble sort.</a:t>
            </a:r>
          </a:p>
          <a:p>
            <a:pPr marL="342900" indent="-342900">
              <a:buAutoNum type="arabicPeriod"/>
            </a:pPr>
            <a:r>
              <a:rPr lang="en-GB" sz="2400" dirty="0"/>
              <a:t>Insertion</a:t>
            </a:r>
          </a:p>
          <a:p>
            <a:pPr marL="342900" indent="-342900">
              <a:buAutoNum type="arabicPeriod"/>
            </a:pPr>
            <a:r>
              <a:rPr lang="en-GB" sz="2400" dirty="0"/>
              <a:t>Deletion </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448" y="1579212"/>
            <a:ext cx="5559472" cy="3699576"/>
          </a:xfrm>
          <a:prstGeom prst="rect">
            <a:avLst/>
          </a:prstGeom>
        </p:spPr>
      </p:pic>
      <p:sp>
        <p:nvSpPr>
          <p:cNvPr id="14" name="Rectangle 13"/>
          <p:cNvSpPr/>
          <p:nvPr/>
        </p:nvSpPr>
        <p:spPr>
          <a:xfrm rot="2121262" flipH="1">
            <a:off x="11646243" y="2122452"/>
            <a:ext cx="325162" cy="664022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121262" flipH="1">
            <a:off x="11798643" y="2274852"/>
            <a:ext cx="325162" cy="664022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2121262" flipH="1">
            <a:off x="11951043" y="24272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2121262" flipH="1">
            <a:off x="12103443" y="25796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98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80">
                                          <p:stCondLst>
                                            <p:cond delay="0"/>
                                          </p:stCondLst>
                                        </p:cTn>
                                        <p:tgtEl>
                                          <p:spTgt spid="5"/>
                                        </p:tgtEl>
                                      </p:cBhvr>
                                    </p:animEffect>
                                    <p:anim calcmode="lin" valueType="num">
                                      <p:cBhvr>
                                        <p:cTn id="3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gtEl>
                                      </p:cBhvr>
                                      <p:to x="100000" y="60000"/>
                                    </p:animScale>
                                    <p:animScale>
                                      <p:cBhvr>
                                        <p:cTn id="37" dur="166" decel="50000">
                                          <p:stCondLst>
                                            <p:cond delay="676"/>
                                          </p:stCondLst>
                                        </p:cTn>
                                        <p:tgtEl>
                                          <p:spTgt spid="5"/>
                                        </p:tgtEl>
                                      </p:cBhvr>
                                      <p:to x="100000" y="100000"/>
                                    </p:animScale>
                                    <p:animScale>
                                      <p:cBhvr>
                                        <p:cTn id="38" dur="26">
                                          <p:stCondLst>
                                            <p:cond delay="1312"/>
                                          </p:stCondLst>
                                        </p:cTn>
                                        <p:tgtEl>
                                          <p:spTgt spid="5"/>
                                        </p:tgtEl>
                                      </p:cBhvr>
                                      <p:to x="100000" y="80000"/>
                                    </p:animScale>
                                    <p:animScale>
                                      <p:cBhvr>
                                        <p:cTn id="39" dur="166" decel="50000">
                                          <p:stCondLst>
                                            <p:cond delay="1338"/>
                                          </p:stCondLst>
                                        </p:cTn>
                                        <p:tgtEl>
                                          <p:spTgt spid="5"/>
                                        </p:tgtEl>
                                      </p:cBhvr>
                                      <p:to x="100000" y="100000"/>
                                    </p:animScale>
                                    <p:animScale>
                                      <p:cBhvr>
                                        <p:cTn id="40" dur="26">
                                          <p:stCondLst>
                                            <p:cond delay="1642"/>
                                          </p:stCondLst>
                                        </p:cTn>
                                        <p:tgtEl>
                                          <p:spTgt spid="5"/>
                                        </p:tgtEl>
                                      </p:cBhvr>
                                      <p:to x="100000" y="90000"/>
                                    </p:animScale>
                                    <p:animScale>
                                      <p:cBhvr>
                                        <p:cTn id="41" dur="166" decel="50000">
                                          <p:stCondLst>
                                            <p:cond delay="1668"/>
                                          </p:stCondLst>
                                        </p:cTn>
                                        <p:tgtEl>
                                          <p:spTgt spid="5"/>
                                        </p:tgtEl>
                                      </p:cBhvr>
                                      <p:to x="100000" y="100000"/>
                                    </p:animScale>
                                    <p:animScale>
                                      <p:cBhvr>
                                        <p:cTn id="42" dur="26">
                                          <p:stCondLst>
                                            <p:cond delay="1808"/>
                                          </p:stCondLst>
                                        </p:cTn>
                                        <p:tgtEl>
                                          <p:spTgt spid="5"/>
                                        </p:tgtEl>
                                      </p:cBhvr>
                                      <p:to x="100000" y="95000"/>
                                    </p:animScale>
                                    <p:animScale>
                                      <p:cBhvr>
                                        <p:cTn id="4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73337" y="3429000"/>
            <a:ext cx="6400801" cy="769441"/>
          </a:xfrm>
          <a:prstGeom prst="rect">
            <a:avLst/>
          </a:prstGeom>
          <a:noFill/>
        </p:spPr>
        <p:txBody>
          <a:bodyPr wrap="square" rtlCol="0">
            <a:spAutoFit/>
          </a:bodyPr>
          <a:lstStyle/>
          <a:p>
            <a:endParaRPr lang="en-US" sz="4400" dirty="0">
              <a:solidFill>
                <a:schemeClr val="bg1"/>
              </a:solidFill>
            </a:endParaRPr>
          </a:p>
        </p:txBody>
      </p:sp>
      <p:sp>
        <p:nvSpPr>
          <p:cNvPr id="2" name="TextBox 1"/>
          <p:cNvSpPr txBox="1"/>
          <p:nvPr/>
        </p:nvSpPr>
        <p:spPr>
          <a:xfrm>
            <a:off x="670560" y="757645"/>
            <a:ext cx="3339737" cy="523220"/>
          </a:xfrm>
          <a:prstGeom prst="rect">
            <a:avLst/>
          </a:prstGeom>
          <a:noFill/>
        </p:spPr>
        <p:txBody>
          <a:bodyPr wrap="square" rtlCol="0">
            <a:spAutoFit/>
          </a:bodyPr>
          <a:lstStyle/>
          <a:p>
            <a:r>
              <a:rPr lang="en-GB" sz="2800" dirty="0"/>
              <a:t>Shop design :</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11" y="1406723"/>
            <a:ext cx="2381250" cy="12382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861" y="2109109"/>
            <a:ext cx="3644900" cy="2082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483" y="3933973"/>
            <a:ext cx="2076450" cy="1435100"/>
          </a:xfrm>
          <a:prstGeom prst="rect">
            <a:avLst/>
          </a:prstGeom>
        </p:spPr>
      </p:pic>
      <p:sp>
        <p:nvSpPr>
          <p:cNvPr id="8" name="Rectangle 7"/>
          <p:cNvSpPr/>
          <p:nvPr/>
        </p:nvSpPr>
        <p:spPr>
          <a:xfrm rot="2121262" flipH="1">
            <a:off x="11646243" y="21224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2121262" flipH="1">
            <a:off x="11798643" y="22748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121262" flipH="1">
            <a:off x="11951043" y="24272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121262" flipH="1">
            <a:off x="12103443" y="2579652"/>
            <a:ext cx="325162" cy="6640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7844" y="4880789"/>
            <a:ext cx="2838450" cy="1663700"/>
          </a:xfrm>
          <a:prstGeom prst="rect">
            <a:avLst/>
          </a:prstGeom>
        </p:spPr>
      </p:pic>
    </p:spTree>
    <p:extLst>
      <p:ext uri="{BB962C8B-B14F-4D97-AF65-F5344CB8AC3E}">
        <p14:creationId xmlns:p14="http://schemas.microsoft.com/office/powerpoint/2010/main" val="366566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80">
                                          <p:stCondLst>
                                            <p:cond delay="0"/>
                                          </p:stCondLst>
                                        </p:cTn>
                                        <p:tgtEl>
                                          <p:spTgt spid="13"/>
                                        </p:tgtEl>
                                      </p:cBhvr>
                                    </p:animEffect>
                                    <p:anim calcmode="lin" valueType="num">
                                      <p:cBhvr>
                                        <p:cTn id="6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67" dur="26">
                                          <p:stCondLst>
                                            <p:cond delay="650"/>
                                          </p:stCondLst>
                                        </p:cTn>
                                        <p:tgtEl>
                                          <p:spTgt spid="13"/>
                                        </p:tgtEl>
                                      </p:cBhvr>
                                      <p:to x="100000" y="60000"/>
                                    </p:animScale>
                                    <p:animScale>
                                      <p:cBhvr>
                                        <p:cTn id="68" dur="166" decel="50000">
                                          <p:stCondLst>
                                            <p:cond delay="676"/>
                                          </p:stCondLst>
                                        </p:cTn>
                                        <p:tgtEl>
                                          <p:spTgt spid="13"/>
                                        </p:tgtEl>
                                      </p:cBhvr>
                                      <p:to x="100000" y="100000"/>
                                    </p:animScale>
                                    <p:animScale>
                                      <p:cBhvr>
                                        <p:cTn id="69" dur="26">
                                          <p:stCondLst>
                                            <p:cond delay="1312"/>
                                          </p:stCondLst>
                                        </p:cTn>
                                        <p:tgtEl>
                                          <p:spTgt spid="13"/>
                                        </p:tgtEl>
                                      </p:cBhvr>
                                      <p:to x="100000" y="80000"/>
                                    </p:animScale>
                                    <p:animScale>
                                      <p:cBhvr>
                                        <p:cTn id="70" dur="166" decel="50000">
                                          <p:stCondLst>
                                            <p:cond delay="1338"/>
                                          </p:stCondLst>
                                        </p:cTn>
                                        <p:tgtEl>
                                          <p:spTgt spid="13"/>
                                        </p:tgtEl>
                                      </p:cBhvr>
                                      <p:to x="100000" y="100000"/>
                                    </p:animScale>
                                    <p:animScale>
                                      <p:cBhvr>
                                        <p:cTn id="71" dur="26">
                                          <p:stCondLst>
                                            <p:cond delay="1642"/>
                                          </p:stCondLst>
                                        </p:cTn>
                                        <p:tgtEl>
                                          <p:spTgt spid="13"/>
                                        </p:tgtEl>
                                      </p:cBhvr>
                                      <p:to x="100000" y="90000"/>
                                    </p:animScale>
                                    <p:animScale>
                                      <p:cBhvr>
                                        <p:cTn id="72" dur="166" decel="50000">
                                          <p:stCondLst>
                                            <p:cond delay="1668"/>
                                          </p:stCondLst>
                                        </p:cTn>
                                        <p:tgtEl>
                                          <p:spTgt spid="13"/>
                                        </p:tgtEl>
                                      </p:cBhvr>
                                      <p:to x="100000" y="100000"/>
                                    </p:animScale>
                                    <p:animScale>
                                      <p:cBhvr>
                                        <p:cTn id="73" dur="26">
                                          <p:stCondLst>
                                            <p:cond delay="1808"/>
                                          </p:stCondLst>
                                        </p:cTn>
                                        <p:tgtEl>
                                          <p:spTgt spid="13"/>
                                        </p:tgtEl>
                                      </p:cBhvr>
                                      <p:to x="100000" y="95000"/>
                                    </p:animScale>
                                    <p:animScale>
                                      <p:cBhvr>
                                        <p:cTn id="74"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376</Words>
  <Application>Microsoft Office PowerPoint</Application>
  <PresentationFormat>Widescreen</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Rashidul Islam</dc:creator>
  <cp:lastModifiedBy>Fardin Amin Arpon</cp:lastModifiedBy>
  <cp:revision>24</cp:revision>
  <dcterms:created xsi:type="dcterms:W3CDTF">2019-12-29T02:57:02Z</dcterms:created>
  <dcterms:modified xsi:type="dcterms:W3CDTF">2021-05-17T07:57:51Z</dcterms:modified>
</cp:coreProperties>
</file>