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83" r:id="rId1"/>
  </p:sldMasterIdLst>
  <p:notesMasterIdLst>
    <p:notesMasterId r:id="rId12"/>
  </p:notesMasterIdLst>
  <p:sldIdLst>
    <p:sldId id="256" r:id="rId2"/>
    <p:sldId id="259" r:id="rId3"/>
    <p:sldId id="260" r:id="rId4"/>
    <p:sldId id="262" r:id="rId5"/>
    <p:sldId id="264" r:id="rId6"/>
    <p:sldId id="265" r:id="rId7"/>
    <p:sldId id="311" r:id="rId8"/>
    <p:sldId id="312" r:id="rId9"/>
    <p:sldId id="273" r:id="rId10"/>
    <p:sldId id="29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D1FBC9-071A-40AA-841C-8D12860D2661}">
  <a:tblStyle styleId="{59D1FBC9-071A-40AA-841C-8D12860D26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ED56CE5-D5D0-49BF-890B-BAFFB55F6B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5"/>
  </p:normalViewPr>
  <p:slideViewPr>
    <p:cSldViewPr snapToGrid="0">
      <p:cViewPr varScale="1">
        <p:scale>
          <a:sx n="119" d="100"/>
          <a:sy n="119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f5fe5ea39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f5fe5ea39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14db9928d6_0_3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14db9928d6_0_3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04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236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-178025" y="12"/>
            <a:ext cx="1445400" cy="586000"/>
            <a:chOff x="4961575" y="3722512"/>
            <a:chExt cx="1445400" cy="586000"/>
          </a:xfrm>
        </p:grpSpPr>
        <p:sp>
          <p:nvSpPr>
            <p:cNvPr id="10" name="Google Shape;10;p2"/>
            <p:cNvSpPr/>
            <p:nvPr/>
          </p:nvSpPr>
          <p:spPr>
            <a:xfrm>
              <a:off x="49615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433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208925" y="37225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90725" y="41132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251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501350" y="3090275"/>
            <a:ext cx="1210950" cy="586000"/>
            <a:chOff x="7704525" y="1035550"/>
            <a:chExt cx="1210950" cy="586000"/>
          </a:xfrm>
        </p:grpSpPr>
        <p:sp>
          <p:nvSpPr>
            <p:cNvPr id="16" name="Google Shape;16;p2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3339650" y="-248261"/>
            <a:ext cx="1692750" cy="787761"/>
            <a:chOff x="7222725" y="833789"/>
            <a:chExt cx="1692750" cy="787761"/>
          </a:xfrm>
        </p:grpSpPr>
        <p:sp>
          <p:nvSpPr>
            <p:cNvPr id="22" name="Google Shape;22;p2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8587300" y="734864"/>
            <a:ext cx="1692750" cy="787761"/>
            <a:chOff x="7222725" y="833789"/>
            <a:chExt cx="1692750" cy="787761"/>
          </a:xfrm>
        </p:grpSpPr>
        <p:sp>
          <p:nvSpPr>
            <p:cNvPr id="31" name="Google Shape;31;p2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709600" y="3479025"/>
            <a:ext cx="4702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709600" y="811275"/>
            <a:ext cx="4702200" cy="26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8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 hasCustomPrompt="1"/>
          </p:nvPr>
        </p:nvSpPr>
        <p:spPr>
          <a:xfrm>
            <a:off x="2007100" y="1083850"/>
            <a:ext cx="14562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/>
          </p:nvPr>
        </p:nvSpPr>
        <p:spPr>
          <a:xfrm>
            <a:off x="709600" y="1987363"/>
            <a:ext cx="40512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709600" y="3658900"/>
            <a:ext cx="4051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 flipH="1">
            <a:off x="-178025" y="12"/>
            <a:ext cx="1445400" cy="586000"/>
            <a:chOff x="4961575" y="3722512"/>
            <a:chExt cx="1445400" cy="586000"/>
          </a:xfrm>
        </p:grpSpPr>
        <p:sp>
          <p:nvSpPr>
            <p:cNvPr id="46" name="Google Shape;46;p3"/>
            <p:cNvSpPr/>
            <p:nvPr/>
          </p:nvSpPr>
          <p:spPr>
            <a:xfrm>
              <a:off x="49615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4433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208925" y="37225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690725" y="41132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9251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-497725" y="4468550"/>
            <a:ext cx="1210950" cy="586000"/>
            <a:chOff x="7704525" y="1035550"/>
            <a:chExt cx="1210950" cy="586000"/>
          </a:xfrm>
        </p:grpSpPr>
        <p:sp>
          <p:nvSpPr>
            <p:cNvPr id="52" name="Google Shape;52;p3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3"/>
          <p:cNvGrpSpPr/>
          <p:nvPr/>
        </p:nvGrpSpPr>
        <p:grpSpPr>
          <a:xfrm>
            <a:off x="3339650" y="-248261"/>
            <a:ext cx="1692750" cy="787761"/>
            <a:chOff x="7222725" y="833789"/>
            <a:chExt cx="1692750" cy="787761"/>
          </a:xfrm>
        </p:grpSpPr>
        <p:sp>
          <p:nvSpPr>
            <p:cNvPr id="58" name="Google Shape;58;p3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3"/>
          <p:cNvGrpSpPr/>
          <p:nvPr/>
        </p:nvGrpSpPr>
        <p:grpSpPr>
          <a:xfrm>
            <a:off x="8587300" y="734864"/>
            <a:ext cx="1692750" cy="787761"/>
            <a:chOff x="7222725" y="833789"/>
            <a:chExt cx="1692750" cy="787761"/>
          </a:xfrm>
        </p:grpSpPr>
        <p:sp>
          <p:nvSpPr>
            <p:cNvPr id="67" name="Google Shape;67;p3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19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 flipH="1">
            <a:off x="-178025" y="12"/>
            <a:ext cx="1445400" cy="586000"/>
            <a:chOff x="4961575" y="3722512"/>
            <a:chExt cx="1445400" cy="586000"/>
          </a:xfrm>
        </p:grpSpPr>
        <p:sp>
          <p:nvSpPr>
            <p:cNvPr id="166" name="Google Shape;166;p7"/>
            <p:cNvSpPr/>
            <p:nvPr/>
          </p:nvSpPr>
          <p:spPr>
            <a:xfrm>
              <a:off x="49615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54433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5208925" y="37225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5690725" y="41132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59251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7"/>
          <p:cNvGrpSpPr/>
          <p:nvPr/>
        </p:nvGrpSpPr>
        <p:grpSpPr>
          <a:xfrm>
            <a:off x="-497725" y="3254250"/>
            <a:ext cx="1210950" cy="586000"/>
            <a:chOff x="7704525" y="1035550"/>
            <a:chExt cx="1210950" cy="586000"/>
          </a:xfrm>
        </p:grpSpPr>
        <p:sp>
          <p:nvSpPr>
            <p:cNvPr id="172" name="Google Shape;172;p7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7"/>
          <p:cNvGrpSpPr/>
          <p:nvPr/>
        </p:nvGrpSpPr>
        <p:grpSpPr>
          <a:xfrm>
            <a:off x="5968325" y="-248261"/>
            <a:ext cx="1692750" cy="787761"/>
            <a:chOff x="7222725" y="833789"/>
            <a:chExt cx="1692750" cy="787761"/>
          </a:xfrm>
        </p:grpSpPr>
        <p:sp>
          <p:nvSpPr>
            <p:cNvPr id="178" name="Google Shape;178;p7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7"/>
          <p:cNvGrpSpPr/>
          <p:nvPr/>
        </p:nvGrpSpPr>
        <p:grpSpPr>
          <a:xfrm>
            <a:off x="8568325" y="1895064"/>
            <a:ext cx="1692750" cy="787761"/>
            <a:chOff x="7222725" y="833789"/>
            <a:chExt cx="1692750" cy="787761"/>
          </a:xfrm>
        </p:grpSpPr>
        <p:sp>
          <p:nvSpPr>
            <p:cNvPr id="187" name="Google Shape;187;p7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7"/>
          <p:cNvSpPr/>
          <p:nvPr/>
        </p:nvSpPr>
        <p:spPr>
          <a:xfrm>
            <a:off x="0" y="4812300"/>
            <a:ext cx="9144000" cy="33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4165104" y="2851200"/>
            <a:ext cx="42693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4165100" y="1684200"/>
            <a:ext cx="42693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 flipH="1">
            <a:off x="-178025" y="12"/>
            <a:ext cx="1445400" cy="586000"/>
            <a:chOff x="4961575" y="3722512"/>
            <a:chExt cx="1445400" cy="586000"/>
          </a:xfrm>
        </p:grpSpPr>
        <p:sp>
          <p:nvSpPr>
            <p:cNvPr id="224" name="Google Shape;224;p9"/>
            <p:cNvSpPr/>
            <p:nvPr/>
          </p:nvSpPr>
          <p:spPr>
            <a:xfrm>
              <a:off x="49615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4433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208925" y="37225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5690725" y="41132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59251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9"/>
          <p:cNvGrpSpPr/>
          <p:nvPr/>
        </p:nvGrpSpPr>
        <p:grpSpPr>
          <a:xfrm>
            <a:off x="5968325" y="-248261"/>
            <a:ext cx="1692750" cy="787761"/>
            <a:chOff x="7222725" y="833789"/>
            <a:chExt cx="1692750" cy="787761"/>
          </a:xfrm>
        </p:grpSpPr>
        <p:sp>
          <p:nvSpPr>
            <p:cNvPr id="230" name="Google Shape;230;p9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8568325" y="1895064"/>
            <a:ext cx="1692750" cy="787761"/>
            <a:chOff x="7222725" y="833789"/>
            <a:chExt cx="1692750" cy="787761"/>
          </a:xfrm>
        </p:grpSpPr>
        <p:sp>
          <p:nvSpPr>
            <p:cNvPr id="239" name="Google Shape;239;p9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"/>
          <p:cNvSpPr txBox="1">
            <a:spLocks noGrp="1"/>
          </p:cNvSpPr>
          <p:nvPr>
            <p:ph type="title" hasCustomPrompt="1"/>
          </p:nvPr>
        </p:nvSpPr>
        <p:spPr>
          <a:xfrm>
            <a:off x="5677075" y="1083850"/>
            <a:ext cx="14562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5"/>
          <p:cNvSpPr txBox="1">
            <a:spLocks noGrp="1"/>
          </p:cNvSpPr>
          <p:nvPr>
            <p:ph type="title" idx="2"/>
          </p:nvPr>
        </p:nvSpPr>
        <p:spPr>
          <a:xfrm>
            <a:off x="4379575" y="1987363"/>
            <a:ext cx="40512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3" name="Google Shape;373;p15"/>
          <p:cNvSpPr txBox="1">
            <a:spLocks noGrp="1"/>
          </p:cNvSpPr>
          <p:nvPr>
            <p:ph type="subTitle" idx="1"/>
          </p:nvPr>
        </p:nvSpPr>
        <p:spPr>
          <a:xfrm>
            <a:off x="4379575" y="3658900"/>
            <a:ext cx="4051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4" name="Google Shape;374;p15"/>
          <p:cNvGrpSpPr/>
          <p:nvPr/>
        </p:nvGrpSpPr>
        <p:grpSpPr>
          <a:xfrm flipH="1">
            <a:off x="-178025" y="12"/>
            <a:ext cx="1445400" cy="586000"/>
            <a:chOff x="4961575" y="3722512"/>
            <a:chExt cx="1445400" cy="586000"/>
          </a:xfrm>
        </p:grpSpPr>
        <p:sp>
          <p:nvSpPr>
            <p:cNvPr id="375" name="Google Shape;375;p15"/>
            <p:cNvSpPr/>
            <p:nvPr/>
          </p:nvSpPr>
          <p:spPr>
            <a:xfrm>
              <a:off x="49615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54433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5208925" y="37225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5690725" y="41132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59251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5"/>
          <p:cNvGrpSpPr/>
          <p:nvPr/>
        </p:nvGrpSpPr>
        <p:grpSpPr>
          <a:xfrm>
            <a:off x="-497725" y="4468550"/>
            <a:ext cx="1210950" cy="586000"/>
            <a:chOff x="7704525" y="1035550"/>
            <a:chExt cx="1210950" cy="586000"/>
          </a:xfrm>
        </p:grpSpPr>
        <p:sp>
          <p:nvSpPr>
            <p:cNvPr id="381" name="Google Shape;381;p15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15"/>
          <p:cNvGrpSpPr/>
          <p:nvPr/>
        </p:nvGrpSpPr>
        <p:grpSpPr>
          <a:xfrm>
            <a:off x="4947600" y="-248261"/>
            <a:ext cx="1692750" cy="787761"/>
            <a:chOff x="7222725" y="833789"/>
            <a:chExt cx="1692750" cy="787761"/>
          </a:xfrm>
        </p:grpSpPr>
        <p:sp>
          <p:nvSpPr>
            <p:cNvPr id="387" name="Google Shape;387;p15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15"/>
          <p:cNvGrpSpPr/>
          <p:nvPr/>
        </p:nvGrpSpPr>
        <p:grpSpPr>
          <a:xfrm>
            <a:off x="8587300" y="734864"/>
            <a:ext cx="1692750" cy="787761"/>
            <a:chOff x="7222725" y="833789"/>
            <a:chExt cx="1692750" cy="787761"/>
          </a:xfrm>
        </p:grpSpPr>
        <p:sp>
          <p:nvSpPr>
            <p:cNvPr id="396" name="Google Shape;396;p15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7"/>
          <p:cNvSpPr txBox="1">
            <a:spLocks noGrp="1"/>
          </p:cNvSpPr>
          <p:nvPr>
            <p:ph type="title"/>
          </p:nvPr>
        </p:nvSpPr>
        <p:spPr>
          <a:xfrm>
            <a:off x="3354800" y="3566050"/>
            <a:ext cx="47151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1"/>
          </p:nvPr>
        </p:nvSpPr>
        <p:spPr>
          <a:xfrm>
            <a:off x="3354900" y="796108"/>
            <a:ext cx="4715100" cy="26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37" name="Google Shape;437;p17"/>
          <p:cNvGrpSpPr/>
          <p:nvPr/>
        </p:nvGrpSpPr>
        <p:grpSpPr>
          <a:xfrm>
            <a:off x="3339650" y="-248261"/>
            <a:ext cx="1692750" cy="787761"/>
            <a:chOff x="7222725" y="833789"/>
            <a:chExt cx="1692750" cy="787761"/>
          </a:xfrm>
        </p:grpSpPr>
        <p:sp>
          <p:nvSpPr>
            <p:cNvPr id="438" name="Google Shape;438;p17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17"/>
          <p:cNvGrpSpPr/>
          <p:nvPr/>
        </p:nvGrpSpPr>
        <p:grpSpPr>
          <a:xfrm>
            <a:off x="8587300" y="734864"/>
            <a:ext cx="1692750" cy="787761"/>
            <a:chOff x="7222725" y="833789"/>
            <a:chExt cx="1692750" cy="787761"/>
          </a:xfrm>
        </p:grpSpPr>
        <p:sp>
          <p:nvSpPr>
            <p:cNvPr id="447" name="Google Shape;447;p17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17"/>
          <p:cNvSpPr/>
          <p:nvPr/>
        </p:nvSpPr>
        <p:spPr>
          <a:xfrm>
            <a:off x="0" y="4747500"/>
            <a:ext cx="9144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3"/>
          <p:cNvSpPr txBox="1">
            <a:spLocks noGrp="1"/>
          </p:cNvSpPr>
          <p:nvPr>
            <p:ph type="subTitle" idx="1"/>
          </p:nvPr>
        </p:nvSpPr>
        <p:spPr>
          <a:xfrm>
            <a:off x="937625" y="2990363"/>
            <a:ext cx="2175300" cy="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3"/>
          <p:cNvSpPr txBox="1">
            <a:spLocks noGrp="1"/>
          </p:cNvSpPr>
          <p:nvPr>
            <p:ph type="subTitle" idx="2"/>
          </p:nvPr>
        </p:nvSpPr>
        <p:spPr>
          <a:xfrm>
            <a:off x="3484347" y="2990363"/>
            <a:ext cx="2175300" cy="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3"/>
          <p:cNvSpPr txBox="1">
            <a:spLocks noGrp="1"/>
          </p:cNvSpPr>
          <p:nvPr>
            <p:ph type="subTitle" idx="3"/>
          </p:nvPr>
        </p:nvSpPr>
        <p:spPr>
          <a:xfrm>
            <a:off x="6031075" y="2990363"/>
            <a:ext cx="2175300" cy="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3"/>
          <p:cNvSpPr txBox="1">
            <a:spLocks noGrp="1"/>
          </p:cNvSpPr>
          <p:nvPr>
            <p:ph type="subTitle" idx="4"/>
          </p:nvPr>
        </p:nvSpPr>
        <p:spPr>
          <a:xfrm>
            <a:off x="937625" y="2503938"/>
            <a:ext cx="21753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6" name="Google Shape;626;p23"/>
          <p:cNvSpPr txBox="1">
            <a:spLocks noGrp="1"/>
          </p:cNvSpPr>
          <p:nvPr>
            <p:ph type="subTitle" idx="5"/>
          </p:nvPr>
        </p:nvSpPr>
        <p:spPr>
          <a:xfrm>
            <a:off x="3484350" y="2503938"/>
            <a:ext cx="21753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7" name="Google Shape;627;p23"/>
          <p:cNvSpPr txBox="1">
            <a:spLocks noGrp="1"/>
          </p:cNvSpPr>
          <p:nvPr>
            <p:ph type="subTitle" idx="6"/>
          </p:nvPr>
        </p:nvSpPr>
        <p:spPr>
          <a:xfrm>
            <a:off x="6031075" y="2503938"/>
            <a:ext cx="21753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28" name="Google Shape;628;p23"/>
          <p:cNvGrpSpPr/>
          <p:nvPr/>
        </p:nvGrpSpPr>
        <p:grpSpPr>
          <a:xfrm flipH="1">
            <a:off x="3747000" y="-230838"/>
            <a:ext cx="1445400" cy="586000"/>
            <a:chOff x="4961575" y="3722512"/>
            <a:chExt cx="1445400" cy="586000"/>
          </a:xfrm>
        </p:grpSpPr>
        <p:sp>
          <p:nvSpPr>
            <p:cNvPr id="629" name="Google Shape;629;p23"/>
            <p:cNvSpPr/>
            <p:nvPr/>
          </p:nvSpPr>
          <p:spPr>
            <a:xfrm>
              <a:off x="49615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4433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5208925" y="37225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5690725" y="41132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59251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23"/>
          <p:cNvGrpSpPr/>
          <p:nvPr/>
        </p:nvGrpSpPr>
        <p:grpSpPr>
          <a:xfrm>
            <a:off x="3484350" y="4604000"/>
            <a:ext cx="1210950" cy="586000"/>
            <a:chOff x="7704525" y="1035550"/>
            <a:chExt cx="1210950" cy="586000"/>
          </a:xfrm>
        </p:grpSpPr>
        <p:sp>
          <p:nvSpPr>
            <p:cNvPr id="635" name="Google Shape;635;p23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23"/>
          <p:cNvGrpSpPr/>
          <p:nvPr/>
        </p:nvGrpSpPr>
        <p:grpSpPr>
          <a:xfrm>
            <a:off x="-972750" y="2767914"/>
            <a:ext cx="1692750" cy="787761"/>
            <a:chOff x="7222725" y="833789"/>
            <a:chExt cx="1692750" cy="787761"/>
          </a:xfrm>
        </p:grpSpPr>
        <p:sp>
          <p:nvSpPr>
            <p:cNvPr id="641" name="Google Shape;641;p23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23"/>
          <p:cNvGrpSpPr/>
          <p:nvPr/>
        </p:nvGrpSpPr>
        <p:grpSpPr>
          <a:xfrm>
            <a:off x="8568325" y="1895064"/>
            <a:ext cx="1692750" cy="787761"/>
            <a:chOff x="7222725" y="833789"/>
            <a:chExt cx="1692750" cy="787761"/>
          </a:xfrm>
        </p:grpSpPr>
        <p:sp>
          <p:nvSpPr>
            <p:cNvPr id="650" name="Google Shape;650;p23"/>
            <p:cNvSpPr/>
            <p:nvPr/>
          </p:nvSpPr>
          <p:spPr>
            <a:xfrm>
              <a:off x="72227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77045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7470075" y="833789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2"/>
          <p:cNvSpPr txBox="1">
            <a:spLocks noGrp="1"/>
          </p:cNvSpPr>
          <p:nvPr>
            <p:ph type="subTitle" idx="1"/>
          </p:nvPr>
        </p:nvSpPr>
        <p:spPr>
          <a:xfrm>
            <a:off x="4572884" y="1651865"/>
            <a:ext cx="3852000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9" name="Google Shape;979;p32"/>
          <p:cNvSpPr txBox="1">
            <a:spLocks noGrp="1"/>
          </p:cNvSpPr>
          <p:nvPr>
            <p:ph type="ctrTitle"/>
          </p:nvPr>
        </p:nvSpPr>
        <p:spPr>
          <a:xfrm flipH="1">
            <a:off x="4572000" y="617775"/>
            <a:ext cx="3852000" cy="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981" name="Google Shape;981;p32"/>
          <p:cNvGrpSpPr/>
          <p:nvPr/>
        </p:nvGrpSpPr>
        <p:grpSpPr>
          <a:xfrm flipH="1">
            <a:off x="-178025" y="12"/>
            <a:ext cx="1445400" cy="586000"/>
            <a:chOff x="4961575" y="3722512"/>
            <a:chExt cx="1445400" cy="586000"/>
          </a:xfrm>
        </p:grpSpPr>
        <p:sp>
          <p:nvSpPr>
            <p:cNvPr id="982" name="Google Shape;982;p32"/>
            <p:cNvSpPr/>
            <p:nvPr/>
          </p:nvSpPr>
          <p:spPr>
            <a:xfrm>
              <a:off x="49615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54433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5208925" y="37225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690725" y="411321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925175" y="391790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7" name="Google Shape;987;p32"/>
          <p:cNvGrpSpPr/>
          <p:nvPr/>
        </p:nvGrpSpPr>
        <p:grpSpPr>
          <a:xfrm>
            <a:off x="8424000" y="1482300"/>
            <a:ext cx="1210950" cy="586000"/>
            <a:chOff x="7704525" y="1035550"/>
            <a:chExt cx="1210950" cy="586000"/>
          </a:xfrm>
        </p:grpSpPr>
        <p:sp>
          <p:nvSpPr>
            <p:cNvPr id="988" name="Google Shape;988;p32"/>
            <p:cNvSpPr/>
            <p:nvPr/>
          </p:nvSpPr>
          <p:spPr>
            <a:xfrm>
              <a:off x="77045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8186325" y="14262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79518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8433675" y="1230862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8186325" y="1035550"/>
              <a:ext cx="481800" cy="195300"/>
            </a:xfrm>
            <a:prstGeom prst="rect">
              <a:avLst/>
            </a:prstGeom>
            <a:noFill/>
            <a:ln w="19050" cap="flat" cmpd="sng">
              <a:solidFill>
                <a:srgbClr val="D0EB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  <a:def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○"/>
              <a:def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■"/>
              <a:def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  <a:def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○"/>
              <a:def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■"/>
              <a:def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  <a:def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○"/>
              <a:def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 Tight"/>
              <a:buChar char="■"/>
              <a:def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1" r:id="rId6"/>
    <p:sldLayoutId id="2147483663" r:id="rId7"/>
    <p:sldLayoutId id="2147483669" r:id="rId8"/>
    <p:sldLayoutId id="2147483678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8F5"/>
        </a:soli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8"/>
          <p:cNvSpPr/>
          <p:nvPr/>
        </p:nvSpPr>
        <p:spPr>
          <a:xfrm>
            <a:off x="6556881" y="743100"/>
            <a:ext cx="1873534" cy="4068308"/>
          </a:xfrm>
          <a:custGeom>
            <a:avLst/>
            <a:gdLst/>
            <a:ahLst/>
            <a:cxnLst/>
            <a:rect l="l" t="t" r="r" b="b"/>
            <a:pathLst>
              <a:path w="1622107" h="3522345" extrusionOk="0">
                <a:moveTo>
                  <a:pt x="0" y="0"/>
                </a:moveTo>
                <a:lnTo>
                  <a:pt x="0" y="3522345"/>
                </a:lnTo>
                <a:lnTo>
                  <a:pt x="90488" y="3522345"/>
                </a:lnTo>
                <a:lnTo>
                  <a:pt x="1531620" y="3522345"/>
                </a:lnTo>
                <a:lnTo>
                  <a:pt x="1622108" y="3522345"/>
                </a:lnTo>
                <a:lnTo>
                  <a:pt x="1622108" y="0"/>
                </a:lnTo>
                <a:close/>
              </a:path>
            </a:pathLst>
          </a:custGeom>
          <a:solidFill>
            <a:srgbClr val="F1ED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38"/>
          <p:cNvSpPr/>
          <p:nvPr/>
        </p:nvSpPr>
        <p:spPr>
          <a:xfrm>
            <a:off x="0" y="4812300"/>
            <a:ext cx="9144000" cy="33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 txBox="1">
            <a:spLocks noGrp="1"/>
          </p:cNvSpPr>
          <p:nvPr>
            <p:ph type="ctrTitle"/>
          </p:nvPr>
        </p:nvSpPr>
        <p:spPr>
          <a:xfrm>
            <a:off x="720602" y="1363756"/>
            <a:ext cx="4702200" cy="26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rial" panose="020B0604020202020204" pitchFamily="34" charset="0"/>
                <a:cs typeface="Arial" panose="020B0604020202020204" pitchFamily="34" charset="0"/>
              </a:rPr>
              <a:t>Automated Door Locking System using Arduino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9" name="Google Shape;1009;p38"/>
          <p:cNvSpPr/>
          <p:nvPr/>
        </p:nvSpPr>
        <p:spPr>
          <a:xfrm>
            <a:off x="6760421" y="1429704"/>
            <a:ext cx="1406218" cy="3054509"/>
          </a:xfrm>
          <a:custGeom>
            <a:avLst/>
            <a:gdLst/>
            <a:ahLst/>
            <a:cxnLst/>
            <a:rect l="l" t="t" r="r" b="b"/>
            <a:pathLst>
              <a:path w="1217294" h="2644139" extrusionOk="0">
                <a:moveTo>
                  <a:pt x="1217295" y="0"/>
                </a:moveTo>
                <a:lnTo>
                  <a:pt x="1217295" y="2644140"/>
                </a:lnTo>
                <a:lnTo>
                  <a:pt x="1149668" y="2644140"/>
                </a:lnTo>
                <a:lnTo>
                  <a:pt x="67627" y="2644140"/>
                </a:lnTo>
                <a:lnTo>
                  <a:pt x="0" y="2644140"/>
                </a:lnTo>
                <a:lnTo>
                  <a:pt x="0" y="0"/>
                </a:lnTo>
                <a:close/>
              </a:path>
            </a:pathLst>
          </a:custGeom>
          <a:solidFill>
            <a:srgbClr val="F1ED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38"/>
          <p:cNvSpPr/>
          <p:nvPr/>
        </p:nvSpPr>
        <p:spPr>
          <a:xfrm>
            <a:off x="6643950" y="4480875"/>
            <a:ext cx="1786800" cy="35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6836375" y="4267200"/>
            <a:ext cx="1275300" cy="26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6760421" y="1429704"/>
            <a:ext cx="1404875" cy="3053981"/>
          </a:xfrm>
          <a:custGeom>
            <a:avLst/>
            <a:gdLst/>
            <a:ahLst/>
            <a:cxnLst/>
            <a:rect l="l" t="t" r="r" b="b"/>
            <a:pathLst>
              <a:path w="1216342" h="2644139" extrusionOk="0">
                <a:moveTo>
                  <a:pt x="0" y="0"/>
                </a:moveTo>
                <a:lnTo>
                  <a:pt x="0" y="2643188"/>
                </a:lnTo>
                <a:lnTo>
                  <a:pt x="67627" y="2643188"/>
                </a:lnTo>
                <a:lnTo>
                  <a:pt x="67627" y="68580"/>
                </a:lnTo>
                <a:lnTo>
                  <a:pt x="1148715" y="68580"/>
                </a:lnTo>
                <a:lnTo>
                  <a:pt x="1148715" y="2644140"/>
                </a:lnTo>
                <a:lnTo>
                  <a:pt x="1216343" y="2644140"/>
                </a:lnTo>
                <a:lnTo>
                  <a:pt x="121634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3" name="Google Shape;1013;p38"/>
          <p:cNvGrpSpPr/>
          <p:nvPr/>
        </p:nvGrpSpPr>
        <p:grpSpPr>
          <a:xfrm>
            <a:off x="8089617" y="1410999"/>
            <a:ext cx="240971" cy="3157941"/>
            <a:chOff x="6871334" y="2214562"/>
            <a:chExt cx="208597" cy="2733675"/>
          </a:xfrm>
        </p:grpSpPr>
        <p:sp>
          <p:nvSpPr>
            <p:cNvPr id="1014" name="Google Shape;1014;p38"/>
            <p:cNvSpPr/>
            <p:nvPr/>
          </p:nvSpPr>
          <p:spPr>
            <a:xfrm>
              <a:off x="6871334" y="2214562"/>
              <a:ext cx="207645" cy="2733675"/>
            </a:xfrm>
            <a:custGeom>
              <a:avLst/>
              <a:gdLst/>
              <a:ahLst/>
              <a:cxnLst/>
              <a:rect l="l" t="t" r="r" b="b"/>
              <a:pathLst>
                <a:path w="207645" h="2733675" extrusionOk="0">
                  <a:moveTo>
                    <a:pt x="207645" y="0"/>
                  </a:moveTo>
                  <a:lnTo>
                    <a:pt x="0" y="88583"/>
                  </a:lnTo>
                  <a:lnTo>
                    <a:pt x="0" y="2656523"/>
                  </a:lnTo>
                  <a:lnTo>
                    <a:pt x="207645" y="27336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7021829" y="2729865"/>
              <a:ext cx="49529" cy="85725"/>
            </a:xfrm>
            <a:custGeom>
              <a:avLst/>
              <a:gdLst/>
              <a:ahLst/>
              <a:cxnLst/>
              <a:rect l="l" t="t" r="r" b="b"/>
              <a:pathLst>
                <a:path w="49529" h="85725" extrusionOk="0">
                  <a:moveTo>
                    <a:pt x="49530" y="42863"/>
                  </a:moveTo>
                  <a:cubicBezTo>
                    <a:pt x="49530" y="66675"/>
                    <a:pt x="39053" y="85725"/>
                    <a:pt x="24765" y="85725"/>
                  </a:cubicBezTo>
                  <a:cubicBezTo>
                    <a:pt x="11430" y="85725"/>
                    <a:pt x="0" y="66675"/>
                    <a:pt x="0" y="42863"/>
                  </a:cubicBezTo>
                  <a:cubicBezTo>
                    <a:pt x="0" y="19050"/>
                    <a:pt x="10478" y="0"/>
                    <a:pt x="24765" y="0"/>
                  </a:cubicBezTo>
                  <a:cubicBezTo>
                    <a:pt x="38100" y="0"/>
                    <a:pt x="49530" y="19050"/>
                    <a:pt x="49530" y="428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7014209" y="3558540"/>
              <a:ext cx="65722" cy="37238"/>
            </a:xfrm>
            <a:custGeom>
              <a:avLst/>
              <a:gdLst/>
              <a:ahLst/>
              <a:cxnLst/>
              <a:rect l="l" t="t" r="r" b="b"/>
              <a:pathLst>
                <a:path w="65722" h="37238" extrusionOk="0">
                  <a:moveTo>
                    <a:pt x="64770" y="0"/>
                  </a:moveTo>
                  <a:lnTo>
                    <a:pt x="14288" y="952"/>
                  </a:lnTo>
                  <a:cubicBezTo>
                    <a:pt x="6668" y="952"/>
                    <a:pt x="0" y="7620"/>
                    <a:pt x="0" y="15240"/>
                  </a:cubicBezTo>
                  <a:lnTo>
                    <a:pt x="0" y="22860"/>
                  </a:lnTo>
                  <a:cubicBezTo>
                    <a:pt x="0" y="31432"/>
                    <a:pt x="6668" y="38100"/>
                    <a:pt x="15240" y="37147"/>
                  </a:cubicBezTo>
                  <a:lnTo>
                    <a:pt x="65723" y="36195"/>
                  </a:lnTo>
                  <a:lnTo>
                    <a:pt x="65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6919912" y="2340292"/>
              <a:ext cx="159067" cy="1037272"/>
            </a:xfrm>
            <a:custGeom>
              <a:avLst/>
              <a:gdLst/>
              <a:ahLst/>
              <a:cxnLst/>
              <a:rect l="l" t="t" r="r" b="b"/>
              <a:pathLst>
                <a:path w="159067" h="1037272" extrusionOk="0">
                  <a:moveTo>
                    <a:pt x="159067" y="1011555"/>
                  </a:moveTo>
                  <a:lnTo>
                    <a:pt x="23813" y="1019175"/>
                  </a:lnTo>
                  <a:lnTo>
                    <a:pt x="23813" y="68580"/>
                  </a:lnTo>
                  <a:lnTo>
                    <a:pt x="159067" y="17145"/>
                  </a:lnTo>
                  <a:lnTo>
                    <a:pt x="159067" y="0"/>
                  </a:lnTo>
                  <a:lnTo>
                    <a:pt x="0" y="61913"/>
                  </a:lnTo>
                  <a:lnTo>
                    <a:pt x="0" y="1037273"/>
                  </a:lnTo>
                  <a:lnTo>
                    <a:pt x="159067" y="10277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6919912" y="3793807"/>
              <a:ext cx="159067" cy="1027747"/>
            </a:xfrm>
            <a:custGeom>
              <a:avLst/>
              <a:gdLst/>
              <a:ahLst/>
              <a:cxnLst/>
              <a:rect l="l" t="t" r="r" b="b"/>
              <a:pathLst>
                <a:path w="159067" h="1027747" extrusionOk="0">
                  <a:moveTo>
                    <a:pt x="159067" y="1011555"/>
                  </a:moveTo>
                  <a:lnTo>
                    <a:pt x="23813" y="967740"/>
                  </a:lnTo>
                  <a:lnTo>
                    <a:pt x="23813" y="17145"/>
                  </a:lnTo>
                  <a:lnTo>
                    <a:pt x="159067" y="19050"/>
                  </a:lnTo>
                  <a:lnTo>
                    <a:pt x="159067" y="1905"/>
                  </a:lnTo>
                  <a:lnTo>
                    <a:pt x="0" y="0"/>
                  </a:lnTo>
                  <a:lnTo>
                    <a:pt x="0" y="975360"/>
                  </a:lnTo>
                  <a:lnTo>
                    <a:pt x="159067" y="10277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38"/>
          <p:cNvGrpSpPr/>
          <p:nvPr/>
        </p:nvGrpSpPr>
        <p:grpSpPr>
          <a:xfrm>
            <a:off x="6836365" y="2044934"/>
            <a:ext cx="1135537" cy="2283180"/>
            <a:chOff x="5791200" y="2649854"/>
            <a:chExt cx="982979" cy="1976437"/>
          </a:xfrm>
        </p:grpSpPr>
        <p:sp>
          <p:nvSpPr>
            <p:cNvPr id="1020" name="Google Shape;1020;p38"/>
            <p:cNvSpPr/>
            <p:nvPr/>
          </p:nvSpPr>
          <p:spPr>
            <a:xfrm>
              <a:off x="5893117" y="2662237"/>
              <a:ext cx="880110" cy="1911667"/>
            </a:xfrm>
            <a:custGeom>
              <a:avLst/>
              <a:gdLst/>
              <a:ahLst/>
              <a:cxnLst/>
              <a:rect l="l" t="t" r="r" b="b"/>
              <a:pathLst>
                <a:path w="880110" h="1911667" extrusionOk="0">
                  <a:moveTo>
                    <a:pt x="0" y="0"/>
                  </a:moveTo>
                  <a:lnTo>
                    <a:pt x="0" y="1911668"/>
                  </a:lnTo>
                  <a:lnTo>
                    <a:pt x="48578" y="1911668"/>
                  </a:lnTo>
                  <a:lnTo>
                    <a:pt x="830580" y="1911668"/>
                  </a:lnTo>
                  <a:lnTo>
                    <a:pt x="880110" y="1911668"/>
                  </a:lnTo>
                  <a:lnTo>
                    <a:pt x="880110" y="0"/>
                  </a:lnTo>
                  <a:close/>
                </a:path>
              </a:pathLst>
            </a:custGeom>
            <a:solidFill>
              <a:srgbClr val="F1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5893117" y="2662237"/>
              <a:ext cx="881062" cy="1911667"/>
            </a:xfrm>
            <a:custGeom>
              <a:avLst/>
              <a:gdLst/>
              <a:ahLst/>
              <a:cxnLst/>
              <a:rect l="l" t="t" r="r" b="b"/>
              <a:pathLst>
                <a:path w="881062" h="1911667" extrusionOk="0">
                  <a:moveTo>
                    <a:pt x="0" y="0"/>
                  </a:moveTo>
                  <a:lnTo>
                    <a:pt x="0" y="1911668"/>
                  </a:lnTo>
                  <a:lnTo>
                    <a:pt x="49530" y="1911668"/>
                  </a:lnTo>
                  <a:lnTo>
                    <a:pt x="49530" y="49530"/>
                  </a:lnTo>
                  <a:lnTo>
                    <a:pt x="831533" y="49530"/>
                  </a:lnTo>
                  <a:lnTo>
                    <a:pt x="831533" y="1911668"/>
                  </a:lnTo>
                  <a:lnTo>
                    <a:pt x="881063" y="1911668"/>
                  </a:lnTo>
                  <a:lnTo>
                    <a:pt x="881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2" name="Google Shape;1022;p38"/>
            <p:cNvGrpSpPr/>
            <p:nvPr/>
          </p:nvGrpSpPr>
          <p:grpSpPr>
            <a:xfrm>
              <a:off x="5791200" y="2649854"/>
              <a:ext cx="149542" cy="1976437"/>
              <a:chOff x="5791200" y="2649854"/>
              <a:chExt cx="149542" cy="1976437"/>
            </a:xfrm>
          </p:grpSpPr>
          <p:sp>
            <p:nvSpPr>
              <p:cNvPr id="1023" name="Google Shape;1023;p38"/>
              <p:cNvSpPr/>
              <p:nvPr/>
            </p:nvSpPr>
            <p:spPr>
              <a:xfrm>
                <a:off x="5791200" y="2649854"/>
                <a:ext cx="149542" cy="1976437"/>
              </a:xfrm>
              <a:custGeom>
                <a:avLst/>
                <a:gdLst/>
                <a:ahLst/>
                <a:cxnLst/>
                <a:rect l="l" t="t" r="r" b="b"/>
                <a:pathLst>
                  <a:path w="149542" h="1976437" extrusionOk="0">
                    <a:moveTo>
                      <a:pt x="0" y="0"/>
                    </a:moveTo>
                    <a:lnTo>
                      <a:pt x="149542" y="64770"/>
                    </a:lnTo>
                    <a:lnTo>
                      <a:pt x="149542" y="1921193"/>
                    </a:lnTo>
                    <a:lnTo>
                      <a:pt x="0" y="197643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5796914" y="3023234"/>
                <a:ext cx="35242" cy="60960"/>
              </a:xfrm>
              <a:custGeom>
                <a:avLst/>
                <a:gdLst/>
                <a:ahLst/>
                <a:cxnLst/>
                <a:rect l="l" t="t" r="r" b="b"/>
                <a:pathLst>
                  <a:path w="35242" h="60960" extrusionOk="0">
                    <a:moveTo>
                      <a:pt x="0" y="30480"/>
                    </a:moveTo>
                    <a:cubicBezTo>
                      <a:pt x="0" y="47625"/>
                      <a:pt x="7620" y="60960"/>
                      <a:pt x="18098" y="60960"/>
                    </a:cubicBezTo>
                    <a:cubicBezTo>
                      <a:pt x="27623" y="60960"/>
                      <a:pt x="35243" y="47625"/>
                      <a:pt x="35243" y="30480"/>
                    </a:cubicBezTo>
                    <a:cubicBezTo>
                      <a:pt x="35243" y="13335"/>
                      <a:pt x="27623" y="0"/>
                      <a:pt x="18098" y="0"/>
                    </a:cubicBezTo>
                    <a:cubicBezTo>
                      <a:pt x="7620" y="0"/>
                      <a:pt x="0" y="13335"/>
                      <a:pt x="0" y="304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5791200" y="3622357"/>
                <a:ext cx="46672" cy="27622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27622" extrusionOk="0">
                    <a:moveTo>
                      <a:pt x="0" y="0"/>
                    </a:moveTo>
                    <a:lnTo>
                      <a:pt x="36195" y="952"/>
                    </a:lnTo>
                    <a:cubicBezTo>
                      <a:pt x="41910" y="952"/>
                      <a:pt x="46673" y="5715"/>
                      <a:pt x="46673" y="11430"/>
                    </a:cubicBezTo>
                    <a:lnTo>
                      <a:pt x="46673" y="17145"/>
                    </a:lnTo>
                    <a:cubicBezTo>
                      <a:pt x="46673" y="22860"/>
                      <a:pt x="41910" y="27622"/>
                      <a:pt x="36195" y="27622"/>
                    </a:cubicBezTo>
                    <a:lnTo>
                      <a:pt x="0" y="26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>
                <a:off x="5791200" y="2741295"/>
                <a:ext cx="114300" cy="749617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749617" extrusionOk="0">
                    <a:moveTo>
                      <a:pt x="0" y="731520"/>
                    </a:moveTo>
                    <a:lnTo>
                      <a:pt x="98108" y="737235"/>
                    </a:lnTo>
                    <a:lnTo>
                      <a:pt x="98108" y="49530"/>
                    </a:lnTo>
                    <a:lnTo>
                      <a:pt x="0" y="12383"/>
                    </a:lnTo>
                    <a:lnTo>
                      <a:pt x="0" y="0"/>
                    </a:lnTo>
                    <a:lnTo>
                      <a:pt x="114300" y="44767"/>
                    </a:lnTo>
                    <a:lnTo>
                      <a:pt x="114300" y="749618"/>
                    </a:lnTo>
                    <a:lnTo>
                      <a:pt x="0" y="7429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5791200" y="3791902"/>
                <a:ext cx="114300" cy="743902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743902" extrusionOk="0">
                    <a:moveTo>
                      <a:pt x="0" y="731520"/>
                    </a:moveTo>
                    <a:lnTo>
                      <a:pt x="98108" y="700088"/>
                    </a:lnTo>
                    <a:lnTo>
                      <a:pt x="98108" y="12382"/>
                    </a:lnTo>
                    <a:lnTo>
                      <a:pt x="0" y="13335"/>
                    </a:lnTo>
                    <a:lnTo>
                      <a:pt x="0" y="1905"/>
                    </a:lnTo>
                    <a:lnTo>
                      <a:pt x="114300" y="0"/>
                    </a:lnTo>
                    <a:lnTo>
                      <a:pt x="114300" y="705803"/>
                    </a:lnTo>
                    <a:lnTo>
                      <a:pt x="0" y="7439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28" name="Google Shape;1028;p38"/>
          <p:cNvSpPr/>
          <p:nvPr/>
        </p:nvSpPr>
        <p:spPr>
          <a:xfrm>
            <a:off x="7011325" y="4126075"/>
            <a:ext cx="907200" cy="26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38"/>
          <p:cNvGrpSpPr/>
          <p:nvPr/>
        </p:nvGrpSpPr>
        <p:grpSpPr>
          <a:xfrm>
            <a:off x="7118028" y="2555899"/>
            <a:ext cx="699807" cy="1570169"/>
            <a:chOff x="6030277" y="2917979"/>
            <a:chExt cx="605789" cy="1359218"/>
          </a:xfrm>
        </p:grpSpPr>
        <p:grpSp>
          <p:nvGrpSpPr>
            <p:cNvPr id="1030" name="Google Shape;1030;p38"/>
            <p:cNvGrpSpPr/>
            <p:nvPr/>
          </p:nvGrpSpPr>
          <p:grpSpPr>
            <a:xfrm>
              <a:off x="6030277" y="2917979"/>
              <a:ext cx="605789" cy="1359218"/>
              <a:chOff x="6030277" y="2917979"/>
              <a:chExt cx="605789" cy="1359218"/>
            </a:xfrm>
          </p:grpSpPr>
          <p:sp>
            <p:nvSpPr>
              <p:cNvPr id="1031" name="Google Shape;1031;p38"/>
              <p:cNvSpPr/>
              <p:nvPr/>
            </p:nvSpPr>
            <p:spPr>
              <a:xfrm>
                <a:off x="6049327" y="2937030"/>
                <a:ext cx="567690" cy="1340167"/>
              </a:xfrm>
              <a:custGeom>
                <a:avLst/>
                <a:gdLst/>
                <a:ahLst/>
                <a:cxnLst/>
                <a:rect l="l" t="t" r="r" b="b"/>
                <a:pathLst>
                  <a:path w="567690" h="1340167" extrusionOk="0">
                    <a:moveTo>
                      <a:pt x="0" y="0"/>
                    </a:moveTo>
                    <a:lnTo>
                      <a:pt x="567690" y="0"/>
                    </a:lnTo>
                    <a:lnTo>
                      <a:pt x="567690" y="1340168"/>
                    </a:lnTo>
                    <a:lnTo>
                      <a:pt x="0" y="134016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6030277" y="2917979"/>
                <a:ext cx="605789" cy="1359217"/>
              </a:xfrm>
              <a:custGeom>
                <a:avLst/>
                <a:gdLst/>
                <a:ahLst/>
                <a:cxnLst/>
                <a:rect l="l" t="t" r="r" b="b"/>
                <a:pathLst>
                  <a:path w="605789" h="1359217" extrusionOk="0">
                    <a:moveTo>
                      <a:pt x="37148" y="1359218"/>
                    </a:moveTo>
                    <a:lnTo>
                      <a:pt x="37148" y="39053"/>
                    </a:lnTo>
                    <a:lnTo>
                      <a:pt x="568643" y="39053"/>
                    </a:lnTo>
                    <a:lnTo>
                      <a:pt x="568643" y="1359218"/>
                    </a:lnTo>
                    <a:lnTo>
                      <a:pt x="605790" y="1359218"/>
                    </a:lnTo>
                    <a:lnTo>
                      <a:pt x="605790" y="0"/>
                    </a:lnTo>
                    <a:lnTo>
                      <a:pt x="0" y="0"/>
                    </a:lnTo>
                    <a:lnTo>
                      <a:pt x="0" y="13592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8"/>
              <p:cNvGrpSpPr/>
              <p:nvPr/>
            </p:nvGrpSpPr>
            <p:grpSpPr>
              <a:xfrm>
                <a:off x="6171247" y="3018945"/>
                <a:ext cx="322897" cy="1211580"/>
                <a:chOff x="6171247" y="3018945"/>
                <a:chExt cx="322897" cy="1211580"/>
              </a:xfrm>
            </p:grpSpPr>
            <p:sp>
              <p:nvSpPr>
                <p:cNvPr id="1034" name="Google Shape;1034;p38"/>
                <p:cNvSpPr/>
                <p:nvPr/>
              </p:nvSpPr>
              <p:spPr>
                <a:xfrm>
                  <a:off x="6171247" y="3018945"/>
                  <a:ext cx="322897" cy="5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97" h="514350" extrusionOk="0">
                      <a:moveTo>
                        <a:pt x="322898" y="514350"/>
                      </a:moveTo>
                      <a:lnTo>
                        <a:pt x="0" y="514350"/>
                      </a:lnTo>
                      <a:lnTo>
                        <a:pt x="0" y="0"/>
                      </a:lnTo>
                      <a:lnTo>
                        <a:pt x="322898" y="0"/>
                      </a:lnTo>
                      <a:lnTo>
                        <a:pt x="322898" y="514350"/>
                      </a:lnTo>
                      <a:close/>
                      <a:moveTo>
                        <a:pt x="9525" y="504825"/>
                      </a:moveTo>
                      <a:lnTo>
                        <a:pt x="314325" y="504825"/>
                      </a:lnTo>
                      <a:lnTo>
                        <a:pt x="314325" y="8572"/>
                      </a:lnTo>
                      <a:lnTo>
                        <a:pt x="9525" y="8572"/>
                      </a:lnTo>
                      <a:lnTo>
                        <a:pt x="9525" y="50482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38"/>
                <p:cNvSpPr/>
                <p:nvPr/>
              </p:nvSpPr>
              <p:spPr>
                <a:xfrm>
                  <a:off x="6171247" y="3716175"/>
                  <a:ext cx="322897" cy="5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97" h="514350" extrusionOk="0">
                      <a:moveTo>
                        <a:pt x="322898" y="514350"/>
                      </a:moveTo>
                      <a:lnTo>
                        <a:pt x="0" y="514350"/>
                      </a:lnTo>
                      <a:lnTo>
                        <a:pt x="0" y="0"/>
                      </a:lnTo>
                      <a:lnTo>
                        <a:pt x="322898" y="0"/>
                      </a:lnTo>
                      <a:lnTo>
                        <a:pt x="322898" y="514350"/>
                      </a:lnTo>
                      <a:close/>
                      <a:moveTo>
                        <a:pt x="9525" y="504825"/>
                      </a:moveTo>
                      <a:lnTo>
                        <a:pt x="314325" y="504825"/>
                      </a:lnTo>
                      <a:lnTo>
                        <a:pt x="314325" y="8572"/>
                      </a:lnTo>
                      <a:lnTo>
                        <a:pt x="9525" y="8572"/>
                      </a:lnTo>
                      <a:lnTo>
                        <a:pt x="9525" y="50482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36" name="Google Shape;1036;p38"/>
              <p:cNvGrpSpPr/>
              <p:nvPr/>
            </p:nvGrpSpPr>
            <p:grpSpPr>
              <a:xfrm>
                <a:off x="6447472" y="3562822"/>
                <a:ext cx="128587" cy="139065"/>
                <a:chOff x="6447472" y="3562822"/>
                <a:chExt cx="128587" cy="139065"/>
              </a:xfrm>
            </p:grpSpPr>
            <p:sp>
              <p:nvSpPr>
                <p:cNvPr id="1037" name="Google Shape;1037;p38"/>
                <p:cNvSpPr/>
                <p:nvPr/>
              </p:nvSpPr>
              <p:spPr>
                <a:xfrm>
                  <a:off x="6502717" y="3562822"/>
                  <a:ext cx="73342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42" h="139065" extrusionOk="0">
                      <a:moveTo>
                        <a:pt x="58103" y="139065"/>
                      </a:moveTo>
                      <a:lnTo>
                        <a:pt x="15240" y="139065"/>
                      </a:lnTo>
                      <a:cubicBezTo>
                        <a:pt x="6667" y="139065"/>
                        <a:pt x="0" y="132398"/>
                        <a:pt x="0" y="123825"/>
                      </a:cubicBezTo>
                      <a:lnTo>
                        <a:pt x="0" y="15240"/>
                      </a:lnTo>
                      <a:cubicBezTo>
                        <a:pt x="0" y="6668"/>
                        <a:pt x="6667" y="0"/>
                        <a:pt x="15240" y="0"/>
                      </a:cubicBezTo>
                      <a:lnTo>
                        <a:pt x="58103" y="0"/>
                      </a:lnTo>
                      <a:cubicBezTo>
                        <a:pt x="66675" y="0"/>
                        <a:pt x="73342" y="6668"/>
                        <a:pt x="73342" y="15240"/>
                      </a:cubicBezTo>
                      <a:lnTo>
                        <a:pt x="73342" y="123825"/>
                      </a:lnTo>
                      <a:cubicBezTo>
                        <a:pt x="73342" y="132398"/>
                        <a:pt x="66675" y="139065"/>
                        <a:pt x="58103" y="139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38;p38"/>
                <p:cNvSpPr/>
                <p:nvPr/>
              </p:nvSpPr>
              <p:spPr>
                <a:xfrm>
                  <a:off x="6534150" y="3657120"/>
                  <a:ext cx="11429" cy="29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9" h="29527" extrusionOk="0">
                      <a:moveTo>
                        <a:pt x="11430" y="2858"/>
                      </a:moveTo>
                      <a:lnTo>
                        <a:pt x="11430" y="26670"/>
                      </a:lnTo>
                      <a:cubicBezTo>
                        <a:pt x="11430" y="28575"/>
                        <a:pt x="10478" y="29527"/>
                        <a:pt x="8572" y="29527"/>
                      </a:cubicBezTo>
                      <a:lnTo>
                        <a:pt x="2858" y="29527"/>
                      </a:lnTo>
                      <a:cubicBezTo>
                        <a:pt x="953" y="29527"/>
                        <a:pt x="0" y="28575"/>
                        <a:pt x="0" y="26670"/>
                      </a:cubicBezTo>
                      <a:lnTo>
                        <a:pt x="0" y="2858"/>
                      </a:lnTo>
                      <a:cubicBezTo>
                        <a:pt x="0" y="952"/>
                        <a:pt x="953" y="0"/>
                        <a:pt x="2858" y="0"/>
                      </a:cubicBezTo>
                      <a:lnTo>
                        <a:pt x="8572" y="0"/>
                      </a:lnTo>
                      <a:cubicBezTo>
                        <a:pt x="9525" y="0"/>
                        <a:pt x="11430" y="952"/>
                        <a:pt x="11430" y="28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38"/>
                <p:cNvSpPr/>
                <p:nvPr/>
              </p:nvSpPr>
              <p:spPr>
                <a:xfrm>
                  <a:off x="6447472" y="3599970"/>
                  <a:ext cx="95250" cy="15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15239" extrusionOk="0">
                      <a:moveTo>
                        <a:pt x="92393" y="15240"/>
                      </a:moveTo>
                      <a:lnTo>
                        <a:pt x="2858" y="15240"/>
                      </a:lnTo>
                      <a:cubicBezTo>
                        <a:pt x="953" y="15240"/>
                        <a:pt x="0" y="13335"/>
                        <a:pt x="0" y="11430"/>
                      </a:cubicBezTo>
                      <a:lnTo>
                        <a:pt x="0" y="3810"/>
                      </a:lnTo>
                      <a:cubicBezTo>
                        <a:pt x="0" y="1905"/>
                        <a:pt x="953" y="0"/>
                        <a:pt x="2858" y="0"/>
                      </a:cubicBezTo>
                      <a:lnTo>
                        <a:pt x="92393" y="0"/>
                      </a:lnTo>
                      <a:cubicBezTo>
                        <a:pt x="94298" y="0"/>
                        <a:pt x="95250" y="1905"/>
                        <a:pt x="95250" y="3810"/>
                      </a:cubicBezTo>
                      <a:lnTo>
                        <a:pt x="95250" y="11430"/>
                      </a:lnTo>
                      <a:cubicBezTo>
                        <a:pt x="95250" y="13335"/>
                        <a:pt x="93345" y="15240"/>
                        <a:pt x="92393" y="152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1040;p38"/>
                <p:cNvSpPr/>
                <p:nvPr/>
              </p:nvSpPr>
              <p:spPr>
                <a:xfrm>
                  <a:off x="6522720" y="3578062"/>
                  <a:ext cx="33337" cy="70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7" h="70484" extrusionOk="0">
                      <a:moveTo>
                        <a:pt x="25717" y="70485"/>
                      </a:moveTo>
                      <a:lnTo>
                        <a:pt x="7620" y="70485"/>
                      </a:lnTo>
                      <a:cubicBezTo>
                        <a:pt x="3810" y="70485"/>
                        <a:pt x="0" y="66675"/>
                        <a:pt x="0" y="62865"/>
                      </a:cubicBezTo>
                      <a:lnTo>
                        <a:pt x="0" y="7620"/>
                      </a:lnTo>
                      <a:cubicBezTo>
                        <a:pt x="0" y="3810"/>
                        <a:pt x="3810" y="0"/>
                        <a:pt x="7620" y="0"/>
                      </a:cubicBezTo>
                      <a:lnTo>
                        <a:pt x="25717" y="0"/>
                      </a:lnTo>
                      <a:cubicBezTo>
                        <a:pt x="29527" y="0"/>
                        <a:pt x="33338" y="3810"/>
                        <a:pt x="33338" y="7620"/>
                      </a:cubicBezTo>
                      <a:lnTo>
                        <a:pt x="33338" y="62865"/>
                      </a:lnTo>
                      <a:cubicBezTo>
                        <a:pt x="33338" y="67628"/>
                        <a:pt x="29527" y="70485"/>
                        <a:pt x="25717" y="704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41" name="Google Shape;1041;p38"/>
            <p:cNvSpPr/>
            <p:nvPr/>
          </p:nvSpPr>
          <p:spPr>
            <a:xfrm>
              <a:off x="6307455" y="3133245"/>
              <a:ext cx="51434" cy="81915"/>
            </a:xfrm>
            <a:custGeom>
              <a:avLst/>
              <a:gdLst/>
              <a:ahLst/>
              <a:cxnLst/>
              <a:rect l="l" t="t" r="r" b="b"/>
              <a:pathLst>
                <a:path w="51434" h="81915" extrusionOk="0">
                  <a:moveTo>
                    <a:pt x="51435" y="40958"/>
                  </a:moveTo>
                  <a:cubicBezTo>
                    <a:pt x="51435" y="63578"/>
                    <a:pt x="39921" y="81915"/>
                    <a:pt x="25718" y="81915"/>
                  </a:cubicBezTo>
                  <a:cubicBezTo>
                    <a:pt x="11514" y="81915"/>
                    <a:pt x="0" y="63578"/>
                    <a:pt x="0" y="40958"/>
                  </a:cubicBezTo>
                  <a:cubicBezTo>
                    <a:pt x="0" y="18337"/>
                    <a:pt x="11514" y="0"/>
                    <a:pt x="25718" y="0"/>
                  </a:cubicBezTo>
                  <a:cubicBezTo>
                    <a:pt x="39921" y="0"/>
                    <a:pt x="51435" y="18337"/>
                    <a:pt x="51435" y="409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2" name="Google Shape;1042;p38"/>
          <p:cNvSpPr/>
          <p:nvPr/>
        </p:nvSpPr>
        <p:spPr>
          <a:xfrm>
            <a:off x="6556881" y="743100"/>
            <a:ext cx="1873858" cy="4070113"/>
          </a:xfrm>
          <a:custGeom>
            <a:avLst/>
            <a:gdLst/>
            <a:ahLst/>
            <a:cxnLst/>
            <a:rect l="l" t="t" r="r" b="b"/>
            <a:pathLst>
              <a:path w="1622107" h="3523297" extrusionOk="0">
                <a:moveTo>
                  <a:pt x="0" y="0"/>
                </a:moveTo>
                <a:lnTo>
                  <a:pt x="0" y="3523298"/>
                </a:lnTo>
                <a:lnTo>
                  <a:pt x="90488" y="3523298"/>
                </a:lnTo>
                <a:lnTo>
                  <a:pt x="90488" y="90487"/>
                </a:lnTo>
                <a:lnTo>
                  <a:pt x="1531620" y="90487"/>
                </a:lnTo>
                <a:lnTo>
                  <a:pt x="1531620" y="3523298"/>
                </a:lnTo>
                <a:lnTo>
                  <a:pt x="1622108" y="3523298"/>
                </a:lnTo>
                <a:lnTo>
                  <a:pt x="162210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3" name="Google Shape;1043;p38"/>
          <p:cNvGrpSpPr/>
          <p:nvPr/>
        </p:nvGrpSpPr>
        <p:grpSpPr>
          <a:xfrm>
            <a:off x="5945100" y="580250"/>
            <a:ext cx="714112" cy="4462932"/>
            <a:chOff x="5019675" y="1495423"/>
            <a:chExt cx="618172" cy="3863342"/>
          </a:xfrm>
        </p:grpSpPr>
        <p:sp>
          <p:nvSpPr>
            <p:cNvPr id="1044" name="Google Shape;1044;p38"/>
            <p:cNvSpPr/>
            <p:nvPr/>
          </p:nvSpPr>
          <p:spPr>
            <a:xfrm>
              <a:off x="5086350" y="1495425"/>
              <a:ext cx="551497" cy="3863340"/>
            </a:xfrm>
            <a:custGeom>
              <a:avLst/>
              <a:gdLst/>
              <a:ahLst/>
              <a:cxnLst/>
              <a:rect l="l" t="t" r="r" b="b"/>
              <a:pathLst>
                <a:path w="551497" h="3863340" extrusionOk="0">
                  <a:moveTo>
                    <a:pt x="0" y="0"/>
                  </a:moveTo>
                  <a:lnTo>
                    <a:pt x="551498" y="237173"/>
                  </a:lnTo>
                  <a:lnTo>
                    <a:pt x="551498" y="3659505"/>
                  </a:lnTo>
                  <a:lnTo>
                    <a:pt x="0" y="38633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5019675" y="1495423"/>
              <a:ext cx="69175" cy="3863340"/>
            </a:xfrm>
            <a:custGeom>
              <a:avLst/>
              <a:gdLst/>
              <a:ahLst/>
              <a:cxnLst/>
              <a:rect l="l" t="t" r="r" b="b"/>
              <a:pathLst>
                <a:path w="66675" h="3863340" extrusionOk="0">
                  <a:moveTo>
                    <a:pt x="0" y="0"/>
                  </a:moveTo>
                  <a:lnTo>
                    <a:pt x="66675" y="0"/>
                  </a:lnTo>
                  <a:lnTo>
                    <a:pt x="66675" y="3863340"/>
                  </a:lnTo>
                  <a:lnTo>
                    <a:pt x="0" y="38633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6" name="Google Shape;1046;p38"/>
            <p:cNvGrpSpPr/>
            <p:nvPr/>
          </p:nvGrpSpPr>
          <p:grpSpPr>
            <a:xfrm>
              <a:off x="5185409" y="1712594"/>
              <a:ext cx="387667" cy="3434715"/>
              <a:chOff x="5185409" y="1712594"/>
              <a:chExt cx="387667" cy="3434715"/>
            </a:xfrm>
          </p:grpSpPr>
          <p:sp>
            <p:nvSpPr>
              <p:cNvPr id="1047" name="Google Shape;1047;p38"/>
              <p:cNvSpPr/>
              <p:nvPr/>
            </p:nvSpPr>
            <p:spPr>
              <a:xfrm>
                <a:off x="5186362" y="1712594"/>
                <a:ext cx="386714" cy="1451609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1451609" extrusionOk="0">
                    <a:moveTo>
                      <a:pt x="0" y="1427798"/>
                    </a:moveTo>
                    <a:lnTo>
                      <a:pt x="386715" y="1451610"/>
                    </a:lnTo>
                    <a:lnTo>
                      <a:pt x="386715" y="151448"/>
                    </a:lnTo>
                    <a:lnTo>
                      <a:pt x="0" y="0"/>
                    </a:lnTo>
                    <a:lnTo>
                      <a:pt x="0" y="1427798"/>
                    </a:lnTo>
                    <a:close/>
                    <a:moveTo>
                      <a:pt x="355283" y="1427798"/>
                    </a:moveTo>
                    <a:lnTo>
                      <a:pt x="30480" y="1408748"/>
                    </a:lnTo>
                    <a:lnTo>
                      <a:pt x="30480" y="35243"/>
                    </a:lnTo>
                    <a:lnTo>
                      <a:pt x="355283" y="160973"/>
                    </a:lnTo>
                    <a:lnTo>
                      <a:pt x="355283" y="14277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8"/>
              <p:cNvSpPr/>
              <p:nvPr/>
            </p:nvSpPr>
            <p:spPr>
              <a:xfrm>
                <a:off x="5185409" y="3718559"/>
                <a:ext cx="386715" cy="1428750"/>
              </a:xfrm>
              <a:custGeom>
                <a:avLst/>
                <a:gdLst/>
                <a:ahLst/>
                <a:cxnLst/>
                <a:rect l="l" t="t" r="r" b="b"/>
                <a:pathLst>
                  <a:path w="386715" h="1428750" extrusionOk="0">
                    <a:moveTo>
                      <a:pt x="953" y="1428750"/>
                    </a:moveTo>
                    <a:lnTo>
                      <a:pt x="386715" y="1300163"/>
                    </a:lnTo>
                    <a:lnTo>
                      <a:pt x="386715" y="0"/>
                    </a:lnTo>
                    <a:lnTo>
                      <a:pt x="0" y="4763"/>
                    </a:lnTo>
                    <a:lnTo>
                      <a:pt x="0" y="1428750"/>
                    </a:lnTo>
                    <a:close/>
                    <a:moveTo>
                      <a:pt x="356235" y="1289685"/>
                    </a:moveTo>
                    <a:lnTo>
                      <a:pt x="31433" y="1396365"/>
                    </a:lnTo>
                    <a:lnTo>
                      <a:pt x="31433" y="26670"/>
                    </a:lnTo>
                    <a:lnTo>
                      <a:pt x="356235" y="21908"/>
                    </a:lnTo>
                    <a:lnTo>
                      <a:pt x="356235" y="12896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9" name="Google Shape;1049;p38"/>
            <p:cNvSpPr/>
            <p:nvPr/>
          </p:nvSpPr>
          <p:spPr>
            <a:xfrm>
              <a:off x="5371147" y="2300287"/>
              <a:ext cx="64769" cy="114300"/>
            </a:xfrm>
            <a:custGeom>
              <a:avLst/>
              <a:gdLst/>
              <a:ahLst/>
              <a:cxnLst/>
              <a:rect l="l" t="t" r="r" b="b"/>
              <a:pathLst>
                <a:path w="64769" h="114300" extrusionOk="0">
                  <a:moveTo>
                    <a:pt x="0" y="57150"/>
                  </a:moveTo>
                  <a:cubicBezTo>
                    <a:pt x="0" y="88583"/>
                    <a:pt x="14288" y="114300"/>
                    <a:pt x="32385" y="114300"/>
                  </a:cubicBezTo>
                  <a:cubicBezTo>
                    <a:pt x="50482" y="114300"/>
                    <a:pt x="64770" y="88583"/>
                    <a:pt x="64770" y="57150"/>
                  </a:cubicBezTo>
                  <a:cubicBezTo>
                    <a:pt x="64770" y="25717"/>
                    <a:pt x="50482" y="0"/>
                    <a:pt x="32385" y="0"/>
                  </a:cubicBezTo>
                  <a:cubicBezTo>
                    <a:pt x="15240" y="952"/>
                    <a:pt x="0" y="26670"/>
                    <a:pt x="0" y="571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0" name="Google Shape;1050;p38"/>
            <p:cNvGrpSpPr/>
            <p:nvPr/>
          </p:nvGrpSpPr>
          <p:grpSpPr>
            <a:xfrm>
              <a:off x="5141595" y="3287638"/>
              <a:ext cx="306704" cy="373839"/>
              <a:chOff x="5141595" y="3287638"/>
              <a:chExt cx="306704" cy="373839"/>
            </a:xfrm>
          </p:grpSpPr>
          <p:sp>
            <p:nvSpPr>
              <p:cNvPr id="1051" name="Google Shape;1051;p38"/>
              <p:cNvSpPr/>
              <p:nvPr/>
            </p:nvSpPr>
            <p:spPr>
              <a:xfrm>
                <a:off x="5141595" y="3287638"/>
                <a:ext cx="139064" cy="373839"/>
              </a:xfrm>
              <a:custGeom>
                <a:avLst/>
                <a:gdLst/>
                <a:ahLst/>
                <a:cxnLst/>
                <a:rect l="l" t="t" r="r" b="b"/>
                <a:pathLst>
                  <a:path w="139064" h="373839" extrusionOk="0">
                    <a:moveTo>
                      <a:pt x="74295" y="1344"/>
                    </a:moveTo>
                    <a:lnTo>
                      <a:pt x="95250" y="5154"/>
                    </a:lnTo>
                    <a:cubicBezTo>
                      <a:pt x="120968" y="9916"/>
                      <a:pt x="139065" y="25156"/>
                      <a:pt x="139065" y="43254"/>
                    </a:cubicBezTo>
                    <a:lnTo>
                      <a:pt x="139065" y="331861"/>
                    </a:lnTo>
                    <a:cubicBezTo>
                      <a:pt x="139065" y="349959"/>
                      <a:pt x="120015" y="366151"/>
                      <a:pt x="93345" y="369961"/>
                    </a:cubicBezTo>
                    <a:lnTo>
                      <a:pt x="72390" y="372819"/>
                    </a:lnTo>
                    <a:cubicBezTo>
                      <a:pt x="35243" y="378534"/>
                      <a:pt x="0" y="359484"/>
                      <a:pt x="0" y="334719"/>
                    </a:cubicBezTo>
                    <a:lnTo>
                      <a:pt x="0" y="38491"/>
                    </a:lnTo>
                    <a:cubicBezTo>
                      <a:pt x="952" y="13726"/>
                      <a:pt x="37148" y="-5324"/>
                      <a:pt x="74295" y="13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8"/>
              <p:cNvSpPr/>
              <p:nvPr/>
            </p:nvSpPr>
            <p:spPr>
              <a:xfrm>
                <a:off x="5183462" y="3350602"/>
                <a:ext cx="58144" cy="157748"/>
              </a:xfrm>
              <a:custGeom>
                <a:avLst/>
                <a:gdLst/>
                <a:ahLst/>
                <a:cxnLst/>
                <a:rect l="l" t="t" r="r" b="b"/>
                <a:pathLst>
                  <a:path w="58144" h="157748" extrusionOk="0">
                    <a:moveTo>
                      <a:pt x="30522" y="293"/>
                    </a:moveTo>
                    <a:lnTo>
                      <a:pt x="39095" y="2198"/>
                    </a:lnTo>
                    <a:cubicBezTo>
                      <a:pt x="50525" y="4103"/>
                      <a:pt x="58145" y="10770"/>
                      <a:pt x="58145" y="18390"/>
                    </a:cubicBezTo>
                    <a:lnTo>
                      <a:pt x="58145" y="140310"/>
                    </a:lnTo>
                    <a:cubicBezTo>
                      <a:pt x="58145" y="147930"/>
                      <a:pt x="50525" y="154598"/>
                      <a:pt x="39095" y="156503"/>
                    </a:cubicBezTo>
                    <a:lnTo>
                      <a:pt x="30522" y="157455"/>
                    </a:lnTo>
                    <a:cubicBezTo>
                      <a:pt x="15282" y="159360"/>
                      <a:pt x="42" y="151740"/>
                      <a:pt x="42" y="141263"/>
                    </a:cubicBezTo>
                    <a:lnTo>
                      <a:pt x="42" y="16485"/>
                    </a:lnTo>
                    <a:cubicBezTo>
                      <a:pt x="-910" y="6008"/>
                      <a:pt x="14330" y="-1612"/>
                      <a:pt x="30522" y="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8"/>
              <p:cNvSpPr/>
              <p:nvPr/>
            </p:nvSpPr>
            <p:spPr>
              <a:xfrm>
                <a:off x="5203507" y="3566931"/>
                <a:ext cx="23812" cy="65133"/>
              </a:xfrm>
              <a:custGeom>
                <a:avLst/>
                <a:gdLst/>
                <a:ahLst/>
                <a:cxnLst/>
                <a:rect l="l" t="t" r="r" b="b"/>
                <a:pathLst>
                  <a:path w="23812" h="65133" extrusionOk="0">
                    <a:moveTo>
                      <a:pt x="12383" y="181"/>
                    </a:moveTo>
                    <a:lnTo>
                      <a:pt x="16193" y="1133"/>
                    </a:lnTo>
                    <a:cubicBezTo>
                      <a:pt x="20955" y="2085"/>
                      <a:pt x="23813" y="4943"/>
                      <a:pt x="23813" y="7801"/>
                    </a:cubicBezTo>
                    <a:lnTo>
                      <a:pt x="23813" y="57331"/>
                    </a:lnTo>
                    <a:cubicBezTo>
                      <a:pt x="23813" y="60188"/>
                      <a:pt x="20955" y="63046"/>
                      <a:pt x="16193" y="63998"/>
                    </a:cubicBezTo>
                    <a:lnTo>
                      <a:pt x="12383" y="64951"/>
                    </a:lnTo>
                    <a:cubicBezTo>
                      <a:pt x="5715" y="65903"/>
                      <a:pt x="0" y="63046"/>
                      <a:pt x="0" y="58283"/>
                    </a:cubicBezTo>
                    <a:lnTo>
                      <a:pt x="0" y="7801"/>
                    </a:lnTo>
                    <a:cubicBezTo>
                      <a:pt x="0" y="2085"/>
                      <a:pt x="5715" y="-772"/>
                      <a:pt x="12383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8"/>
              <p:cNvSpPr/>
              <p:nvPr/>
            </p:nvSpPr>
            <p:spPr>
              <a:xfrm>
                <a:off x="5211127" y="3403282"/>
                <a:ext cx="237172" cy="53339"/>
              </a:xfrm>
              <a:custGeom>
                <a:avLst/>
                <a:gdLst/>
                <a:ahLst/>
                <a:cxnLst/>
                <a:rect l="l" t="t" r="r" b="b"/>
                <a:pathLst>
                  <a:path w="237172" h="53339" extrusionOk="0">
                    <a:moveTo>
                      <a:pt x="218123" y="2858"/>
                    </a:moveTo>
                    <a:lnTo>
                      <a:pt x="20003" y="0"/>
                    </a:lnTo>
                    <a:cubicBezTo>
                      <a:pt x="9525" y="0"/>
                      <a:pt x="0" y="8572"/>
                      <a:pt x="0" y="20002"/>
                    </a:cubicBezTo>
                    <a:lnTo>
                      <a:pt x="0" y="30480"/>
                    </a:lnTo>
                    <a:cubicBezTo>
                      <a:pt x="0" y="40958"/>
                      <a:pt x="8572" y="49530"/>
                      <a:pt x="19050" y="50483"/>
                    </a:cubicBezTo>
                    <a:lnTo>
                      <a:pt x="217170" y="53340"/>
                    </a:lnTo>
                    <a:cubicBezTo>
                      <a:pt x="227648" y="53340"/>
                      <a:pt x="237173" y="44767"/>
                      <a:pt x="237173" y="33338"/>
                    </a:cubicBezTo>
                    <a:lnTo>
                      <a:pt x="237173" y="22860"/>
                    </a:lnTo>
                    <a:cubicBezTo>
                      <a:pt x="237173" y="12383"/>
                      <a:pt x="228600" y="2858"/>
                      <a:pt x="218123" y="28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8" name="Google Shape;2038;p72"/>
          <p:cNvGrpSpPr/>
          <p:nvPr/>
        </p:nvGrpSpPr>
        <p:grpSpPr>
          <a:xfrm>
            <a:off x="6364606" y="2984106"/>
            <a:ext cx="266790" cy="238574"/>
            <a:chOff x="3824739" y="3890112"/>
            <a:chExt cx="208105" cy="186110"/>
          </a:xfrm>
        </p:grpSpPr>
        <p:sp>
          <p:nvSpPr>
            <p:cNvPr id="2039" name="Google Shape;2039;p7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2" name="Google Shape;2042;p72"/>
          <p:cNvSpPr/>
          <p:nvPr/>
        </p:nvSpPr>
        <p:spPr>
          <a:xfrm>
            <a:off x="7228490" y="2984344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72"/>
          <p:cNvSpPr txBox="1">
            <a:spLocks noGrp="1"/>
          </p:cNvSpPr>
          <p:nvPr>
            <p:ph type="subTitle" idx="1"/>
          </p:nvPr>
        </p:nvSpPr>
        <p:spPr>
          <a:xfrm>
            <a:off x="4245450" y="3116308"/>
            <a:ext cx="3852000" cy="494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n-lt"/>
                <a:ea typeface="Merriweather"/>
                <a:cs typeface="Merriweather"/>
                <a:sym typeface="Merriweather"/>
              </a:rPr>
              <a:t>Do you have any questions?</a:t>
            </a:r>
            <a:endParaRPr sz="2000" b="1" dirty="0">
              <a:latin typeface="+mn-lt"/>
              <a:ea typeface="Merriweather"/>
              <a:cs typeface="Merriweather"/>
              <a:sym typeface="Merriweather"/>
            </a:endParaRPr>
          </a:p>
        </p:txBody>
      </p:sp>
      <p:sp>
        <p:nvSpPr>
          <p:cNvPr id="2045" name="Google Shape;2045;p72"/>
          <p:cNvSpPr txBox="1">
            <a:spLocks noGrp="1"/>
          </p:cNvSpPr>
          <p:nvPr>
            <p:ph type="ctrTitle"/>
          </p:nvPr>
        </p:nvSpPr>
        <p:spPr>
          <a:xfrm flipH="1">
            <a:off x="4227327" y="1787566"/>
            <a:ext cx="3852000" cy="1030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Thanks!</a:t>
            </a:r>
            <a:endParaRPr dirty="0">
              <a:latin typeface="+mj-lt"/>
            </a:endParaRPr>
          </a:p>
        </p:txBody>
      </p:sp>
      <p:sp>
        <p:nvSpPr>
          <p:cNvPr id="2046" name="Google Shape;2046;p72"/>
          <p:cNvSpPr/>
          <p:nvPr/>
        </p:nvSpPr>
        <p:spPr>
          <a:xfrm flipH="1">
            <a:off x="713586" y="743100"/>
            <a:ext cx="1873534" cy="4068308"/>
          </a:xfrm>
          <a:custGeom>
            <a:avLst/>
            <a:gdLst/>
            <a:ahLst/>
            <a:cxnLst/>
            <a:rect l="l" t="t" r="r" b="b"/>
            <a:pathLst>
              <a:path w="1622107" h="3522345" extrusionOk="0">
                <a:moveTo>
                  <a:pt x="0" y="0"/>
                </a:moveTo>
                <a:lnTo>
                  <a:pt x="0" y="3522345"/>
                </a:lnTo>
                <a:lnTo>
                  <a:pt x="90488" y="3522345"/>
                </a:lnTo>
                <a:lnTo>
                  <a:pt x="1531620" y="3522345"/>
                </a:lnTo>
                <a:lnTo>
                  <a:pt x="1622108" y="3522345"/>
                </a:lnTo>
                <a:lnTo>
                  <a:pt x="1622108" y="0"/>
                </a:lnTo>
                <a:close/>
              </a:path>
            </a:pathLst>
          </a:custGeom>
          <a:solidFill>
            <a:srgbClr val="F1ED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72"/>
          <p:cNvSpPr/>
          <p:nvPr/>
        </p:nvSpPr>
        <p:spPr>
          <a:xfrm flipH="1">
            <a:off x="0" y="4812300"/>
            <a:ext cx="9144000" cy="33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72"/>
          <p:cNvSpPr/>
          <p:nvPr/>
        </p:nvSpPr>
        <p:spPr>
          <a:xfrm flipH="1">
            <a:off x="977604" y="1429704"/>
            <a:ext cx="1405975" cy="3053981"/>
          </a:xfrm>
          <a:custGeom>
            <a:avLst/>
            <a:gdLst/>
            <a:ahLst/>
            <a:cxnLst/>
            <a:rect l="l" t="t" r="r" b="b"/>
            <a:pathLst>
              <a:path w="1217294" h="2644139" extrusionOk="0">
                <a:moveTo>
                  <a:pt x="1217295" y="0"/>
                </a:moveTo>
                <a:lnTo>
                  <a:pt x="1217295" y="2644140"/>
                </a:lnTo>
                <a:lnTo>
                  <a:pt x="1149668" y="2644140"/>
                </a:lnTo>
                <a:lnTo>
                  <a:pt x="67627" y="2644140"/>
                </a:lnTo>
                <a:lnTo>
                  <a:pt x="0" y="2644140"/>
                </a:lnTo>
                <a:lnTo>
                  <a:pt x="0" y="0"/>
                </a:lnTo>
                <a:close/>
              </a:path>
            </a:pathLst>
          </a:custGeom>
          <a:solidFill>
            <a:srgbClr val="F1ED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72"/>
          <p:cNvSpPr/>
          <p:nvPr/>
        </p:nvSpPr>
        <p:spPr>
          <a:xfrm flipH="1">
            <a:off x="713250" y="4480875"/>
            <a:ext cx="17868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72"/>
          <p:cNvSpPr/>
          <p:nvPr/>
        </p:nvSpPr>
        <p:spPr>
          <a:xfrm flipH="1">
            <a:off x="1032325" y="4267200"/>
            <a:ext cx="1275300" cy="26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72"/>
          <p:cNvSpPr/>
          <p:nvPr/>
        </p:nvSpPr>
        <p:spPr>
          <a:xfrm flipH="1">
            <a:off x="978704" y="1429704"/>
            <a:ext cx="1404875" cy="3053981"/>
          </a:xfrm>
          <a:custGeom>
            <a:avLst/>
            <a:gdLst/>
            <a:ahLst/>
            <a:cxnLst/>
            <a:rect l="l" t="t" r="r" b="b"/>
            <a:pathLst>
              <a:path w="1216342" h="2644139" extrusionOk="0">
                <a:moveTo>
                  <a:pt x="0" y="0"/>
                </a:moveTo>
                <a:lnTo>
                  <a:pt x="0" y="2643188"/>
                </a:lnTo>
                <a:lnTo>
                  <a:pt x="67627" y="2643188"/>
                </a:lnTo>
                <a:lnTo>
                  <a:pt x="67627" y="68580"/>
                </a:lnTo>
                <a:lnTo>
                  <a:pt x="1148715" y="68580"/>
                </a:lnTo>
                <a:lnTo>
                  <a:pt x="1148715" y="2644140"/>
                </a:lnTo>
                <a:lnTo>
                  <a:pt x="1216343" y="2644140"/>
                </a:lnTo>
                <a:lnTo>
                  <a:pt x="121634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2" name="Google Shape;2052;p72"/>
          <p:cNvGrpSpPr/>
          <p:nvPr/>
        </p:nvGrpSpPr>
        <p:grpSpPr>
          <a:xfrm flipH="1">
            <a:off x="813411" y="1410999"/>
            <a:ext cx="240971" cy="3157941"/>
            <a:chOff x="6871334" y="2214562"/>
            <a:chExt cx="208597" cy="2733675"/>
          </a:xfrm>
        </p:grpSpPr>
        <p:sp>
          <p:nvSpPr>
            <p:cNvPr id="2053" name="Google Shape;2053;p72"/>
            <p:cNvSpPr/>
            <p:nvPr/>
          </p:nvSpPr>
          <p:spPr>
            <a:xfrm>
              <a:off x="6871334" y="2214562"/>
              <a:ext cx="207645" cy="2733675"/>
            </a:xfrm>
            <a:custGeom>
              <a:avLst/>
              <a:gdLst/>
              <a:ahLst/>
              <a:cxnLst/>
              <a:rect l="l" t="t" r="r" b="b"/>
              <a:pathLst>
                <a:path w="207645" h="2733675" extrusionOk="0">
                  <a:moveTo>
                    <a:pt x="207645" y="0"/>
                  </a:moveTo>
                  <a:lnTo>
                    <a:pt x="0" y="88583"/>
                  </a:lnTo>
                  <a:lnTo>
                    <a:pt x="0" y="2656523"/>
                  </a:lnTo>
                  <a:lnTo>
                    <a:pt x="207645" y="27336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72"/>
            <p:cNvSpPr/>
            <p:nvPr/>
          </p:nvSpPr>
          <p:spPr>
            <a:xfrm>
              <a:off x="7021829" y="2729865"/>
              <a:ext cx="49529" cy="85725"/>
            </a:xfrm>
            <a:custGeom>
              <a:avLst/>
              <a:gdLst/>
              <a:ahLst/>
              <a:cxnLst/>
              <a:rect l="l" t="t" r="r" b="b"/>
              <a:pathLst>
                <a:path w="49529" h="85725" extrusionOk="0">
                  <a:moveTo>
                    <a:pt x="49530" y="42863"/>
                  </a:moveTo>
                  <a:cubicBezTo>
                    <a:pt x="49530" y="66675"/>
                    <a:pt x="39053" y="85725"/>
                    <a:pt x="24765" y="85725"/>
                  </a:cubicBezTo>
                  <a:cubicBezTo>
                    <a:pt x="11430" y="85725"/>
                    <a:pt x="0" y="66675"/>
                    <a:pt x="0" y="42863"/>
                  </a:cubicBezTo>
                  <a:cubicBezTo>
                    <a:pt x="0" y="19050"/>
                    <a:pt x="10478" y="0"/>
                    <a:pt x="24765" y="0"/>
                  </a:cubicBezTo>
                  <a:cubicBezTo>
                    <a:pt x="38100" y="0"/>
                    <a:pt x="49530" y="19050"/>
                    <a:pt x="49530" y="428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72"/>
            <p:cNvSpPr/>
            <p:nvPr/>
          </p:nvSpPr>
          <p:spPr>
            <a:xfrm>
              <a:off x="7014209" y="3558540"/>
              <a:ext cx="65722" cy="37238"/>
            </a:xfrm>
            <a:custGeom>
              <a:avLst/>
              <a:gdLst/>
              <a:ahLst/>
              <a:cxnLst/>
              <a:rect l="l" t="t" r="r" b="b"/>
              <a:pathLst>
                <a:path w="65722" h="37238" extrusionOk="0">
                  <a:moveTo>
                    <a:pt x="64770" y="0"/>
                  </a:moveTo>
                  <a:lnTo>
                    <a:pt x="14288" y="952"/>
                  </a:lnTo>
                  <a:cubicBezTo>
                    <a:pt x="6668" y="952"/>
                    <a:pt x="0" y="7620"/>
                    <a:pt x="0" y="15240"/>
                  </a:cubicBezTo>
                  <a:lnTo>
                    <a:pt x="0" y="22860"/>
                  </a:lnTo>
                  <a:cubicBezTo>
                    <a:pt x="0" y="31432"/>
                    <a:pt x="6668" y="38100"/>
                    <a:pt x="15240" y="37147"/>
                  </a:cubicBezTo>
                  <a:lnTo>
                    <a:pt x="65723" y="36195"/>
                  </a:lnTo>
                  <a:lnTo>
                    <a:pt x="65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72"/>
            <p:cNvSpPr/>
            <p:nvPr/>
          </p:nvSpPr>
          <p:spPr>
            <a:xfrm>
              <a:off x="6919912" y="2340292"/>
              <a:ext cx="159067" cy="1037272"/>
            </a:xfrm>
            <a:custGeom>
              <a:avLst/>
              <a:gdLst/>
              <a:ahLst/>
              <a:cxnLst/>
              <a:rect l="l" t="t" r="r" b="b"/>
              <a:pathLst>
                <a:path w="159067" h="1037272" extrusionOk="0">
                  <a:moveTo>
                    <a:pt x="159067" y="1011555"/>
                  </a:moveTo>
                  <a:lnTo>
                    <a:pt x="23813" y="1019175"/>
                  </a:lnTo>
                  <a:lnTo>
                    <a:pt x="23813" y="68580"/>
                  </a:lnTo>
                  <a:lnTo>
                    <a:pt x="159067" y="17145"/>
                  </a:lnTo>
                  <a:lnTo>
                    <a:pt x="159067" y="0"/>
                  </a:lnTo>
                  <a:lnTo>
                    <a:pt x="0" y="61913"/>
                  </a:lnTo>
                  <a:lnTo>
                    <a:pt x="0" y="1037273"/>
                  </a:lnTo>
                  <a:lnTo>
                    <a:pt x="159067" y="10277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72"/>
            <p:cNvSpPr/>
            <p:nvPr/>
          </p:nvSpPr>
          <p:spPr>
            <a:xfrm>
              <a:off x="6919912" y="3793807"/>
              <a:ext cx="159067" cy="1027747"/>
            </a:xfrm>
            <a:custGeom>
              <a:avLst/>
              <a:gdLst/>
              <a:ahLst/>
              <a:cxnLst/>
              <a:rect l="l" t="t" r="r" b="b"/>
              <a:pathLst>
                <a:path w="159067" h="1027747" extrusionOk="0">
                  <a:moveTo>
                    <a:pt x="159067" y="1011555"/>
                  </a:moveTo>
                  <a:lnTo>
                    <a:pt x="23813" y="967740"/>
                  </a:lnTo>
                  <a:lnTo>
                    <a:pt x="23813" y="17145"/>
                  </a:lnTo>
                  <a:lnTo>
                    <a:pt x="159067" y="19050"/>
                  </a:lnTo>
                  <a:lnTo>
                    <a:pt x="159067" y="1905"/>
                  </a:lnTo>
                  <a:lnTo>
                    <a:pt x="0" y="0"/>
                  </a:lnTo>
                  <a:lnTo>
                    <a:pt x="0" y="975360"/>
                  </a:lnTo>
                  <a:lnTo>
                    <a:pt x="159067" y="10277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8" name="Google Shape;2058;p72"/>
          <p:cNvGrpSpPr/>
          <p:nvPr/>
        </p:nvGrpSpPr>
        <p:grpSpPr>
          <a:xfrm flipH="1">
            <a:off x="1172097" y="2044934"/>
            <a:ext cx="1135537" cy="2283180"/>
            <a:chOff x="5791200" y="2649854"/>
            <a:chExt cx="982979" cy="1976437"/>
          </a:xfrm>
        </p:grpSpPr>
        <p:sp>
          <p:nvSpPr>
            <p:cNvPr id="2059" name="Google Shape;2059;p72"/>
            <p:cNvSpPr/>
            <p:nvPr/>
          </p:nvSpPr>
          <p:spPr>
            <a:xfrm>
              <a:off x="5893117" y="2662237"/>
              <a:ext cx="880110" cy="1911667"/>
            </a:xfrm>
            <a:custGeom>
              <a:avLst/>
              <a:gdLst/>
              <a:ahLst/>
              <a:cxnLst/>
              <a:rect l="l" t="t" r="r" b="b"/>
              <a:pathLst>
                <a:path w="880110" h="1911667" extrusionOk="0">
                  <a:moveTo>
                    <a:pt x="0" y="0"/>
                  </a:moveTo>
                  <a:lnTo>
                    <a:pt x="0" y="1911668"/>
                  </a:lnTo>
                  <a:lnTo>
                    <a:pt x="48578" y="1911668"/>
                  </a:lnTo>
                  <a:lnTo>
                    <a:pt x="830580" y="1911668"/>
                  </a:lnTo>
                  <a:lnTo>
                    <a:pt x="880110" y="1911668"/>
                  </a:lnTo>
                  <a:lnTo>
                    <a:pt x="880110" y="0"/>
                  </a:lnTo>
                  <a:close/>
                </a:path>
              </a:pathLst>
            </a:custGeom>
            <a:solidFill>
              <a:srgbClr val="F1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72"/>
            <p:cNvSpPr/>
            <p:nvPr/>
          </p:nvSpPr>
          <p:spPr>
            <a:xfrm>
              <a:off x="5893117" y="2662237"/>
              <a:ext cx="881062" cy="1911667"/>
            </a:xfrm>
            <a:custGeom>
              <a:avLst/>
              <a:gdLst/>
              <a:ahLst/>
              <a:cxnLst/>
              <a:rect l="l" t="t" r="r" b="b"/>
              <a:pathLst>
                <a:path w="881062" h="1911667" extrusionOk="0">
                  <a:moveTo>
                    <a:pt x="0" y="0"/>
                  </a:moveTo>
                  <a:lnTo>
                    <a:pt x="0" y="1911668"/>
                  </a:lnTo>
                  <a:lnTo>
                    <a:pt x="49530" y="1911668"/>
                  </a:lnTo>
                  <a:lnTo>
                    <a:pt x="49530" y="49530"/>
                  </a:lnTo>
                  <a:lnTo>
                    <a:pt x="831533" y="49530"/>
                  </a:lnTo>
                  <a:lnTo>
                    <a:pt x="831533" y="1911668"/>
                  </a:lnTo>
                  <a:lnTo>
                    <a:pt x="881063" y="1911668"/>
                  </a:lnTo>
                  <a:lnTo>
                    <a:pt x="881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1" name="Google Shape;2061;p72"/>
            <p:cNvGrpSpPr/>
            <p:nvPr/>
          </p:nvGrpSpPr>
          <p:grpSpPr>
            <a:xfrm>
              <a:off x="5791200" y="2649854"/>
              <a:ext cx="149542" cy="1976437"/>
              <a:chOff x="5791200" y="2649854"/>
              <a:chExt cx="149542" cy="1976437"/>
            </a:xfrm>
          </p:grpSpPr>
          <p:sp>
            <p:nvSpPr>
              <p:cNvPr id="2062" name="Google Shape;2062;p72"/>
              <p:cNvSpPr/>
              <p:nvPr/>
            </p:nvSpPr>
            <p:spPr>
              <a:xfrm>
                <a:off x="5791200" y="2649854"/>
                <a:ext cx="149542" cy="1976437"/>
              </a:xfrm>
              <a:custGeom>
                <a:avLst/>
                <a:gdLst/>
                <a:ahLst/>
                <a:cxnLst/>
                <a:rect l="l" t="t" r="r" b="b"/>
                <a:pathLst>
                  <a:path w="149542" h="1976437" extrusionOk="0">
                    <a:moveTo>
                      <a:pt x="0" y="0"/>
                    </a:moveTo>
                    <a:lnTo>
                      <a:pt x="149542" y="64770"/>
                    </a:lnTo>
                    <a:lnTo>
                      <a:pt x="149542" y="1921193"/>
                    </a:lnTo>
                    <a:lnTo>
                      <a:pt x="0" y="197643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72"/>
              <p:cNvSpPr/>
              <p:nvPr/>
            </p:nvSpPr>
            <p:spPr>
              <a:xfrm>
                <a:off x="5796914" y="3023234"/>
                <a:ext cx="35242" cy="60960"/>
              </a:xfrm>
              <a:custGeom>
                <a:avLst/>
                <a:gdLst/>
                <a:ahLst/>
                <a:cxnLst/>
                <a:rect l="l" t="t" r="r" b="b"/>
                <a:pathLst>
                  <a:path w="35242" h="60960" extrusionOk="0">
                    <a:moveTo>
                      <a:pt x="0" y="30480"/>
                    </a:moveTo>
                    <a:cubicBezTo>
                      <a:pt x="0" y="47625"/>
                      <a:pt x="7620" y="60960"/>
                      <a:pt x="18098" y="60960"/>
                    </a:cubicBezTo>
                    <a:cubicBezTo>
                      <a:pt x="27623" y="60960"/>
                      <a:pt x="35243" y="47625"/>
                      <a:pt x="35243" y="30480"/>
                    </a:cubicBezTo>
                    <a:cubicBezTo>
                      <a:pt x="35243" y="13335"/>
                      <a:pt x="27623" y="0"/>
                      <a:pt x="18098" y="0"/>
                    </a:cubicBezTo>
                    <a:cubicBezTo>
                      <a:pt x="7620" y="0"/>
                      <a:pt x="0" y="13335"/>
                      <a:pt x="0" y="304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72"/>
              <p:cNvSpPr/>
              <p:nvPr/>
            </p:nvSpPr>
            <p:spPr>
              <a:xfrm>
                <a:off x="5791200" y="3622357"/>
                <a:ext cx="46672" cy="27622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27622" extrusionOk="0">
                    <a:moveTo>
                      <a:pt x="0" y="0"/>
                    </a:moveTo>
                    <a:lnTo>
                      <a:pt x="36195" y="952"/>
                    </a:lnTo>
                    <a:cubicBezTo>
                      <a:pt x="41910" y="952"/>
                      <a:pt x="46673" y="5715"/>
                      <a:pt x="46673" y="11430"/>
                    </a:cubicBezTo>
                    <a:lnTo>
                      <a:pt x="46673" y="17145"/>
                    </a:lnTo>
                    <a:cubicBezTo>
                      <a:pt x="46673" y="22860"/>
                      <a:pt x="41910" y="27622"/>
                      <a:pt x="36195" y="27622"/>
                    </a:cubicBezTo>
                    <a:lnTo>
                      <a:pt x="0" y="26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72"/>
              <p:cNvSpPr/>
              <p:nvPr/>
            </p:nvSpPr>
            <p:spPr>
              <a:xfrm>
                <a:off x="5791200" y="2741295"/>
                <a:ext cx="114300" cy="749617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749617" extrusionOk="0">
                    <a:moveTo>
                      <a:pt x="0" y="731520"/>
                    </a:moveTo>
                    <a:lnTo>
                      <a:pt x="98108" y="737235"/>
                    </a:lnTo>
                    <a:lnTo>
                      <a:pt x="98108" y="49530"/>
                    </a:lnTo>
                    <a:lnTo>
                      <a:pt x="0" y="12383"/>
                    </a:lnTo>
                    <a:lnTo>
                      <a:pt x="0" y="0"/>
                    </a:lnTo>
                    <a:lnTo>
                      <a:pt x="114300" y="44767"/>
                    </a:lnTo>
                    <a:lnTo>
                      <a:pt x="114300" y="749618"/>
                    </a:lnTo>
                    <a:lnTo>
                      <a:pt x="0" y="7429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72"/>
              <p:cNvSpPr/>
              <p:nvPr/>
            </p:nvSpPr>
            <p:spPr>
              <a:xfrm>
                <a:off x="5791200" y="3791902"/>
                <a:ext cx="114300" cy="743902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743902" extrusionOk="0">
                    <a:moveTo>
                      <a:pt x="0" y="731520"/>
                    </a:moveTo>
                    <a:lnTo>
                      <a:pt x="98108" y="700088"/>
                    </a:lnTo>
                    <a:lnTo>
                      <a:pt x="98108" y="12382"/>
                    </a:lnTo>
                    <a:lnTo>
                      <a:pt x="0" y="13335"/>
                    </a:lnTo>
                    <a:lnTo>
                      <a:pt x="0" y="1905"/>
                    </a:lnTo>
                    <a:lnTo>
                      <a:pt x="114300" y="0"/>
                    </a:lnTo>
                    <a:lnTo>
                      <a:pt x="114300" y="705803"/>
                    </a:lnTo>
                    <a:lnTo>
                      <a:pt x="0" y="7439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67" name="Google Shape;2067;p72"/>
          <p:cNvSpPr/>
          <p:nvPr/>
        </p:nvSpPr>
        <p:spPr>
          <a:xfrm flipH="1">
            <a:off x="1225475" y="4126075"/>
            <a:ext cx="907200" cy="26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72"/>
          <p:cNvSpPr/>
          <p:nvPr/>
        </p:nvSpPr>
        <p:spPr>
          <a:xfrm flipH="1">
            <a:off x="713586" y="743100"/>
            <a:ext cx="1873534" cy="4069408"/>
          </a:xfrm>
          <a:custGeom>
            <a:avLst/>
            <a:gdLst/>
            <a:ahLst/>
            <a:cxnLst/>
            <a:rect l="l" t="t" r="r" b="b"/>
            <a:pathLst>
              <a:path w="1622107" h="3523297" extrusionOk="0">
                <a:moveTo>
                  <a:pt x="0" y="0"/>
                </a:moveTo>
                <a:lnTo>
                  <a:pt x="0" y="3523298"/>
                </a:lnTo>
                <a:lnTo>
                  <a:pt x="90488" y="3523298"/>
                </a:lnTo>
                <a:lnTo>
                  <a:pt x="90488" y="90487"/>
                </a:lnTo>
                <a:lnTo>
                  <a:pt x="1531620" y="90487"/>
                </a:lnTo>
                <a:lnTo>
                  <a:pt x="1531620" y="3523298"/>
                </a:lnTo>
                <a:lnTo>
                  <a:pt x="1622108" y="3523298"/>
                </a:lnTo>
                <a:lnTo>
                  <a:pt x="162210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9" name="Google Shape;2069;p72"/>
          <p:cNvGrpSpPr/>
          <p:nvPr/>
        </p:nvGrpSpPr>
        <p:grpSpPr>
          <a:xfrm flipH="1">
            <a:off x="2484788" y="580250"/>
            <a:ext cx="714112" cy="4462932"/>
            <a:chOff x="5019675" y="1495423"/>
            <a:chExt cx="618172" cy="3863342"/>
          </a:xfrm>
        </p:grpSpPr>
        <p:sp>
          <p:nvSpPr>
            <p:cNvPr id="2070" name="Google Shape;2070;p72"/>
            <p:cNvSpPr/>
            <p:nvPr/>
          </p:nvSpPr>
          <p:spPr>
            <a:xfrm>
              <a:off x="5086350" y="1495425"/>
              <a:ext cx="551497" cy="3863340"/>
            </a:xfrm>
            <a:custGeom>
              <a:avLst/>
              <a:gdLst/>
              <a:ahLst/>
              <a:cxnLst/>
              <a:rect l="l" t="t" r="r" b="b"/>
              <a:pathLst>
                <a:path w="551497" h="3863340" extrusionOk="0">
                  <a:moveTo>
                    <a:pt x="0" y="0"/>
                  </a:moveTo>
                  <a:lnTo>
                    <a:pt x="551498" y="237173"/>
                  </a:lnTo>
                  <a:lnTo>
                    <a:pt x="551498" y="3659505"/>
                  </a:lnTo>
                  <a:lnTo>
                    <a:pt x="0" y="38633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72"/>
            <p:cNvSpPr/>
            <p:nvPr/>
          </p:nvSpPr>
          <p:spPr>
            <a:xfrm>
              <a:off x="5019675" y="1495423"/>
              <a:ext cx="69175" cy="3863340"/>
            </a:xfrm>
            <a:custGeom>
              <a:avLst/>
              <a:gdLst/>
              <a:ahLst/>
              <a:cxnLst/>
              <a:rect l="l" t="t" r="r" b="b"/>
              <a:pathLst>
                <a:path w="66675" h="3863340" extrusionOk="0">
                  <a:moveTo>
                    <a:pt x="0" y="0"/>
                  </a:moveTo>
                  <a:lnTo>
                    <a:pt x="66675" y="0"/>
                  </a:lnTo>
                  <a:lnTo>
                    <a:pt x="66675" y="3863340"/>
                  </a:lnTo>
                  <a:lnTo>
                    <a:pt x="0" y="38633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2" name="Google Shape;2072;p72"/>
            <p:cNvGrpSpPr/>
            <p:nvPr/>
          </p:nvGrpSpPr>
          <p:grpSpPr>
            <a:xfrm>
              <a:off x="5185409" y="1712594"/>
              <a:ext cx="387667" cy="3434715"/>
              <a:chOff x="5185409" y="1712594"/>
              <a:chExt cx="387667" cy="3434715"/>
            </a:xfrm>
          </p:grpSpPr>
          <p:sp>
            <p:nvSpPr>
              <p:cNvPr id="2073" name="Google Shape;2073;p72"/>
              <p:cNvSpPr/>
              <p:nvPr/>
            </p:nvSpPr>
            <p:spPr>
              <a:xfrm>
                <a:off x="5186362" y="1712594"/>
                <a:ext cx="386714" cy="1451609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1451609" extrusionOk="0">
                    <a:moveTo>
                      <a:pt x="0" y="1427798"/>
                    </a:moveTo>
                    <a:lnTo>
                      <a:pt x="386715" y="1451610"/>
                    </a:lnTo>
                    <a:lnTo>
                      <a:pt x="386715" y="151448"/>
                    </a:lnTo>
                    <a:lnTo>
                      <a:pt x="0" y="0"/>
                    </a:lnTo>
                    <a:lnTo>
                      <a:pt x="0" y="1427798"/>
                    </a:lnTo>
                    <a:close/>
                    <a:moveTo>
                      <a:pt x="355283" y="1427798"/>
                    </a:moveTo>
                    <a:lnTo>
                      <a:pt x="30480" y="1408748"/>
                    </a:lnTo>
                    <a:lnTo>
                      <a:pt x="30480" y="35243"/>
                    </a:lnTo>
                    <a:lnTo>
                      <a:pt x="355283" y="160973"/>
                    </a:lnTo>
                    <a:lnTo>
                      <a:pt x="355283" y="14277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72"/>
              <p:cNvSpPr/>
              <p:nvPr/>
            </p:nvSpPr>
            <p:spPr>
              <a:xfrm>
                <a:off x="5185409" y="3718559"/>
                <a:ext cx="386715" cy="1428750"/>
              </a:xfrm>
              <a:custGeom>
                <a:avLst/>
                <a:gdLst/>
                <a:ahLst/>
                <a:cxnLst/>
                <a:rect l="l" t="t" r="r" b="b"/>
                <a:pathLst>
                  <a:path w="386715" h="1428750" extrusionOk="0">
                    <a:moveTo>
                      <a:pt x="953" y="1428750"/>
                    </a:moveTo>
                    <a:lnTo>
                      <a:pt x="386715" y="1300163"/>
                    </a:lnTo>
                    <a:lnTo>
                      <a:pt x="386715" y="0"/>
                    </a:lnTo>
                    <a:lnTo>
                      <a:pt x="0" y="4763"/>
                    </a:lnTo>
                    <a:lnTo>
                      <a:pt x="0" y="1428750"/>
                    </a:lnTo>
                    <a:close/>
                    <a:moveTo>
                      <a:pt x="356235" y="1289685"/>
                    </a:moveTo>
                    <a:lnTo>
                      <a:pt x="31433" y="1396365"/>
                    </a:lnTo>
                    <a:lnTo>
                      <a:pt x="31433" y="26670"/>
                    </a:lnTo>
                    <a:lnTo>
                      <a:pt x="356235" y="21908"/>
                    </a:lnTo>
                    <a:lnTo>
                      <a:pt x="356235" y="12896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5" name="Google Shape;2075;p72"/>
            <p:cNvSpPr/>
            <p:nvPr/>
          </p:nvSpPr>
          <p:spPr>
            <a:xfrm>
              <a:off x="5371147" y="2300287"/>
              <a:ext cx="64769" cy="114300"/>
            </a:xfrm>
            <a:custGeom>
              <a:avLst/>
              <a:gdLst/>
              <a:ahLst/>
              <a:cxnLst/>
              <a:rect l="l" t="t" r="r" b="b"/>
              <a:pathLst>
                <a:path w="64769" h="114300" extrusionOk="0">
                  <a:moveTo>
                    <a:pt x="0" y="57150"/>
                  </a:moveTo>
                  <a:cubicBezTo>
                    <a:pt x="0" y="88583"/>
                    <a:pt x="14288" y="114300"/>
                    <a:pt x="32385" y="114300"/>
                  </a:cubicBezTo>
                  <a:cubicBezTo>
                    <a:pt x="50482" y="114300"/>
                    <a:pt x="64770" y="88583"/>
                    <a:pt x="64770" y="57150"/>
                  </a:cubicBezTo>
                  <a:cubicBezTo>
                    <a:pt x="64770" y="25717"/>
                    <a:pt x="50482" y="0"/>
                    <a:pt x="32385" y="0"/>
                  </a:cubicBezTo>
                  <a:cubicBezTo>
                    <a:pt x="15240" y="952"/>
                    <a:pt x="0" y="26670"/>
                    <a:pt x="0" y="571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6" name="Google Shape;2076;p72"/>
            <p:cNvGrpSpPr/>
            <p:nvPr/>
          </p:nvGrpSpPr>
          <p:grpSpPr>
            <a:xfrm>
              <a:off x="5141595" y="3287638"/>
              <a:ext cx="306704" cy="373839"/>
              <a:chOff x="5141595" y="3287638"/>
              <a:chExt cx="306704" cy="373839"/>
            </a:xfrm>
          </p:grpSpPr>
          <p:sp>
            <p:nvSpPr>
              <p:cNvPr id="2077" name="Google Shape;2077;p72"/>
              <p:cNvSpPr/>
              <p:nvPr/>
            </p:nvSpPr>
            <p:spPr>
              <a:xfrm>
                <a:off x="5141595" y="3287638"/>
                <a:ext cx="139064" cy="373839"/>
              </a:xfrm>
              <a:custGeom>
                <a:avLst/>
                <a:gdLst/>
                <a:ahLst/>
                <a:cxnLst/>
                <a:rect l="l" t="t" r="r" b="b"/>
                <a:pathLst>
                  <a:path w="139064" h="373839" extrusionOk="0">
                    <a:moveTo>
                      <a:pt x="74295" y="1344"/>
                    </a:moveTo>
                    <a:lnTo>
                      <a:pt x="95250" y="5154"/>
                    </a:lnTo>
                    <a:cubicBezTo>
                      <a:pt x="120968" y="9916"/>
                      <a:pt x="139065" y="25156"/>
                      <a:pt x="139065" y="43254"/>
                    </a:cubicBezTo>
                    <a:lnTo>
                      <a:pt x="139065" y="331861"/>
                    </a:lnTo>
                    <a:cubicBezTo>
                      <a:pt x="139065" y="349959"/>
                      <a:pt x="120015" y="366151"/>
                      <a:pt x="93345" y="369961"/>
                    </a:cubicBezTo>
                    <a:lnTo>
                      <a:pt x="72390" y="372819"/>
                    </a:lnTo>
                    <a:cubicBezTo>
                      <a:pt x="35243" y="378534"/>
                      <a:pt x="0" y="359484"/>
                      <a:pt x="0" y="334719"/>
                    </a:cubicBezTo>
                    <a:lnTo>
                      <a:pt x="0" y="38491"/>
                    </a:lnTo>
                    <a:cubicBezTo>
                      <a:pt x="952" y="13726"/>
                      <a:pt x="37148" y="-5324"/>
                      <a:pt x="74295" y="13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72"/>
              <p:cNvSpPr/>
              <p:nvPr/>
            </p:nvSpPr>
            <p:spPr>
              <a:xfrm>
                <a:off x="5183462" y="3350602"/>
                <a:ext cx="58144" cy="157748"/>
              </a:xfrm>
              <a:custGeom>
                <a:avLst/>
                <a:gdLst/>
                <a:ahLst/>
                <a:cxnLst/>
                <a:rect l="l" t="t" r="r" b="b"/>
                <a:pathLst>
                  <a:path w="58144" h="157748" extrusionOk="0">
                    <a:moveTo>
                      <a:pt x="30522" y="293"/>
                    </a:moveTo>
                    <a:lnTo>
                      <a:pt x="39095" y="2198"/>
                    </a:lnTo>
                    <a:cubicBezTo>
                      <a:pt x="50525" y="4103"/>
                      <a:pt x="58145" y="10770"/>
                      <a:pt x="58145" y="18390"/>
                    </a:cubicBezTo>
                    <a:lnTo>
                      <a:pt x="58145" y="140310"/>
                    </a:lnTo>
                    <a:cubicBezTo>
                      <a:pt x="58145" y="147930"/>
                      <a:pt x="50525" y="154598"/>
                      <a:pt x="39095" y="156503"/>
                    </a:cubicBezTo>
                    <a:lnTo>
                      <a:pt x="30522" y="157455"/>
                    </a:lnTo>
                    <a:cubicBezTo>
                      <a:pt x="15282" y="159360"/>
                      <a:pt x="42" y="151740"/>
                      <a:pt x="42" y="141263"/>
                    </a:cubicBezTo>
                    <a:lnTo>
                      <a:pt x="42" y="16485"/>
                    </a:lnTo>
                    <a:cubicBezTo>
                      <a:pt x="-910" y="6008"/>
                      <a:pt x="14330" y="-1612"/>
                      <a:pt x="30522" y="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72"/>
              <p:cNvSpPr/>
              <p:nvPr/>
            </p:nvSpPr>
            <p:spPr>
              <a:xfrm>
                <a:off x="5203507" y="3566931"/>
                <a:ext cx="23812" cy="65133"/>
              </a:xfrm>
              <a:custGeom>
                <a:avLst/>
                <a:gdLst/>
                <a:ahLst/>
                <a:cxnLst/>
                <a:rect l="l" t="t" r="r" b="b"/>
                <a:pathLst>
                  <a:path w="23812" h="65133" extrusionOk="0">
                    <a:moveTo>
                      <a:pt x="12383" y="181"/>
                    </a:moveTo>
                    <a:lnTo>
                      <a:pt x="16193" y="1133"/>
                    </a:lnTo>
                    <a:cubicBezTo>
                      <a:pt x="20955" y="2085"/>
                      <a:pt x="23813" y="4943"/>
                      <a:pt x="23813" y="7801"/>
                    </a:cubicBezTo>
                    <a:lnTo>
                      <a:pt x="23813" y="57331"/>
                    </a:lnTo>
                    <a:cubicBezTo>
                      <a:pt x="23813" y="60188"/>
                      <a:pt x="20955" y="63046"/>
                      <a:pt x="16193" y="63998"/>
                    </a:cubicBezTo>
                    <a:lnTo>
                      <a:pt x="12383" y="64951"/>
                    </a:lnTo>
                    <a:cubicBezTo>
                      <a:pt x="5715" y="65903"/>
                      <a:pt x="0" y="63046"/>
                      <a:pt x="0" y="58283"/>
                    </a:cubicBezTo>
                    <a:lnTo>
                      <a:pt x="0" y="7801"/>
                    </a:lnTo>
                    <a:cubicBezTo>
                      <a:pt x="0" y="2085"/>
                      <a:pt x="5715" y="-772"/>
                      <a:pt x="12383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72"/>
              <p:cNvSpPr/>
              <p:nvPr/>
            </p:nvSpPr>
            <p:spPr>
              <a:xfrm>
                <a:off x="5211127" y="3403282"/>
                <a:ext cx="237172" cy="53339"/>
              </a:xfrm>
              <a:custGeom>
                <a:avLst/>
                <a:gdLst/>
                <a:ahLst/>
                <a:cxnLst/>
                <a:rect l="l" t="t" r="r" b="b"/>
                <a:pathLst>
                  <a:path w="237172" h="53339" extrusionOk="0">
                    <a:moveTo>
                      <a:pt x="218123" y="2858"/>
                    </a:moveTo>
                    <a:lnTo>
                      <a:pt x="20003" y="0"/>
                    </a:lnTo>
                    <a:cubicBezTo>
                      <a:pt x="9525" y="0"/>
                      <a:pt x="0" y="8572"/>
                      <a:pt x="0" y="20002"/>
                    </a:cubicBezTo>
                    <a:lnTo>
                      <a:pt x="0" y="30480"/>
                    </a:lnTo>
                    <a:cubicBezTo>
                      <a:pt x="0" y="40958"/>
                      <a:pt x="8572" y="49530"/>
                      <a:pt x="19050" y="50483"/>
                    </a:cubicBezTo>
                    <a:lnTo>
                      <a:pt x="217170" y="53340"/>
                    </a:lnTo>
                    <a:cubicBezTo>
                      <a:pt x="227648" y="53340"/>
                      <a:pt x="237173" y="44767"/>
                      <a:pt x="237173" y="33338"/>
                    </a:cubicBezTo>
                    <a:lnTo>
                      <a:pt x="237173" y="22860"/>
                    </a:lnTo>
                    <a:cubicBezTo>
                      <a:pt x="237173" y="12383"/>
                      <a:pt x="228600" y="2858"/>
                      <a:pt x="218123" y="28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81" name="Google Shape;2081;p72"/>
          <p:cNvGrpSpPr/>
          <p:nvPr/>
        </p:nvGrpSpPr>
        <p:grpSpPr>
          <a:xfrm>
            <a:off x="1399970" y="2388849"/>
            <a:ext cx="540022" cy="1878349"/>
            <a:chOff x="5499694" y="1352667"/>
            <a:chExt cx="1194475" cy="4154720"/>
          </a:xfrm>
        </p:grpSpPr>
        <p:sp>
          <p:nvSpPr>
            <p:cNvPr id="2082" name="Google Shape;2082;p72"/>
            <p:cNvSpPr/>
            <p:nvPr/>
          </p:nvSpPr>
          <p:spPr>
            <a:xfrm>
              <a:off x="5499694" y="1352667"/>
              <a:ext cx="1194475" cy="4154720"/>
            </a:xfrm>
            <a:custGeom>
              <a:avLst/>
              <a:gdLst/>
              <a:ahLst/>
              <a:cxnLst/>
              <a:rect l="l" t="t" r="r" b="b"/>
              <a:pathLst>
                <a:path w="1194475" h="4154720" extrusionOk="0">
                  <a:moveTo>
                    <a:pt x="1194475" y="2140150"/>
                  </a:moveTo>
                  <a:cubicBezTo>
                    <a:pt x="1194475" y="2140150"/>
                    <a:pt x="1182093" y="1978225"/>
                    <a:pt x="1181140" y="1951555"/>
                  </a:cubicBezTo>
                  <a:cubicBezTo>
                    <a:pt x="1180188" y="1924885"/>
                    <a:pt x="1170663" y="1541980"/>
                    <a:pt x="1161138" y="1474352"/>
                  </a:cubicBezTo>
                  <a:cubicBezTo>
                    <a:pt x="1151613" y="1406725"/>
                    <a:pt x="1157328" y="1094305"/>
                    <a:pt x="1151613" y="1035250"/>
                  </a:cubicBezTo>
                  <a:cubicBezTo>
                    <a:pt x="1145898" y="976195"/>
                    <a:pt x="1105893" y="764740"/>
                    <a:pt x="1098273" y="731402"/>
                  </a:cubicBezTo>
                  <a:cubicBezTo>
                    <a:pt x="1090653" y="698065"/>
                    <a:pt x="1101130" y="666632"/>
                    <a:pt x="1070650" y="659965"/>
                  </a:cubicBezTo>
                  <a:cubicBezTo>
                    <a:pt x="1040170" y="653297"/>
                    <a:pt x="1009690" y="663775"/>
                    <a:pt x="994450" y="660917"/>
                  </a:cubicBezTo>
                  <a:cubicBezTo>
                    <a:pt x="979210" y="658060"/>
                    <a:pt x="882055" y="648535"/>
                    <a:pt x="856338" y="634247"/>
                  </a:cubicBezTo>
                  <a:cubicBezTo>
                    <a:pt x="830620" y="619960"/>
                    <a:pt x="796330" y="601862"/>
                    <a:pt x="789663" y="579955"/>
                  </a:cubicBezTo>
                  <a:cubicBezTo>
                    <a:pt x="782995" y="558047"/>
                    <a:pt x="769660" y="558047"/>
                    <a:pt x="769660" y="558047"/>
                  </a:cubicBezTo>
                  <a:lnTo>
                    <a:pt x="770613" y="483752"/>
                  </a:lnTo>
                  <a:cubicBezTo>
                    <a:pt x="770613" y="483752"/>
                    <a:pt x="806808" y="430412"/>
                    <a:pt x="804903" y="392312"/>
                  </a:cubicBezTo>
                  <a:cubicBezTo>
                    <a:pt x="804903" y="392312"/>
                    <a:pt x="823000" y="393265"/>
                    <a:pt x="833478" y="378977"/>
                  </a:cubicBezTo>
                  <a:cubicBezTo>
                    <a:pt x="843955" y="364690"/>
                    <a:pt x="856338" y="333257"/>
                    <a:pt x="857290" y="299920"/>
                  </a:cubicBezTo>
                  <a:cubicBezTo>
                    <a:pt x="858243" y="266582"/>
                    <a:pt x="866815" y="256105"/>
                    <a:pt x="844908" y="262772"/>
                  </a:cubicBezTo>
                  <a:cubicBezTo>
                    <a:pt x="844908" y="262772"/>
                    <a:pt x="849670" y="195145"/>
                    <a:pt x="845860" y="157997"/>
                  </a:cubicBezTo>
                  <a:cubicBezTo>
                    <a:pt x="842050" y="120850"/>
                    <a:pt x="810618" y="58937"/>
                    <a:pt x="759183" y="24647"/>
                  </a:cubicBezTo>
                  <a:cubicBezTo>
                    <a:pt x="707748" y="-9643"/>
                    <a:pt x="637263" y="-4880"/>
                    <a:pt x="586780" y="18932"/>
                  </a:cubicBezTo>
                  <a:cubicBezTo>
                    <a:pt x="536298" y="42745"/>
                    <a:pt x="472480" y="121802"/>
                    <a:pt x="477243" y="253247"/>
                  </a:cubicBezTo>
                  <a:cubicBezTo>
                    <a:pt x="477243" y="253247"/>
                    <a:pt x="459145" y="247532"/>
                    <a:pt x="462003" y="282775"/>
                  </a:cubicBezTo>
                  <a:cubicBezTo>
                    <a:pt x="464860" y="318017"/>
                    <a:pt x="467718" y="333257"/>
                    <a:pt x="471528" y="347545"/>
                  </a:cubicBezTo>
                  <a:cubicBezTo>
                    <a:pt x="475338" y="361832"/>
                    <a:pt x="494388" y="388502"/>
                    <a:pt x="510580" y="375167"/>
                  </a:cubicBezTo>
                  <a:cubicBezTo>
                    <a:pt x="510580" y="375167"/>
                    <a:pt x="511533" y="411362"/>
                    <a:pt x="518200" y="425650"/>
                  </a:cubicBezTo>
                  <a:cubicBezTo>
                    <a:pt x="523915" y="439937"/>
                    <a:pt x="550585" y="477085"/>
                    <a:pt x="550585" y="477085"/>
                  </a:cubicBezTo>
                  <a:lnTo>
                    <a:pt x="549633" y="558047"/>
                  </a:lnTo>
                  <a:cubicBezTo>
                    <a:pt x="549633" y="558047"/>
                    <a:pt x="534393" y="559000"/>
                    <a:pt x="526773" y="578050"/>
                  </a:cubicBezTo>
                  <a:cubicBezTo>
                    <a:pt x="520105" y="597100"/>
                    <a:pt x="499150" y="612340"/>
                    <a:pt x="474385" y="621865"/>
                  </a:cubicBezTo>
                  <a:cubicBezTo>
                    <a:pt x="449620" y="631390"/>
                    <a:pt x="341035" y="656155"/>
                    <a:pt x="306745" y="655202"/>
                  </a:cubicBezTo>
                  <a:cubicBezTo>
                    <a:pt x="272455" y="654250"/>
                    <a:pt x="240070" y="655202"/>
                    <a:pt x="232450" y="697112"/>
                  </a:cubicBezTo>
                  <a:cubicBezTo>
                    <a:pt x="224830" y="739022"/>
                    <a:pt x="175300" y="1047632"/>
                    <a:pt x="167680" y="1180982"/>
                  </a:cubicBezTo>
                  <a:cubicBezTo>
                    <a:pt x="160060" y="1314332"/>
                    <a:pt x="163870" y="1422917"/>
                    <a:pt x="152440" y="1484830"/>
                  </a:cubicBezTo>
                  <a:cubicBezTo>
                    <a:pt x="141010" y="1546742"/>
                    <a:pt x="118150" y="1750577"/>
                    <a:pt x="121008" y="1849637"/>
                  </a:cubicBezTo>
                  <a:cubicBezTo>
                    <a:pt x="123865" y="1948698"/>
                    <a:pt x="113388" y="2116337"/>
                    <a:pt x="113388" y="2116337"/>
                  </a:cubicBezTo>
                  <a:lnTo>
                    <a:pt x="128628" y="2126815"/>
                  </a:lnTo>
                  <a:cubicBezTo>
                    <a:pt x="128628" y="2126815"/>
                    <a:pt x="121008" y="2180155"/>
                    <a:pt x="119103" y="2210635"/>
                  </a:cubicBezTo>
                  <a:cubicBezTo>
                    <a:pt x="119103" y="2210635"/>
                    <a:pt x="49570" y="2174440"/>
                    <a:pt x="32425" y="2168725"/>
                  </a:cubicBezTo>
                  <a:cubicBezTo>
                    <a:pt x="15280" y="2163010"/>
                    <a:pt x="-912" y="2168725"/>
                    <a:pt x="40" y="2193490"/>
                  </a:cubicBezTo>
                  <a:cubicBezTo>
                    <a:pt x="993" y="2218255"/>
                    <a:pt x="2898" y="2606875"/>
                    <a:pt x="2898" y="2627830"/>
                  </a:cubicBezTo>
                  <a:cubicBezTo>
                    <a:pt x="2898" y="2648785"/>
                    <a:pt x="5755" y="2665930"/>
                    <a:pt x="44808" y="2683075"/>
                  </a:cubicBezTo>
                  <a:cubicBezTo>
                    <a:pt x="83860" y="2700220"/>
                    <a:pt x="320080" y="2828808"/>
                    <a:pt x="320080" y="2828808"/>
                  </a:cubicBezTo>
                  <a:cubicBezTo>
                    <a:pt x="320080" y="2828808"/>
                    <a:pt x="327700" y="3046930"/>
                    <a:pt x="329605" y="3110748"/>
                  </a:cubicBezTo>
                  <a:cubicBezTo>
                    <a:pt x="331510" y="3174565"/>
                    <a:pt x="348655" y="3458410"/>
                    <a:pt x="349608" y="3462220"/>
                  </a:cubicBezTo>
                  <a:cubicBezTo>
                    <a:pt x="350560" y="3466030"/>
                    <a:pt x="382945" y="3499367"/>
                    <a:pt x="403900" y="3505083"/>
                  </a:cubicBezTo>
                  <a:cubicBezTo>
                    <a:pt x="403900" y="3505083"/>
                    <a:pt x="427713" y="3604142"/>
                    <a:pt x="429618" y="3627955"/>
                  </a:cubicBezTo>
                  <a:cubicBezTo>
                    <a:pt x="431523" y="3651767"/>
                    <a:pt x="412473" y="3685105"/>
                    <a:pt x="416283" y="3708917"/>
                  </a:cubicBezTo>
                  <a:cubicBezTo>
                    <a:pt x="420093" y="3732730"/>
                    <a:pt x="429618" y="3761305"/>
                    <a:pt x="426760" y="3783213"/>
                  </a:cubicBezTo>
                  <a:cubicBezTo>
                    <a:pt x="423903" y="3805120"/>
                    <a:pt x="397233" y="3879415"/>
                    <a:pt x="398185" y="3914658"/>
                  </a:cubicBezTo>
                  <a:cubicBezTo>
                    <a:pt x="399138" y="3949900"/>
                    <a:pt x="392470" y="4036577"/>
                    <a:pt x="395328" y="4065152"/>
                  </a:cubicBezTo>
                  <a:cubicBezTo>
                    <a:pt x="398185" y="4093727"/>
                    <a:pt x="420093" y="4116588"/>
                    <a:pt x="438190" y="4131827"/>
                  </a:cubicBezTo>
                  <a:cubicBezTo>
                    <a:pt x="456288" y="4147067"/>
                    <a:pt x="462955" y="4153735"/>
                    <a:pt x="474385" y="4154688"/>
                  </a:cubicBezTo>
                  <a:cubicBezTo>
                    <a:pt x="485815" y="4155640"/>
                    <a:pt x="526773" y="4135638"/>
                    <a:pt x="549633" y="4116588"/>
                  </a:cubicBezTo>
                  <a:cubicBezTo>
                    <a:pt x="572493" y="4097538"/>
                    <a:pt x="583923" y="4060390"/>
                    <a:pt x="582970" y="4026100"/>
                  </a:cubicBezTo>
                  <a:cubicBezTo>
                    <a:pt x="582018" y="3991810"/>
                    <a:pt x="568683" y="3920373"/>
                    <a:pt x="572493" y="3894655"/>
                  </a:cubicBezTo>
                  <a:cubicBezTo>
                    <a:pt x="576303" y="3868938"/>
                    <a:pt x="582970" y="3786070"/>
                    <a:pt x="578208" y="3747970"/>
                  </a:cubicBezTo>
                  <a:cubicBezTo>
                    <a:pt x="573445" y="3709870"/>
                    <a:pt x="537250" y="3663198"/>
                    <a:pt x="537250" y="3628908"/>
                  </a:cubicBezTo>
                  <a:cubicBezTo>
                    <a:pt x="537250" y="3594617"/>
                    <a:pt x="533440" y="3505083"/>
                    <a:pt x="533440" y="3505083"/>
                  </a:cubicBezTo>
                  <a:cubicBezTo>
                    <a:pt x="533440" y="3505083"/>
                    <a:pt x="557253" y="3496510"/>
                    <a:pt x="564873" y="3477460"/>
                  </a:cubicBezTo>
                  <a:cubicBezTo>
                    <a:pt x="564873" y="3477460"/>
                    <a:pt x="563920" y="3269815"/>
                    <a:pt x="557253" y="3185995"/>
                  </a:cubicBezTo>
                  <a:cubicBezTo>
                    <a:pt x="550585" y="3102175"/>
                    <a:pt x="556300" y="3008830"/>
                    <a:pt x="554395" y="2956442"/>
                  </a:cubicBezTo>
                  <a:cubicBezTo>
                    <a:pt x="552490" y="2904055"/>
                    <a:pt x="559158" y="2813567"/>
                    <a:pt x="560110" y="2757370"/>
                  </a:cubicBezTo>
                  <a:cubicBezTo>
                    <a:pt x="561063" y="2701173"/>
                    <a:pt x="574398" y="2463048"/>
                    <a:pt x="582970" y="2401135"/>
                  </a:cubicBezTo>
                  <a:cubicBezTo>
                    <a:pt x="591543" y="2339223"/>
                    <a:pt x="624880" y="2150628"/>
                    <a:pt x="640120" y="2112528"/>
                  </a:cubicBezTo>
                  <a:cubicBezTo>
                    <a:pt x="640120" y="2112528"/>
                    <a:pt x="687745" y="2218255"/>
                    <a:pt x="710605" y="2342080"/>
                  </a:cubicBezTo>
                  <a:cubicBezTo>
                    <a:pt x="733465" y="2465905"/>
                    <a:pt x="753468" y="2633545"/>
                    <a:pt x="761088" y="2707840"/>
                  </a:cubicBezTo>
                  <a:cubicBezTo>
                    <a:pt x="768708" y="2782135"/>
                    <a:pt x="793473" y="2970730"/>
                    <a:pt x="797283" y="3034548"/>
                  </a:cubicBezTo>
                  <a:cubicBezTo>
                    <a:pt x="801093" y="3098365"/>
                    <a:pt x="806808" y="3494605"/>
                    <a:pt x="806808" y="3494605"/>
                  </a:cubicBezTo>
                  <a:cubicBezTo>
                    <a:pt x="806808" y="3494605"/>
                    <a:pt x="820143" y="3506988"/>
                    <a:pt x="832525" y="3511750"/>
                  </a:cubicBezTo>
                  <a:cubicBezTo>
                    <a:pt x="832525" y="3511750"/>
                    <a:pt x="834430" y="3581283"/>
                    <a:pt x="836335" y="3605095"/>
                  </a:cubicBezTo>
                  <a:cubicBezTo>
                    <a:pt x="838240" y="3628908"/>
                    <a:pt x="834430" y="3661292"/>
                    <a:pt x="824905" y="3679390"/>
                  </a:cubicBezTo>
                  <a:cubicBezTo>
                    <a:pt x="815380" y="3697488"/>
                    <a:pt x="818238" y="3738445"/>
                    <a:pt x="818238" y="3738445"/>
                  </a:cubicBezTo>
                  <a:cubicBezTo>
                    <a:pt x="818238" y="3738445"/>
                    <a:pt x="803950" y="3746065"/>
                    <a:pt x="802045" y="3766067"/>
                  </a:cubicBezTo>
                  <a:cubicBezTo>
                    <a:pt x="800140" y="3787023"/>
                    <a:pt x="812523" y="3832742"/>
                    <a:pt x="809665" y="3868938"/>
                  </a:cubicBezTo>
                  <a:cubicBezTo>
                    <a:pt x="806808" y="3905133"/>
                    <a:pt x="790615" y="3980380"/>
                    <a:pt x="789663" y="4009908"/>
                  </a:cubicBezTo>
                  <a:cubicBezTo>
                    <a:pt x="788710" y="4040388"/>
                    <a:pt x="786805" y="4071820"/>
                    <a:pt x="788710" y="4079440"/>
                  </a:cubicBezTo>
                  <a:cubicBezTo>
                    <a:pt x="790615" y="4087060"/>
                    <a:pt x="815380" y="4101348"/>
                    <a:pt x="835383" y="4117540"/>
                  </a:cubicBezTo>
                  <a:cubicBezTo>
                    <a:pt x="856338" y="4134685"/>
                    <a:pt x="874435" y="4148020"/>
                    <a:pt x="886818" y="4147067"/>
                  </a:cubicBezTo>
                  <a:cubicBezTo>
                    <a:pt x="899200" y="4146115"/>
                    <a:pt x="942063" y="4124208"/>
                    <a:pt x="954445" y="4111825"/>
                  </a:cubicBezTo>
                  <a:cubicBezTo>
                    <a:pt x="966828" y="4099442"/>
                    <a:pt x="987783" y="4082298"/>
                    <a:pt x="986830" y="4066105"/>
                  </a:cubicBezTo>
                  <a:cubicBezTo>
                    <a:pt x="985878" y="4048960"/>
                    <a:pt x="983973" y="3984190"/>
                    <a:pt x="982068" y="3958473"/>
                  </a:cubicBezTo>
                  <a:cubicBezTo>
                    <a:pt x="980163" y="3931802"/>
                    <a:pt x="978258" y="3885130"/>
                    <a:pt x="975400" y="3862270"/>
                  </a:cubicBezTo>
                  <a:cubicBezTo>
                    <a:pt x="972543" y="3839410"/>
                    <a:pt x="955398" y="3797500"/>
                    <a:pt x="957303" y="3775592"/>
                  </a:cubicBezTo>
                  <a:cubicBezTo>
                    <a:pt x="959208" y="3753685"/>
                    <a:pt x="969685" y="3721300"/>
                    <a:pt x="963970" y="3706060"/>
                  </a:cubicBezTo>
                  <a:cubicBezTo>
                    <a:pt x="958255" y="3689867"/>
                    <a:pt x="955398" y="3572710"/>
                    <a:pt x="963018" y="3517465"/>
                  </a:cubicBezTo>
                  <a:cubicBezTo>
                    <a:pt x="963018" y="3517465"/>
                    <a:pt x="1001118" y="3516513"/>
                    <a:pt x="1013500" y="3502225"/>
                  </a:cubicBezTo>
                  <a:cubicBezTo>
                    <a:pt x="1013500" y="3502225"/>
                    <a:pt x="1022073" y="3214570"/>
                    <a:pt x="1023978" y="3166945"/>
                  </a:cubicBezTo>
                  <a:cubicBezTo>
                    <a:pt x="1025883" y="3119320"/>
                    <a:pt x="1021120" y="2894530"/>
                    <a:pt x="1021120" y="2839285"/>
                  </a:cubicBezTo>
                  <a:cubicBezTo>
                    <a:pt x="1021120" y="2784040"/>
                    <a:pt x="1034455" y="2448760"/>
                    <a:pt x="1034455" y="2448760"/>
                  </a:cubicBezTo>
                  <a:cubicBezTo>
                    <a:pt x="1034455" y="2448760"/>
                    <a:pt x="1073508" y="2421137"/>
                    <a:pt x="1093510" y="2408755"/>
                  </a:cubicBezTo>
                  <a:cubicBezTo>
                    <a:pt x="1113513" y="2396373"/>
                    <a:pt x="1145898" y="2379228"/>
                    <a:pt x="1153518" y="2359225"/>
                  </a:cubicBezTo>
                  <a:cubicBezTo>
                    <a:pt x="1161138" y="2339223"/>
                    <a:pt x="1181140" y="2322078"/>
                    <a:pt x="1183045" y="2305885"/>
                  </a:cubicBezTo>
                  <a:cubicBezTo>
                    <a:pt x="1184950" y="2289692"/>
                    <a:pt x="1183045" y="2176345"/>
                    <a:pt x="1175425" y="2146817"/>
                  </a:cubicBezTo>
                  <a:lnTo>
                    <a:pt x="1194475" y="2140150"/>
                  </a:lnTo>
                  <a:close/>
                  <a:moveTo>
                    <a:pt x="308650" y="1500070"/>
                  </a:moveTo>
                  <a:cubicBezTo>
                    <a:pt x="313413" y="1434348"/>
                    <a:pt x="323890" y="1276232"/>
                    <a:pt x="323890" y="1276232"/>
                  </a:cubicBezTo>
                  <a:cubicBezTo>
                    <a:pt x="323890" y="1276232"/>
                    <a:pt x="339130" y="1300045"/>
                    <a:pt x="339130" y="1375292"/>
                  </a:cubicBezTo>
                  <a:cubicBezTo>
                    <a:pt x="339130" y="1450540"/>
                    <a:pt x="308650" y="1500070"/>
                    <a:pt x="308650" y="1500070"/>
                  </a:cubicBezTo>
                  <a:close/>
                  <a:moveTo>
                    <a:pt x="748705" y="1200985"/>
                  </a:moveTo>
                  <a:cubicBezTo>
                    <a:pt x="743943" y="1281948"/>
                    <a:pt x="725845" y="1373387"/>
                    <a:pt x="731560" y="1454350"/>
                  </a:cubicBezTo>
                  <a:cubicBezTo>
                    <a:pt x="737275" y="1535312"/>
                    <a:pt x="731560" y="1692475"/>
                    <a:pt x="731560" y="1692475"/>
                  </a:cubicBezTo>
                  <a:cubicBezTo>
                    <a:pt x="731560" y="1692475"/>
                    <a:pt x="586780" y="1704857"/>
                    <a:pt x="554395" y="1700095"/>
                  </a:cubicBezTo>
                  <a:cubicBezTo>
                    <a:pt x="554395" y="1700095"/>
                    <a:pt x="558205" y="1625800"/>
                    <a:pt x="566778" y="1591510"/>
                  </a:cubicBezTo>
                  <a:cubicBezTo>
                    <a:pt x="575350" y="1557220"/>
                    <a:pt x="598210" y="1491498"/>
                    <a:pt x="593448" y="1449587"/>
                  </a:cubicBezTo>
                  <a:cubicBezTo>
                    <a:pt x="588685" y="1407677"/>
                    <a:pt x="579160" y="1281948"/>
                    <a:pt x="578208" y="1217177"/>
                  </a:cubicBezTo>
                  <a:cubicBezTo>
                    <a:pt x="577255" y="1152407"/>
                    <a:pt x="561063" y="855227"/>
                    <a:pt x="548680" y="812365"/>
                  </a:cubicBezTo>
                  <a:cubicBezTo>
                    <a:pt x="547728" y="808555"/>
                    <a:pt x="606783" y="972385"/>
                    <a:pt x="660123" y="1024772"/>
                  </a:cubicBezTo>
                  <a:cubicBezTo>
                    <a:pt x="660123" y="1024772"/>
                    <a:pt x="748705" y="886660"/>
                    <a:pt x="762993" y="815222"/>
                  </a:cubicBezTo>
                  <a:cubicBezTo>
                    <a:pt x="762040" y="815222"/>
                    <a:pt x="753468" y="1120022"/>
                    <a:pt x="748705" y="1200985"/>
                  </a:cubicBezTo>
                  <a:close/>
                  <a:moveTo>
                    <a:pt x="984925" y="1510548"/>
                  </a:moveTo>
                  <a:cubicBezTo>
                    <a:pt x="964923" y="1477210"/>
                    <a:pt x="955398" y="1406725"/>
                    <a:pt x="955398" y="1363862"/>
                  </a:cubicBezTo>
                  <a:cubicBezTo>
                    <a:pt x="955398" y="1321000"/>
                    <a:pt x="987783" y="1246705"/>
                    <a:pt x="987783" y="1246705"/>
                  </a:cubicBezTo>
                  <a:cubicBezTo>
                    <a:pt x="983973" y="1300998"/>
                    <a:pt x="984925" y="1510548"/>
                    <a:pt x="984925" y="15105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72"/>
            <p:cNvSpPr/>
            <p:nvPr/>
          </p:nvSpPr>
          <p:spPr>
            <a:xfrm>
              <a:off x="6047399" y="2165929"/>
              <a:ext cx="205370" cy="888886"/>
            </a:xfrm>
            <a:custGeom>
              <a:avLst/>
              <a:gdLst/>
              <a:ahLst/>
              <a:cxnLst/>
              <a:rect l="l" t="t" r="r" b="b"/>
              <a:pathLst>
                <a:path w="213371" h="888886" extrusionOk="0">
                  <a:moveTo>
                    <a:pt x="11" y="66"/>
                  </a:moveTo>
                  <a:cubicBezTo>
                    <a:pt x="13346" y="42928"/>
                    <a:pt x="28586" y="341061"/>
                    <a:pt x="29539" y="404878"/>
                  </a:cubicBezTo>
                  <a:cubicBezTo>
                    <a:pt x="30491" y="469648"/>
                    <a:pt x="40016" y="595378"/>
                    <a:pt x="44779" y="637288"/>
                  </a:cubicBezTo>
                  <a:cubicBezTo>
                    <a:pt x="49541" y="679198"/>
                    <a:pt x="26681" y="744921"/>
                    <a:pt x="18109" y="779211"/>
                  </a:cubicBezTo>
                  <a:cubicBezTo>
                    <a:pt x="9536" y="813501"/>
                    <a:pt x="5726" y="887796"/>
                    <a:pt x="5726" y="887796"/>
                  </a:cubicBezTo>
                  <a:cubicBezTo>
                    <a:pt x="38111" y="892558"/>
                    <a:pt x="182891" y="880176"/>
                    <a:pt x="182891" y="880176"/>
                  </a:cubicBezTo>
                  <a:cubicBezTo>
                    <a:pt x="182891" y="880176"/>
                    <a:pt x="188606" y="723013"/>
                    <a:pt x="182891" y="642051"/>
                  </a:cubicBezTo>
                  <a:cubicBezTo>
                    <a:pt x="177176" y="561088"/>
                    <a:pt x="195274" y="469648"/>
                    <a:pt x="200036" y="388686"/>
                  </a:cubicBezTo>
                  <a:cubicBezTo>
                    <a:pt x="204799" y="307723"/>
                    <a:pt x="213371" y="2923"/>
                    <a:pt x="213371" y="2923"/>
                  </a:cubicBezTo>
                  <a:cubicBezTo>
                    <a:pt x="199084" y="74361"/>
                    <a:pt x="110501" y="212473"/>
                    <a:pt x="110501" y="212473"/>
                  </a:cubicBezTo>
                  <a:cubicBezTo>
                    <a:pt x="58114" y="159133"/>
                    <a:pt x="-941" y="-3744"/>
                    <a:pt x="11" y="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1"/>
          <p:cNvGrpSpPr/>
          <p:nvPr/>
        </p:nvGrpSpPr>
        <p:grpSpPr>
          <a:xfrm>
            <a:off x="-43" y="706639"/>
            <a:ext cx="3997483" cy="4105640"/>
            <a:chOff x="5048250" y="2352668"/>
            <a:chExt cx="2096875" cy="2153609"/>
          </a:xfrm>
        </p:grpSpPr>
        <p:sp>
          <p:nvSpPr>
            <p:cNvPr id="1094" name="Google Shape;1094;p41"/>
            <p:cNvSpPr/>
            <p:nvPr/>
          </p:nvSpPr>
          <p:spPr>
            <a:xfrm>
              <a:off x="5525333" y="2352668"/>
              <a:ext cx="1619792" cy="2153609"/>
            </a:xfrm>
            <a:custGeom>
              <a:avLst/>
              <a:gdLst/>
              <a:ahLst/>
              <a:cxnLst/>
              <a:rect l="l" t="t" r="r" b="b"/>
              <a:pathLst>
                <a:path w="1619792" h="2153609" extrusionOk="0">
                  <a:moveTo>
                    <a:pt x="1611749" y="1303027"/>
                  </a:moveTo>
                  <a:cubicBezTo>
                    <a:pt x="1599367" y="1325887"/>
                    <a:pt x="1575554" y="1341127"/>
                    <a:pt x="1547932" y="1341127"/>
                  </a:cubicBezTo>
                  <a:cubicBezTo>
                    <a:pt x="1547932" y="1341127"/>
                    <a:pt x="1459349" y="1347795"/>
                    <a:pt x="1459349" y="1347795"/>
                  </a:cubicBezTo>
                  <a:cubicBezTo>
                    <a:pt x="1464112" y="1347795"/>
                    <a:pt x="1464112" y="1383990"/>
                    <a:pt x="1461254" y="1437329"/>
                  </a:cubicBezTo>
                  <a:cubicBezTo>
                    <a:pt x="1454587" y="1566870"/>
                    <a:pt x="1433632" y="1795470"/>
                    <a:pt x="1425059" y="1830712"/>
                  </a:cubicBezTo>
                  <a:cubicBezTo>
                    <a:pt x="1423154" y="1837379"/>
                    <a:pt x="1421249" y="1844047"/>
                    <a:pt x="1418392" y="1849762"/>
                  </a:cubicBezTo>
                  <a:cubicBezTo>
                    <a:pt x="1399342" y="1894529"/>
                    <a:pt x="1351717" y="1922152"/>
                    <a:pt x="1301234" y="1914532"/>
                  </a:cubicBezTo>
                  <a:lnTo>
                    <a:pt x="995482" y="1886910"/>
                  </a:lnTo>
                  <a:lnTo>
                    <a:pt x="1022152" y="2153610"/>
                  </a:lnTo>
                  <a:lnTo>
                    <a:pt x="154424" y="2153610"/>
                  </a:lnTo>
                  <a:lnTo>
                    <a:pt x="158234" y="2100270"/>
                  </a:lnTo>
                  <a:lnTo>
                    <a:pt x="162997" y="2041215"/>
                  </a:lnTo>
                  <a:lnTo>
                    <a:pt x="166807" y="1987875"/>
                  </a:lnTo>
                  <a:lnTo>
                    <a:pt x="171569" y="1928820"/>
                  </a:lnTo>
                  <a:lnTo>
                    <a:pt x="175379" y="1875479"/>
                  </a:lnTo>
                  <a:lnTo>
                    <a:pt x="180142" y="1816425"/>
                  </a:lnTo>
                  <a:lnTo>
                    <a:pt x="183952" y="1763085"/>
                  </a:lnTo>
                  <a:lnTo>
                    <a:pt x="188714" y="1704029"/>
                  </a:lnTo>
                  <a:lnTo>
                    <a:pt x="192524" y="1650690"/>
                  </a:lnTo>
                  <a:lnTo>
                    <a:pt x="193477" y="1635450"/>
                  </a:lnTo>
                  <a:cubicBezTo>
                    <a:pt x="194429" y="1621162"/>
                    <a:pt x="195382" y="1606875"/>
                    <a:pt x="195382" y="1592587"/>
                  </a:cubicBezTo>
                  <a:cubicBezTo>
                    <a:pt x="195382" y="1531627"/>
                    <a:pt x="183952" y="1471620"/>
                    <a:pt x="162997" y="1415422"/>
                  </a:cubicBezTo>
                  <a:cubicBezTo>
                    <a:pt x="156329" y="1396372"/>
                    <a:pt x="147757" y="1377322"/>
                    <a:pt x="138232" y="1359225"/>
                  </a:cubicBezTo>
                  <a:cubicBezTo>
                    <a:pt x="130612" y="1344937"/>
                    <a:pt x="123944" y="1329697"/>
                    <a:pt x="117277" y="1314457"/>
                  </a:cubicBezTo>
                  <a:cubicBezTo>
                    <a:pt x="111562" y="1302075"/>
                    <a:pt x="106799" y="1289692"/>
                    <a:pt x="101084" y="1277310"/>
                  </a:cubicBezTo>
                  <a:lnTo>
                    <a:pt x="101084" y="1277310"/>
                  </a:lnTo>
                  <a:cubicBezTo>
                    <a:pt x="51554" y="1156342"/>
                    <a:pt x="22027" y="1024897"/>
                    <a:pt x="8692" y="890595"/>
                  </a:cubicBezTo>
                  <a:cubicBezTo>
                    <a:pt x="8692" y="890595"/>
                    <a:pt x="8692" y="890595"/>
                    <a:pt x="8692" y="890595"/>
                  </a:cubicBezTo>
                  <a:cubicBezTo>
                    <a:pt x="8692" y="890595"/>
                    <a:pt x="8692" y="890595"/>
                    <a:pt x="8692" y="889642"/>
                  </a:cubicBezTo>
                  <a:cubicBezTo>
                    <a:pt x="8692" y="889642"/>
                    <a:pt x="8692" y="889642"/>
                    <a:pt x="8692" y="889642"/>
                  </a:cubicBezTo>
                  <a:cubicBezTo>
                    <a:pt x="8692" y="886784"/>
                    <a:pt x="7739" y="883927"/>
                    <a:pt x="7739" y="881070"/>
                  </a:cubicBezTo>
                  <a:lnTo>
                    <a:pt x="7739" y="881070"/>
                  </a:lnTo>
                  <a:cubicBezTo>
                    <a:pt x="7739" y="881070"/>
                    <a:pt x="7739" y="880117"/>
                    <a:pt x="7739" y="880117"/>
                  </a:cubicBezTo>
                  <a:cubicBezTo>
                    <a:pt x="7739" y="879165"/>
                    <a:pt x="7739" y="877259"/>
                    <a:pt x="7739" y="876307"/>
                  </a:cubicBezTo>
                  <a:lnTo>
                    <a:pt x="7739" y="876307"/>
                  </a:lnTo>
                  <a:cubicBezTo>
                    <a:pt x="6787" y="871545"/>
                    <a:pt x="6787" y="865830"/>
                    <a:pt x="6787" y="861067"/>
                  </a:cubicBezTo>
                  <a:lnTo>
                    <a:pt x="6787" y="861067"/>
                  </a:lnTo>
                  <a:cubicBezTo>
                    <a:pt x="5834" y="854399"/>
                    <a:pt x="5834" y="847732"/>
                    <a:pt x="4882" y="842017"/>
                  </a:cubicBezTo>
                  <a:cubicBezTo>
                    <a:pt x="4882" y="839159"/>
                    <a:pt x="3929" y="836302"/>
                    <a:pt x="3929" y="832492"/>
                  </a:cubicBezTo>
                  <a:cubicBezTo>
                    <a:pt x="2977" y="816299"/>
                    <a:pt x="2024" y="800107"/>
                    <a:pt x="1072" y="782962"/>
                  </a:cubicBezTo>
                  <a:cubicBezTo>
                    <a:pt x="-1786" y="701999"/>
                    <a:pt x="1072" y="621037"/>
                    <a:pt x="9644" y="542932"/>
                  </a:cubicBezTo>
                  <a:cubicBezTo>
                    <a:pt x="51554" y="140977"/>
                    <a:pt x="424934" y="1912"/>
                    <a:pt x="802124" y="7"/>
                  </a:cubicBezTo>
                  <a:cubicBezTo>
                    <a:pt x="1399342" y="-1898"/>
                    <a:pt x="1518404" y="386722"/>
                    <a:pt x="1532692" y="523882"/>
                  </a:cubicBezTo>
                  <a:cubicBezTo>
                    <a:pt x="1537454" y="564840"/>
                    <a:pt x="1558409" y="740099"/>
                    <a:pt x="1558409" y="740099"/>
                  </a:cubicBezTo>
                  <a:cubicBezTo>
                    <a:pt x="1563172" y="761055"/>
                    <a:pt x="1579364" y="848684"/>
                    <a:pt x="1555552" y="884880"/>
                  </a:cubicBezTo>
                  <a:cubicBezTo>
                    <a:pt x="1552694" y="889642"/>
                    <a:pt x="1548884" y="893452"/>
                    <a:pt x="1544122" y="896309"/>
                  </a:cubicBezTo>
                  <a:cubicBezTo>
                    <a:pt x="1544122" y="896309"/>
                    <a:pt x="1512689" y="913455"/>
                    <a:pt x="1518404" y="943934"/>
                  </a:cubicBezTo>
                  <a:lnTo>
                    <a:pt x="1520309" y="951555"/>
                  </a:lnTo>
                  <a:lnTo>
                    <a:pt x="1520309" y="951555"/>
                  </a:lnTo>
                  <a:lnTo>
                    <a:pt x="1617464" y="1254450"/>
                  </a:lnTo>
                  <a:cubicBezTo>
                    <a:pt x="1622227" y="1271595"/>
                    <a:pt x="1619369" y="1288740"/>
                    <a:pt x="1611749" y="13030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5547360" y="3946207"/>
              <a:ext cx="802957" cy="112395"/>
            </a:xfrm>
            <a:custGeom>
              <a:avLst/>
              <a:gdLst/>
              <a:ahLst/>
              <a:cxnLst/>
              <a:rect l="l" t="t" r="r" b="b"/>
              <a:pathLst>
                <a:path w="802957" h="112395" extrusionOk="0">
                  <a:moveTo>
                    <a:pt x="0" y="0"/>
                  </a:moveTo>
                  <a:lnTo>
                    <a:pt x="802958" y="0"/>
                  </a:lnTo>
                  <a:lnTo>
                    <a:pt x="802958" y="112395"/>
                  </a:lnTo>
                  <a:lnTo>
                    <a:pt x="0" y="1123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5422582" y="4057650"/>
              <a:ext cx="802957" cy="112395"/>
            </a:xfrm>
            <a:custGeom>
              <a:avLst/>
              <a:gdLst/>
              <a:ahLst/>
              <a:cxnLst/>
              <a:rect l="l" t="t" r="r" b="b"/>
              <a:pathLst>
                <a:path w="802957" h="112395" extrusionOk="0">
                  <a:moveTo>
                    <a:pt x="0" y="0"/>
                  </a:moveTo>
                  <a:lnTo>
                    <a:pt x="802958" y="0"/>
                  </a:lnTo>
                  <a:lnTo>
                    <a:pt x="802958" y="112395"/>
                  </a:lnTo>
                  <a:lnTo>
                    <a:pt x="0" y="1123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5297805" y="4170045"/>
              <a:ext cx="802957" cy="112395"/>
            </a:xfrm>
            <a:custGeom>
              <a:avLst/>
              <a:gdLst/>
              <a:ahLst/>
              <a:cxnLst/>
              <a:rect l="l" t="t" r="r" b="b"/>
              <a:pathLst>
                <a:path w="802957" h="112395" extrusionOk="0">
                  <a:moveTo>
                    <a:pt x="0" y="0"/>
                  </a:moveTo>
                  <a:lnTo>
                    <a:pt x="802958" y="0"/>
                  </a:lnTo>
                  <a:lnTo>
                    <a:pt x="802958" y="112395"/>
                  </a:lnTo>
                  <a:lnTo>
                    <a:pt x="0" y="1123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5173027" y="4281487"/>
              <a:ext cx="802957" cy="112395"/>
            </a:xfrm>
            <a:custGeom>
              <a:avLst/>
              <a:gdLst/>
              <a:ahLst/>
              <a:cxnLst/>
              <a:rect l="l" t="t" r="r" b="b"/>
              <a:pathLst>
                <a:path w="802957" h="112395" extrusionOk="0">
                  <a:moveTo>
                    <a:pt x="0" y="0"/>
                  </a:moveTo>
                  <a:lnTo>
                    <a:pt x="802958" y="0"/>
                  </a:lnTo>
                  <a:lnTo>
                    <a:pt x="802958" y="112395"/>
                  </a:lnTo>
                  <a:lnTo>
                    <a:pt x="0" y="1123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5048250" y="4393882"/>
              <a:ext cx="802957" cy="112395"/>
            </a:xfrm>
            <a:custGeom>
              <a:avLst/>
              <a:gdLst/>
              <a:ahLst/>
              <a:cxnLst/>
              <a:rect l="l" t="t" r="r" b="b"/>
              <a:pathLst>
                <a:path w="802957" h="112395" extrusionOk="0">
                  <a:moveTo>
                    <a:pt x="0" y="0"/>
                  </a:moveTo>
                  <a:lnTo>
                    <a:pt x="802958" y="0"/>
                  </a:lnTo>
                  <a:lnTo>
                    <a:pt x="802958" y="112395"/>
                  </a:lnTo>
                  <a:lnTo>
                    <a:pt x="0" y="1123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5547360" y="4004310"/>
              <a:ext cx="802957" cy="53339"/>
            </a:xfrm>
            <a:custGeom>
              <a:avLst/>
              <a:gdLst/>
              <a:ahLst/>
              <a:cxnLst/>
              <a:rect l="l" t="t" r="r" b="b"/>
              <a:pathLst>
                <a:path w="802957" h="53339" extrusionOk="0">
                  <a:moveTo>
                    <a:pt x="0" y="0"/>
                  </a:moveTo>
                  <a:lnTo>
                    <a:pt x="802958" y="0"/>
                  </a:lnTo>
                  <a:lnTo>
                    <a:pt x="802958" y="5334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5422582" y="4116705"/>
              <a:ext cx="802957" cy="53339"/>
            </a:xfrm>
            <a:custGeom>
              <a:avLst/>
              <a:gdLst/>
              <a:ahLst/>
              <a:cxnLst/>
              <a:rect l="l" t="t" r="r" b="b"/>
              <a:pathLst>
                <a:path w="802957" h="53339" extrusionOk="0">
                  <a:moveTo>
                    <a:pt x="0" y="0"/>
                  </a:moveTo>
                  <a:lnTo>
                    <a:pt x="802958" y="0"/>
                  </a:lnTo>
                  <a:lnTo>
                    <a:pt x="802958" y="5334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5297805" y="4229100"/>
              <a:ext cx="802957" cy="53339"/>
            </a:xfrm>
            <a:custGeom>
              <a:avLst/>
              <a:gdLst/>
              <a:ahLst/>
              <a:cxnLst/>
              <a:rect l="l" t="t" r="r" b="b"/>
              <a:pathLst>
                <a:path w="802957" h="53339" extrusionOk="0">
                  <a:moveTo>
                    <a:pt x="0" y="0"/>
                  </a:moveTo>
                  <a:lnTo>
                    <a:pt x="802958" y="0"/>
                  </a:lnTo>
                  <a:lnTo>
                    <a:pt x="802958" y="5334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5173027" y="4340542"/>
              <a:ext cx="802957" cy="53339"/>
            </a:xfrm>
            <a:custGeom>
              <a:avLst/>
              <a:gdLst/>
              <a:ahLst/>
              <a:cxnLst/>
              <a:rect l="l" t="t" r="r" b="b"/>
              <a:pathLst>
                <a:path w="802957" h="53339" extrusionOk="0">
                  <a:moveTo>
                    <a:pt x="0" y="0"/>
                  </a:moveTo>
                  <a:lnTo>
                    <a:pt x="802958" y="0"/>
                  </a:lnTo>
                  <a:lnTo>
                    <a:pt x="802958" y="5334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5048250" y="4452937"/>
              <a:ext cx="802957" cy="53339"/>
            </a:xfrm>
            <a:custGeom>
              <a:avLst/>
              <a:gdLst/>
              <a:ahLst/>
              <a:cxnLst/>
              <a:rect l="l" t="t" r="r" b="b"/>
              <a:pathLst>
                <a:path w="802957" h="53339" extrusionOk="0">
                  <a:moveTo>
                    <a:pt x="0" y="0"/>
                  </a:moveTo>
                  <a:lnTo>
                    <a:pt x="802958" y="0"/>
                  </a:lnTo>
                  <a:lnTo>
                    <a:pt x="802958" y="5334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5930264" y="2621280"/>
              <a:ext cx="659130" cy="1324927"/>
            </a:xfrm>
            <a:custGeom>
              <a:avLst/>
              <a:gdLst/>
              <a:ahLst/>
              <a:cxnLst/>
              <a:rect l="l" t="t" r="r" b="b"/>
              <a:pathLst>
                <a:path w="659130" h="1324927" extrusionOk="0">
                  <a:moveTo>
                    <a:pt x="659130" y="1324928"/>
                  </a:moveTo>
                  <a:lnTo>
                    <a:pt x="0" y="1324928"/>
                  </a:lnTo>
                  <a:lnTo>
                    <a:pt x="0" y="0"/>
                  </a:lnTo>
                  <a:lnTo>
                    <a:pt x="658178" y="0"/>
                  </a:lnTo>
                  <a:cubicBezTo>
                    <a:pt x="457200" y="100965"/>
                    <a:pt x="509588" y="1170623"/>
                    <a:pt x="631507" y="1309688"/>
                  </a:cubicBezTo>
                  <a:cubicBezTo>
                    <a:pt x="641032" y="1319213"/>
                    <a:pt x="649605" y="1324928"/>
                    <a:pt x="659130" y="1324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6189345" y="2621280"/>
              <a:ext cx="400050" cy="1417319"/>
            </a:xfrm>
            <a:custGeom>
              <a:avLst/>
              <a:gdLst/>
              <a:ahLst/>
              <a:cxnLst/>
              <a:rect l="l" t="t" r="r" b="b"/>
              <a:pathLst>
                <a:path w="400050" h="1417319" extrusionOk="0">
                  <a:moveTo>
                    <a:pt x="400050" y="0"/>
                  </a:moveTo>
                  <a:lnTo>
                    <a:pt x="373380" y="1309688"/>
                  </a:lnTo>
                  <a:lnTo>
                    <a:pt x="373380" y="1323023"/>
                  </a:lnTo>
                  <a:lnTo>
                    <a:pt x="368617" y="1324928"/>
                  </a:lnTo>
                  <a:lnTo>
                    <a:pt x="26670" y="1417320"/>
                  </a:lnTo>
                  <a:lnTo>
                    <a:pt x="0" y="1408748"/>
                  </a:lnTo>
                  <a:lnTo>
                    <a:pt x="0" y="8001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6216014" y="2620327"/>
              <a:ext cx="373380" cy="1418272"/>
            </a:xfrm>
            <a:custGeom>
              <a:avLst/>
              <a:gdLst/>
              <a:ahLst/>
              <a:cxnLst/>
              <a:rect l="l" t="t" r="r" b="b"/>
              <a:pathLst>
                <a:path w="373380" h="1418272" extrusionOk="0">
                  <a:moveTo>
                    <a:pt x="373380" y="1325880"/>
                  </a:moveTo>
                  <a:lnTo>
                    <a:pt x="0" y="1418273"/>
                  </a:lnTo>
                  <a:lnTo>
                    <a:pt x="0" y="93345"/>
                  </a:lnTo>
                  <a:lnTo>
                    <a:pt x="3733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6255067" y="3283755"/>
              <a:ext cx="49529" cy="130957"/>
            </a:xfrm>
            <a:custGeom>
              <a:avLst/>
              <a:gdLst/>
              <a:ahLst/>
              <a:cxnLst/>
              <a:rect l="l" t="t" r="r" b="b"/>
              <a:pathLst>
                <a:path w="49529" h="130957" extrusionOk="0">
                  <a:moveTo>
                    <a:pt x="49530" y="18562"/>
                  </a:moveTo>
                  <a:cubicBezTo>
                    <a:pt x="49530" y="4275"/>
                    <a:pt x="38100" y="-3345"/>
                    <a:pt x="24765" y="1417"/>
                  </a:cubicBezTo>
                  <a:cubicBezTo>
                    <a:pt x="11430" y="6180"/>
                    <a:pt x="0" y="20467"/>
                    <a:pt x="0" y="34755"/>
                  </a:cubicBezTo>
                  <a:cubicBezTo>
                    <a:pt x="0" y="43327"/>
                    <a:pt x="3810" y="49042"/>
                    <a:pt x="10478" y="51900"/>
                  </a:cubicBezTo>
                  <a:lnTo>
                    <a:pt x="3810" y="130957"/>
                  </a:lnTo>
                  <a:lnTo>
                    <a:pt x="45720" y="116670"/>
                  </a:lnTo>
                  <a:lnTo>
                    <a:pt x="39053" y="42375"/>
                  </a:lnTo>
                  <a:cubicBezTo>
                    <a:pt x="45720" y="34755"/>
                    <a:pt x="49530" y="26182"/>
                    <a:pt x="49530" y="18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6710362" y="3238500"/>
              <a:ext cx="370522" cy="146685"/>
            </a:xfrm>
            <a:custGeom>
              <a:avLst/>
              <a:gdLst/>
              <a:ahLst/>
              <a:cxnLst/>
              <a:rect l="l" t="t" r="r" b="b"/>
              <a:pathLst>
                <a:path w="370522" h="146685" extrusionOk="0">
                  <a:moveTo>
                    <a:pt x="370522" y="0"/>
                  </a:moveTo>
                  <a:cubicBezTo>
                    <a:pt x="367665" y="4763"/>
                    <a:pt x="363855" y="8573"/>
                    <a:pt x="359092" y="11430"/>
                  </a:cubicBezTo>
                  <a:cubicBezTo>
                    <a:pt x="359092" y="11430"/>
                    <a:pt x="327660" y="28575"/>
                    <a:pt x="333375" y="59055"/>
                  </a:cubicBezTo>
                  <a:lnTo>
                    <a:pt x="335280" y="66675"/>
                  </a:lnTo>
                  <a:lnTo>
                    <a:pt x="335280" y="66675"/>
                  </a:lnTo>
                  <a:lnTo>
                    <a:pt x="168592" y="146685"/>
                  </a:lnTo>
                  <a:lnTo>
                    <a:pt x="0" y="17145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6866572" y="3655695"/>
              <a:ext cx="270510" cy="134302"/>
            </a:xfrm>
            <a:custGeom>
              <a:avLst/>
              <a:gdLst/>
              <a:ahLst/>
              <a:cxnLst/>
              <a:rect l="l" t="t" r="r" b="b"/>
              <a:pathLst>
                <a:path w="270510" h="134302" extrusionOk="0">
                  <a:moveTo>
                    <a:pt x="270510" y="0"/>
                  </a:moveTo>
                  <a:cubicBezTo>
                    <a:pt x="258128" y="22860"/>
                    <a:pt x="234315" y="38100"/>
                    <a:pt x="206693" y="38100"/>
                  </a:cubicBezTo>
                  <a:cubicBezTo>
                    <a:pt x="206693" y="38100"/>
                    <a:pt x="118110" y="44767"/>
                    <a:pt x="118110" y="44767"/>
                  </a:cubicBezTo>
                  <a:cubicBezTo>
                    <a:pt x="122873" y="44767"/>
                    <a:pt x="122873" y="80963"/>
                    <a:pt x="120015" y="134302"/>
                  </a:cubicBezTo>
                  <a:cubicBezTo>
                    <a:pt x="51435" y="113347"/>
                    <a:pt x="19050" y="90488"/>
                    <a:pt x="0" y="35242"/>
                  </a:cubicBezTo>
                  <a:cubicBezTo>
                    <a:pt x="112395" y="36195"/>
                    <a:pt x="217170" y="32385"/>
                    <a:pt x="270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6230302" y="4058602"/>
              <a:ext cx="714375" cy="447675"/>
            </a:xfrm>
            <a:custGeom>
              <a:avLst/>
              <a:gdLst/>
              <a:ahLst/>
              <a:cxnLst/>
              <a:rect l="l" t="t" r="r" b="b"/>
              <a:pathLst>
                <a:path w="714375" h="447675" extrusionOk="0">
                  <a:moveTo>
                    <a:pt x="714375" y="143827"/>
                  </a:moveTo>
                  <a:cubicBezTo>
                    <a:pt x="695325" y="188595"/>
                    <a:pt x="647700" y="216217"/>
                    <a:pt x="597218" y="208597"/>
                  </a:cubicBezTo>
                  <a:lnTo>
                    <a:pt x="291465" y="180975"/>
                  </a:lnTo>
                  <a:lnTo>
                    <a:pt x="318135" y="447675"/>
                  </a:lnTo>
                  <a:cubicBezTo>
                    <a:pt x="115252" y="360045"/>
                    <a:pt x="0" y="217170"/>
                    <a:pt x="0" y="0"/>
                  </a:cubicBezTo>
                  <a:cubicBezTo>
                    <a:pt x="245745" y="123825"/>
                    <a:pt x="482918" y="166688"/>
                    <a:pt x="714375" y="1438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2" name="Google Shape;1112;p41"/>
          <p:cNvSpPr/>
          <p:nvPr/>
        </p:nvSpPr>
        <p:spPr>
          <a:xfrm>
            <a:off x="0" y="4812300"/>
            <a:ext cx="9144000" cy="33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409F1-0DA1-7AB2-16BF-938E27B4C427}"/>
              </a:ext>
            </a:extLst>
          </p:cNvPr>
          <p:cNvSpPr txBox="1"/>
          <p:nvPr/>
        </p:nvSpPr>
        <p:spPr>
          <a:xfrm>
            <a:off x="4572000" y="2238516"/>
            <a:ext cx="4344994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BD" sz="2000" dirty="0"/>
              <a:t>Secuirity is paramount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BD" sz="2000" dirty="0"/>
              <a:t>Traditional locks inadequate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/>
              <a:t>C</a:t>
            </a:r>
            <a:r>
              <a:rPr lang="en-BD" sz="2000" dirty="0"/>
              <a:t>ontinuous, authorized access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BD" sz="2000" dirty="0"/>
              <a:t>Arduino-powered innovation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3588F-CFBA-0E25-7352-E72188D222E8}"/>
              </a:ext>
            </a:extLst>
          </p:cNvPr>
          <p:cNvSpPr txBox="1"/>
          <p:nvPr/>
        </p:nvSpPr>
        <p:spPr>
          <a:xfrm>
            <a:off x="5299713" y="1216904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40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Google Shape;1118;p42">
            <a:extLst>
              <a:ext uri="{FF2B5EF4-FFF2-40B4-BE49-F238E27FC236}">
                <a16:creationId xmlns:a16="http://schemas.microsoft.com/office/drawing/2014/main" id="{3766A161-F87D-97AB-2207-0610D3C119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0346" y="1082990"/>
            <a:ext cx="1076461" cy="84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+mj-lt"/>
              </a:rPr>
              <a:t>01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2"/>
          </p:nvPr>
        </p:nvSpPr>
        <p:spPr>
          <a:xfrm>
            <a:off x="1102634" y="751908"/>
            <a:ext cx="5791343" cy="1267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  <a:latin typeface="+mj-lt"/>
              </a:rPr>
              <a:t>Automated Door Locking Service</a:t>
            </a:r>
            <a:endParaRPr sz="40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20" name="Google Shape;1120;p42"/>
          <p:cNvGrpSpPr/>
          <p:nvPr/>
        </p:nvGrpSpPr>
        <p:grpSpPr>
          <a:xfrm>
            <a:off x="4750018" y="1010155"/>
            <a:ext cx="4099692" cy="4186520"/>
            <a:chOff x="3982763" y="909597"/>
            <a:chExt cx="4587646" cy="4684808"/>
          </a:xfrm>
        </p:grpSpPr>
        <p:sp>
          <p:nvSpPr>
            <p:cNvPr id="1121" name="Google Shape;1121;p42"/>
            <p:cNvSpPr/>
            <p:nvPr/>
          </p:nvSpPr>
          <p:spPr>
            <a:xfrm>
              <a:off x="6784135" y="940851"/>
              <a:ext cx="1286198" cy="2547258"/>
            </a:xfrm>
            <a:custGeom>
              <a:avLst/>
              <a:gdLst/>
              <a:ahLst/>
              <a:cxnLst/>
              <a:rect l="l" t="t" r="r" b="b"/>
              <a:pathLst>
                <a:path w="1286198" h="2547258" extrusionOk="0">
                  <a:moveTo>
                    <a:pt x="0" y="0"/>
                  </a:moveTo>
                  <a:lnTo>
                    <a:pt x="1286199" y="0"/>
                  </a:lnTo>
                  <a:lnTo>
                    <a:pt x="1286199" y="2547259"/>
                  </a:lnTo>
                  <a:lnTo>
                    <a:pt x="0" y="25472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2" name="Google Shape;1122;p42"/>
            <p:cNvGrpSpPr/>
            <p:nvPr/>
          </p:nvGrpSpPr>
          <p:grpSpPr>
            <a:xfrm>
              <a:off x="6920025" y="1362790"/>
              <a:ext cx="1201947" cy="1581759"/>
              <a:chOff x="6447225" y="1538090"/>
              <a:chExt cx="1201947" cy="1581759"/>
            </a:xfrm>
          </p:grpSpPr>
          <p:sp>
            <p:nvSpPr>
              <p:cNvPr id="1123" name="Google Shape;1123;p42"/>
              <p:cNvSpPr/>
              <p:nvPr/>
            </p:nvSpPr>
            <p:spPr>
              <a:xfrm>
                <a:off x="7001657" y="2106789"/>
                <a:ext cx="647515" cy="330212"/>
              </a:xfrm>
              <a:custGeom>
                <a:avLst/>
                <a:gdLst/>
                <a:ahLst/>
                <a:cxnLst/>
                <a:rect l="l" t="t" r="r" b="b"/>
                <a:pathLst>
                  <a:path w="647515" h="330212" extrusionOk="0">
                    <a:moveTo>
                      <a:pt x="617620" y="254794"/>
                    </a:moveTo>
                    <a:cubicBezTo>
                      <a:pt x="618979" y="249358"/>
                      <a:pt x="620338" y="243243"/>
                      <a:pt x="620338" y="237128"/>
                    </a:cubicBezTo>
                    <a:cubicBezTo>
                      <a:pt x="620338" y="201117"/>
                      <a:pt x="591801" y="172580"/>
                      <a:pt x="556469" y="171901"/>
                    </a:cubicBezTo>
                    <a:cubicBezTo>
                      <a:pt x="551034" y="110750"/>
                      <a:pt x="499396" y="63189"/>
                      <a:pt x="437566" y="63189"/>
                    </a:cubicBezTo>
                    <a:cubicBezTo>
                      <a:pt x="411067" y="63189"/>
                      <a:pt x="385928" y="72022"/>
                      <a:pt x="366223" y="86970"/>
                    </a:cubicBezTo>
                    <a:cubicBezTo>
                      <a:pt x="341763" y="35331"/>
                      <a:pt x="288766" y="0"/>
                      <a:pt x="228295" y="0"/>
                    </a:cubicBezTo>
                    <a:cubicBezTo>
                      <a:pt x="143364" y="0"/>
                      <a:pt x="74740" y="68625"/>
                      <a:pt x="74740" y="153556"/>
                    </a:cubicBezTo>
                    <a:cubicBezTo>
                      <a:pt x="74740" y="171901"/>
                      <a:pt x="78137" y="189567"/>
                      <a:pt x="84252" y="205873"/>
                    </a:cubicBezTo>
                    <a:cubicBezTo>
                      <a:pt x="77457" y="203835"/>
                      <a:pt x="70663" y="202476"/>
                      <a:pt x="63868" y="202476"/>
                    </a:cubicBezTo>
                    <a:cubicBezTo>
                      <a:pt x="28537" y="202476"/>
                      <a:pt x="0" y="231013"/>
                      <a:pt x="0" y="266345"/>
                    </a:cubicBezTo>
                    <a:cubicBezTo>
                      <a:pt x="0" y="301676"/>
                      <a:pt x="28537" y="330213"/>
                      <a:pt x="63868" y="330213"/>
                    </a:cubicBezTo>
                    <a:cubicBezTo>
                      <a:pt x="97841" y="330213"/>
                      <a:pt x="592480" y="330213"/>
                      <a:pt x="610146" y="330213"/>
                    </a:cubicBezTo>
                    <a:cubicBezTo>
                      <a:pt x="630530" y="330213"/>
                      <a:pt x="647516" y="313227"/>
                      <a:pt x="647516" y="292843"/>
                    </a:cubicBezTo>
                    <a:cubicBezTo>
                      <a:pt x="646157" y="273818"/>
                      <a:pt x="633927" y="258871"/>
                      <a:pt x="617620" y="2547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42"/>
              <p:cNvSpPr/>
              <p:nvPr/>
            </p:nvSpPr>
            <p:spPr>
              <a:xfrm>
                <a:off x="6447225" y="1538090"/>
                <a:ext cx="576853" cy="258870"/>
              </a:xfrm>
              <a:custGeom>
                <a:avLst/>
                <a:gdLst/>
                <a:ahLst/>
                <a:cxnLst/>
                <a:rect l="l" t="t" r="r" b="b"/>
                <a:pathLst>
                  <a:path w="576853" h="258870" extrusionOk="0">
                    <a:moveTo>
                      <a:pt x="66586" y="125019"/>
                    </a:moveTo>
                    <a:cubicBezTo>
                      <a:pt x="73381" y="125019"/>
                      <a:pt x="80175" y="126378"/>
                      <a:pt x="86970" y="128416"/>
                    </a:cubicBezTo>
                    <a:cubicBezTo>
                      <a:pt x="98520" y="84252"/>
                      <a:pt x="139287" y="50959"/>
                      <a:pt x="187528" y="50959"/>
                    </a:cubicBezTo>
                    <a:cubicBezTo>
                      <a:pt x="205874" y="50959"/>
                      <a:pt x="222860" y="55715"/>
                      <a:pt x="238487" y="63868"/>
                    </a:cubicBezTo>
                    <a:cubicBezTo>
                      <a:pt x="240525" y="39408"/>
                      <a:pt x="260230" y="20384"/>
                      <a:pt x="285369" y="20384"/>
                    </a:cubicBezTo>
                    <a:cubicBezTo>
                      <a:pt x="303714" y="20384"/>
                      <a:pt x="319342" y="30575"/>
                      <a:pt x="326816" y="45523"/>
                    </a:cubicBezTo>
                    <a:cubicBezTo>
                      <a:pt x="347199" y="17666"/>
                      <a:pt x="379133" y="0"/>
                      <a:pt x="415824" y="0"/>
                    </a:cubicBezTo>
                    <a:cubicBezTo>
                      <a:pt x="476974" y="0"/>
                      <a:pt x="526574" y="49600"/>
                      <a:pt x="526574" y="110750"/>
                    </a:cubicBezTo>
                    <a:cubicBezTo>
                      <a:pt x="526574" y="122301"/>
                      <a:pt x="524536" y="133852"/>
                      <a:pt x="521138" y="144723"/>
                    </a:cubicBezTo>
                    <a:cubicBezTo>
                      <a:pt x="551714" y="145402"/>
                      <a:pt x="576853" y="170542"/>
                      <a:pt x="576853" y="201797"/>
                    </a:cubicBezTo>
                    <a:cubicBezTo>
                      <a:pt x="576853" y="233051"/>
                      <a:pt x="551034" y="258871"/>
                      <a:pt x="519779" y="258871"/>
                    </a:cubicBezTo>
                    <a:cubicBezTo>
                      <a:pt x="491243" y="258871"/>
                      <a:pt x="88329" y="258871"/>
                      <a:pt x="67266" y="258871"/>
                    </a:cubicBezTo>
                    <a:cubicBezTo>
                      <a:pt x="30575" y="258871"/>
                      <a:pt x="0" y="228975"/>
                      <a:pt x="0" y="191605"/>
                    </a:cubicBezTo>
                    <a:cubicBezTo>
                      <a:pt x="0" y="154235"/>
                      <a:pt x="29896" y="125019"/>
                      <a:pt x="66586" y="1250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2"/>
              <p:cNvSpPr/>
              <p:nvPr/>
            </p:nvSpPr>
            <p:spPr>
              <a:xfrm>
                <a:off x="6483236" y="2823609"/>
                <a:ext cx="650279" cy="296240"/>
              </a:xfrm>
              <a:custGeom>
                <a:avLst/>
                <a:gdLst/>
                <a:ahLst/>
                <a:cxnLst/>
                <a:rect l="l" t="t" r="r" b="b"/>
                <a:pathLst>
                  <a:path w="650279" h="296240" extrusionOk="0">
                    <a:moveTo>
                      <a:pt x="587045" y="161030"/>
                    </a:moveTo>
                    <a:cubicBezTo>
                      <a:pt x="581609" y="161030"/>
                      <a:pt x="576853" y="161709"/>
                      <a:pt x="572097" y="163068"/>
                    </a:cubicBezTo>
                    <a:cubicBezTo>
                      <a:pt x="553752" y="132493"/>
                      <a:pt x="521138" y="112789"/>
                      <a:pt x="483089" y="112789"/>
                    </a:cubicBezTo>
                    <a:cubicBezTo>
                      <a:pt x="476295" y="112789"/>
                      <a:pt x="470179" y="113468"/>
                      <a:pt x="463385" y="114827"/>
                    </a:cubicBezTo>
                    <a:cubicBezTo>
                      <a:pt x="447758" y="48920"/>
                      <a:pt x="388645" y="0"/>
                      <a:pt x="317983" y="0"/>
                    </a:cubicBezTo>
                    <a:cubicBezTo>
                      <a:pt x="252076" y="0"/>
                      <a:pt x="196361" y="42805"/>
                      <a:pt x="175978" y="101918"/>
                    </a:cubicBezTo>
                    <a:cubicBezTo>
                      <a:pt x="166465" y="99200"/>
                      <a:pt x="156953" y="97841"/>
                      <a:pt x="146761" y="97841"/>
                    </a:cubicBezTo>
                    <a:cubicBezTo>
                      <a:pt x="98520" y="97841"/>
                      <a:pt x="57753" y="131134"/>
                      <a:pt x="46203" y="175978"/>
                    </a:cubicBezTo>
                    <a:cubicBezTo>
                      <a:pt x="19704" y="182772"/>
                      <a:pt x="0" y="206553"/>
                      <a:pt x="0" y="235090"/>
                    </a:cubicBezTo>
                    <a:cubicBezTo>
                      <a:pt x="0" y="269062"/>
                      <a:pt x="27178" y="296240"/>
                      <a:pt x="61151" y="296240"/>
                    </a:cubicBezTo>
                    <a:cubicBezTo>
                      <a:pt x="72022" y="296240"/>
                      <a:pt x="576853" y="290125"/>
                      <a:pt x="586366" y="290125"/>
                    </a:cubicBezTo>
                    <a:cubicBezTo>
                      <a:pt x="621697" y="290125"/>
                      <a:pt x="650234" y="261588"/>
                      <a:pt x="650234" y="226257"/>
                    </a:cubicBezTo>
                    <a:cubicBezTo>
                      <a:pt x="651593" y="189567"/>
                      <a:pt x="622376" y="161030"/>
                      <a:pt x="587045" y="1610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" name="Google Shape;1126;p42"/>
            <p:cNvGrpSpPr/>
            <p:nvPr/>
          </p:nvGrpSpPr>
          <p:grpSpPr>
            <a:xfrm>
              <a:off x="6680859" y="909597"/>
              <a:ext cx="1467611" cy="2583268"/>
              <a:chOff x="6208059" y="1084897"/>
              <a:chExt cx="1467611" cy="2583268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6350743" y="1216030"/>
                <a:ext cx="214026" cy="2452135"/>
              </a:xfrm>
              <a:custGeom>
                <a:avLst/>
                <a:gdLst/>
                <a:ahLst/>
                <a:cxnLst/>
                <a:rect l="l" t="t" r="r" b="b"/>
                <a:pathLst>
                  <a:path w="214026" h="2452135" extrusionOk="0">
                    <a:moveTo>
                      <a:pt x="214027" y="2234032"/>
                    </a:moveTo>
                    <a:lnTo>
                      <a:pt x="0" y="2452136"/>
                    </a:lnTo>
                    <a:lnTo>
                      <a:pt x="0" y="0"/>
                    </a:lnTo>
                    <a:lnTo>
                      <a:pt x="214027" y="16850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6289593" y="1210595"/>
                <a:ext cx="61150" cy="2452815"/>
              </a:xfrm>
              <a:custGeom>
                <a:avLst/>
                <a:gdLst/>
                <a:ahLst/>
                <a:cxnLst/>
                <a:rect l="l" t="t" r="r" b="b"/>
                <a:pathLst>
                  <a:path w="61150" h="2452815" extrusionOk="0">
                    <a:moveTo>
                      <a:pt x="0" y="0"/>
                    </a:moveTo>
                    <a:lnTo>
                      <a:pt x="61151" y="0"/>
                    </a:lnTo>
                    <a:lnTo>
                      <a:pt x="61151" y="2452815"/>
                    </a:lnTo>
                    <a:lnTo>
                      <a:pt x="0" y="2452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2"/>
              <p:cNvSpPr/>
              <p:nvPr/>
            </p:nvSpPr>
            <p:spPr>
              <a:xfrm>
                <a:off x="6208059" y="1084897"/>
                <a:ext cx="1467611" cy="2578513"/>
              </a:xfrm>
              <a:custGeom>
                <a:avLst/>
                <a:gdLst/>
                <a:ahLst/>
                <a:cxnLst/>
                <a:rect l="l" t="t" r="r" b="b"/>
                <a:pathLst>
                  <a:path w="1467611" h="2578513" extrusionOk="0">
                    <a:moveTo>
                      <a:pt x="1345311" y="0"/>
                    </a:moveTo>
                    <a:lnTo>
                      <a:pt x="838441" y="0"/>
                    </a:lnTo>
                    <a:lnTo>
                      <a:pt x="604031" y="0"/>
                    </a:lnTo>
                    <a:lnTo>
                      <a:pt x="122301" y="0"/>
                    </a:lnTo>
                    <a:lnTo>
                      <a:pt x="0" y="0"/>
                    </a:lnTo>
                    <a:lnTo>
                      <a:pt x="0" y="132493"/>
                    </a:lnTo>
                    <a:lnTo>
                      <a:pt x="0" y="2578513"/>
                    </a:lnTo>
                    <a:lnTo>
                      <a:pt x="122301" y="2578513"/>
                    </a:lnTo>
                    <a:lnTo>
                      <a:pt x="122301" y="132493"/>
                    </a:lnTo>
                    <a:lnTo>
                      <a:pt x="604031" y="132493"/>
                    </a:lnTo>
                    <a:lnTo>
                      <a:pt x="838441" y="132493"/>
                    </a:lnTo>
                    <a:lnTo>
                      <a:pt x="1345311" y="132493"/>
                    </a:lnTo>
                    <a:lnTo>
                      <a:pt x="1345311" y="2578513"/>
                    </a:lnTo>
                    <a:lnTo>
                      <a:pt x="1467612" y="2578513"/>
                    </a:lnTo>
                    <a:lnTo>
                      <a:pt x="1467612" y="132493"/>
                    </a:lnTo>
                    <a:lnTo>
                      <a:pt x="14676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30" name="Google Shape;1130;p42"/>
              <p:cNvGrpSpPr/>
              <p:nvPr/>
            </p:nvGrpSpPr>
            <p:grpSpPr>
              <a:xfrm>
                <a:off x="6311335" y="1298923"/>
                <a:ext cx="36690" cy="204514"/>
                <a:chOff x="6311335" y="1298923"/>
                <a:chExt cx="36690" cy="204514"/>
              </a:xfrm>
            </p:grpSpPr>
            <p:sp>
              <p:nvSpPr>
                <p:cNvPr id="1131" name="Google Shape;1131;p42"/>
                <p:cNvSpPr/>
                <p:nvPr/>
              </p:nvSpPr>
              <p:spPr>
                <a:xfrm>
                  <a:off x="6311335" y="1298923"/>
                  <a:ext cx="36690" cy="20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90" h="204514" extrusionOk="0">
                      <a:moveTo>
                        <a:pt x="36690" y="186169"/>
                      </a:moveTo>
                      <a:cubicBezTo>
                        <a:pt x="36690" y="196361"/>
                        <a:pt x="28537" y="204514"/>
                        <a:pt x="18345" y="204514"/>
                      </a:cubicBezTo>
                      <a:lnTo>
                        <a:pt x="18345" y="204514"/>
                      </a:lnTo>
                      <a:cubicBezTo>
                        <a:pt x="8153" y="204514"/>
                        <a:pt x="0" y="196361"/>
                        <a:pt x="0" y="186169"/>
                      </a:cubicBezTo>
                      <a:lnTo>
                        <a:pt x="0" y="18345"/>
                      </a:lnTo>
                      <a:cubicBezTo>
                        <a:pt x="0" y="8153"/>
                        <a:pt x="8153" y="0"/>
                        <a:pt x="18345" y="0"/>
                      </a:cubicBezTo>
                      <a:lnTo>
                        <a:pt x="18345" y="0"/>
                      </a:lnTo>
                      <a:cubicBezTo>
                        <a:pt x="28537" y="0"/>
                        <a:pt x="36690" y="8153"/>
                        <a:pt x="36690" y="18345"/>
                      </a:cubicBezTo>
                      <a:lnTo>
                        <a:pt x="36690" y="18616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42"/>
                <p:cNvSpPr/>
                <p:nvPr/>
              </p:nvSpPr>
              <p:spPr>
                <a:xfrm>
                  <a:off x="6311335" y="1392008"/>
                  <a:ext cx="36010" cy="1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0" h="19024" extrusionOk="0">
                      <a:moveTo>
                        <a:pt x="0" y="0"/>
                      </a:moveTo>
                      <a:lnTo>
                        <a:pt x="36011" y="0"/>
                      </a:lnTo>
                      <a:lnTo>
                        <a:pt x="36011" y="19025"/>
                      </a:lnTo>
                      <a:lnTo>
                        <a:pt x="0" y="1902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3" name="Google Shape;1133;p42"/>
              <p:cNvGrpSpPr/>
              <p:nvPr/>
            </p:nvGrpSpPr>
            <p:grpSpPr>
              <a:xfrm>
                <a:off x="6311335" y="3366490"/>
                <a:ext cx="36690" cy="204514"/>
                <a:chOff x="6311335" y="3366490"/>
                <a:chExt cx="36690" cy="204514"/>
              </a:xfrm>
            </p:grpSpPr>
            <p:sp>
              <p:nvSpPr>
                <p:cNvPr id="1134" name="Google Shape;1134;p42"/>
                <p:cNvSpPr/>
                <p:nvPr/>
              </p:nvSpPr>
              <p:spPr>
                <a:xfrm>
                  <a:off x="6311335" y="3366490"/>
                  <a:ext cx="36690" cy="20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90" h="204514" extrusionOk="0">
                      <a:moveTo>
                        <a:pt x="36690" y="186170"/>
                      </a:moveTo>
                      <a:cubicBezTo>
                        <a:pt x="36690" y="196361"/>
                        <a:pt x="28537" y="204515"/>
                        <a:pt x="18345" y="204515"/>
                      </a:cubicBezTo>
                      <a:lnTo>
                        <a:pt x="18345" y="204515"/>
                      </a:lnTo>
                      <a:cubicBezTo>
                        <a:pt x="8153" y="204515"/>
                        <a:pt x="0" y="196361"/>
                        <a:pt x="0" y="186170"/>
                      </a:cubicBezTo>
                      <a:lnTo>
                        <a:pt x="0" y="18345"/>
                      </a:lnTo>
                      <a:cubicBezTo>
                        <a:pt x="0" y="8153"/>
                        <a:pt x="8153" y="0"/>
                        <a:pt x="18345" y="0"/>
                      </a:cubicBezTo>
                      <a:lnTo>
                        <a:pt x="18345" y="0"/>
                      </a:lnTo>
                      <a:cubicBezTo>
                        <a:pt x="28537" y="0"/>
                        <a:pt x="36690" y="8153"/>
                        <a:pt x="36690" y="18345"/>
                      </a:cubicBezTo>
                      <a:lnTo>
                        <a:pt x="36690" y="18617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42"/>
                <p:cNvSpPr/>
                <p:nvPr/>
              </p:nvSpPr>
              <p:spPr>
                <a:xfrm>
                  <a:off x="6311335" y="3459575"/>
                  <a:ext cx="36010" cy="1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0" h="19024" extrusionOk="0">
                      <a:moveTo>
                        <a:pt x="0" y="0"/>
                      </a:moveTo>
                      <a:lnTo>
                        <a:pt x="36011" y="0"/>
                      </a:lnTo>
                      <a:lnTo>
                        <a:pt x="36011" y="19025"/>
                      </a:lnTo>
                      <a:lnTo>
                        <a:pt x="0" y="1902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6" name="Google Shape;1136;p42"/>
              <p:cNvGrpSpPr/>
              <p:nvPr/>
            </p:nvGrpSpPr>
            <p:grpSpPr>
              <a:xfrm>
                <a:off x="6311335" y="2265781"/>
                <a:ext cx="36690" cy="204514"/>
                <a:chOff x="6311335" y="2265781"/>
                <a:chExt cx="36690" cy="204514"/>
              </a:xfrm>
            </p:grpSpPr>
            <p:sp>
              <p:nvSpPr>
                <p:cNvPr id="1137" name="Google Shape;1137;p42"/>
                <p:cNvSpPr/>
                <p:nvPr/>
              </p:nvSpPr>
              <p:spPr>
                <a:xfrm>
                  <a:off x="6311335" y="2265781"/>
                  <a:ext cx="36690" cy="20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90" h="204514" extrusionOk="0">
                      <a:moveTo>
                        <a:pt x="36690" y="186169"/>
                      </a:moveTo>
                      <a:cubicBezTo>
                        <a:pt x="36690" y="196361"/>
                        <a:pt x="28537" y="204514"/>
                        <a:pt x="18345" y="204514"/>
                      </a:cubicBezTo>
                      <a:lnTo>
                        <a:pt x="18345" y="204514"/>
                      </a:lnTo>
                      <a:cubicBezTo>
                        <a:pt x="8153" y="204514"/>
                        <a:pt x="0" y="196361"/>
                        <a:pt x="0" y="186169"/>
                      </a:cubicBezTo>
                      <a:lnTo>
                        <a:pt x="0" y="18345"/>
                      </a:lnTo>
                      <a:cubicBezTo>
                        <a:pt x="0" y="8153"/>
                        <a:pt x="8153" y="0"/>
                        <a:pt x="18345" y="0"/>
                      </a:cubicBezTo>
                      <a:lnTo>
                        <a:pt x="18345" y="0"/>
                      </a:lnTo>
                      <a:cubicBezTo>
                        <a:pt x="28537" y="0"/>
                        <a:pt x="36690" y="8153"/>
                        <a:pt x="36690" y="18345"/>
                      </a:cubicBezTo>
                      <a:lnTo>
                        <a:pt x="36690" y="18616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42"/>
                <p:cNvSpPr/>
                <p:nvPr/>
              </p:nvSpPr>
              <p:spPr>
                <a:xfrm>
                  <a:off x="6311335" y="2358866"/>
                  <a:ext cx="36010" cy="1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0" h="19024" extrusionOk="0">
                      <a:moveTo>
                        <a:pt x="0" y="0"/>
                      </a:moveTo>
                      <a:lnTo>
                        <a:pt x="36011" y="0"/>
                      </a:lnTo>
                      <a:lnTo>
                        <a:pt x="36011" y="19025"/>
                      </a:lnTo>
                      <a:lnTo>
                        <a:pt x="0" y="1902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39" name="Google Shape;1139;p42"/>
              <p:cNvSpPr/>
              <p:nvPr/>
            </p:nvSpPr>
            <p:spPr>
              <a:xfrm>
                <a:off x="6502940" y="2412542"/>
                <a:ext cx="38049" cy="230333"/>
              </a:xfrm>
              <a:custGeom>
                <a:avLst/>
                <a:gdLst/>
                <a:ahLst/>
                <a:cxnLst/>
                <a:rect l="l" t="t" r="r" b="b"/>
                <a:pathLst>
                  <a:path w="38049" h="230333" extrusionOk="0">
                    <a:moveTo>
                      <a:pt x="38049" y="211309"/>
                    </a:moveTo>
                    <a:cubicBezTo>
                      <a:pt x="38049" y="221501"/>
                      <a:pt x="29896" y="230334"/>
                      <a:pt x="19025" y="230334"/>
                    </a:cubicBezTo>
                    <a:lnTo>
                      <a:pt x="19025" y="230334"/>
                    </a:lnTo>
                    <a:cubicBezTo>
                      <a:pt x="8833" y="230334"/>
                      <a:pt x="0" y="222180"/>
                      <a:pt x="0" y="211309"/>
                    </a:cubicBezTo>
                    <a:lnTo>
                      <a:pt x="0" y="19025"/>
                    </a:lnTo>
                    <a:cubicBezTo>
                      <a:pt x="0" y="8833"/>
                      <a:pt x="8153" y="0"/>
                      <a:pt x="19025" y="0"/>
                    </a:cubicBezTo>
                    <a:lnTo>
                      <a:pt x="19025" y="0"/>
                    </a:lnTo>
                    <a:cubicBezTo>
                      <a:pt x="29216" y="0"/>
                      <a:pt x="38049" y="8153"/>
                      <a:pt x="38049" y="19025"/>
                    </a:cubicBezTo>
                    <a:lnTo>
                      <a:pt x="38049" y="21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2"/>
              <p:cNvSpPr/>
              <p:nvPr/>
            </p:nvSpPr>
            <p:spPr>
              <a:xfrm>
                <a:off x="6512452" y="2451950"/>
                <a:ext cx="163747" cy="55714"/>
              </a:xfrm>
              <a:custGeom>
                <a:avLst/>
                <a:gdLst/>
                <a:ahLst/>
                <a:cxnLst/>
                <a:rect l="l" t="t" r="r" b="b"/>
                <a:pathLst>
                  <a:path w="163747" h="55714" extrusionOk="0">
                    <a:moveTo>
                      <a:pt x="27857" y="0"/>
                    </a:moveTo>
                    <a:cubicBezTo>
                      <a:pt x="12910" y="0"/>
                      <a:pt x="0" y="12230"/>
                      <a:pt x="0" y="27857"/>
                    </a:cubicBezTo>
                    <a:cubicBezTo>
                      <a:pt x="0" y="42805"/>
                      <a:pt x="12230" y="55715"/>
                      <a:pt x="27857" y="55715"/>
                    </a:cubicBezTo>
                    <a:lnTo>
                      <a:pt x="142005" y="55715"/>
                    </a:lnTo>
                    <a:lnTo>
                      <a:pt x="163748" y="679"/>
                    </a:lnTo>
                    <a:lnTo>
                      <a:pt x="27857" y="67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2"/>
              <p:cNvSpPr/>
              <p:nvPr/>
            </p:nvSpPr>
            <p:spPr>
              <a:xfrm>
                <a:off x="6592970" y="2432588"/>
                <a:ext cx="100553" cy="218778"/>
              </a:xfrm>
              <a:custGeom>
                <a:avLst/>
                <a:gdLst/>
                <a:ahLst/>
                <a:cxnLst/>
                <a:rect l="l" t="t" r="r" b="b"/>
                <a:pathLst>
                  <a:path w="100553" h="218778" extrusionOk="0">
                    <a:moveTo>
                      <a:pt x="36348" y="206211"/>
                    </a:moveTo>
                    <a:cubicBezTo>
                      <a:pt x="32951" y="215723"/>
                      <a:pt x="22080" y="221159"/>
                      <a:pt x="12567" y="217761"/>
                    </a:cubicBezTo>
                    <a:lnTo>
                      <a:pt x="12567" y="217761"/>
                    </a:lnTo>
                    <a:cubicBezTo>
                      <a:pt x="3055" y="214364"/>
                      <a:pt x="-2381" y="203493"/>
                      <a:pt x="1017" y="193981"/>
                    </a:cubicBezTo>
                    <a:lnTo>
                      <a:pt x="64206" y="12567"/>
                    </a:lnTo>
                    <a:cubicBezTo>
                      <a:pt x="67603" y="3055"/>
                      <a:pt x="78474" y="-2381"/>
                      <a:pt x="87986" y="1017"/>
                    </a:cubicBezTo>
                    <a:lnTo>
                      <a:pt x="87986" y="1017"/>
                    </a:lnTo>
                    <a:cubicBezTo>
                      <a:pt x="97499" y="4414"/>
                      <a:pt x="102934" y="15285"/>
                      <a:pt x="99537" y="24797"/>
                    </a:cubicBezTo>
                    <a:lnTo>
                      <a:pt x="36348" y="2062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2" name="Google Shape;1142;p42"/>
            <p:cNvGrpSpPr/>
            <p:nvPr/>
          </p:nvGrpSpPr>
          <p:grpSpPr>
            <a:xfrm>
              <a:off x="3982763" y="3110335"/>
              <a:ext cx="4587646" cy="2484070"/>
              <a:chOff x="3509963" y="3285635"/>
              <a:chExt cx="4587646" cy="2484070"/>
            </a:xfrm>
          </p:grpSpPr>
          <p:sp>
            <p:nvSpPr>
              <p:cNvPr id="1143" name="Google Shape;1143;p42"/>
              <p:cNvSpPr/>
              <p:nvPr/>
            </p:nvSpPr>
            <p:spPr>
              <a:xfrm>
                <a:off x="3509963" y="3285635"/>
                <a:ext cx="4587646" cy="2484069"/>
              </a:xfrm>
              <a:custGeom>
                <a:avLst/>
                <a:gdLst/>
                <a:ahLst/>
                <a:cxnLst/>
                <a:rect l="l" t="t" r="r" b="b"/>
                <a:pathLst>
                  <a:path w="4587646" h="2484069" extrusionOk="0">
                    <a:moveTo>
                      <a:pt x="3622828" y="261588"/>
                    </a:moveTo>
                    <a:lnTo>
                      <a:pt x="3910235" y="261588"/>
                    </a:lnTo>
                    <a:lnTo>
                      <a:pt x="3889852" y="0"/>
                    </a:lnTo>
                    <a:lnTo>
                      <a:pt x="3139059" y="261588"/>
                    </a:lnTo>
                    <a:lnTo>
                      <a:pt x="3394533" y="261588"/>
                    </a:lnTo>
                    <a:lnTo>
                      <a:pt x="2456212" y="764381"/>
                    </a:lnTo>
                    <a:lnTo>
                      <a:pt x="3658839" y="764381"/>
                    </a:lnTo>
                    <a:lnTo>
                      <a:pt x="0" y="2041748"/>
                    </a:lnTo>
                    <a:lnTo>
                      <a:pt x="0" y="2484070"/>
                    </a:lnTo>
                    <a:lnTo>
                      <a:pt x="4258793" y="2484070"/>
                    </a:lnTo>
                    <a:lnTo>
                      <a:pt x="4587647" y="529971"/>
                    </a:lnTo>
                    <a:lnTo>
                      <a:pt x="3209043" y="5299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44" name="Google Shape;1144;p42"/>
              <p:cNvGrpSpPr/>
              <p:nvPr/>
            </p:nvGrpSpPr>
            <p:grpSpPr>
              <a:xfrm>
                <a:off x="4520984" y="3545865"/>
                <a:ext cx="3370752" cy="2223840"/>
                <a:chOff x="4520984" y="3545865"/>
                <a:chExt cx="3370752" cy="2223840"/>
              </a:xfrm>
            </p:grpSpPr>
            <p:sp>
              <p:nvSpPr>
                <p:cNvPr id="1145" name="Google Shape;1145;p42"/>
                <p:cNvSpPr/>
                <p:nvPr/>
              </p:nvSpPr>
              <p:spPr>
                <a:xfrm>
                  <a:off x="5909101" y="4406049"/>
                  <a:ext cx="1356861" cy="542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861" h="542201" extrusionOk="0">
                      <a:moveTo>
                        <a:pt x="928808" y="0"/>
                      </a:moveTo>
                      <a:lnTo>
                        <a:pt x="0" y="542201"/>
                      </a:lnTo>
                      <a:lnTo>
                        <a:pt x="633247" y="542201"/>
                      </a:lnTo>
                      <a:lnTo>
                        <a:pt x="135686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42"/>
                <p:cNvSpPr/>
                <p:nvPr/>
              </p:nvSpPr>
              <p:spPr>
                <a:xfrm>
                  <a:off x="6905175" y="3545865"/>
                  <a:ext cx="118903" cy="45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03" h="45523" extrusionOk="0">
                      <a:moveTo>
                        <a:pt x="48920" y="45523"/>
                      </a:moveTo>
                      <a:lnTo>
                        <a:pt x="118904" y="0"/>
                      </a:lnTo>
                      <a:lnTo>
                        <a:pt x="74060" y="0"/>
                      </a:lnTo>
                      <a:lnTo>
                        <a:pt x="0" y="4552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42"/>
                <p:cNvSpPr/>
                <p:nvPr/>
              </p:nvSpPr>
              <p:spPr>
                <a:xfrm>
                  <a:off x="6721723" y="3633514"/>
                  <a:ext cx="161709" cy="67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709" h="67265" extrusionOk="0">
                      <a:moveTo>
                        <a:pt x="109391" y="0"/>
                      </a:moveTo>
                      <a:lnTo>
                        <a:pt x="0" y="67266"/>
                      </a:lnTo>
                      <a:lnTo>
                        <a:pt x="58433" y="67266"/>
                      </a:lnTo>
                      <a:lnTo>
                        <a:pt x="161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42"/>
                <p:cNvSpPr/>
                <p:nvPr/>
              </p:nvSpPr>
              <p:spPr>
                <a:xfrm>
                  <a:off x="6481198" y="3755136"/>
                  <a:ext cx="217424" cy="94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24" h="94443" extrusionOk="0">
                      <a:moveTo>
                        <a:pt x="152876" y="0"/>
                      </a:moveTo>
                      <a:lnTo>
                        <a:pt x="0" y="94444"/>
                      </a:lnTo>
                      <a:lnTo>
                        <a:pt x="73381" y="94444"/>
                      </a:lnTo>
                      <a:lnTo>
                        <a:pt x="2174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42"/>
                <p:cNvSpPr/>
                <p:nvPr/>
              </p:nvSpPr>
              <p:spPr>
                <a:xfrm>
                  <a:off x="6308617" y="3900538"/>
                  <a:ext cx="432809" cy="55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809" h="55035" extrusionOk="0">
                      <a:moveTo>
                        <a:pt x="77457" y="2038"/>
                      </a:moveTo>
                      <a:lnTo>
                        <a:pt x="0" y="49600"/>
                      </a:lnTo>
                      <a:lnTo>
                        <a:pt x="338366" y="55036"/>
                      </a:lnTo>
                      <a:cubicBezTo>
                        <a:pt x="369621" y="36690"/>
                        <a:pt x="400876" y="18345"/>
                        <a:pt x="432810" y="0"/>
                      </a:cubicBezTo>
                      <a:lnTo>
                        <a:pt x="77457" y="203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42"/>
                <p:cNvSpPr/>
                <p:nvPr/>
              </p:nvSpPr>
              <p:spPr>
                <a:xfrm>
                  <a:off x="6854895" y="3897141"/>
                  <a:ext cx="530650" cy="6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650" h="63188" extrusionOk="0">
                      <a:moveTo>
                        <a:pt x="112789" y="2038"/>
                      </a:moveTo>
                      <a:lnTo>
                        <a:pt x="0" y="63189"/>
                      </a:lnTo>
                      <a:lnTo>
                        <a:pt x="419900" y="58433"/>
                      </a:lnTo>
                      <a:lnTo>
                        <a:pt x="53065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42"/>
                <p:cNvSpPr/>
                <p:nvPr/>
              </p:nvSpPr>
              <p:spPr>
                <a:xfrm>
                  <a:off x="7108330" y="3897141"/>
                  <a:ext cx="783406" cy="314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406" h="314585" extrusionOk="0">
                      <a:moveTo>
                        <a:pt x="538804" y="0"/>
                      </a:moveTo>
                      <a:lnTo>
                        <a:pt x="0" y="314586"/>
                      </a:lnTo>
                      <a:lnTo>
                        <a:pt x="363506" y="314586"/>
                      </a:lnTo>
                      <a:lnTo>
                        <a:pt x="7834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42"/>
                <p:cNvSpPr/>
                <p:nvPr/>
              </p:nvSpPr>
              <p:spPr>
                <a:xfrm>
                  <a:off x="4520984" y="5212556"/>
                  <a:ext cx="1651743" cy="55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43" h="557149" extrusionOk="0">
                      <a:moveTo>
                        <a:pt x="0" y="557149"/>
                      </a:moveTo>
                      <a:lnTo>
                        <a:pt x="908425" y="557149"/>
                      </a:lnTo>
                      <a:lnTo>
                        <a:pt x="1651743" y="0"/>
                      </a:lnTo>
                      <a:lnTo>
                        <a:pt x="9539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" name="Google Shape;1118;p42">
            <a:extLst>
              <a:ext uri="{FF2B5EF4-FFF2-40B4-BE49-F238E27FC236}">
                <a16:creationId xmlns:a16="http://schemas.microsoft.com/office/drawing/2014/main" id="{011B1FA4-27A3-2E55-1DC1-9B07DAF3A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7632" y="880702"/>
            <a:ext cx="1076461" cy="84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+mj-lt"/>
              </a:rPr>
              <a:t>02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D3E9B-C59C-3AC7-0C5B-219D162817CF}"/>
              </a:ext>
            </a:extLst>
          </p:cNvPr>
          <p:cNvSpPr txBox="1"/>
          <p:nvPr/>
        </p:nvSpPr>
        <p:spPr>
          <a:xfrm>
            <a:off x="2729543" y="2148621"/>
            <a:ext cx="3575772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BD" sz="2000" dirty="0"/>
              <a:t>Components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BD" sz="2000" dirty="0"/>
              <a:t>Key Functions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BD" sz="2000" dirty="0"/>
              <a:t>Enhanced Secuirity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BD" sz="2000" dirty="0"/>
              <a:t>Simplified Circuit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4"/>
          <p:cNvSpPr txBox="1">
            <a:spLocks noGrp="1"/>
          </p:cNvSpPr>
          <p:nvPr>
            <p:ph type="title"/>
          </p:nvPr>
        </p:nvSpPr>
        <p:spPr>
          <a:xfrm>
            <a:off x="1653583" y="879378"/>
            <a:ext cx="3011172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Objectives</a:t>
            </a:r>
            <a:endParaRPr sz="4000" dirty="0">
              <a:latin typeface="+mj-lt"/>
            </a:endParaRPr>
          </a:p>
        </p:txBody>
      </p:sp>
      <p:sp>
        <p:nvSpPr>
          <p:cNvPr id="1165" name="Google Shape;1165;p44"/>
          <p:cNvSpPr txBox="1">
            <a:spLocks noGrp="1"/>
          </p:cNvSpPr>
          <p:nvPr>
            <p:ph type="subTitle" idx="1"/>
          </p:nvPr>
        </p:nvSpPr>
        <p:spPr>
          <a:xfrm>
            <a:off x="868652" y="2333018"/>
            <a:ext cx="4294800" cy="1540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+mn-lt"/>
              </a:rPr>
              <a:t>Low power consumption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+mn-lt"/>
              </a:rPr>
              <a:t> Simple and easy to implement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+mn-lt"/>
              </a:rPr>
              <a:t> Economical</a:t>
            </a:r>
          </a:p>
        </p:txBody>
      </p:sp>
      <p:grpSp>
        <p:nvGrpSpPr>
          <p:cNvPr id="1166" name="Google Shape;1166;p44"/>
          <p:cNvGrpSpPr/>
          <p:nvPr/>
        </p:nvGrpSpPr>
        <p:grpSpPr>
          <a:xfrm>
            <a:off x="5221775" y="1658568"/>
            <a:ext cx="1509319" cy="3173798"/>
            <a:chOff x="5919618" y="1183524"/>
            <a:chExt cx="1746493" cy="3672952"/>
          </a:xfrm>
        </p:grpSpPr>
        <p:sp>
          <p:nvSpPr>
            <p:cNvPr id="1167" name="Google Shape;1167;p44"/>
            <p:cNvSpPr/>
            <p:nvPr/>
          </p:nvSpPr>
          <p:spPr>
            <a:xfrm>
              <a:off x="5919618" y="1298048"/>
              <a:ext cx="1695366" cy="3558428"/>
            </a:xfrm>
            <a:custGeom>
              <a:avLst/>
              <a:gdLst/>
              <a:ahLst/>
              <a:cxnLst/>
              <a:rect l="l" t="t" r="r" b="b"/>
              <a:pathLst>
                <a:path w="1695366" h="3558428" extrusionOk="0">
                  <a:moveTo>
                    <a:pt x="0" y="0"/>
                  </a:moveTo>
                  <a:lnTo>
                    <a:pt x="1695367" y="0"/>
                  </a:lnTo>
                  <a:lnTo>
                    <a:pt x="1695367" y="3558429"/>
                  </a:lnTo>
                  <a:lnTo>
                    <a:pt x="0" y="355842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" name="Google Shape;1168;p44"/>
            <p:cNvGrpSpPr/>
            <p:nvPr/>
          </p:nvGrpSpPr>
          <p:grpSpPr>
            <a:xfrm>
              <a:off x="5919618" y="1183524"/>
              <a:ext cx="1746493" cy="3672952"/>
              <a:chOff x="5226843" y="1838324"/>
              <a:chExt cx="1746493" cy="3672952"/>
            </a:xfrm>
          </p:grpSpPr>
          <p:sp>
            <p:nvSpPr>
              <p:cNvPr id="1169" name="Google Shape;1169;p44"/>
              <p:cNvSpPr/>
              <p:nvPr/>
            </p:nvSpPr>
            <p:spPr>
              <a:xfrm>
                <a:off x="5226843" y="1838324"/>
                <a:ext cx="1746493" cy="3672952"/>
              </a:xfrm>
              <a:custGeom>
                <a:avLst/>
                <a:gdLst/>
                <a:ahLst/>
                <a:cxnLst/>
                <a:rect l="l" t="t" r="r" b="b"/>
                <a:pathLst>
                  <a:path w="1746493" h="3672952" extrusionOk="0">
                    <a:moveTo>
                      <a:pt x="114524" y="3672953"/>
                    </a:moveTo>
                    <a:lnTo>
                      <a:pt x="114524" y="114524"/>
                    </a:lnTo>
                    <a:lnTo>
                      <a:pt x="1629924" y="114524"/>
                    </a:lnTo>
                    <a:lnTo>
                      <a:pt x="1629924" y="3672953"/>
                    </a:lnTo>
                    <a:lnTo>
                      <a:pt x="1746493" y="3672953"/>
                    </a:lnTo>
                    <a:lnTo>
                      <a:pt x="1746493" y="0"/>
                    </a:lnTo>
                    <a:lnTo>
                      <a:pt x="0" y="0"/>
                    </a:lnTo>
                    <a:lnTo>
                      <a:pt x="0" y="36729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0" name="Google Shape;1170;p44"/>
              <p:cNvGrpSpPr/>
              <p:nvPr/>
            </p:nvGrpSpPr>
            <p:grpSpPr>
              <a:xfrm>
                <a:off x="5339322" y="1952848"/>
                <a:ext cx="664649" cy="3556383"/>
                <a:chOff x="5339322" y="1952848"/>
                <a:chExt cx="664649" cy="3556383"/>
              </a:xfrm>
            </p:grpSpPr>
            <p:grpSp>
              <p:nvGrpSpPr>
                <p:cNvPr id="1171" name="Google Shape;1171;p44"/>
                <p:cNvGrpSpPr/>
                <p:nvPr/>
              </p:nvGrpSpPr>
              <p:grpSpPr>
                <a:xfrm>
                  <a:off x="5339322" y="1952848"/>
                  <a:ext cx="664649" cy="3556383"/>
                  <a:chOff x="5339322" y="1952848"/>
                  <a:chExt cx="664649" cy="3556383"/>
                </a:xfrm>
              </p:grpSpPr>
              <p:sp>
                <p:nvSpPr>
                  <p:cNvPr id="1172" name="Google Shape;1172;p44"/>
                  <p:cNvSpPr/>
                  <p:nvPr/>
                </p:nvSpPr>
                <p:spPr>
                  <a:xfrm>
                    <a:off x="5339322" y="1952848"/>
                    <a:ext cx="664649" cy="3556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649" h="3556383" extrusionOk="0">
                        <a:moveTo>
                          <a:pt x="664649" y="3343696"/>
                        </a:moveTo>
                        <a:lnTo>
                          <a:pt x="0" y="3556384"/>
                        </a:lnTo>
                        <a:lnTo>
                          <a:pt x="0" y="0"/>
                        </a:lnTo>
                        <a:lnTo>
                          <a:pt x="664649" y="21064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173" name="Google Shape;1173;p44"/>
                  <p:cNvGrpSpPr/>
                  <p:nvPr/>
                </p:nvGrpSpPr>
                <p:grpSpPr>
                  <a:xfrm>
                    <a:off x="5423170" y="2181896"/>
                    <a:ext cx="498997" cy="3090106"/>
                    <a:chOff x="5423170" y="2181896"/>
                    <a:chExt cx="498997" cy="3090106"/>
                  </a:xfrm>
                </p:grpSpPr>
                <p:sp>
                  <p:nvSpPr>
                    <p:cNvPr id="1174" name="Google Shape;1174;p44"/>
                    <p:cNvSpPr/>
                    <p:nvPr/>
                  </p:nvSpPr>
                  <p:spPr>
                    <a:xfrm>
                      <a:off x="5709480" y="4233105"/>
                      <a:ext cx="206552" cy="9591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6552" h="959139" extrusionOk="0">
                          <a:moveTo>
                            <a:pt x="0" y="20451"/>
                          </a:moveTo>
                          <a:lnTo>
                            <a:pt x="206553" y="0"/>
                          </a:lnTo>
                          <a:lnTo>
                            <a:pt x="206553" y="901878"/>
                          </a:lnTo>
                          <a:lnTo>
                            <a:pt x="0" y="959140"/>
                          </a:lnTo>
                          <a:lnTo>
                            <a:pt x="0" y="20451"/>
                          </a:lnTo>
                          <a:close/>
                          <a:moveTo>
                            <a:pt x="194282" y="12270"/>
                          </a:moveTo>
                          <a:lnTo>
                            <a:pt x="10225" y="30676"/>
                          </a:lnTo>
                          <a:lnTo>
                            <a:pt x="10225" y="944824"/>
                          </a:lnTo>
                          <a:lnTo>
                            <a:pt x="194282" y="893697"/>
                          </a:lnTo>
                          <a:lnTo>
                            <a:pt x="194282" y="1227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5" name="Google Shape;1175;p44"/>
                    <p:cNvSpPr/>
                    <p:nvPr/>
                  </p:nvSpPr>
                  <p:spPr>
                    <a:xfrm>
                      <a:off x="5427260" y="4261736"/>
                      <a:ext cx="206552" cy="10102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6552" h="1010266" extrusionOk="0">
                          <a:moveTo>
                            <a:pt x="0" y="20451"/>
                          </a:moveTo>
                          <a:lnTo>
                            <a:pt x="206552" y="0"/>
                          </a:lnTo>
                          <a:lnTo>
                            <a:pt x="206552" y="953005"/>
                          </a:lnTo>
                          <a:lnTo>
                            <a:pt x="0" y="1010266"/>
                          </a:lnTo>
                          <a:lnTo>
                            <a:pt x="0" y="20451"/>
                          </a:lnTo>
                          <a:close/>
                          <a:moveTo>
                            <a:pt x="196327" y="12270"/>
                          </a:moveTo>
                          <a:lnTo>
                            <a:pt x="12270" y="30676"/>
                          </a:lnTo>
                          <a:lnTo>
                            <a:pt x="12270" y="993906"/>
                          </a:lnTo>
                          <a:lnTo>
                            <a:pt x="196327" y="942779"/>
                          </a:lnTo>
                          <a:lnTo>
                            <a:pt x="196327" y="1227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6" name="Google Shape;1176;p44"/>
                    <p:cNvSpPr/>
                    <p:nvPr/>
                  </p:nvSpPr>
                  <p:spPr>
                    <a:xfrm>
                      <a:off x="5715615" y="2263699"/>
                      <a:ext cx="206552" cy="17199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6552" h="1719907" extrusionOk="0">
                          <a:moveTo>
                            <a:pt x="194282" y="67487"/>
                          </a:moveTo>
                          <a:lnTo>
                            <a:pt x="8180" y="16361"/>
                          </a:lnTo>
                          <a:lnTo>
                            <a:pt x="8180" y="1705592"/>
                          </a:lnTo>
                          <a:lnTo>
                            <a:pt x="194282" y="1697411"/>
                          </a:lnTo>
                          <a:lnTo>
                            <a:pt x="194282" y="67487"/>
                          </a:lnTo>
                          <a:close/>
                          <a:moveTo>
                            <a:pt x="0" y="0"/>
                          </a:moveTo>
                          <a:lnTo>
                            <a:pt x="206553" y="57262"/>
                          </a:lnTo>
                          <a:lnTo>
                            <a:pt x="206553" y="1709682"/>
                          </a:lnTo>
                          <a:lnTo>
                            <a:pt x="0" y="17199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44"/>
                    <p:cNvSpPr/>
                    <p:nvPr/>
                  </p:nvSpPr>
                  <p:spPr>
                    <a:xfrm>
                      <a:off x="5423170" y="2181896"/>
                      <a:ext cx="206552" cy="18139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6552" h="1813980" extrusionOk="0">
                          <a:moveTo>
                            <a:pt x="194282" y="67487"/>
                          </a:moveTo>
                          <a:lnTo>
                            <a:pt x="8180" y="16361"/>
                          </a:lnTo>
                          <a:lnTo>
                            <a:pt x="8180" y="1801710"/>
                          </a:lnTo>
                          <a:lnTo>
                            <a:pt x="194282" y="1793530"/>
                          </a:lnTo>
                          <a:lnTo>
                            <a:pt x="194282" y="67487"/>
                          </a:lnTo>
                          <a:close/>
                          <a:moveTo>
                            <a:pt x="0" y="0"/>
                          </a:moveTo>
                          <a:lnTo>
                            <a:pt x="206553" y="57262"/>
                          </a:lnTo>
                          <a:lnTo>
                            <a:pt x="206553" y="1803755"/>
                          </a:lnTo>
                          <a:lnTo>
                            <a:pt x="0" y="18139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78" name="Google Shape;1178;p44"/>
                <p:cNvGrpSpPr/>
                <p:nvPr/>
              </p:nvGrpSpPr>
              <p:grpSpPr>
                <a:xfrm>
                  <a:off x="5866951" y="4034733"/>
                  <a:ext cx="108388" cy="118614"/>
                  <a:chOff x="5866951" y="4034733"/>
                  <a:chExt cx="108388" cy="118614"/>
                </a:xfrm>
              </p:grpSpPr>
              <p:sp>
                <p:nvSpPr>
                  <p:cNvPr id="1179" name="Google Shape;1179;p44"/>
                  <p:cNvSpPr/>
                  <p:nvPr/>
                </p:nvSpPr>
                <p:spPr>
                  <a:xfrm>
                    <a:off x="5893537" y="4034733"/>
                    <a:ext cx="77712" cy="118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12" h="118614" extrusionOk="0">
                        <a:moveTo>
                          <a:pt x="0" y="59307"/>
                        </a:moveTo>
                        <a:cubicBezTo>
                          <a:pt x="0" y="92028"/>
                          <a:pt x="18406" y="118614"/>
                          <a:pt x="38856" y="118614"/>
                        </a:cubicBezTo>
                        <a:cubicBezTo>
                          <a:pt x="61352" y="118614"/>
                          <a:pt x="77713" y="92028"/>
                          <a:pt x="77713" y="59307"/>
                        </a:cubicBezTo>
                        <a:cubicBezTo>
                          <a:pt x="77713" y="26586"/>
                          <a:pt x="59307" y="0"/>
                          <a:pt x="38856" y="0"/>
                        </a:cubicBezTo>
                        <a:cubicBezTo>
                          <a:pt x="18406" y="0"/>
                          <a:pt x="0" y="26586"/>
                          <a:pt x="0" y="593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0" name="Google Shape;1180;p44"/>
                  <p:cNvSpPr/>
                  <p:nvPr/>
                </p:nvSpPr>
                <p:spPr>
                  <a:xfrm>
                    <a:off x="5866951" y="4065214"/>
                    <a:ext cx="77712" cy="574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12" h="57457" extrusionOk="0">
                        <a:moveTo>
                          <a:pt x="0" y="28826"/>
                        </a:moveTo>
                        <a:cubicBezTo>
                          <a:pt x="0" y="45187"/>
                          <a:pt x="18406" y="57457"/>
                          <a:pt x="38856" y="57457"/>
                        </a:cubicBezTo>
                        <a:cubicBezTo>
                          <a:pt x="61352" y="57457"/>
                          <a:pt x="77713" y="45187"/>
                          <a:pt x="77713" y="28826"/>
                        </a:cubicBezTo>
                        <a:cubicBezTo>
                          <a:pt x="77713" y="12466"/>
                          <a:pt x="59307" y="195"/>
                          <a:pt x="38856" y="195"/>
                        </a:cubicBezTo>
                        <a:cubicBezTo>
                          <a:pt x="18406" y="-1850"/>
                          <a:pt x="0" y="12466"/>
                          <a:pt x="0" y="2882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1" name="Google Shape;1181;p44"/>
                  <p:cNvSpPr/>
                  <p:nvPr/>
                </p:nvSpPr>
                <p:spPr>
                  <a:xfrm>
                    <a:off x="5905807" y="4034733"/>
                    <a:ext cx="69532" cy="118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32" h="118614" extrusionOk="0">
                        <a:moveTo>
                          <a:pt x="0" y="59307"/>
                        </a:moveTo>
                        <a:cubicBezTo>
                          <a:pt x="0" y="92028"/>
                          <a:pt x="14316" y="118614"/>
                          <a:pt x="34766" y="118614"/>
                        </a:cubicBezTo>
                        <a:cubicBezTo>
                          <a:pt x="53172" y="118614"/>
                          <a:pt x="69532" y="92028"/>
                          <a:pt x="69532" y="59307"/>
                        </a:cubicBezTo>
                        <a:cubicBezTo>
                          <a:pt x="69532" y="26586"/>
                          <a:pt x="55217" y="0"/>
                          <a:pt x="34766" y="0"/>
                        </a:cubicBezTo>
                        <a:cubicBezTo>
                          <a:pt x="16361" y="0"/>
                          <a:pt x="0" y="26586"/>
                          <a:pt x="0" y="5930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182" name="Google Shape;1182;p44"/>
          <p:cNvGrpSpPr/>
          <p:nvPr/>
        </p:nvGrpSpPr>
        <p:grpSpPr>
          <a:xfrm flipH="1">
            <a:off x="6062362" y="2469006"/>
            <a:ext cx="3081680" cy="1253757"/>
            <a:chOff x="3986212" y="2572584"/>
            <a:chExt cx="4221479" cy="1717475"/>
          </a:xfrm>
        </p:grpSpPr>
        <p:grpSp>
          <p:nvGrpSpPr>
            <p:cNvPr id="1183" name="Google Shape;1183;p44"/>
            <p:cNvGrpSpPr/>
            <p:nvPr/>
          </p:nvGrpSpPr>
          <p:grpSpPr>
            <a:xfrm>
              <a:off x="4694872" y="2572584"/>
              <a:ext cx="2004059" cy="1479551"/>
              <a:chOff x="4694872" y="2572584"/>
              <a:chExt cx="2004059" cy="1479551"/>
            </a:xfrm>
          </p:grpSpPr>
          <p:sp>
            <p:nvSpPr>
              <p:cNvPr id="1184" name="Google Shape;1184;p44"/>
              <p:cNvSpPr/>
              <p:nvPr/>
            </p:nvSpPr>
            <p:spPr>
              <a:xfrm>
                <a:off x="4871082" y="3038475"/>
                <a:ext cx="1444945" cy="988383"/>
              </a:xfrm>
              <a:custGeom>
                <a:avLst/>
                <a:gdLst/>
                <a:ahLst/>
                <a:cxnLst/>
                <a:rect l="l" t="t" r="r" b="b"/>
                <a:pathLst>
                  <a:path w="1444945" h="988383" extrusionOk="0">
                    <a:moveTo>
                      <a:pt x="68582" y="694373"/>
                    </a:moveTo>
                    <a:lnTo>
                      <a:pt x="158117" y="957263"/>
                    </a:lnTo>
                    <a:lnTo>
                      <a:pt x="678183" y="987743"/>
                    </a:lnTo>
                    <a:cubicBezTo>
                      <a:pt x="755335" y="992505"/>
                      <a:pt x="831535" y="970597"/>
                      <a:pt x="895352" y="926783"/>
                    </a:cubicBezTo>
                    <a:lnTo>
                      <a:pt x="1444945" y="549593"/>
                    </a:lnTo>
                    <a:lnTo>
                      <a:pt x="1093473" y="0"/>
                    </a:lnTo>
                    <a:cubicBezTo>
                      <a:pt x="1093473" y="0"/>
                      <a:pt x="-1903" y="396240"/>
                      <a:pt x="2" y="421005"/>
                    </a:cubicBezTo>
                    <a:cubicBezTo>
                      <a:pt x="2860" y="447675"/>
                      <a:pt x="68582" y="694373"/>
                      <a:pt x="68582" y="694373"/>
                    </a:cubicBezTo>
                    <a:close/>
                  </a:path>
                </a:pathLst>
              </a:custGeom>
              <a:solidFill>
                <a:srgbClr val="CE845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5864122" y="3569017"/>
                <a:ext cx="570014" cy="483118"/>
              </a:xfrm>
              <a:custGeom>
                <a:avLst/>
                <a:gdLst/>
                <a:ahLst/>
                <a:cxnLst/>
                <a:rect l="l" t="t" r="r" b="b"/>
                <a:pathLst>
                  <a:path w="570014" h="483118" extrusionOk="0">
                    <a:moveTo>
                      <a:pt x="570014" y="271463"/>
                    </a:moveTo>
                    <a:lnTo>
                      <a:pt x="211874" y="465773"/>
                    </a:lnTo>
                    <a:cubicBezTo>
                      <a:pt x="135674" y="506730"/>
                      <a:pt x="41377" y="472440"/>
                      <a:pt x="9944" y="391478"/>
                    </a:cubicBezTo>
                    <a:lnTo>
                      <a:pt x="9944" y="391478"/>
                    </a:lnTo>
                    <a:cubicBezTo>
                      <a:pt x="-14820" y="328613"/>
                      <a:pt x="8039" y="257175"/>
                      <a:pt x="63284" y="220028"/>
                    </a:cubicBezTo>
                    <a:lnTo>
                      <a:pt x="390944" y="0"/>
                    </a:lnTo>
                    <a:lnTo>
                      <a:pt x="570014" y="271463"/>
                    </a:lnTo>
                    <a:close/>
                  </a:path>
                </a:pathLst>
              </a:custGeom>
              <a:solidFill>
                <a:srgbClr val="F9B17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5894069" y="3729989"/>
                <a:ext cx="540067" cy="321988"/>
              </a:xfrm>
              <a:custGeom>
                <a:avLst/>
                <a:gdLst/>
                <a:ahLst/>
                <a:cxnLst/>
                <a:rect l="l" t="t" r="r" b="b"/>
                <a:pathLst>
                  <a:path w="540067" h="321988" extrusionOk="0">
                    <a:moveTo>
                      <a:pt x="181927" y="304800"/>
                    </a:moveTo>
                    <a:lnTo>
                      <a:pt x="540068" y="110490"/>
                    </a:lnTo>
                    <a:lnTo>
                      <a:pt x="467677" y="0"/>
                    </a:lnTo>
                    <a:cubicBezTo>
                      <a:pt x="356235" y="63818"/>
                      <a:pt x="140970" y="185738"/>
                      <a:pt x="0" y="265748"/>
                    </a:cubicBezTo>
                    <a:cubicBezTo>
                      <a:pt x="40958" y="320040"/>
                      <a:pt x="118110" y="339090"/>
                      <a:pt x="181927" y="304800"/>
                    </a:cubicBezTo>
                    <a:close/>
                  </a:path>
                </a:pathLst>
              </a:custGeom>
              <a:solidFill>
                <a:srgbClr val="ED9F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5668793" y="3242310"/>
                <a:ext cx="744388" cy="598947"/>
              </a:xfrm>
              <a:custGeom>
                <a:avLst/>
                <a:gdLst/>
                <a:ahLst/>
                <a:cxnLst/>
                <a:rect l="l" t="t" r="r" b="b"/>
                <a:pathLst>
                  <a:path w="744388" h="598947" extrusionOk="0">
                    <a:moveTo>
                      <a:pt x="744388" y="309563"/>
                    </a:moveTo>
                    <a:lnTo>
                      <a:pt x="217656" y="582930"/>
                    </a:lnTo>
                    <a:cubicBezTo>
                      <a:pt x="144313" y="621030"/>
                      <a:pt x="52873" y="588645"/>
                      <a:pt x="19536" y="512445"/>
                    </a:cubicBezTo>
                    <a:lnTo>
                      <a:pt x="11916" y="494348"/>
                    </a:lnTo>
                    <a:cubicBezTo>
                      <a:pt x="-14754" y="432435"/>
                      <a:pt x="4296" y="360045"/>
                      <a:pt x="59541" y="320040"/>
                    </a:cubicBezTo>
                    <a:lnTo>
                      <a:pt x="503406" y="0"/>
                    </a:lnTo>
                    <a:lnTo>
                      <a:pt x="744388" y="309563"/>
                    </a:lnTo>
                    <a:close/>
                  </a:path>
                </a:pathLst>
              </a:custGeom>
              <a:solidFill>
                <a:srgbClr val="F9B17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5689282" y="3412807"/>
                <a:ext cx="722947" cy="428686"/>
              </a:xfrm>
              <a:custGeom>
                <a:avLst/>
                <a:gdLst/>
                <a:ahLst/>
                <a:cxnLst/>
                <a:rect l="l" t="t" r="r" b="b"/>
                <a:pathLst>
                  <a:path w="722947" h="428686" extrusionOk="0">
                    <a:moveTo>
                      <a:pt x="0" y="344805"/>
                    </a:moveTo>
                    <a:cubicBezTo>
                      <a:pt x="34290" y="419100"/>
                      <a:pt x="123825" y="450533"/>
                      <a:pt x="196215" y="412433"/>
                    </a:cubicBezTo>
                    <a:lnTo>
                      <a:pt x="722947" y="139065"/>
                    </a:lnTo>
                    <a:lnTo>
                      <a:pt x="614363" y="0"/>
                    </a:lnTo>
                    <a:cubicBezTo>
                      <a:pt x="553402" y="32385"/>
                      <a:pt x="509588" y="58102"/>
                      <a:pt x="509588" y="58102"/>
                    </a:cubicBezTo>
                    <a:lnTo>
                      <a:pt x="0" y="344805"/>
                    </a:lnTo>
                    <a:close/>
                  </a:path>
                </a:pathLst>
              </a:custGeom>
              <a:solidFill>
                <a:srgbClr val="ED9F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4694872" y="2572584"/>
                <a:ext cx="2004059" cy="1233605"/>
              </a:xfrm>
              <a:custGeom>
                <a:avLst/>
                <a:gdLst/>
                <a:ahLst/>
                <a:cxnLst/>
                <a:rect l="l" t="t" r="r" b="b"/>
                <a:pathLst>
                  <a:path w="2004059" h="1233605" extrusionOk="0">
                    <a:moveTo>
                      <a:pt x="180975" y="961190"/>
                    </a:moveTo>
                    <a:lnTo>
                      <a:pt x="0" y="466843"/>
                    </a:lnTo>
                    <a:lnTo>
                      <a:pt x="830580" y="44885"/>
                    </a:lnTo>
                    <a:cubicBezTo>
                      <a:pt x="922020" y="-1787"/>
                      <a:pt x="1028700" y="-12265"/>
                      <a:pt x="1127760" y="14405"/>
                    </a:cubicBezTo>
                    <a:lnTo>
                      <a:pt x="1878330" y="218240"/>
                    </a:lnTo>
                    <a:cubicBezTo>
                      <a:pt x="1952625" y="238243"/>
                      <a:pt x="2004060" y="305870"/>
                      <a:pt x="2004060" y="383023"/>
                    </a:cubicBezTo>
                    <a:lnTo>
                      <a:pt x="2004060" y="1151690"/>
                    </a:lnTo>
                    <a:cubicBezTo>
                      <a:pt x="2004060" y="1196458"/>
                      <a:pt x="1967865" y="1233605"/>
                      <a:pt x="1922145" y="1233605"/>
                    </a:cubicBezTo>
                    <a:lnTo>
                      <a:pt x="1922145" y="1233605"/>
                    </a:lnTo>
                    <a:lnTo>
                      <a:pt x="1922145" y="1233605"/>
                    </a:lnTo>
                    <a:cubicBezTo>
                      <a:pt x="1788795" y="1233605"/>
                      <a:pt x="1675448" y="1137403"/>
                      <a:pt x="1654493" y="1005958"/>
                    </a:cubicBezTo>
                    <a:lnTo>
                      <a:pt x="1580198" y="542090"/>
                    </a:lnTo>
                    <a:cubicBezTo>
                      <a:pt x="1580198" y="542090"/>
                      <a:pt x="717232" y="532565"/>
                      <a:pt x="684848" y="551615"/>
                    </a:cubicBezTo>
                    <a:cubicBezTo>
                      <a:pt x="652462" y="566855"/>
                      <a:pt x="180975" y="961190"/>
                      <a:pt x="180975" y="961190"/>
                    </a:cubicBezTo>
                    <a:close/>
                  </a:path>
                </a:pathLst>
              </a:custGeom>
              <a:solidFill>
                <a:srgbClr val="F9B17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4905374" y="2707957"/>
                <a:ext cx="1618207" cy="900282"/>
              </a:xfrm>
              <a:custGeom>
                <a:avLst/>
                <a:gdLst/>
                <a:ahLst/>
                <a:cxnLst/>
                <a:rect l="l" t="t" r="r" b="b"/>
                <a:pathLst>
                  <a:path w="1618207" h="900282" extrusionOk="0">
                    <a:moveTo>
                      <a:pt x="1563053" y="900113"/>
                    </a:moveTo>
                    <a:cubicBezTo>
                      <a:pt x="1658303" y="907733"/>
                      <a:pt x="1605915" y="657225"/>
                      <a:pt x="1584007" y="501968"/>
                    </a:cubicBezTo>
                    <a:cubicBezTo>
                      <a:pt x="1562100" y="346710"/>
                      <a:pt x="1574482" y="185737"/>
                      <a:pt x="1574482" y="185737"/>
                    </a:cubicBezTo>
                    <a:cubicBezTo>
                      <a:pt x="1524953" y="185737"/>
                      <a:pt x="1482090" y="230505"/>
                      <a:pt x="1482090" y="230505"/>
                    </a:cubicBezTo>
                    <a:cubicBezTo>
                      <a:pt x="1415415" y="182880"/>
                      <a:pt x="890588" y="114300"/>
                      <a:pt x="882015" y="66675"/>
                    </a:cubicBezTo>
                    <a:cubicBezTo>
                      <a:pt x="873443" y="19050"/>
                      <a:pt x="843915" y="0"/>
                      <a:pt x="843915" y="0"/>
                    </a:cubicBezTo>
                    <a:cubicBezTo>
                      <a:pt x="843915" y="0"/>
                      <a:pt x="846772" y="47625"/>
                      <a:pt x="791528" y="80962"/>
                    </a:cubicBezTo>
                    <a:cubicBezTo>
                      <a:pt x="736283" y="114300"/>
                      <a:pt x="121920" y="349568"/>
                      <a:pt x="109538" y="352425"/>
                    </a:cubicBezTo>
                    <a:lnTo>
                      <a:pt x="0" y="320993"/>
                    </a:lnTo>
                    <a:cubicBezTo>
                      <a:pt x="0" y="320993"/>
                      <a:pt x="4763" y="568643"/>
                      <a:pt x="152400" y="633413"/>
                    </a:cubicBezTo>
                    <a:cubicBezTo>
                      <a:pt x="162877" y="638175"/>
                      <a:pt x="175260" y="641033"/>
                      <a:pt x="191452" y="642938"/>
                    </a:cubicBezTo>
                    <a:cubicBezTo>
                      <a:pt x="319088" y="537210"/>
                      <a:pt x="458153" y="422910"/>
                      <a:pt x="475297" y="413385"/>
                    </a:cubicBezTo>
                    <a:cubicBezTo>
                      <a:pt x="507683" y="395288"/>
                      <a:pt x="1370648" y="403860"/>
                      <a:pt x="1370648" y="403860"/>
                    </a:cubicBezTo>
                    <a:lnTo>
                      <a:pt x="1423988" y="736283"/>
                    </a:lnTo>
                    <a:cubicBezTo>
                      <a:pt x="1476375" y="822960"/>
                      <a:pt x="1524000" y="897255"/>
                      <a:pt x="1563053" y="900113"/>
                    </a:cubicBezTo>
                    <a:close/>
                  </a:path>
                </a:pathLst>
              </a:custGeom>
              <a:solidFill>
                <a:srgbClr val="ED9F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5753258" y="3627120"/>
                <a:ext cx="189388" cy="180674"/>
              </a:xfrm>
              <a:custGeom>
                <a:avLst/>
                <a:gdLst/>
                <a:ahLst/>
                <a:cxnLst/>
                <a:rect l="l" t="t" r="r" b="b"/>
                <a:pathLst>
                  <a:path w="189388" h="180674" extrusionOk="0">
                    <a:moveTo>
                      <a:pt x="189389" y="140017"/>
                    </a:moveTo>
                    <a:cubicBezTo>
                      <a:pt x="189389" y="140017"/>
                      <a:pt x="123666" y="186690"/>
                      <a:pt x="76994" y="180022"/>
                    </a:cubicBezTo>
                    <a:cubicBezTo>
                      <a:pt x="30321" y="174308"/>
                      <a:pt x="-5874" y="123825"/>
                      <a:pt x="794" y="83820"/>
                    </a:cubicBezTo>
                    <a:cubicBezTo>
                      <a:pt x="7461" y="43815"/>
                      <a:pt x="90329" y="0"/>
                      <a:pt x="90329" y="0"/>
                    </a:cubicBezTo>
                    <a:cubicBezTo>
                      <a:pt x="90329" y="0"/>
                      <a:pt x="165576" y="116205"/>
                      <a:pt x="189389" y="1400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5939134" y="3862387"/>
                <a:ext cx="170200" cy="162460"/>
              </a:xfrm>
              <a:custGeom>
                <a:avLst/>
                <a:gdLst/>
                <a:ahLst/>
                <a:cxnLst/>
                <a:rect l="l" t="t" r="r" b="b"/>
                <a:pathLst>
                  <a:path w="170200" h="162460" extrusionOk="0">
                    <a:moveTo>
                      <a:pt x="170200" y="125730"/>
                    </a:moveTo>
                    <a:cubicBezTo>
                      <a:pt x="170200" y="125730"/>
                      <a:pt x="111145" y="167640"/>
                      <a:pt x="69236" y="161925"/>
                    </a:cubicBezTo>
                    <a:cubicBezTo>
                      <a:pt x="27325" y="156210"/>
                      <a:pt x="-5060" y="111442"/>
                      <a:pt x="656" y="75247"/>
                    </a:cubicBezTo>
                    <a:cubicBezTo>
                      <a:pt x="6370" y="39053"/>
                      <a:pt x="81618" y="0"/>
                      <a:pt x="81618" y="0"/>
                    </a:cubicBezTo>
                    <a:cubicBezTo>
                      <a:pt x="81618" y="0"/>
                      <a:pt x="148293" y="104775"/>
                      <a:pt x="170200" y="12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3" name="Google Shape;1193;p44"/>
            <p:cNvGrpSpPr/>
            <p:nvPr/>
          </p:nvGrpSpPr>
          <p:grpSpPr>
            <a:xfrm>
              <a:off x="5995034" y="3073717"/>
              <a:ext cx="2212657" cy="795337"/>
              <a:chOff x="5995034" y="3073717"/>
              <a:chExt cx="2212657" cy="795337"/>
            </a:xfrm>
          </p:grpSpPr>
          <p:sp>
            <p:nvSpPr>
              <p:cNvPr id="1194" name="Google Shape;1194;p44"/>
              <p:cNvSpPr/>
              <p:nvPr/>
            </p:nvSpPr>
            <p:spPr>
              <a:xfrm>
                <a:off x="7595234" y="3533775"/>
                <a:ext cx="390525" cy="91439"/>
              </a:xfrm>
              <a:custGeom>
                <a:avLst/>
                <a:gdLst/>
                <a:ahLst/>
                <a:cxnLst/>
                <a:rect l="l" t="t" r="r" b="b"/>
                <a:pathLst>
                  <a:path w="390525" h="91439" extrusionOk="0">
                    <a:moveTo>
                      <a:pt x="0" y="0"/>
                    </a:moveTo>
                    <a:lnTo>
                      <a:pt x="390525" y="0"/>
                    </a:lnTo>
                    <a:lnTo>
                      <a:pt x="390525" y="91440"/>
                    </a:lnTo>
                    <a:lnTo>
                      <a:pt x="0" y="914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7541894" y="3604260"/>
                <a:ext cx="501015" cy="212407"/>
              </a:xfrm>
              <a:custGeom>
                <a:avLst/>
                <a:gdLst/>
                <a:ahLst/>
                <a:cxnLst/>
                <a:rect l="l" t="t" r="r" b="b"/>
                <a:pathLst>
                  <a:path w="501015" h="212407" extrusionOk="0">
                    <a:moveTo>
                      <a:pt x="0" y="33338"/>
                    </a:moveTo>
                    <a:lnTo>
                      <a:pt x="0" y="179070"/>
                    </a:lnTo>
                    <a:cubicBezTo>
                      <a:pt x="0" y="197168"/>
                      <a:pt x="14288" y="212407"/>
                      <a:pt x="33338" y="212407"/>
                    </a:cubicBezTo>
                    <a:lnTo>
                      <a:pt x="109538" y="212407"/>
                    </a:lnTo>
                    <a:cubicBezTo>
                      <a:pt x="127635" y="212407"/>
                      <a:pt x="142875" y="198120"/>
                      <a:pt x="142875" y="179070"/>
                    </a:cubicBezTo>
                    <a:lnTo>
                      <a:pt x="142875" y="168592"/>
                    </a:lnTo>
                    <a:cubicBezTo>
                      <a:pt x="142875" y="150495"/>
                      <a:pt x="157163" y="135255"/>
                      <a:pt x="176213" y="135255"/>
                    </a:cubicBezTo>
                    <a:lnTo>
                      <a:pt x="324803" y="135255"/>
                    </a:lnTo>
                    <a:cubicBezTo>
                      <a:pt x="342900" y="135255"/>
                      <a:pt x="358140" y="149542"/>
                      <a:pt x="358140" y="168592"/>
                    </a:cubicBezTo>
                    <a:lnTo>
                      <a:pt x="358140" y="179070"/>
                    </a:lnTo>
                    <a:cubicBezTo>
                      <a:pt x="358140" y="197168"/>
                      <a:pt x="372428" y="212407"/>
                      <a:pt x="391478" y="212407"/>
                    </a:cubicBezTo>
                    <a:lnTo>
                      <a:pt x="467678" y="212407"/>
                    </a:lnTo>
                    <a:cubicBezTo>
                      <a:pt x="485775" y="212407"/>
                      <a:pt x="501015" y="198120"/>
                      <a:pt x="501015" y="179070"/>
                    </a:cubicBezTo>
                    <a:lnTo>
                      <a:pt x="501015" y="33338"/>
                    </a:lnTo>
                    <a:cubicBezTo>
                      <a:pt x="501015" y="15240"/>
                      <a:pt x="486728" y="0"/>
                      <a:pt x="467678" y="0"/>
                    </a:cubicBezTo>
                    <a:lnTo>
                      <a:pt x="36195" y="0"/>
                    </a:lnTo>
                    <a:cubicBezTo>
                      <a:pt x="14288" y="0"/>
                      <a:pt x="0" y="15240"/>
                      <a:pt x="0" y="333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5995034" y="3073717"/>
                <a:ext cx="2212657" cy="794385"/>
              </a:xfrm>
              <a:custGeom>
                <a:avLst/>
                <a:gdLst/>
                <a:ahLst/>
                <a:cxnLst/>
                <a:rect l="l" t="t" r="r" b="b"/>
                <a:pathLst>
                  <a:path w="2212657" h="794385" extrusionOk="0">
                    <a:moveTo>
                      <a:pt x="2126933" y="312420"/>
                    </a:moveTo>
                    <a:lnTo>
                      <a:pt x="799147" y="312420"/>
                    </a:lnTo>
                    <a:lnTo>
                      <a:pt x="799147" y="287655"/>
                    </a:lnTo>
                    <a:cubicBezTo>
                      <a:pt x="799147" y="251460"/>
                      <a:pt x="769620" y="221933"/>
                      <a:pt x="733425" y="221933"/>
                    </a:cubicBezTo>
                    <a:lnTo>
                      <a:pt x="612458" y="221933"/>
                    </a:lnTo>
                    <a:cubicBezTo>
                      <a:pt x="560070" y="90488"/>
                      <a:pt x="449580" y="0"/>
                      <a:pt x="322898" y="0"/>
                    </a:cubicBezTo>
                    <a:cubicBezTo>
                      <a:pt x="144780" y="0"/>
                      <a:pt x="0" y="178118"/>
                      <a:pt x="0" y="397193"/>
                    </a:cubicBezTo>
                    <a:cubicBezTo>
                      <a:pt x="0" y="616268"/>
                      <a:pt x="144780" y="794385"/>
                      <a:pt x="322898" y="794385"/>
                    </a:cubicBezTo>
                    <a:cubicBezTo>
                      <a:pt x="449580" y="794385"/>
                      <a:pt x="560070" y="703898"/>
                      <a:pt x="612458" y="572453"/>
                    </a:cubicBezTo>
                    <a:lnTo>
                      <a:pt x="733425" y="572453"/>
                    </a:lnTo>
                    <a:cubicBezTo>
                      <a:pt x="769620" y="572453"/>
                      <a:pt x="799147" y="542925"/>
                      <a:pt x="799147" y="506730"/>
                    </a:cubicBezTo>
                    <a:lnTo>
                      <a:pt x="799147" y="481965"/>
                    </a:lnTo>
                    <a:lnTo>
                      <a:pt x="2126933" y="481965"/>
                    </a:lnTo>
                    <a:cubicBezTo>
                      <a:pt x="2174558" y="481965"/>
                      <a:pt x="2212658" y="443865"/>
                      <a:pt x="2212658" y="396240"/>
                    </a:cubicBezTo>
                    <a:cubicBezTo>
                      <a:pt x="2212658" y="350520"/>
                      <a:pt x="2173605" y="312420"/>
                      <a:pt x="2126933" y="3124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5995034" y="3441382"/>
                <a:ext cx="2212657" cy="427672"/>
              </a:xfrm>
              <a:custGeom>
                <a:avLst/>
                <a:gdLst/>
                <a:ahLst/>
                <a:cxnLst/>
                <a:rect l="l" t="t" r="r" b="b"/>
                <a:pathLst>
                  <a:path w="2212657" h="427672" extrusionOk="0">
                    <a:moveTo>
                      <a:pt x="2126933" y="57150"/>
                    </a:moveTo>
                    <a:lnTo>
                      <a:pt x="799147" y="57150"/>
                    </a:lnTo>
                    <a:lnTo>
                      <a:pt x="799147" y="81915"/>
                    </a:lnTo>
                    <a:cubicBezTo>
                      <a:pt x="799147" y="118110"/>
                      <a:pt x="769620" y="147638"/>
                      <a:pt x="733425" y="147638"/>
                    </a:cubicBezTo>
                    <a:lnTo>
                      <a:pt x="612458" y="147638"/>
                    </a:lnTo>
                    <a:cubicBezTo>
                      <a:pt x="560070" y="279082"/>
                      <a:pt x="449580" y="369570"/>
                      <a:pt x="322898" y="369570"/>
                    </a:cubicBezTo>
                    <a:cubicBezTo>
                      <a:pt x="152400" y="369570"/>
                      <a:pt x="12383" y="207645"/>
                      <a:pt x="953" y="952"/>
                    </a:cubicBezTo>
                    <a:cubicBezTo>
                      <a:pt x="0" y="10477"/>
                      <a:pt x="0" y="20002"/>
                      <a:pt x="0" y="30480"/>
                    </a:cubicBezTo>
                    <a:cubicBezTo>
                      <a:pt x="0" y="249555"/>
                      <a:pt x="144780" y="427672"/>
                      <a:pt x="322898" y="427672"/>
                    </a:cubicBezTo>
                    <a:cubicBezTo>
                      <a:pt x="449580" y="427672"/>
                      <a:pt x="560070" y="337185"/>
                      <a:pt x="612458" y="205740"/>
                    </a:cubicBezTo>
                    <a:lnTo>
                      <a:pt x="733425" y="205740"/>
                    </a:lnTo>
                    <a:cubicBezTo>
                      <a:pt x="769620" y="205740"/>
                      <a:pt x="799147" y="176213"/>
                      <a:pt x="799147" y="140017"/>
                    </a:cubicBezTo>
                    <a:lnTo>
                      <a:pt x="799147" y="115252"/>
                    </a:lnTo>
                    <a:lnTo>
                      <a:pt x="2126933" y="115252"/>
                    </a:lnTo>
                    <a:cubicBezTo>
                      <a:pt x="2174558" y="115252"/>
                      <a:pt x="2212658" y="77152"/>
                      <a:pt x="2212658" y="29527"/>
                    </a:cubicBezTo>
                    <a:cubicBezTo>
                      <a:pt x="2212658" y="19050"/>
                      <a:pt x="2210753" y="9525"/>
                      <a:pt x="2206943" y="0"/>
                    </a:cubicBezTo>
                    <a:cubicBezTo>
                      <a:pt x="2195513" y="33338"/>
                      <a:pt x="2164080" y="57150"/>
                      <a:pt x="2126933" y="571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6247447" y="3386137"/>
                <a:ext cx="13906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39065" h="171450" extrusionOk="0">
                    <a:moveTo>
                      <a:pt x="139065" y="85725"/>
                    </a:moveTo>
                    <a:cubicBezTo>
                      <a:pt x="139065" y="133070"/>
                      <a:pt x="107934" y="171450"/>
                      <a:pt x="69532" y="171450"/>
                    </a:cubicBezTo>
                    <a:cubicBezTo>
                      <a:pt x="31131" y="171450"/>
                      <a:pt x="0" y="133070"/>
                      <a:pt x="0" y="85725"/>
                    </a:cubicBezTo>
                    <a:cubicBezTo>
                      <a:pt x="0" y="38380"/>
                      <a:pt x="31131" y="0"/>
                      <a:pt x="69532" y="0"/>
                    </a:cubicBezTo>
                    <a:cubicBezTo>
                      <a:pt x="107934" y="0"/>
                      <a:pt x="139065" y="38380"/>
                      <a:pt x="139065" y="857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9" name="Google Shape;1199;p44"/>
            <p:cNvGrpSpPr/>
            <p:nvPr/>
          </p:nvGrpSpPr>
          <p:grpSpPr>
            <a:xfrm>
              <a:off x="3986212" y="2823650"/>
              <a:ext cx="2401219" cy="1466409"/>
              <a:chOff x="3986212" y="2823650"/>
              <a:chExt cx="2401219" cy="1466409"/>
            </a:xfrm>
          </p:grpSpPr>
          <p:grpSp>
            <p:nvGrpSpPr>
              <p:cNvPr id="1200" name="Google Shape;1200;p44"/>
              <p:cNvGrpSpPr/>
              <p:nvPr/>
            </p:nvGrpSpPr>
            <p:grpSpPr>
              <a:xfrm>
                <a:off x="4178456" y="2823650"/>
                <a:ext cx="2208975" cy="1203365"/>
                <a:chOff x="4178456" y="2823650"/>
                <a:chExt cx="2208975" cy="1203365"/>
              </a:xfrm>
            </p:grpSpPr>
            <p:sp>
              <p:nvSpPr>
                <p:cNvPr id="1201" name="Google Shape;1201;p44"/>
                <p:cNvSpPr/>
                <p:nvPr/>
              </p:nvSpPr>
              <p:spPr>
                <a:xfrm>
                  <a:off x="4178456" y="2823650"/>
                  <a:ext cx="2208975" cy="1203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975" h="1203365" extrusionOk="0">
                      <a:moveTo>
                        <a:pt x="1433673" y="3369"/>
                      </a:moveTo>
                      <a:lnTo>
                        <a:pt x="1752761" y="33849"/>
                      </a:lnTo>
                      <a:cubicBezTo>
                        <a:pt x="1774668" y="35754"/>
                        <a:pt x="1796576" y="42422"/>
                        <a:pt x="1815626" y="52899"/>
                      </a:cubicBezTo>
                      <a:lnTo>
                        <a:pt x="2143286" y="225302"/>
                      </a:lnTo>
                      <a:cubicBezTo>
                        <a:pt x="2210913" y="260544"/>
                        <a:pt x="2229963" y="348174"/>
                        <a:pt x="2183291" y="409134"/>
                      </a:cubicBezTo>
                      <a:lnTo>
                        <a:pt x="2183291" y="409134"/>
                      </a:lnTo>
                      <a:cubicBezTo>
                        <a:pt x="2125188" y="485334"/>
                        <a:pt x="2025176" y="517719"/>
                        <a:pt x="1932783" y="491049"/>
                      </a:cubicBezTo>
                      <a:lnTo>
                        <a:pt x="1709898" y="424374"/>
                      </a:lnTo>
                      <a:cubicBezTo>
                        <a:pt x="1698468" y="420564"/>
                        <a:pt x="1685133" y="423422"/>
                        <a:pt x="1675608" y="431042"/>
                      </a:cubicBezTo>
                      <a:lnTo>
                        <a:pt x="1472726" y="583442"/>
                      </a:lnTo>
                      <a:cubicBezTo>
                        <a:pt x="1466058" y="588204"/>
                        <a:pt x="1461296" y="595824"/>
                        <a:pt x="1458438" y="603444"/>
                      </a:cubicBezTo>
                      <a:lnTo>
                        <a:pt x="1434626" y="684407"/>
                      </a:lnTo>
                      <a:cubicBezTo>
                        <a:pt x="1379381" y="873954"/>
                        <a:pt x="1247936" y="1031117"/>
                        <a:pt x="1072676" y="1121604"/>
                      </a:cubicBezTo>
                      <a:lnTo>
                        <a:pt x="1072676" y="1121604"/>
                      </a:lnTo>
                      <a:cubicBezTo>
                        <a:pt x="961233" y="1178754"/>
                        <a:pt x="831693" y="1189232"/>
                        <a:pt x="712631" y="1151132"/>
                      </a:cubicBezTo>
                      <a:lnTo>
                        <a:pt x="591663" y="1113032"/>
                      </a:lnTo>
                      <a:cubicBezTo>
                        <a:pt x="584996" y="1111127"/>
                        <a:pt x="578328" y="1110174"/>
                        <a:pt x="572613" y="1112079"/>
                      </a:cubicBezTo>
                      <a:lnTo>
                        <a:pt x="112556" y="1202567"/>
                      </a:lnTo>
                      <a:cubicBezTo>
                        <a:pt x="89696" y="1207329"/>
                        <a:pt x="67788" y="1190184"/>
                        <a:pt x="65883" y="1167324"/>
                      </a:cubicBezTo>
                      <a:lnTo>
                        <a:pt x="161" y="317694"/>
                      </a:lnTo>
                      <a:cubicBezTo>
                        <a:pt x="-1744" y="296739"/>
                        <a:pt x="13496" y="278642"/>
                        <a:pt x="34451" y="275784"/>
                      </a:cubicBezTo>
                      <a:lnTo>
                        <a:pt x="512606" y="217682"/>
                      </a:lnTo>
                      <a:cubicBezTo>
                        <a:pt x="514511" y="217682"/>
                        <a:pt x="516416" y="216729"/>
                        <a:pt x="518321" y="216729"/>
                      </a:cubicBezTo>
                      <a:lnTo>
                        <a:pt x="1182213" y="28134"/>
                      </a:lnTo>
                      <a:cubicBezTo>
                        <a:pt x="1265081" y="2417"/>
                        <a:pt x="1349853" y="-5203"/>
                        <a:pt x="1433673" y="3369"/>
                      </a:cubicBezTo>
                      <a:close/>
                    </a:path>
                  </a:pathLst>
                </a:custGeom>
                <a:solidFill>
                  <a:srgbClr val="FFC4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44"/>
                <p:cNvSpPr/>
                <p:nvPr/>
              </p:nvSpPr>
              <p:spPr>
                <a:xfrm>
                  <a:off x="4222431" y="3095625"/>
                  <a:ext cx="2102167" cy="930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167" h="930438" extrusionOk="0">
                      <a:moveTo>
                        <a:pt x="2102168" y="176213"/>
                      </a:moveTo>
                      <a:cubicBezTo>
                        <a:pt x="1903095" y="169545"/>
                        <a:pt x="1559243" y="0"/>
                        <a:pt x="1559243" y="0"/>
                      </a:cubicBezTo>
                      <a:lnTo>
                        <a:pt x="1581150" y="68580"/>
                      </a:lnTo>
                      <a:cubicBezTo>
                        <a:pt x="1581150" y="68580"/>
                        <a:pt x="1503045" y="108585"/>
                        <a:pt x="1393508" y="135255"/>
                      </a:cubicBezTo>
                      <a:cubicBezTo>
                        <a:pt x="1283970" y="161925"/>
                        <a:pt x="1274445" y="147638"/>
                        <a:pt x="1274445" y="147638"/>
                      </a:cubicBezTo>
                      <a:lnTo>
                        <a:pt x="1305878" y="232410"/>
                      </a:lnTo>
                      <a:cubicBezTo>
                        <a:pt x="1305878" y="232410"/>
                        <a:pt x="1182053" y="492442"/>
                        <a:pt x="845820" y="606743"/>
                      </a:cubicBezTo>
                      <a:cubicBezTo>
                        <a:pt x="612458" y="685800"/>
                        <a:pt x="222885" y="638175"/>
                        <a:pt x="0" y="601980"/>
                      </a:cubicBezTo>
                      <a:lnTo>
                        <a:pt x="22860" y="894397"/>
                      </a:lnTo>
                      <a:cubicBezTo>
                        <a:pt x="24765" y="917258"/>
                        <a:pt x="46673" y="934403"/>
                        <a:pt x="69532" y="929640"/>
                      </a:cubicBezTo>
                      <a:lnTo>
                        <a:pt x="529590" y="839153"/>
                      </a:lnTo>
                      <a:cubicBezTo>
                        <a:pt x="536258" y="838200"/>
                        <a:pt x="542925" y="838200"/>
                        <a:pt x="548640" y="840105"/>
                      </a:cubicBezTo>
                      <a:lnTo>
                        <a:pt x="669608" y="878205"/>
                      </a:lnTo>
                      <a:cubicBezTo>
                        <a:pt x="788670" y="916305"/>
                        <a:pt x="918210" y="905828"/>
                        <a:pt x="1029652" y="848678"/>
                      </a:cubicBezTo>
                      <a:cubicBezTo>
                        <a:pt x="1204913" y="759143"/>
                        <a:pt x="1336358" y="601028"/>
                        <a:pt x="1391603" y="411480"/>
                      </a:cubicBezTo>
                      <a:lnTo>
                        <a:pt x="1415415" y="330517"/>
                      </a:lnTo>
                      <a:cubicBezTo>
                        <a:pt x="1417320" y="322898"/>
                        <a:pt x="1423035" y="315278"/>
                        <a:pt x="1429703" y="310515"/>
                      </a:cubicBezTo>
                      <a:lnTo>
                        <a:pt x="1632585" y="158115"/>
                      </a:lnTo>
                      <a:cubicBezTo>
                        <a:pt x="1642110" y="150495"/>
                        <a:pt x="1655445" y="148590"/>
                        <a:pt x="1666875" y="151448"/>
                      </a:cubicBezTo>
                      <a:lnTo>
                        <a:pt x="1889760" y="217170"/>
                      </a:lnTo>
                      <a:cubicBezTo>
                        <a:pt x="1964055" y="240983"/>
                        <a:pt x="2043113" y="223838"/>
                        <a:pt x="2102168" y="176213"/>
                      </a:cubicBezTo>
                      <a:close/>
                    </a:path>
                  </a:pathLst>
                </a:custGeom>
                <a:solidFill>
                  <a:srgbClr val="ED9F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44"/>
                <p:cNvSpPr/>
                <p:nvPr/>
              </p:nvSpPr>
              <p:spPr>
                <a:xfrm>
                  <a:off x="6154102" y="3027997"/>
                  <a:ext cx="186794" cy="163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94" h="163998" extrusionOk="0">
                      <a:moveTo>
                        <a:pt x="60007" y="0"/>
                      </a:moveTo>
                      <a:cubicBezTo>
                        <a:pt x="60007" y="0"/>
                        <a:pt x="31432" y="90488"/>
                        <a:pt x="0" y="133350"/>
                      </a:cubicBezTo>
                      <a:cubicBezTo>
                        <a:pt x="0" y="133350"/>
                        <a:pt x="101917" y="177165"/>
                        <a:pt x="153352" y="160020"/>
                      </a:cubicBezTo>
                      <a:cubicBezTo>
                        <a:pt x="204788" y="142875"/>
                        <a:pt x="188595" y="78105"/>
                        <a:pt x="160020" y="57150"/>
                      </a:cubicBezTo>
                      <a:cubicBezTo>
                        <a:pt x="132397" y="36195"/>
                        <a:pt x="60007" y="0"/>
                        <a:pt x="600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4" name="Google Shape;1204;p44"/>
              <p:cNvSpPr/>
              <p:nvPr/>
            </p:nvSpPr>
            <p:spPr>
              <a:xfrm>
                <a:off x="4267199" y="2948940"/>
                <a:ext cx="355282" cy="1216342"/>
              </a:xfrm>
              <a:custGeom>
                <a:avLst/>
                <a:gdLst/>
                <a:ahLst/>
                <a:cxnLst/>
                <a:rect l="l" t="t" r="r" b="b"/>
                <a:pathLst>
                  <a:path w="355282" h="1216342" extrusionOk="0">
                    <a:moveTo>
                      <a:pt x="0" y="0"/>
                    </a:moveTo>
                    <a:lnTo>
                      <a:pt x="355283" y="0"/>
                    </a:lnTo>
                    <a:lnTo>
                      <a:pt x="355283" y="1216343"/>
                    </a:lnTo>
                    <a:lnTo>
                      <a:pt x="0" y="12163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3986212" y="2824162"/>
                <a:ext cx="355282" cy="1465897"/>
              </a:xfrm>
              <a:custGeom>
                <a:avLst/>
                <a:gdLst/>
                <a:ahLst/>
                <a:cxnLst/>
                <a:rect l="l" t="t" r="r" b="b"/>
                <a:pathLst>
                  <a:path w="355282" h="1465897" extrusionOk="0">
                    <a:moveTo>
                      <a:pt x="0" y="0"/>
                    </a:moveTo>
                    <a:lnTo>
                      <a:pt x="355283" y="0"/>
                    </a:lnTo>
                    <a:lnTo>
                      <a:pt x="355283" y="1465898"/>
                    </a:lnTo>
                    <a:lnTo>
                      <a:pt x="0" y="14658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1118;p42">
            <a:extLst>
              <a:ext uri="{FF2B5EF4-FFF2-40B4-BE49-F238E27FC236}">
                <a16:creationId xmlns:a16="http://schemas.microsoft.com/office/drawing/2014/main" id="{A2556494-95FF-7679-6E91-E14211A28C7E}"/>
              </a:ext>
            </a:extLst>
          </p:cNvPr>
          <p:cNvSpPr txBox="1">
            <a:spLocks/>
          </p:cNvSpPr>
          <p:nvPr/>
        </p:nvSpPr>
        <p:spPr>
          <a:xfrm>
            <a:off x="577122" y="787728"/>
            <a:ext cx="1076461" cy="84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  <a:latin typeface="+mj-lt"/>
              </a:rPr>
              <a:t>03</a:t>
            </a:r>
            <a:endParaRPr lang="en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6"/>
          <p:cNvSpPr txBox="1">
            <a:spLocks noGrp="1"/>
          </p:cNvSpPr>
          <p:nvPr>
            <p:ph type="title" idx="2"/>
          </p:nvPr>
        </p:nvSpPr>
        <p:spPr>
          <a:xfrm>
            <a:off x="4289425" y="568098"/>
            <a:ext cx="4051200" cy="790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Components</a:t>
            </a:r>
            <a:endParaRPr sz="4000" dirty="0">
              <a:latin typeface="+mj-lt"/>
            </a:endParaRPr>
          </a:p>
        </p:txBody>
      </p:sp>
      <p:grpSp>
        <p:nvGrpSpPr>
          <p:cNvPr id="1235" name="Google Shape;1235;p46"/>
          <p:cNvGrpSpPr/>
          <p:nvPr/>
        </p:nvGrpSpPr>
        <p:grpSpPr>
          <a:xfrm>
            <a:off x="713225" y="685867"/>
            <a:ext cx="2395113" cy="4457633"/>
            <a:chOff x="5118913" y="1571607"/>
            <a:chExt cx="1994432" cy="3711910"/>
          </a:xfrm>
        </p:grpSpPr>
        <p:sp>
          <p:nvSpPr>
            <p:cNvPr id="1236" name="Google Shape;1236;p46"/>
            <p:cNvSpPr/>
            <p:nvPr/>
          </p:nvSpPr>
          <p:spPr>
            <a:xfrm>
              <a:off x="5193982" y="1574482"/>
              <a:ext cx="1813559" cy="3709035"/>
            </a:xfrm>
            <a:custGeom>
              <a:avLst/>
              <a:gdLst/>
              <a:ahLst/>
              <a:cxnLst/>
              <a:rect l="l" t="t" r="r" b="b"/>
              <a:pathLst>
                <a:path w="1813559" h="3709035" extrusionOk="0">
                  <a:moveTo>
                    <a:pt x="1787843" y="3709035"/>
                  </a:moveTo>
                  <a:lnTo>
                    <a:pt x="0" y="3709035"/>
                  </a:lnTo>
                  <a:lnTo>
                    <a:pt x="25717" y="0"/>
                  </a:lnTo>
                  <a:lnTo>
                    <a:pt x="1813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5369242" y="1744980"/>
              <a:ext cx="1463040" cy="3538537"/>
            </a:xfrm>
            <a:custGeom>
              <a:avLst/>
              <a:gdLst/>
              <a:ahLst/>
              <a:cxnLst/>
              <a:rect l="l" t="t" r="r" b="b"/>
              <a:pathLst>
                <a:path w="1463040" h="3538537" extrusionOk="0">
                  <a:moveTo>
                    <a:pt x="1463040" y="3538538"/>
                  </a:moveTo>
                  <a:lnTo>
                    <a:pt x="1463040" y="0"/>
                  </a:lnTo>
                  <a:lnTo>
                    <a:pt x="0" y="0"/>
                  </a:lnTo>
                  <a:lnTo>
                    <a:pt x="0" y="35385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5367337" y="1740217"/>
              <a:ext cx="1467802" cy="3543300"/>
            </a:xfrm>
            <a:custGeom>
              <a:avLst/>
              <a:gdLst/>
              <a:ahLst/>
              <a:cxnLst/>
              <a:rect l="l" t="t" r="r" b="b"/>
              <a:pathLst>
                <a:path w="1467802" h="3543300" extrusionOk="0">
                  <a:moveTo>
                    <a:pt x="1905" y="3543300"/>
                  </a:moveTo>
                  <a:cubicBezTo>
                    <a:pt x="1905" y="3543300"/>
                    <a:pt x="1905" y="3537585"/>
                    <a:pt x="1905" y="3525203"/>
                  </a:cubicBezTo>
                  <a:cubicBezTo>
                    <a:pt x="1905" y="3512820"/>
                    <a:pt x="1905" y="3495675"/>
                    <a:pt x="1905" y="3472815"/>
                  </a:cubicBezTo>
                  <a:cubicBezTo>
                    <a:pt x="1905" y="3427095"/>
                    <a:pt x="1905" y="3359468"/>
                    <a:pt x="1905" y="3271838"/>
                  </a:cubicBezTo>
                  <a:cubicBezTo>
                    <a:pt x="1905" y="3097530"/>
                    <a:pt x="1905" y="2843213"/>
                    <a:pt x="953" y="2526983"/>
                  </a:cubicBezTo>
                  <a:cubicBezTo>
                    <a:pt x="953" y="1893570"/>
                    <a:pt x="953" y="1008698"/>
                    <a:pt x="0" y="2857"/>
                  </a:cubicBezTo>
                  <a:lnTo>
                    <a:pt x="0" y="0"/>
                  </a:lnTo>
                  <a:lnTo>
                    <a:pt x="1467803" y="0"/>
                  </a:lnTo>
                  <a:lnTo>
                    <a:pt x="1467803" y="2857"/>
                  </a:lnTo>
                  <a:cubicBezTo>
                    <a:pt x="1467803" y="1008698"/>
                    <a:pt x="1466850" y="1893570"/>
                    <a:pt x="1466850" y="2526983"/>
                  </a:cubicBezTo>
                  <a:cubicBezTo>
                    <a:pt x="1466850" y="2843213"/>
                    <a:pt x="1465898" y="3097530"/>
                    <a:pt x="1465898" y="3271838"/>
                  </a:cubicBezTo>
                  <a:cubicBezTo>
                    <a:pt x="1465898" y="3359468"/>
                    <a:pt x="1465898" y="3427095"/>
                    <a:pt x="1465898" y="3471863"/>
                  </a:cubicBezTo>
                  <a:cubicBezTo>
                    <a:pt x="1465898" y="3494723"/>
                    <a:pt x="1465898" y="3511868"/>
                    <a:pt x="1465898" y="3524250"/>
                  </a:cubicBezTo>
                  <a:cubicBezTo>
                    <a:pt x="1465898" y="3536633"/>
                    <a:pt x="1465898" y="3542348"/>
                    <a:pt x="1465898" y="3542348"/>
                  </a:cubicBezTo>
                  <a:cubicBezTo>
                    <a:pt x="1465898" y="3542348"/>
                    <a:pt x="1465898" y="3536633"/>
                    <a:pt x="1465898" y="3524250"/>
                  </a:cubicBezTo>
                  <a:cubicBezTo>
                    <a:pt x="1465898" y="3511868"/>
                    <a:pt x="1465898" y="3494723"/>
                    <a:pt x="1465898" y="3471863"/>
                  </a:cubicBezTo>
                  <a:cubicBezTo>
                    <a:pt x="1465898" y="3426143"/>
                    <a:pt x="1465898" y="3358515"/>
                    <a:pt x="1465898" y="3271838"/>
                  </a:cubicBezTo>
                  <a:cubicBezTo>
                    <a:pt x="1465898" y="3097530"/>
                    <a:pt x="1465898" y="2843213"/>
                    <a:pt x="1464945" y="2526983"/>
                  </a:cubicBezTo>
                  <a:cubicBezTo>
                    <a:pt x="1464945" y="1893570"/>
                    <a:pt x="1464945" y="1008698"/>
                    <a:pt x="1463993" y="2857"/>
                  </a:cubicBezTo>
                  <a:lnTo>
                    <a:pt x="1466850" y="5715"/>
                  </a:lnTo>
                  <a:lnTo>
                    <a:pt x="1905" y="5715"/>
                  </a:lnTo>
                  <a:lnTo>
                    <a:pt x="4763" y="2857"/>
                  </a:lnTo>
                  <a:cubicBezTo>
                    <a:pt x="4763" y="1008698"/>
                    <a:pt x="3810" y="1893570"/>
                    <a:pt x="3810" y="2526983"/>
                  </a:cubicBezTo>
                  <a:cubicBezTo>
                    <a:pt x="3810" y="2843213"/>
                    <a:pt x="2857" y="3097530"/>
                    <a:pt x="2857" y="3271838"/>
                  </a:cubicBezTo>
                  <a:cubicBezTo>
                    <a:pt x="2857" y="3359468"/>
                    <a:pt x="2857" y="3427095"/>
                    <a:pt x="2857" y="3472815"/>
                  </a:cubicBezTo>
                  <a:cubicBezTo>
                    <a:pt x="2857" y="3495675"/>
                    <a:pt x="2857" y="3512820"/>
                    <a:pt x="2857" y="3525203"/>
                  </a:cubicBezTo>
                  <a:cubicBezTo>
                    <a:pt x="2857" y="3537585"/>
                    <a:pt x="1905" y="3543300"/>
                    <a:pt x="1905" y="35433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6831311" y="1571607"/>
              <a:ext cx="172437" cy="175294"/>
            </a:xfrm>
            <a:custGeom>
              <a:avLst/>
              <a:gdLst/>
              <a:ahLst/>
              <a:cxnLst/>
              <a:rect l="l" t="t" r="r" b="b"/>
              <a:pathLst>
                <a:path w="172437" h="175294" extrusionOk="0">
                  <a:moveTo>
                    <a:pt x="172420" y="17"/>
                  </a:moveTo>
                  <a:cubicBezTo>
                    <a:pt x="173372" y="970"/>
                    <a:pt x="135272" y="40975"/>
                    <a:pt x="87647" y="89552"/>
                  </a:cubicBezTo>
                  <a:cubicBezTo>
                    <a:pt x="40022" y="138130"/>
                    <a:pt x="970" y="176230"/>
                    <a:pt x="17" y="175277"/>
                  </a:cubicBezTo>
                  <a:cubicBezTo>
                    <a:pt x="-935" y="174325"/>
                    <a:pt x="37165" y="134320"/>
                    <a:pt x="84790" y="85742"/>
                  </a:cubicBezTo>
                  <a:cubicBezTo>
                    <a:pt x="132415" y="37165"/>
                    <a:pt x="171467" y="-935"/>
                    <a:pt x="172420" y="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5218746" y="1572577"/>
              <a:ext cx="149542" cy="172402"/>
            </a:xfrm>
            <a:custGeom>
              <a:avLst/>
              <a:gdLst/>
              <a:ahLst/>
              <a:cxnLst/>
              <a:rect l="l" t="t" r="r" b="b"/>
              <a:pathLst>
                <a:path w="149542" h="172402" extrusionOk="0">
                  <a:moveTo>
                    <a:pt x="0" y="0"/>
                  </a:moveTo>
                  <a:cubicBezTo>
                    <a:pt x="8573" y="7620"/>
                    <a:pt x="16193" y="15240"/>
                    <a:pt x="22860" y="24765"/>
                  </a:cubicBezTo>
                  <a:cubicBezTo>
                    <a:pt x="37147" y="40005"/>
                    <a:pt x="55245" y="61913"/>
                    <a:pt x="76200" y="85725"/>
                  </a:cubicBezTo>
                  <a:lnTo>
                    <a:pt x="128588" y="146685"/>
                  </a:lnTo>
                  <a:lnTo>
                    <a:pt x="143828" y="165735"/>
                  </a:lnTo>
                  <a:cubicBezTo>
                    <a:pt x="145733" y="167640"/>
                    <a:pt x="147638" y="170498"/>
                    <a:pt x="149543" y="172403"/>
                  </a:cubicBezTo>
                  <a:cubicBezTo>
                    <a:pt x="140970" y="165735"/>
                    <a:pt x="132398" y="158115"/>
                    <a:pt x="125730" y="148590"/>
                  </a:cubicBezTo>
                  <a:cubicBezTo>
                    <a:pt x="111443" y="133350"/>
                    <a:pt x="92393" y="112395"/>
                    <a:pt x="72390" y="88583"/>
                  </a:cubicBezTo>
                  <a:cubicBezTo>
                    <a:pt x="52388" y="64770"/>
                    <a:pt x="33338" y="42863"/>
                    <a:pt x="20955" y="27623"/>
                  </a:cubicBezTo>
                  <a:cubicBezTo>
                    <a:pt x="13335" y="19050"/>
                    <a:pt x="6668" y="952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5474969" y="3519709"/>
              <a:ext cx="104802" cy="311467"/>
            </a:xfrm>
            <a:custGeom>
              <a:avLst/>
              <a:gdLst/>
              <a:ahLst/>
              <a:cxnLst/>
              <a:rect l="l" t="t" r="r" b="b"/>
              <a:pathLst>
                <a:path w="104802" h="311467" extrusionOk="0">
                  <a:moveTo>
                    <a:pt x="52388" y="311467"/>
                  </a:moveTo>
                  <a:lnTo>
                    <a:pt x="52388" y="311467"/>
                  </a:lnTo>
                  <a:cubicBezTo>
                    <a:pt x="22860" y="311467"/>
                    <a:pt x="0" y="287655"/>
                    <a:pt x="0" y="259080"/>
                  </a:cubicBezTo>
                  <a:lnTo>
                    <a:pt x="0" y="52388"/>
                  </a:lnTo>
                  <a:cubicBezTo>
                    <a:pt x="0" y="22860"/>
                    <a:pt x="23813" y="0"/>
                    <a:pt x="52388" y="0"/>
                  </a:cubicBezTo>
                  <a:lnTo>
                    <a:pt x="52388" y="0"/>
                  </a:lnTo>
                  <a:cubicBezTo>
                    <a:pt x="81915" y="0"/>
                    <a:pt x="104775" y="23813"/>
                    <a:pt x="104775" y="52388"/>
                  </a:cubicBezTo>
                  <a:cubicBezTo>
                    <a:pt x="104775" y="52388"/>
                    <a:pt x="104775" y="52388"/>
                    <a:pt x="104775" y="52388"/>
                  </a:cubicBezTo>
                  <a:lnTo>
                    <a:pt x="104775" y="259080"/>
                  </a:lnTo>
                  <a:cubicBezTo>
                    <a:pt x="105728" y="288608"/>
                    <a:pt x="81915" y="311467"/>
                    <a:pt x="52388" y="311467"/>
                  </a:cubicBezTo>
                  <a:cubicBezTo>
                    <a:pt x="52388" y="311467"/>
                    <a:pt x="52388" y="311467"/>
                    <a:pt x="52388" y="311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5499734" y="3565430"/>
              <a:ext cx="223837" cy="34290"/>
            </a:xfrm>
            <a:custGeom>
              <a:avLst/>
              <a:gdLst/>
              <a:ahLst/>
              <a:cxnLst/>
              <a:rect l="l" t="t" r="r" b="b"/>
              <a:pathLst>
                <a:path w="223837" h="34290" extrusionOk="0">
                  <a:moveTo>
                    <a:pt x="206692" y="34290"/>
                  </a:moveTo>
                  <a:lnTo>
                    <a:pt x="17145" y="34290"/>
                  </a:lnTo>
                  <a:cubicBezTo>
                    <a:pt x="7620" y="34290"/>
                    <a:pt x="0" y="26670"/>
                    <a:pt x="0" y="17145"/>
                  </a:cubicBezTo>
                  <a:cubicBezTo>
                    <a:pt x="0" y="7620"/>
                    <a:pt x="7620" y="0"/>
                    <a:pt x="17145" y="0"/>
                  </a:cubicBezTo>
                  <a:lnTo>
                    <a:pt x="206692" y="0"/>
                  </a:lnTo>
                  <a:cubicBezTo>
                    <a:pt x="216217" y="0"/>
                    <a:pt x="223838" y="7620"/>
                    <a:pt x="223838" y="17145"/>
                  </a:cubicBezTo>
                  <a:cubicBezTo>
                    <a:pt x="223838" y="26670"/>
                    <a:pt x="216217" y="34290"/>
                    <a:pt x="206692" y="342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5511164" y="36883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 extrusionOk="0">
                  <a:moveTo>
                    <a:pt x="36195" y="18098"/>
                  </a:moveTo>
                  <a:cubicBezTo>
                    <a:pt x="36195" y="27623"/>
                    <a:pt x="27623" y="36195"/>
                    <a:pt x="18098" y="36195"/>
                  </a:cubicBezTo>
                  <a:cubicBezTo>
                    <a:pt x="8573" y="36195"/>
                    <a:pt x="0" y="27623"/>
                    <a:pt x="0" y="18098"/>
                  </a:cubicBezTo>
                  <a:cubicBezTo>
                    <a:pt x="0" y="8573"/>
                    <a:pt x="8573" y="0"/>
                    <a:pt x="18098" y="0"/>
                  </a:cubicBezTo>
                  <a:lnTo>
                    <a:pt x="18098" y="0"/>
                  </a:lnTo>
                  <a:cubicBezTo>
                    <a:pt x="28575" y="0"/>
                    <a:pt x="36195" y="8573"/>
                    <a:pt x="36195" y="18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5514974" y="3708305"/>
              <a:ext cx="31432" cy="36195"/>
            </a:xfrm>
            <a:custGeom>
              <a:avLst/>
              <a:gdLst/>
              <a:ahLst/>
              <a:cxnLst/>
              <a:rect l="l" t="t" r="r" b="b"/>
              <a:pathLst>
                <a:path w="31432" h="36195" extrusionOk="0">
                  <a:moveTo>
                    <a:pt x="0" y="36195"/>
                  </a:moveTo>
                  <a:lnTo>
                    <a:pt x="14288" y="0"/>
                  </a:lnTo>
                  <a:lnTo>
                    <a:pt x="31432" y="361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6847976" y="3115806"/>
              <a:ext cx="265369" cy="239672"/>
            </a:xfrm>
            <a:custGeom>
              <a:avLst/>
              <a:gdLst/>
              <a:ahLst/>
              <a:cxnLst/>
              <a:rect l="l" t="t" r="r" b="b"/>
              <a:pathLst>
                <a:path w="265369" h="239672" extrusionOk="0">
                  <a:moveTo>
                    <a:pt x="13833" y="53161"/>
                  </a:moveTo>
                  <a:lnTo>
                    <a:pt x="21453" y="40779"/>
                  </a:lnTo>
                  <a:cubicBezTo>
                    <a:pt x="47171" y="-178"/>
                    <a:pt x="102416" y="-12561"/>
                    <a:pt x="143373" y="14109"/>
                  </a:cubicBezTo>
                  <a:lnTo>
                    <a:pt x="224336" y="64591"/>
                  </a:lnTo>
                  <a:cubicBezTo>
                    <a:pt x="265293" y="90309"/>
                    <a:pt x="277676" y="144601"/>
                    <a:pt x="251958" y="186511"/>
                  </a:cubicBezTo>
                  <a:lnTo>
                    <a:pt x="244338" y="198894"/>
                  </a:lnTo>
                  <a:cubicBezTo>
                    <a:pt x="218621" y="239851"/>
                    <a:pt x="163376" y="252234"/>
                    <a:pt x="122418" y="225564"/>
                  </a:cubicBezTo>
                  <a:lnTo>
                    <a:pt x="41456" y="175081"/>
                  </a:lnTo>
                  <a:cubicBezTo>
                    <a:pt x="498" y="148411"/>
                    <a:pt x="-12837" y="94119"/>
                    <a:pt x="13833" y="53161"/>
                  </a:cubicBezTo>
                  <a:close/>
                  <a:moveTo>
                    <a:pt x="213858" y="161747"/>
                  </a:moveTo>
                  <a:cubicBezTo>
                    <a:pt x="226241" y="141744"/>
                    <a:pt x="220526" y="115074"/>
                    <a:pt x="200523" y="101739"/>
                  </a:cubicBezTo>
                  <a:cubicBezTo>
                    <a:pt x="200523" y="101739"/>
                    <a:pt x="200523" y="101739"/>
                    <a:pt x="200523" y="101739"/>
                  </a:cubicBezTo>
                  <a:lnTo>
                    <a:pt x="119561" y="51256"/>
                  </a:lnTo>
                  <a:cubicBezTo>
                    <a:pt x="99558" y="38874"/>
                    <a:pt x="72888" y="44589"/>
                    <a:pt x="59553" y="64591"/>
                  </a:cubicBezTo>
                  <a:lnTo>
                    <a:pt x="51933" y="76974"/>
                  </a:lnTo>
                  <a:cubicBezTo>
                    <a:pt x="39551" y="96976"/>
                    <a:pt x="45266" y="123647"/>
                    <a:pt x="65268" y="136981"/>
                  </a:cubicBezTo>
                  <a:cubicBezTo>
                    <a:pt x="65268" y="136981"/>
                    <a:pt x="65268" y="136981"/>
                    <a:pt x="65268" y="136981"/>
                  </a:cubicBezTo>
                  <a:lnTo>
                    <a:pt x="146231" y="187464"/>
                  </a:lnTo>
                  <a:cubicBezTo>
                    <a:pt x="166233" y="199847"/>
                    <a:pt x="192903" y="194131"/>
                    <a:pt x="206238" y="174129"/>
                  </a:cubicBezTo>
                  <a:cubicBezTo>
                    <a:pt x="206238" y="174129"/>
                    <a:pt x="206238" y="174129"/>
                    <a:pt x="206238" y="174129"/>
                  </a:cubicBezTo>
                  <a:lnTo>
                    <a:pt x="213858" y="16174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6847976" y="3115806"/>
              <a:ext cx="265369" cy="239672"/>
            </a:xfrm>
            <a:custGeom>
              <a:avLst/>
              <a:gdLst/>
              <a:ahLst/>
              <a:cxnLst/>
              <a:rect l="l" t="t" r="r" b="b"/>
              <a:pathLst>
                <a:path w="265369" h="239672" extrusionOk="0">
                  <a:moveTo>
                    <a:pt x="13833" y="53161"/>
                  </a:moveTo>
                  <a:lnTo>
                    <a:pt x="21453" y="40779"/>
                  </a:lnTo>
                  <a:cubicBezTo>
                    <a:pt x="47171" y="-178"/>
                    <a:pt x="102416" y="-12561"/>
                    <a:pt x="143373" y="14109"/>
                  </a:cubicBezTo>
                  <a:lnTo>
                    <a:pt x="224336" y="64591"/>
                  </a:lnTo>
                  <a:cubicBezTo>
                    <a:pt x="265293" y="90309"/>
                    <a:pt x="277676" y="144601"/>
                    <a:pt x="251958" y="186511"/>
                  </a:cubicBezTo>
                  <a:lnTo>
                    <a:pt x="244338" y="198894"/>
                  </a:lnTo>
                  <a:cubicBezTo>
                    <a:pt x="218621" y="239851"/>
                    <a:pt x="163376" y="252234"/>
                    <a:pt x="122418" y="225564"/>
                  </a:cubicBezTo>
                  <a:lnTo>
                    <a:pt x="41456" y="175081"/>
                  </a:lnTo>
                  <a:cubicBezTo>
                    <a:pt x="498" y="148411"/>
                    <a:pt x="-12837" y="94119"/>
                    <a:pt x="13833" y="53161"/>
                  </a:cubicBezTo>
                  <a:close/>
                  <a:moveTo>
                    <a:pt x="213858" y="161747"/>
                  </a:moveTo>
                  <a:cubicBezTo>
                    <a:pt x="226241" y="141744"/>
                    <a:pt x="220526" y="115074"/>
                    <a:pt x="200523" y="101739"/>
                  </a:cubicBezTo>
                  <a:cubicBezTo>
                    <a:pt x="200523" y="101739"/>
                    <a:pt x="200523" y="101739"/>
                    <a:pt x="200523" y="101739"/>
                  </a:cubicBezTo>
                  <a:lnTo>
                    <a:pt x="119561" y="51256"/>
                  </a:lnTo>
                  <a:cubicBezTo>
                    <a:pt x="99558" y="38874"/>
                    <a:pt x="72888" y="44589"/>
                    <a:pt x="59553" y="64591"/>
                  </a:cubicBezTo>
                  <a:lnTo>
                    <a:pt x="51933" y="76974"/>
                  </a:lnTo>
                  <a:cubicBezTo>
                    <a:pt x="39551" y="96976"/>
                    <a:pt x="45266" y="123647"/>
                    <a:pt x="65268" y="136981"/>
                  </a:cubicBezTo>
                  <a:cubicBezTo>
                    <a:pt x="65268" y="136981"/>
                    <a:pt x="65268" y="136981"/>
                    <a:pt x="65268" y="136981"/>
                  </a:cubicBezTo>
                  <a:lnTo>
                    <a:pt x="146231" y="187464"/>
                  </a:lnTo>
                  <a:cubicBezTo>
                    <a:pt x="166233" y="199847"/>
                    <a:pt x="192903" y="194131"/>
                    <a:pt x="206238" y="174129"/>
                  </a:cubicBezTo>
                  <a:cubicBezTo>
                    <a:pt x="206238" y="174129"/>
                    <a:pt x="206238" y="174129"/>
                    <a:pt x="206238" y="174129"/>
                  </a:cubicBezTo>
                  <a:lnTo>
                    <a:pt x="213858" y="1617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6605510" y="2962453"/>
              <a:ext cx="264947" cy="239672"/>
            </a:xfrm>
            <a:custGeom>
              <a:avLst/>
              <a:gdLst/>
              <a:ahLst/>
              <a:cxnLst/>
              <a:rect l="l" t="t" r="r" b="b"/>
              <a:pathLst>
                <a:path w="264947" h="239672" extrusionOk="0">
                  <a:moveTo>
                    <a:pt x="13411" y="53162"/>
                  </a:moveTo>
                  <a:lnTo>
                    <a:pt x="21031" y="40779"/>
                  </a:lnTo>
                  <a:cubicBezTo>
                    <a:pt x="46748" y="-178"/>
                    <a:pt x="101994" y="-12561"/>
                    <a:pt x="142951" y="14109"/>
                  </a:cubicBezTo>
                  <a:lnTo>
                    <a:pt x="223914" y="64592"/>
                  </a:lnTo>
                  <a:cubicBezTo>
                    <a:pt x="264871" y="90309"/>
                    <a:pt x="277254" y="144601"/>
                    <a:pt x="251536" y="186512"/>
                  </a:cubicBezTo>
                  <a:lnTo>
                    <a:pt x="243916" y="198894"/>
                  </a:lnTo>
                  <a:cubicBezTo>
                    <a:pt x="218198" y="239851"/>
                    <a:pt x="162954" y="252234"/>
                    <a:pt x="121996" y="225564"/>
                  </a:cubicBezTo>
                  <a:cubicBezTo>
                    <a:pt x="121996" y="225564"/>
                    <a:pt x="121996" y="225564"/>
                    <a:pt x="121996" y="225564"/>
                  </a:cubicBezTo>
                  <a:lnTo>
                    <a:pt x="41034" y="175081"/>
                  </a:lnTo>
                  <a:cubicBezTo>
                    <a:pt x="76" y="148412"/>
                    <a:pt x="-12307" y="94119"/>
                    <a:pt x="13411" y="53162"/>
                  </a:cubicBezTo>
                  <a:close/>
                  <a:moveTo>
                    <a:pt x="213436" y="161747"/>
                  </a:moveTo>
                  <a:cubicBezTo>
                    <a:pt x="225819" y="141744"/>
                    <a:pt x="220104" y="115074"/>
                    <a:pt x="200101" y="101739"/>
                  </a:cubicBezTo>
                  <a:lnTo>
                    <a:pt x="119139" y="51256"/>
                  </a:lnTo>
                  <a:cubicBezTo>
                    <a:pt x="99136" y="38874"/>
                    <a:pt x="72466" y="44589"/>
                    <a:pt x="59131" y="64592"/>
                  </a:cubicBezTo>
                  <a:lnTo>
                    <a:pt x="51511" y="76974"/>
                  </a:lnTo>
                  <a:cubicBezTo>
                    <a:pt x="39129" y="96976"/>
                    <a:pt x="44844" y="123647"/>
                    <a:pt x="64846" y="136981"/>
                  </a:cubicBezTo>
                  <a:lnTo>
                    <a:pt x="145809" y="187464"/>
                  </a:lnTo>
                  <a:cubicBezTo>
                    <a:pt x="165811" y="199847"/>
                    <a:pt x="192481" y="194131"/>
                    <a:pt x="205816" y="174129"/>
                  </a:cubicBezTo>
                  <a:lnTo>
                    <a:pt x="213436" y="16174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6605510" y="2962453"/>
              <a:ext cx="264947" cy="239672"/>
            </a:xfrm>
            <a:custGeom>
              <a:avLst/>
              <a:gdLst/>
              <a:ahLst/>
              <a:cxnLst/>
              <a:rect l="l" t="t" r="r" b="b"/>
              <a:pathLst>
                <a:path w="264947" h="239672" extrusionOk="0">
                  <a:moveTo>
                    <a:pt x="13411" y="53162"/>
                  </a:moveTo>
                  <a:lnTo>
                    <a:pt x="21031" y="40779"/>
                  </a:lnTo>
                  <a:cubicBezTo>
                    <a:pt x="46748" y="-178"/>
                    <a:pt x="101994" y="-12561"/>
                    <a:pt x="142951" y="14109"/>
                  </a:cubicBezTo>
                  <a:lnTo>
                    <a:pt x="223914" y="64592"/>
                  </a:lnTo>
                  <a:cubicBezTo>
                    <a:pt x="264871" y="90309"/>
                    <a:pt x="277254" y="144601"/>
                    <a:pt x="251536" y="186512"/>
                  </a:cubicBezTo>
                  <a:lnTo>
                    <a:pt x="243916" y="198894"/>
                  </a:lnTo>
                  <a:cubicBezTo>
                    <a:pt x="218198" y="239851"/>
                    <a:pt x="162954" y="252234"/>
                    <a:pt x="121996" y="225564"/>
                  </a:cubicBezTo>
                  <a:cubicBezTo>
                    <a:pt x="121996" y="225564"/>
                    <a:pt x="121996" y="225564"/>
                    <a:pt x="121996" y="225564"/>
                  </a:cubicBezTo>
                  <a:lnTo>
                    <a:pt x="41034" y="175081"/>
                  </a:lnTo>
                  <a:cubicBezTo>
                    <a:pt x="76" y="148412"/>
                    <a:pt x="-12307" y="94119"/>
                    <a:pt x="13411" y="53162"/>
                  </a:cubicBezTo>
                  <a:close/>
                  <a:moveTo>
                    <a:pt x="213436" y="161747"/>
                  </a:moveTo>
                  <a:cubicBezTo>
                    <a:pt x="225819" y="141744"/>
                    <a:pt x="220104" y="115074"/>
                    <a:pt x="200101" y="101739"/>
                  </a:cubicBezTo>
                  <a:lnTo>
                    <a:pt x="119139" y="51256"/>
                  </a:lnTo>
                  <a:cubicBezTo>
                    <a:pt x="99136" y="38874"/>
                    <a:pt x="72466" y="44589"/>
                    <a:pt x="59131" y="64592"/>
                  </a:cubicBezTo>
                  <a:lnTo>
                    <a:pt x="51511" y="76974"/>
                  </a:lnTo>
                  <a:cubicBezTo>
                    <a:pt x="39129" y="96976"/>
                    <a:pt x="44844" y="123647"/>
                    <a:pt x="64846" y="136981"/>
                  </a:cubicBezTo>
                  <a:lnTo>
                    <a:pt x="145809" y="187464"/>
                  </a:lnTo>
                  <a:cubicBezTo>
                    <a:pt x="165811" y="199847"/>
                    <a:pt x="192481" y="194131"/>
                    <a:pt x="205816" y="174129"/>
                  </a:cubicBezTo>
                  <a:lnTo>
                    <a:pt x="213436" y="1617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6761067" y="3088228"/>
              <a:ext cx="191005" cy="137665"/>
            </a:xfrm>
            <a:custGeom>
              <a:avLst/>
              <a:gdLst/>
              <a:ahLst/>
              <a:cxnLst/>
              <a:rect l="l" t="t" r="r" b="b"/>
              <a:pathLst>
                <a:path w="191005" h="137665" extrusionOk="0">
                  <a:moveTo>
                    <a:pt x="3587" y="10254"/>
                  </a:moveTo>
                  <a:cubicBezTo>
                    <a:pt x="10254" y="-223"/>
                    <a:pt x="24542" y="-3081"/>
                    <a:pt x="35019" y="3587"/>
                  </a:cubicBezTo>
                  <a:lnTo>
                    <a:pt x="180752" y="95979"/>
                  </a:lnTo>
                  <a:cubicBezTo>
                    <a:pt x="191229" y="102647"/>
                    <a:pt x="194087" y="116934"/>
                    <a:pt x="187419" y="127412"/>
                  </a:cubicBezTo>
                  <a:cubicBezTo>
                    <a:pt x="180752" y="137889"/>
                    <a:pt x="166464" y="140747"/>
                    <a:pt x="155987" y="134079"/>
                  </a:cubicBezTo>
                  <a:lnTo>
                    <a:pt x="10254" y="41687"/>
                  </a:lnTo>
                  <a:cubicBezTo>
                    <a:pt x="-223" y="35019"/>
                    <a:pt x="-3081" y="20732"/>
                    <a:pt x="3587" y="10254"/>
                  </a:cubicBezTo>
                  <a:cubicBezTo>
                    <a:pt x="2634" y="10254"/>
                    <a:pt x="2634" y="10254"/>
                    <a:pt x="3587" y="102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6355956" y="2800528"/>
              <a:ext cx="264946" cy="239927"/>
            </a:xfrm>
            <a:custGeom>
              <a:avLst/>
              <a:gdLst/>
              <a:ahLst/>
              <a:cxnLst/>
              <a:rect l="l" t="t" r="r" b="b"/>
              <a:pathLst>
                <a:path w="264946" h="239927" extrusionOk="0">
                  <a:moveTo>
                    <a:pt x="13411" y="53162"/>
                  </a:moveTo>
                  <a:lnTo>
                    <a:pt x="21031" y="40779"/>
                  </a:lnTo>
                  <a:cubicBezTo>
                    <a:pt x="46748" y="-178"/>
                    <a:pt x="101994" y="-12561"/>
                    <a:pt x="142951" y="14109"/>
                  </a:cubicBezTo>
                  <a:lnTo>
                    <a:pt x="223914" y="64592"/>
                  </a:lnTo>
                  <a:cubicBezTo>
                    <a:pt x="264871" y="90309"/>
                    <a:pt x="277253" y="144601"/>
                    <a:pt x="251536" y="186512"/>
                  </a:cubicBezTo>
                  <a:lnTo>
                    <a:pt x="243916" y="198894"/>
                  </a:lnTo>
                  <a:cubicBezTo>
                    <a:pt x="218198" y="239851"/>
                    <a:pt x="163906" y="252234"/>
                    <a:pt x="121996" y="226517"/>
                  </a:cubicBezTo>
                  <a:lnTo>
                    <a:pt x="41034" y="176034"/>
                  </a:lnTo>
                  <a:cubicBezTo>
                    <a:pt x="76" y="148412"/>
                    <a:pt x="-12307" y="94119"/>
                    <a:pt x="13411" y="53162"/>
                  </a:cubicBezTo>
                  <a:close/>
                  <a:moveTo>
                    <a:pt x="213436" y="161747"/>
                  </a:moveTo>
                  <a:cubicBezTo>
                    <a:pt x="225819" y="141744"/>
                    <a:pt x="220103" y="115074"/>
                    <a:pt x="200101" y="101739"/>
                  </a:cubicBezTo>
                  <a:lnTo>
                    <a:pt x="119139" y="51256"/>
                  </a:lnTo>
                  <a:cubicBezTo>
                    <a:pt x="99136" y="38874"/>
                    <a:pt x="72466" y="44589"/>
                    <a:pt x="59131" y="64592"/>
                  </a:cubicBezTo>
                  <a:lnTo>
                    <a:pt x="51511" y="76974"/>
                  </a:lnTo>
                  <a:cubicBezTo>
                    <a:pt x="39128" y="96976"/>
                    <a:pt x="44844" y="123647"/>
                    <a:pt x="64846" y="136981"/>
                  </a:cubicBezTo>
                  <a:lnTo>
                    <a:pt x="145809" y="187464"/>
                  </a:lnTo>
                  <a:cubicBezTo>
                    <a:pt x="165811" y="199847"/>
                    <a:pt x="192481" y="194131"/>
                    <a:pt x="205816" y="174129"/>
                  </a:cubicBezTo>
                  <a:lnTo>
                    <a:pt x="213436" y="16174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6355956" y="2800528"/>
              <a:ext cx="264946" cy="239927"/>
            </a:xfrm>
            <a:custGeom>
              <a:avLst/>
              <a:gdLst/>
              <a:ahLst/>
              <a:cxnLst/>
              <a:rect l="l" t="t" r="r" b="b"/>
              <a:pathLst>
                <a:path w="264946" h="239927" extrusionOk="0">
                  <a:moveTo>
                    <a:pt x="13411" y="53162"/>
                  </a:moveTo>
                  <a:lnTo>
                    <a:pt x="21031" y="40779"/>
                  </a:lnTo>
                  <a:cubicBezTo>
                    <a:pt x="46748" y="-178"/>
                    <a:pt x="101994" y="-12561"/>
                    <a:pt x="142951" y="14109"/>
                  </a:cubicBezTo>
                  <a:lnTo>
                    <a:pt x="223914" y="64592"/>
                  </a:lnTo>
                  <a:cubicBezTo>
                    <a:pt x="264871" y="90309"/>
                    <a:pt x="277253" y="144601"/>
                    <a:pt x="251536" y="186512"/>
                  </a:cubicBezTo>
                  <a:lnTo>
                    <a:pt x="243916" y="198894"/>
                  </a:lnTo>
                  <a:cubicBezTo>
                    <a:pt x="218198" y="239851"/>
                    <a:pt x="163906" y="252234"/>
                    <a:pt x="121996" y="226517"/>
                  </a:cubicBezTo>
                  <a:lnTo>
                    <a:pt x="41034" y="176034"/>
                  </a:lnTo>
                  <a:cubicBezTo>
                    <a:pt x="76" y="148412"/>
                    <a:pt x="-12307" y="94119"/>
                    <a:pt x="13411" y="53162"/>
                  </a:cubicBezTo>
                  <a:close/>
                  <a:moveTo>
                    <a:pt x="213436" y="161747"/>
                  </a:moveTo>
                  <a:cubicBezTo>
                    <a:pt x="225819" y="141744"/>
                    <a:pt x="220103" y="115074"/>
                    <a:pt x="200101" y="101739"/>
                  </a:cubicBezTo>
                  <a:lnTo>
                    <a:pt x="119139" y="51256"/>
                  </a:lnTo>
                  <a:cubicBezTo>
                    <a:pt x="99136" y="38874"/>
                    <a:pt x="72466" y="44589"/>
                    <a:pt x="59131" y="64592"/>
                  </a:cubicBezTo>
                  <a:lnTo>
                    <a:pt x="51511" y="76974"/>
                  </a:lnTo>
                  <a:cubicBezTo>
                    <a:pt x="39128" y="96976"/>
                    <a:pt x="44844" y="123647"/>
                    <a:pt x="64846" y="136981"/>
                  </a:cubicBezTo>
                  <a:lnTo>
                    <a:pt x="145809" y="187464"/>
                  </a:lnTo>
                  <a:cubicBezTo>
                    <a:pt x="165811" y="199847"/>
                    <a:pt x="192481" y="194131"/>
                    <a:pt x="205816" y="174129"/>
                  </a:cubicBezTo>
                  <a:lnTo>
                    <a:pt x="213436" y="1617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6113068" y="2647176"/>
              <a:ext cx="264946" cy="239673"/>
            </a:xfrm>
            <a:custGeom>
              <a:avLst/>
              <a:gdLst/>
              <a:ahLst/>
              <a:cxnLst/>
              <a:rect l="l" t="t" r="r" b="b"/>
              <a:pathLst>
                <a:path w="264946" h="239673" extrusionOk="0">
                  <a:moveTo>
                    <a:pt x="13411" y="53162"/>
                  </a:moveTo>
                  <a:lnTo>
                    <a:pt x="21031" y="40779"/>
                  </a:lnTo>
                  <a:cubicBezTo>
                    <a:pt x="46748" y="-178"/>
                    <a:pt x="101994" y="-12561"/>
                    <a:pt x="142951" y="14109"/>
                  </a:cubicBezTo>
                  <a:lnTo>
                    <a:pt x="223914" y="64591"/>
                  </a:lnTo>
                  <a:cubicBezTo>
                    <a:pt x="264871" y="90309"/>
                    <a:pt x="277253" y="144602"/>
                    <a:pt x="251536" y="186512"/>
                  </a:cubicBezTo>
                  <a:lnTo>
                    <a:pt x="243916" y="198894"/>
                  </a:lnTo>
                  <a:cubicBezTo>
                    <a:pt x="218198" y="239852"/>
                    <a:pt x="162954" y="252234"/>
                    <a:pt x="121996" y="225564"/>
                  </a:cubicBezTo>
                  <a:lnTo>
                    <a:pt x="41033" y="175082"/>
                  </a:lnTo>
                  <a:cubicBezTo>
                    <a:pt x="76" y="148412"/>
                    <a:pt x="-12306" y="94119"/>
                    <a:pt x="13411" y="53162"/>
                  </a:cubicBezTo>
                  <a:close/>
                  <a:moveTo>
                    <a:pt x="213436" y="161746"/>
                  </a:moveTo>
                  <a:cubicBezTo>
                    <a:pt x="225819" y="141744"/>
                    <a:pt x="220103" y="115074"/>
                    <a:pt x="200101" y="101739"/>
                  </a:cubicBezTo>
                  <a:lnTo>
                    <a:pt x="119139" y="51257"/>
                  </a:lnTo>
                  <a:cubicBezTo>
                    <a:pt x="99136" y="38874"/>
                    <a:pt x="72466" y="44589"/>
                    <a:pt x="59131" y="64591"/>
                  </a:cubicBezTo>
                  <a:lnTo>
                    <a:pt x="51511" y="76974"/>
                  </a:lnTo>
                  <a:cubicBezTo>
                    <a:pt x="39129" y="96976"/>
                    <a:pt x="44844" y="123647"/>
                    <a:pt x="64846" y="136982"/>
                  </a:cubicBezTo>
                  <a:lnTo>
                    <a:pt x="144856" y="187464"/>
                  </a:lnTo>
                  <a:cubicBezTo>
                    <a:pt x="164858" y="199846"/>
                    <a:pt x="191528" y="194132"/>
                    <a:pt x="204864" y="174129"/>
                  </a:cubicBezTo>
                  <a:lnTo>
                    <a:pt x="213436" y="161746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6113068" y="2647176"/>
              <a:ext cx="264946" cy="239673"/>
            </a:xfrm>
            <a:custGeom>
              <a:avLst/>
              <a:gdLst/>
              <a:ahLst/>
              <a:cxnLst/>
              <a:rect l="l" t="t" r="r" b="b"/>
              <a:pathLst>
                <a:path w="264946" h="239673" extrusionOk="0">
                  <a:moveTo>
                    <a:pt x="13411" y="53162"/>
                  </a:moveTo>
                  <a:lnTo>
                    <a:pt x="21031" y="40779"/>
                  </a:lnTo>
                  <a:cubicBezTo>
                    <a:pt x="46748" y="-178"/>
                    <a:pt x="101994" y="-12561"/>
                    <a:pt x="142951" y="14109"/>
                  </a:cubicBezTo>
                  <a:lnTo>
                    <a:pt x="223914" y="64591"/>
                  </a:lnTo>
                  <a:cubicBezTo>
                    <a:pt x="264871" y="90309"/>
                    <a:pt x="277253" y="144602"/>
                    <a:pt x="251536" y="186512"/>
                  </a:cubicBezTo>
                  <a:lnTo>
                    <a:pt x="243916" y="198894"/>
                  </a:lnTo>
                  <a:cubicBezTo>
                    <a:pt x="218198" y="239852"/>
                    <a:pt x="162954" y="252234"/>
                    <a:pt x="121996" y="225564"/>
                  </a:cubicBezTo>
                  <a:lnTo>
                    <a:pt x="41033" y="175082"/>
                  </a:lnTo>
                  <a:cubicBezTo>
                    <a:pt x="76" y="148412"/>
                    <a:pt x="-12306" y="94119"/>
                    <a:pt x="13411" y="53162"/>
                  </a:cubicBezTo>
                  <a:close/>
                  <a:moveTo>
                    <a:pt x="213436" y="161746"/>
                  </a:moveTo>
                  <a:cubicBezTo>
                    <a:pt x="225819" y="141744"/>
                    <a:pt x="220103" y="115074"/>
                    <a:pt x="200101" y="101739"/>
                  </a:cubicBezTo>
                  <a:lnTo>
                    <a:pt x="119139" y="51257"/>
                  </a:lnTo>
                  <a:cubicBezTo>
                    <a:pt x="99136" y="38874"/>
                    <a:pt x="72466" y="44589"/>
                    <a:pt x="59131" y="64591"/>
                  </a:cubicBezTo>
                  <a:lnTo>
                    <a:pt x="51511" y="76974"/>
                  </a:lnTo>
                  <a:cubicBezTo>
                    <a:pt x="39129" y="96976"/>
                    <a:pt x="44844" y="123647"/>
                    <a:pt x="64846" y="136982"/>
                  </a:cubicBezTo>
                  <a:lnTo>
                    <a:pt x="144856" y="187464"/>
                  </a:lnTo>
                  <a:cubicBezTo>
                    <a:pt x="164858" y="199846"/>
                    <a:pt x="191528" y="194132"/>
                    <a:pt x="204864" y="174129"/>
                  </a:cubicBezTo>
                  <a:lnTo>
                    <a:pt x="213436" y="1617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6155989" y="2689166"/>
              <a:ext cx="177539" cy="154566"/>
            </a:xfrm>
            <a:custGeom>
              <a:avLst/>
              <a:gdLst/>
              <a:ahLst/>
              <a:cxnLst/>
              <a:rect l="l" t="t" r="r" b="b"/>
              <a:pathLst>
                <a:path w="177539" h="154566" extrusionOk="0">
                  <a:moveTo>
                    <a:pt x="170515" y="119756"/>
                  </a:moveTo>
                  <a:cubicBezTo>
                    <a:pt x="169563" y="121661"/>
                    <a:pt x="169563" y="122613"/>
                    <a:pt x="168610" y="124518"/>
                  </a:cubicBezTo>
                  <a:cubicBezTo>
                    <a:pt x="166705" y="127376"/>
                    <a:pt x="164800" y="131186"/>
                    <a:pt x="160990" y="136901"/>
                  </a:cubicBezTo>
                  <a:cubicBezTo>
                    <a:pt x="156228" y="143568"/>
                    <a:pt x="149560" y="148331"/>
                    <a:pt x="142893" y="151188"/>
                  </a:cubicBezTo>
                  <a:cubicBezTo>
                    <a:pt x="133368" y="154998"/>
                    <a:pt x="121938" y="155951"/>
                    <a:pt x="112413" y="152141"/>
                  </a:cubicBezTo>
                  <a:cubicBezTo>
                    <a:pt x="106698" y="150236"/>
                    <a:pt x="101935" y="147378"/>
                    <a:pt x="96220" y="143568"/>
                  </a:cubicBezTo>
                  <a:lnTo>
                    <a:pt x="80028" y="134043"/>
                  </a:lnTo>
                  <a:lnTo>
                    <a:pt x="44785" y="112136"/>
                  </a:lnTo>
                  <a:lnTo>
                    <a:pt x="25735" y="99753"/>
                  </a:lnTo>
                  <a:cubicBezTo>
                    <a:pt x="18115" y="95943"/>
                    <a:pt x="12400" y="90228"/>
                    <a:pt x="7638" y="83561"/>
                  </a:cubicBezTo>
                  <a:cubicBezTo>
                    <a:pt x="-1887" y="68321"/>
                    <a:pt x="-2840" y="49271"/>
                    <a:pt x="6685" y="34031"/>
                  </a:cubicBezTo>
                  <a:lnTo>
                    <a:pt x="13353" y="23553"/>
                  </a:lnTo>
                  <a:cubicBezTo>
                    <a:pt x="15258" y="19743"/>
                    <a:pt x="18115" y="15933"/>
                    <a:pt x="21925" y="13076"/>
                  </a:cubicBezTo>
                  <a:cubicBezTo>
                    <a:pt x="34308" y="693"/>
                    <a:pt x="52405" y="-3117"/>
                    <a:pt x="68598" y="2598"/>
                  </a:cubicBezTo>
                  <a:cubicBezTo>
                    <a:pt x="75265" y="5456"/>
                    <a:pt x="82885" y="9266"/>
                    <a:pt x="88600" y="14028"/>
                  </a:cubicBezTo>
                  <a:lnTo>
                    <a:pt x="154323" y="55938"/>
                  </a:lnTo>
                  <a:cubicBezTo>
                    <a:pt x="163848" y="60701"/>
                    <a:pt x="170515" y="69273"/>
                    <a:pt x="174325" y="78798"/>
                  </a:cubicBezTo>
                  <a:cubicBezTo>
                    <a:pt x="177183" y="86418"/>
                    <a:pt x="178135" y="94038"/>
                    <a:pt x="177183" y="101658"/>
                  </a:cubicBezTo>
                  <a:cubicBezTo>
                    <a:pt x="176230" y="106421"/>
                    <a:pt x="175278" y="111183"/>
                    <a:pt x="172420" y="114993"/>
                  </a:cubicBezTo>
                  <a:cubicBezTo>
                    <a:pt x="173373" y="117851"/>
                    <a:pt x="171468" y="118803"/>
                    <a:pt x="170515" y="119756"/>
                  </a:cubicBezTo>
                  <a:cubicBezTo>
                    <a:pt x="173373" y="114041"/>
                    <a:pt x="175278" y="108326"/>
                    <a:pt x="176230" y="101658"/>
                  </a:cubicBezTo>
                  <a:cubicBezTo>
                    <a:pt x="177183" y="94038"/>
                    <a:pt x="175278" y="86418"/>
                    <a:pt x="172420" y="79751"/>
                  </a:cubicBezTo>
                  <a:cubicBezTo>
                    <a:pt x="168610" y="71178"/>
                    <a:pt x="160990" y="63558"/>
                    <a:pt x="152418" y="58796"/>
                  </a:cubicBezTo>
                  <a:lnTo>
                    <a:pt x="85743" y="17838"/>
                  </a:lnTo>
                  <a:cubicBezTo>
                    <a:pt x="80028" y="14028"/>
                    <a:pt x="73360" y="10218"/>
                    <a:pt x="66693" y="7361"/>
                  </a:cubicBezTo>
                  <a:cubicBezTo>
                    <a:pt x="60025" y="4503"/>
                    <a:pt x="52405" y="4503"/>
                    <a:pt x="44785" y="6408"/>
                  </a:cubicBezTo>
                  <a:cubicBezTo>
                    <a:pt x="37165" y="8313"/>
                    <a:pt x="30498" y="11171"/>
                    <a:pt x="24783" y="16886"/>
                  </a:cubicBezTo>
                  <a:cubicBezTo>
                    <a:pt x="19068" y="22601"/>
                    <a:pt x="14305" y="30221"/>
                    <a:pt x="10495" y="36888"/>
                  </a:cubicBezTo>
                  <a:cubicBezTo>
                    <a:pt x="1923" y="50223"/>
                    <a:pt x="1923" y="67368"/>
                    <a:pt x="11448" y="80703"/>
                  </a:cubicBezTo>
                  <a:cubicBezTo>
                    <a:pt x="16210" y="86418"/>
                    <a:pt x="21925" y="92133"/>
                    <a:pt x="28593" y="95943"/>
                  </a:cubicBezTo>
                  <a:lnTo>
                    <a:pt x="47643" y="108326"/>
                  </a:lnTo>
                  <a:lnTo>
                    <a:pt x="82885" y="131186"/>
                  </a:lnTo>
                  <a:lnTo>
                    <a:pt x="99078" y="141663"/>
                  </a:lnTo>
                  <a:cubicBezTo>
                    <a:pt x="103840" y="144521"/>
                    <a:pt x="108603" y="147378"/>
                    <a:pt x="114318" y="149283"/>
                  </a:cubicBezTo>
                  <a:cubicBezTo>
                    <a:pt x="123843" y="152141"/>
                    <a:pt x="133368" y="152141"/>
                    <a:pt x="142893" y="149283"/>
                  </a:cubicBezTo>
                  <a:cubicBezTo>
                    <a:pt x="149560" y="146426"/>
                    <a:pt x="156228" y="142616"/>
                    <a:pt x="160990" y="136901"/>
                  </a:cubicBezTo>
                  <a:cubicBezTo>
                    <a:pt x="162895" y="130233"/>
                    <a:pt x="166705" y="125471"/>
                    <a:pt x="170515" y="1197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6268625" y="2772950"/>
              <a:ext cx="191005" cy="137665"/>
            </a:xfrm>
            <a:custGeom>
              <a:avLst/>
              <a:gdLst/>
              <a:ahLst/>
              <a:cxnLst/>
              <a:rect l="l" t="t" r="r" b="b"/>
              <a:pathLst>
                <a:path w="191005" h="137665" extrusionOk="0">
                  <a:moveTo>
                    <a:pt x="3587" y="10254"/>
                  </a:moveTo>
                  <a:cubicBezTo>
                    <a:pt x="10254" y="-223"/>
                    <a:pt x="24542" y="-3081"/>
                    <a:pt x="35019" y="3587"/>
                  </a:cubicBezTo>
                  <a:cubicBezTo>
                    <a:pt x="35019" y="3587"/>
                    <a:pt x="35019" y="3587"/>
                    <a:pt x="35019" y="3587"/>
                  </a:cubicBezTo>
                  <a:lnTo>
                    <a:pt x="180752" y="95979"/>
                  </a:lnTo>
                  <a:cubicBezTo>
                    <a:pt x="191229" y="102647"/>
                    <a:pt x="194087" y="116934"/>
                    <a:pt x="187419" y="127412"/>
                  </a:cubicBezTo>
                  <a:cubicBezTo>
                    <a:pt x="180752" y="137889"/>
                    <a:pt x="166464" y="140747"/>
                    <a:pt x="155987" y="134079"/>
                  </a:cubicBezTo>
                  <a:lnTo>
                    <a:pt x="155987" y="134079"/>
                  </a:lnTo>
                  <a:lnTo>
                    <a:pt x="10254" y="41687"/>
                  </a:lnTo>
                  <a:cubicBezTo>
                    <a:pt x="-223" y="35019"/>
                    <a:pt x="-3081" y="20732"/>
                    <a:pt x="3587" y="10254"/>
                  </a:cubicBezTo>
                  <a:cubicBezTo>
                    <a:pt x="3587" y="10254"/>
                    <a:pt x="3587" y="10254"/>
                    <a:pt x="3587" y="102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6514601" y="2928208"/>
              <a:ext cx="190774" cy="137665"/>
            </a:xfrm>
            <a:custGeom>
              <a:avLst/>
              <a:gdLst/>
              <a:ahLst/>
              <a:cxnLst/>
              <a:rect l="l" t="t" r="r" b="b"/>
              <a:pathLst>
                <a:path w="190774" h="137665" extrusionOk="0">
                  <a:moveTo>
                    <a:pt x="3355" y="10254"/>
                  </a:moveTo>
                  <a:cubicBezTo>
                    <a:pt x="10023" y="-223"/>
                    <a:pt x="24310" y="-3081"/>
                    <a:pt x="34788" y="3587"/>
                  </a:cubicBezTo>
                  <a:lnTo>
                    <a:pt x="180520" y="95979"/>
                  </a:lnTo>
                  <a:cubicBezTo>
                    <a:pt x="190998" y="102647"/>
                    <a:pt x="193855" y="116934"/>
                    <a:pt x="187188" y="127412"/>
                  </a:cubicBezTo>
                  <a:cubicBezTo>
                    <a:pt x="180520" y="137889"/>
                    <a:pt x="166233" y="140747"/>
                    <a:pt x="155755" y="134079"/>
                  </a:cubicBezTo>
                  <a:lnTo>
                    <a:pt x="10023" y="41687"/>
                  </a:lnTo>
                  <a:cubicBezTo>
                    <a:pt x="498" y="34067"/>
                    <a:pt x="-3312" y="20732"/>
                    <a:pt x="3355" y="102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5862560" y="2488806"/>
              <a:ext cx="264947" cy="238022"/>
            </a:xfrm>
            <a:custGeom>
              <a:avLst/>
              <a:gdLst/>
              <a:ahLst/>
              <a:cxnLst/>
              <a:rect l="l" t="t" r="r" b="b"/>
              <a:pathLst>
                <a:path w="264947" h="238022" extrusionOk="0">
                  <a:moveTo>
                    <a:pt x="13411" y="53416"/>
                  </a:moveTo>
                  <a:lnTo>
                    <a:pt x="21031" y="41033"/>
                  </a:lnTo>
                  <a:cubicBezTo>
                    <a:pt x="47701" y="76"/>
                    <a:pt x="101993" y="-12306"/>
                    <a:pt x="142951" y="13411"/>
                  </a:cubicBezTo>
                  <a:lnTo>
                    <a:pt x="223914" y="63894"/>
                  </a:lnTo>
                  <a:cubicBezTo>
                    <a:pt x="264871" y="89611"/>
                    <a:pt x="277254" y="143904"/>
                    <a:pt x="251536" y="184861"/>
                  </a:cubicBezTo>
                  <a:lnTo>
                    <a:pt x="243916" y="197244"/>
                  </a:lnTo>
                  <a:cubicBezTo>
                    <a:pt x="218199" y="238201"/>
                    <a:pt x="162954" y="250583"/>
                    <a:pt x="121996" y="223914"/>
                  </a:cubicBezTo>
                  <a:lnTo>
                    <a:pt x="41034" y="173431"/>
                  </a:lnTo>
                  <a:cubicBezTo>
                    <a:pt x="76" y="148666"/>
                    <a:pt x="-12307" y="94373"/>
                    <a:pt x="13411" y="53416"/>
                  </a:cubicBezTo>
                  <a:close/>
                  <a:moveTo>
                    <a:pt x="213436" y="162001"/>
                  </a:moveTo>
                  <a:cubicBezTo>
                    <a:pt x="225818" y="141998"/>
                    <a:pt x="220104" y="115329"/>
                    <a:pt x="200101" y="101994"/>
                  </a:cubicBezTo>
                  <a:lnTo>
                    <a:pt x="119139" y="51511"/>
                  </a:lnTo>
                  <a:cubicBezTo>
                    <a:pt x="99136" y="39129"/>
                    <a:pt x="72466" y="44844"/>
                    <a:pt x="59131" y="64846"/>
                  </a:cubicBezTo>
                  <a:lnTo>
                    <a:pt x="51511" y="77229"/>
                  </a:lnTo>
                  <a:cubicBezTo>
                    <a:pt x="39128" y="97231"/>
                    <a:pt x="44843" y="123901"/>
                    <a:pt x="64846" y="137236"/>
                  </a:cubicBezTo>
                  <a:lnTo>
                    <a:pt x="145809" y="187719"/>
                  </a:lnTo>
                  <a:cubicBezTo>
                    <a:pt x="165811" y="200101"/>
                    <a:pt x="192481" y="194386"/>
                    <a:pt x="205816" y="174383"/>
                  </a:cubicBezTo>
                  <a:lnTo>
                    <a:pt x="213436" y="16200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5862560" y="2488806"/>
              <a:ext cx="264947" cy="238022"/>
            </a:xfrm>
            <a:custGeom>
              <a:avLst/>
              <a:gdLst/>
              <a:ahLst/>
              <a:cxnLst/>
              <a:rect l="l" t="t" r="r" b="b"/>
              <a:pathLst>
                <a:path w="264947" h="238022" extrusionOk="0">
                  <a:moveTo>
                    <a:pt x="13411" y="53416"/>
                  </a:moveTo>
                  <a:lnTo>
                    <a:pt x="21031" y="41033"/>
                  </a:lnTo>
                  <a:cubicBezTo>
                    <a:pt x="47701" y="76"/>
                    <a:pt x="101993" y="-12306"/>
                    <a:pt x="142951" y="13411"/>
                  </a:cubicBezTo>
                  <a:lnTo>
                    <a:pt x="223914" y="63894"/>
                  </a:lnTo>
                  <a:cubicBezTo>
                    <a:pt x="264871" y="89611"/>
                    <a:pt x="277254" y="143904"/>
                    <a:pt x="251536" y="184861"/>
                  </a:cubicBezTo>
                  <a:lnTo>
                    <a:pt x="243916" y="197244"/>
                  </a:lnTo>
                  <a:cubicBezTo>
                    <a:pt x="218199" y="238201"/>
                    <a:pt x="162954" y="250583"/>
                    <a:pt x="121996" y="223914"/>
                  </a:cubicBezTo>
                  <a:lnTo>
                    <a:pt x="41034" y="173431"/>
                  </a:lnTo>
                  <a:cubicBezTo>
                    <a:pt x="76" y="148666"/>
                    <a:pt x="-12307" y="94373"/>
                    <a:pt x="13411" y="53416"/>
                  </a:cubicBezTo>
                  <a:close/>
                  <a:moveTo>
                    <a:pt x="213436" y="162001"/>
                  </a:moveTo>
                  <a:cubicBezTo>
                    <a:pt x="225818" y="141998"/>
                    <a:pt x="220104" y="115329"/>
                    <a:pt x="200101" y="101994"/>
                  </a:cubicBezTo>
                  <a:lnTo>
                    <a:pt x="119139" y="51511"/>
                  </a:lnTo>
                  <a:cubicBezTo>
                    <a:pt x="99136" y="39129"/>
                    <a:pt x="72466" y="44844"/>
                    <a:pt x="59131" y="64846"/>
                  </a:cubicBezTo>
                  <a:lnTo>
                    <a:pt x="51511" y="77229"/>
                  </a:lnTo>
                  <a:cubicBezTo>
                    <a:pt x="39128" y="97231"/>
                    <a:pt x="44843" y="123901"/>
                    <a:pt x="64846" y="137236"/>
                  </a:cubicBezTo>
                  <a:lnTo>
                    <a:pt x="145809" y="187719"/>
                  </a:lnTo>
                  <a:cubicBezTo>
                    <a:pt x="165811" y="200101"/>
                    <a:pt x="192481" y="194386"/>
                    <a:pt x="205816" y="174383"/>
                  </a:cubicBezTo>
                  <a:lnTo>
                    <a:pt x="213436" y="1620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5619673" y="2335708"/>
              <a:ext cx="264946" cy="239672"/>
            </a:xfrm>
            <a:custGeom>
              <a:avLst/>
              <a:gdLst/>
              <a:ahLst/>
              <a:cxnLst/>
              <a:rect l="l" t="t" r="r" b="b"/>
              <a:pathLst>
                <a:path w="264946" h="239672" extrusionOk="0">
                  <a:moveTo>
                    <a:pt x="13411" y="53162"/>
                  </a:moveTo>
                  <a:lnTo>
                    <a:pt x="21031" y="40779"/>
                  </a:lnTo>
                  <a:cubicBezTo>
                    <a:pt x="46749" y="-179"/>
                    <a:pt x="101993" y="-12561"/>
                    <a:pt x="142951" y="14109"/>
                  </a:cubicBezTo>
                  <a:lnTo>
                    <a:pt x="223914" y="64592"/>
                  </a:lnTo>
                  <a:cubicBezTo>
                    <a:pt x="264871" y="90309"/>
                    <a:pt x="277253" y="144602"/>
                    <a:pt x="251536" y="186512"/>
                  </a:cubicBezTo>
                  <a:lnTo>
                    <a:pt x="243916" y="198894"/>
                  </a:lnTo>
                  <a:cubicBezTo>
                    <a:pt x="218199" y="239852"/>
                    <a:pt x="162953" y="252234"/>
                    <a:pt x="121996" y="225564"/>
                  </a:cubicBezTo>
                  <a:lnTo>
                    <a:pt x="41033" y="175081"/>
                  </a:lnTo>
                  <a:cubicBezTo>
                    <a:pt x="76" y="149364"/>
                    <a:pt x="-12306" y="95071"/>
                    <a:pt x="13411" y="53162"/>
                  </a:cubicBezTo>
                  <a:close/>
                  <a:moveTo>
                    <a:pt x="213436" y="161746"/>
                  </a:moveTo>
                  <a:cubicBezTo>
                    <a:pt x="225818" y="141744"/>
                    <a:pt x="220103" y="115074"/>
                    <a:pt x="200101" y="101739"/>
                  </a:cubicBezTo>
                  <a:lnTo>
                    <a:pt x="119138" y="51256"/>
                  </a:lnTo>
                  <a:cubicBezTo>
                    <a:pt x="99136" y="38874"/>
                    <a:pt x="72466" y="44589"/>
                    <a:pt x="59131" y="64592"/>
                  </a:cubicBezTo>
                  <a:cubicBezTo>
                    <a:pt x="59131" y="64592"/>
                    <a:pt x="59131" y="64592"/>
                    <a:pt x="59131" y="64592"/>
                  </a:cubicBezTo>
                  <a:lnTo>
                    <a:pt x="51511" y="76974"/>
                  </a:lnTo>
                  <a:cubicBezTo>
                    <a:pt x="39128" y="96977"/>
                    <a:pt x="44844" y="123646"/>
                    <a:pt x="64846" y="136981"/>
                  </a:cubicBezTo>
                  <a:lnTo>
                    <a:pt x="145809" y="187464"/>
                  </a:lnTo>
                  <a:cubicBezTo>
                    <a:pt x="165811" y="199846"/>
                    <a:pt x="192481" y="194131"/>
                    <a:pt x="205816" y="174129"/>
                  </a:cubicBezTo>
                  <a:lnTo>
                    <a:pt x="213436" y="161746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5619673" y="2335708"/>
              <a:ext cx="264946" cy="239672"/>
            </a:xfrm>
            <a:custGeom>
              <a:avLst/>
              <a:gdLst/>
              <a:ahLst/>
              <a:cxnLst/>
              <a:rect l="l" t="t" r="r" b="b"/>
              <a:pathLst>
                <a:path w="264946" h="239672" extrusionOk="0">
                  <a:moveTo>
                    <a:pt x="13411" y="53162"/>
                  </a:moveTo>
                  <a:lnTo>
                    <a:pt x="21031" y="40779"/>
                  </a:lnTo>
                  <a:cubicBezTo>
                    <a:pt x="46749" y="-179"/>
                    <a:pt x="101993" y="-12561"/>
                    <a:pt x="142951" y="14109"/>
                  </a:cubicBezTo>
                  <a:lnTo>
                    <a:pt x="223914" y="64592"/>
                  </a:lnTo>
                  <a:cubicBezTo>
                    <a:pt x="264871" y="90309"/>
                    <a:pt x="277253" y="144602"/>
                    <a:pt x="251536" y="186512"/>
                  </a:cubicBezTo>
                  <a:lnTo>
                    <a:pt x="243916" y="198894"/>
                  </a:lnTo>
                  <a:cubicBezTo>
                    <a:pt x="218199" y="239852"/>
                    <a:pt x="162953" y="252234"/>
                    <a:pt x="121996" y="225564"/>
                  </a:cubicBezTo>
                  <a:lnTo>
                    <a:pt x="41033" y="175081"/>
                  </a:lnTo>
                  <a:cubicBezTo>
                    <a:pt x="76" y="149364"/>
                    <a:pt x="-12306" y="95071"/>
                    <a:pt x="13411" y="53162"/>
                  </a:cubicBezTo>
                  <a:close/>
                  <a:moveTo>
                    <a:pt x="213436" y="161746"/>
                  </a:moveTo>
                  <a:cubicBezTo>
                    <a:pt x="225818" y="141744"/>
                    <a:pt x="220103" y="115074"/>
                    <a:pt x="200101" y="101739"/>
                  </a:cubicBezTo>
                  <a:lnTo>
                    <a:pt x="119138" y="51256"/>
                  </a:lnTo>
                  <a:cubicBezTo>
                    <a:pt x="99136" y="38874"/>
                    <a:pt x="72466" y="44589"/>
                    <a:pt x="59131" y="64592"/>
                  </a:cubicBezTo>
                  <a:cubicBezTo>
                    <a:pt x="59131" y="64592"/>
                    <a:pt x="59131" y="64592"/>
                    <a:pt x="59131" y="64592"/>
                  </a:cubicBezTo>
                  <a:lnTo>
                    <a:pt x="51511" y="76974"/>
                  </a:lnTo>
                  <a:cubicBezTo>
                    <a:pt x="39128" y="96977"/>
                    <a:pt x="44844" y="123646"/>
                    <a:pt x="64846" y="136981"/>
                  </a:cubicBezTo>
                  <a:lnTo>
                    <a:pt x="145809" y="187464"/>
                  </a:lnTo>
                  <a:cubicBezTo>
                    <a:pt x="165811" y="199846"/>
                    <a:pt x="192481" y="194131"/>
                    <a:pt x="205816" y="174129"/>
                  </a:cubicBezTo>
                  <a:lnTo>
                    <a:pt x="213436" y="1617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5774763" y="2461483"/>
              <a:ext cx="190520" cy="137665"/>
            </a:xfrm>
            <a:custGeom>
              <a:avLst/>
              <a:gdLst/>
              <a:ahLst/>
              <a:cxnLst/>
              <a:rect l="l" t="t" r="r" b="b"/>
              <a:pathLst>
                <a:path w="190520" h="137665" extrusionOk="0">
                  <a:moveTo>
                    <a:pt x="4054" y="10254"/>
                  </a:moveTo>
                  <a:cubicBezTo>
                    <a:pt x="10721" y="-223"/>
                    <a:pt x="24056" y="-3081"/>
                    <a:pt x="34534" y="3587"/>
                  </a:cubicBezTo>
                  <a:cubicBezTo>
                    <a:pt x="34534" y="3587"/>
                    <a:pt x="34534" y="3587"/>
                    <a:pt x="34534" y="3587"/>
                  </a:cubicBezTo>
                  <a:lnTo>
                    <a:pt x="180266" y="95979"/>
                  </a:lnTo>
                  <a:cubicBezTo>
                    <a:pt x="190744" y="102647"/>
                    <a:pt x="193601" y="116934"/>
                    <a:pt x="186934" y="127412"/>
                  </a:cubicBezTo>
                  <a:cubicBezTo>
                    <a:pt x="180266" y="137889"/>
                    <a:pt x="165979" y="140747"/>
                    <a:pt x="155501" y="134079"/>
                  </a:cubicBezTo>
                  <a:lnTo>
                    <a:pt x="9769" y="41687"/>
                  </a:lnTo>
                  <a:cubicBezTo>
                    <a:pt x="244" y="35019"/>
                    <a:pt x="-3566" y="21684"/>
                    <a:pt x="4054" y="10254"/>
                  </a:cubicBezTo>
                  <a:cubicBezTo>
                    <a:pt x="3101" y="11207"/>
                    <a:pt x="4054" y="11207"/>
                    <a:pt x="4054" y="102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6021206" y="2616740"/>
              <a:ext cx="190774" cy="136713"/>
            </a:xfrm>
            <a:custGeom>
              <a:avLst/>
              <a:gdLst/>
              <a:ahLst/>
              <a:cxnLst/>
              <a:rect l="l" t="t" r="r" b="b"/>
              <a:pathLst>
                <a:path w="190774" h="136713" extrusionOk="0">
                  <a:moveTo>
                    <a:pt x="3355" y="10254"/>
                  </a:moveTo>
                  <a:cubicBezTo>
                    <a:pt x="10023" y="-223"/>
                    <a:pt x="24310" y="-3081"/>
                    <a:pt x="34788" y="3587"/>
                  </a:cubicBezTo>
                  <a:lnTo>
                    <a:pt x="180520" y="95027"/>
                  </a:lnTo>
                  <a:cubicBezTo>
                    <a:pt x="190998" y="101694"/>
                    <a:pt x="193855" y="115982"/>
                    <a:pt x="187188" y="126459"/>
                  </a:cubicBezTo>
                  <a:cubicBezTo>
                    <a:pt x="180520" y="136937"/>
                    <a:pt x="166233" y="139794"/>
                    <a:pt x="155755" y="133127"/>
                  </a:cubicBezTo>
                  <a:lnTo>
                    <a:pt x="10023" y="40734"/>
                  </a:lnTo>
                  <a:cubicBezTo>
                    <a:pt x="498" y="35019"/>
                    <a:pt x="-3312" y="21684"/>
                    <a:pt x="3355" y="10254"/>
                  </a:cubicBezTo>
                  <a:cubicBezTo>
                    <a:pt x="3355" y="10254"/>
                    <a:pt x="3355" y="10254"/>
                    <a:pt x="3355" y="102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5368255" y="2177593"/>
              <a:ext cx="264905" cy="239673"/>
            </a:xfrm>
            <a:custGeom>
              <a:avLst/>
              <a:gdLst/>
              <a:ahLst/>
              <a:cxnLst/>
              <a:rect l="l" t="t" r="r" b="b"/>
              <a:pathLst>
                <a:path w="264905" h="239673" extrusionOk="0">
                  <a:moveTo>
                    <a:pt x="13369" y="53161"/>
                  </a:moveTo>
                  <a:lnTo>
                    <a:pt x="20989" y="40779"/>
                  </a:lnTo>
                  <a:cubicBezTo>
                    <a:pt x="46707" y="-179"/>
                    <a:pt x="101952" y="-12561"/>
                    <a:pt x="142909" y="14109"/>
                  </a:cubicBezTo>
                  <a:lnTo>
                    <a:pt x="223872" y="64592"/>
                  </a:lnTo>
                  <a:cubicBezTo>
                    <a:pt x="264829" y="90309"/>
                    <a:pt x="277212" y="144602"/>
                    <a:pt x="251494" y="186511"/>
                  </a:cubicBezTo>
                  <a:lnTo>
                    <a:pt x="243874" y="198894"/>
                  </a:lnTo>
                  <a:cubicBezTo>
                    <a:pt x="218157" y="239852"/>
                    <a:pt x="162912" y="252234"/>
                    <a:pt x="121954" y="225564"/>
                  </a:cubicBezTo>
                  <a:lnTo>
                    <a:pt x="41944" y="175082"/>
                  </a:lnTo>
                  <a:cubicBezTo>
                    <a:pt x="34" y="149364"/>
                    <a:pt x="-12348" y="95071"/>
                    <a:pt x="13369" y="53161"/>
                  </a:cubicBezTo>
                  <a:close/>
                  <a:moveTo>
                    <a:pt x="213394" y="161747"/>
                  </a:moveTo>
                  <a:cubicBezTo>
                    <a:pt x="225777" y="141744"/>
                    <a:pt x="220062" y="115074"/>
                    <a:pt x="200059" y="101739"/>
                  </a:cubicBezTo>
                  <a:lnTo>
                    <a:pt x="120049" y="51257"/>
                  </a:lnTo>
                  <a:cubicBezTo>
                    <a:pt x="100047" y="38874"/>
                    <a:pt x="73377" y="44589"/>
                    <a:pt x="60042" y="64592"/>
                  </a:cubicBezTo>
                  <a:lnTo>
                    <a:pt x="52422" y="76974"/>
                  </a:lnTo>
                  <a:cubicBezTo>
                    <a:pt x="40039" y="96977"/>
                    <a:pt x="45754" y="123646"/>
                    <a:pt x="65757" y="136982"/>
                  </a:cubicBezTo>
                  <a:lnTo>
                    <a:pt x="146719" y="187464"/>
                  </a:lnTo>
                  <a:cubicBezTo>
                    <a:pt x="166722" y="199847"/>
                    <a:pt x="193392" y="194132"/>
                    <a:pt x="206727" y="174129"/>
                  </a:cubicBezTo>
                  <a:lnTo>
                    <a:pt x="213394" y="16174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5368255" y="2177593"/>
              <a:ext cx="264905" cy="239673"/>
            </a:xfrm>
            <a:custGeom>
              <a:avLst/>
              <a:gdLst/>
              <a:ahLst/>
              <a:cxnLst/>
              <a:rect l="l" t="t" r="r" b="b"/>
              <a:pathLst>
                <a:path w="264905" h="239673" extrusionOk="0">
                  <a:moveTo>
                    <a:pt x="13369" y="53161"/>
                  </a:moveTo>
                  <a:lnTo>
                    <a:pt x="20989" y="40779"/>
                  </a:lnTo>
                  <a:cubicBezTo>
                    <a:pt x="46707" y="-179"/>
                    <a:pt x="101952" y="-12561"/>
                    <a:pt x="142909" y="14109"/>
                  </a:cubicBezTo>
                  <a:lnTo>
                    <a:pt x="223872" y="64592"/>
                  </a:lnTo>
                  <a:cubicBezTo>
                    <a:pt x="264829" y="90309"/>
                    <a:pt x="277212" y="144602"/>
                    <a:pt x="251494" y="186511"/>
                  </a:cubicBezTo>
                  <a:lnTo>
                    <a:pt x="243874" y="198894"/>
                  </a:lnTo>
                  <a:cubicBezTo>
                    <a:pt x="218157" y="239852"/>
                    <a:pt x="162912" y="252234"/>
                    <a:pt x="121954" y="225564"/>
                  </a:cubicBezTo>
                  <a:lnTo>
                    <a:pt x="41944" y="175082"/>
                  </a:lnTo>
                  <a:cubicBezTo>
                    <a:pt x="34" y="149364"/>
                    <a:pt x="-12348" y="95071"/>
                    <a:pt x="13369" y="53161"/>
                  </a:cubicBezTo>
                  <a:close/>
                  <a:moveTo>
                    <a:pt x="213394" y="161747"/>
                  </a:moveTo>
                  <a:cubicBezTo>
                    <a:pt x="225777" y="141744"/>
                    <a:pt x="220062" y="115074"/>
                    <a:pt x="200059" y="101739"/>
                  </a:cubicBezTo>
                  <a:lnTo>
                    <a:pt x="120049" y="51257"/>
                  </a:lnTo>
                  <a:cubicBezTo>
                    <a:pt x="100047" y="38874"/>
                    <a:pt x="73377" y="44589"/>
                    <a:pt x="60042" y="64592"/>
                  </a:cubicBezTo>
                  <a:lnTo>
                    <a:pt x="52422" y="76974"/>
                  </a:lnTo>
                  <a:cubicBezTo>
                    <a:pt x="40039" y="96977"/>
                    <a:pt x="45754" y="123646"/>
                    <a:pt x="65757" y="136982"/>
                  </a:cubicBezTo>
                  <a:lnTo>
                    <a:pt x="146719" y="187464"/>
                  </a:lnTo>
                  <a:cubicBezTo>
                    <a:pt x="166722" y="199847"/>
                    <a:pt x="193392" y="194132"/>
                    <a:pt x="206727" y="174129"/>
                  </a:cubicBezTo>
                  <a:lnTo>
                    <a:pt x="213394" y="1617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5118913" y="2020176"/>
              <a:ext cx="265644" cy="240182"/>
            </a:xfrm>
            <a:custGeom>
              <a:avLst/>
              <a:gdLst/>
              <a:ahLst/>
              <a:cxnLst/>
              <a:rect l="l" t="t" r="r" b="b"/>
              <a:pathLst>
                <a:path w="265644" h="240182" extrusionOk="0">
                  <a:moveTo>
                    <a:pt x="14109" y="53416"/>
                  </a:moveTo>
                  <a:lnTo>
                    <a:pt x="21729" y="41034"/>
                  </a:lnTo>
                  <a:cubicBezTo>
                    <a:pt x="47446" y="76"/>
                    <a:pt x="102692" y="-12307"/>
                    <a:pt x="143649" y="13411"/>
                  </a:cubicBezTo>
                  <a:lnTo>
                    <a:pt x="224612" y="63894"/>
                  </a:lnTo>
                  <a:cubicBezTo>
                    <a:pt x="265569" y="89611"/>
                    <a:pt x="277951" y="143904"/>
                    <a:pt x="252234" y="185813"/>
                  </a:cubicBezTo>
                  <a:lnTo>
                    <a:pt x="243662" y="199149"/>
                  </a:lnTo>
                  <a:cubicBezTo>
                    <a:pt x="217944" y="240106"/>
                    <a:pt x="162699" y="252488"/>
                    <a:pt x="121742" y="226771"/>
                  </a:cubicBezTo>
                  <a:lnTo>
                    <a:pt x="40779" y="176288"/>
                  </a:lnTo>
                  <a:cubicBezTo>
                    <a:pt x="-179" y="149619"/>
                    <a:pt x="-12561" y="94374"/>
                    <a:pt x="14109" y="53416"/>
                  </a:cubicBezTo>
                  <a:close/>
                  <a:moveTo>
                    <a:pt x="214134" y="162001"/>
                  </a:moveTo>
                  <a:cubicBezTo>
                    <a:pt x="226517" y="141999"/>
                    <a:pt x="220802" y="115329"/>
                    <a:pt x="200799" y="102946"/>
                  </a:cubicBezTo>
                  <a:lnTo>
                    <a:pt x="119837" y="52463"/>
                  </a:lnTo>
                  <a:cubicBezTo>
                    <a:pt x="99834" y="40081"/>
                    <a:pt x="73164" y="45796"/>
                    <a:pt x="59829" y="65799"/>
                  </a:cubicBezTo>
                  <a:lnTo>
                    <a:pt x="52209" y="78181"/>
                  </a:lnTo>
                  <a:cubicBezTo>
                    <a:pt x="39827" y="98184"/>
                    <a:pt x="45541" y="124854"/>
                    <a:pt x="65544" y="138188"/>
                  </a:cubicBezTo>
                  <a:lnTo>
                    <a:pt x="146506" y="188671"/>
                  </a:lnTo>
                  <a:cubicBezTo>
                    <a:pt x="166509" y="201053"/>
                    <a:pt x="193179" y="195338"/>
                    <a:pt x="206514" y="175336"/>
                  </a:cubicBezTo>
                  <a:lnTo>
                    <a:pt x="214134" y="16200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5118913" y="2020176"/>
              <a:ext cx="265644" cy="240182"/>
            </a:xfrm>
            <a:custGeom>
              <a:avLst/>
              <a:gdLst/>
              <a:ahLst/>
              <a:cxnLst/>
              <a:rect l="l" t="t" r="r" b="b"/>
              <a:pathLst>
                <a:path w="265644" h="240182" extrusionOk="0">
                  <a:moveTo>
                    <a:pt x="14109" y="53416"/>
                  </a:moveTo>
                  <a:lnTo>
                    <a:pt x="21729" y="41034"/>
                  </a:lnTo>
                  <a:cubicBezTo>
                    <a:pt x="47446" y="76"/>
                    <a:pt x="102692" y="-12307"/>
                    <a:pt x="143649" y="13411"/>
                  </a:cubicBezTo>
                  <a:lnTo>
                    <a:pt x="224612" y="63894"/>
                  </a:lnTo>
                  <a:cubicBezTo>
                    <a:pt x="265569" y="89611"/>
                    <a:pt x="277951" y="143904"/>
                    <a:pt x="252234" y="185813"/>
                  </a:cubicBezTo>
                  <a:lnTo>
                    <a:pt x="243662" y="199149"/>
                  </a:lnTo>
                  <a:cubicBezTo>
                    <a:pt x="217944" y="240106"/>
                    <a:pt x="162699" y="252488"/>
                    <a:pt x="121742" y="226771"/>
                  </a:cubicBezTo>
                  <a:lnTo>
                    <a:pt x="40779" y="176288"/>
                  </a:lnTo>
                  <a:cubicBezTo>
                    <a:pt x="-179" y="149619"/>
                    <a:pt x="-12561" y="94374"/>
                    <a:pt x="14109" y="53416"/>
                  </a:cubicBezTo>
                  <a:close/>
                  <a:moveTo>
                    <a:pt x="214134" y="162001"/>
                  </a:moveTo>
                  <a:cubicBezTo>
                    <a:pt x="226517" y="141999"/>
                    <a:pt x="220802" y="115329"/>
                    <a:pt x="200799" y="102946"/>
                  </a:cubicBezTo>
                  <a:lnTo>
                    <a:pt x="119837" y="52463"/>
                  </a:lnTo>
                  <a:cubicBezTo>
                    <a:pt x="99834" y="40081"/>
                    <a:pt x="73164" y="45796"/>
                    <a:pt x="59829" y="65799"/>
                  </a:cubicBezTo>
                  <a:lnTo>
                    <a:pt x="52209" y="78181"/>
                  </a:lnTo>
                  <a:cubicBezTo>
                    <a:pt x="39827" y="98184"/>
                    <a:pt x="45541" y="124854"/>
                    <a:pt x="65544" y="138188"/>
                  </a:cubicBezTo>
                  <a:lnTo>
                    <a:pt x="146506" y="188671"/>
                  </a:lnTo>
                  <a:cubicBezTo>
                    <a:pt x="166509" y="201053"/>
                    <a:pt x="193179" y="195338"/>
                    <a:pt x="206514" y="175336"/>
                  </a:cubicBezTo>
                  <a:lnTo>
                    <a:pt x="214134" y="1620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5281152" y="2150015"/>
              <a:ext cx="190995" cy="136713"/>
            </a:xfrm>
            <a:custGeom>
              <a:avLst/>
              <a:gdLst/>
              <a:ahLst/>
              <a:cxnLst/>
              <a:rect l="l" t="t" r="r" b="b"/>
              <a:pathLst>
                <a:path w="190995" h="136713" extrusionOk="0">
                  <a:moveTo>
                    <a:pt x="3317" y="10254"/>
                  </a:moveTo>
                  <a:cubicBezTo>
                    <a:pt x="9985" y="-223"/>
                    <a:pt x="24272" y="-3081"/>
                    <a:pt x="34750" y="3587"/>
                  </a:cubicBezTo>
                  <a:lnTo>
                    <a:pt x="180482" y="95979"/>
                  </a:lnTo>
                  <a:cubicBezTo>
                    <a:pt x="190960" y="102647"/>
                    <a:pt x="193817" y="115982"/>
                    <a:pt x="188102" y="126459"/>
                  </a:cubicBezTo>
                  <a:cubicBezTo>
                    <a:pt x="188102" y="126459"/>
                    <a:pt x="188102" y="126459"/>
                    <a:pt x="188102" y="126459"/>
                  </a:cubicBezTo>
                  <a:cubicBezTo>
                    <a:pt x="181435" y="136937"/>
                    <a:pt x="167147" y="139794"/>
                    <a:pt x="156670" y="133127"/>
                  </a:cubicBezTo>
                  <a:lnTo>
                    <a:pt x="10937" y="40734"/>
                  </a:lnTo>
                  <a:cubicBezTo>
                    <a:pt x="460" y="35972"/>
                    <a:pt x="-3350" y="21684"/>
                    <a:pt x="3317" y="10254"/>
                  </a:cubicBezTo>
                  <a:cubicBezTo>
                    <a:pt x="3317" y="11207"/>
                    <a:pt x="3317" y="11207"/>
                    <a:pt x="3317" y="102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5527580" y="2305273"/>
              <a:ext cx="191005" cy="137665"/>
            </a:xfrm>
            <a:custGeom>
              <a:avLst/>
              <a:gdLst/>
              <a:ahLst/>
              <a:cxnLst/>
              <a:rect l="l" t="t" r="r" b="b"/>
              <a:pathLst>
                <a:path w="191005" h="137665" extrusionOk="0">
                  <a:moveTo>
                    <a:pt x="3587" y="10254"/>
                  </a:moveTo>
                  <a:cubicBezTo>
                    <a:pt x="10254" y="-223"/>
                    <a:pt x="24542" y="-3081"/>
                    <a:pt x="35019" y="3587"/>
                  </a:cubicBezTo>
                  <a:lnTo>
                    <a:pt x="180752" y="95979"/>
                  </a:lnTo>
                  <a:cubicBezTo>
                    <a:pt x="191229" y="102647"/>
                    <a:pt x="194087" y="116934"/>
                    <a:pt x="187419" y="127412"/>
                  </a:cubicBezTo>
                  <a:cubicBezTo>
                    <a:pt x="180752" y="137889"/>
                    <a:pt x="166464" y="140747"/>
                    <a:pt x="155987" y="134079"/>
                  </a:cubicBezTo>
                  <a:lnTo>
                    <a:pt x="155987" y="134079"/>
                  </a:lnTo>
                  <a:lnTo>
                    <a:pt x="10254" y="41687"/>
                  </a:lnTo>
                  <a:cubicBezTo>
                    <a:pt x="-223" y="35019"/>
                    <a:pt x="-3081" y="21684"/>
                    <a:pt x="3587" y="10254"/>
                  </a:cubicBezTo>
                  <a:cubicBezTo>
                    <a:pt x="3587" y="10254"/>
                    <a:pt x="3587" y="10254"/>
                    <a:pt x="3587" y="102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5179513" y="3088776"/>
              <a:ext cx="260394" cy="225151"/>
            </a:xfrm>
            <a:custGeom>
              <a:avLst/>
              <a:gdLst/>
              <a:ahLst/>
              <a:cxnLst/>
              <a:rect l="l" t="t" r="r" b="b"/>
              <a:pathLst>
                <a:path w="260394" h="225151" extrusionOk="0">
                  <a:moveTo>
                    <a:pt x="244973" y="47806"/>
                  </a:moveTo>
                  <a:lnTo>
                    <a:pt x="251641" y="61141"/>
                  </a:lnTo>
                  <a:cubicBezTo>
                    <a:pt x="272596" y="104003"/>
                    <a:pt x="254498" y="154486"/>
                    <a:pt x="212588" y="175441"/>
                  </a:cubicBezTo>
                  <a:lnTo>
                    <a:pt x="129721" y="216398"/>
                  </a:lnTo>
                  <a:cubicBezTo>
                    <a:pt x="87811" y="237353"/>
                    <a:pt x="36376" y="219256"/>
                    <a:pt x="15421" y="177346"/>
                  </a:cubicBezTo>
                  <a:lnTo>
                    <a:pt x="8753" y="164011"/>
                  </a:lnTo>
                  <a:cubicBezTo>
                    <a:pt x="-12202" y="122101"/>
                    <a:pt x="5896" y="70666"/>
                    <a:pt x="47806" y="49711"/>
                  </a:cubicBezTo>
                  <a:lnTo>
                    <a:pt x="130673" y="8753"/>
                  </a:lnTo>
                  <a:cubicBezTo>
                    <a:pt x="173536" y="-12202"/>
                    <a:pt x="224018" y="5896"/>
                    <a:pt x="244973" y="47806"/>
                  </a:cubicBezTo>
                  <a:close/>
                  <a:moveTo>
                    <a:pt x="54473" y="157343"/>
                  </a:moveTo>
                  <a:cubicBezTo>
                    <a:pt x="64951" y="178298"/>
                    <a:pt x="89716" y="186871"/>
                    <a:pt x="110671" y="176393"/>
                  </a:cubicBezTo>
                  <a:lnTo>
                    <a:pt x="193538" y="136388"/>
                  </a:lnTo>
                  <a:cubicBezTo>
                    <a:pt x="214493" y="125911"/>
                    <a:pt x="223066" y="101146"/>
                    <a:pt x="212588" y="80191"/>
                  </a:cubicBezTo>
                  <a:lnTo>
                    <a:pt x="205921" y="66856"/>
                  </a:lnTo>
                  <a:cubicBezTo>
                    <a:pt x="195443" y="45901"/>
                    <a:pt x="170678" y="37328"/>
                    <a:pt x="149723" y="47806"/>
                  </a:cubicBezTo>
                  <a:lnTo>
                    <a:pt x="66856" y="88763"/>
                  </a:lnTo>
                  <a:cubicBezTo>
                    <a:pt x="45901" y="99241"/>
                    <a:pt x="37328" y="124006"/>
                    <a:pt x="47806" y="144961"/>
                  </a:cubicBezTo>
                  <a:lnTo>
                    <a:pt x="54473" y="15734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5179513" y="3088776"/>
              <a:ext cx="260394" cy="225151"/>
            </a:xfrm>
            <a:custGeom>
              <a:avLst/>
              <a:gdLst/>
              <a:ahLst/>
              <a:cxnLst/>
              <a:rect l="l" t="t" r="r" b="b"/>
              <a:pathLst>
                <a:path w="260394" h="225151" extrusionOk="0">
                  <a:moveTo>
                    <a:pt x="244973" y="47806"/>
                  </a:moveTo>
                  <a:lnTo>
                    <a:pt x="251641" y="61141"/>
                  </a:lnTo>
                  <a:cubicBezTo>
                    <a:pt x="272596" y="104003"/>
                    <a:pt x="254498" y="154486"/>
                    <a:pt x="212588" y="175441"/>
                  </a:cubicBezTo>
                  <a:lnTo>
                    <a:pt x="129721" y="216398"/>
                  </a:lnTo>
                  <a:cubicBezTo>
                    <a:pt x="87811" y="237353"/>
                    <a:pt x="36376" y="219256"/>
                    <a:pt x="15421" y="177346"/>
                  </a:cubicBezTo>
                  <a:lnTo>
                    <a:pt x="8753" y="164011"/>
                  </a:lnTo>
                  <a:cubicBezTo>
                    <a:pt x="-12202" y="122101"/>
                    <a:pt x="5896" y="70666"/>
                    <a:pt x="47806" y="49711"/>
                  </a:cubicBezTo>
                  <a:lnTo>
                    <a:pt x="130673" y="8753"/>
                  </a:lnTo>
                  <a:cubicBezTo>
                    <a:pt x="173536" y="-12202"/>
                    <a:pt x="224018" y="5896"/>
                    <a:pt x="244973" y="47806"/>
                  </a:cubicBezTo>
                  <a:close/>
                  <a:moveTo>
                    <a:pt x="54473" y="157343"/>
                  </a:moveTo>
                  <a:cubicBezTo>
                    <a:pt x="64951" y="178298"/>
                    <a:pt x="89716" y="186871"/>
                    <a:pt x="110671" y="176393"/>
                  </a:cubicBezTo>
                  <a:lnTo>
                    <a:pt x="193538" y="136388"/>
                  </a:lnTo>
                  <a:cubicBezTo>
                    <a:pt x="214493" y="125911"/>
                    <a:pt x="223066" y="101146"/>
                    <a:pt x="212588" y="80191"/>
                  </a:cubicBezTo>
                  <a:lnTo>
                    <a:pt x="205921" y="66856"/>
                  </a:lnTo>
                  <a:cubicBezTo>
                    <a:pt x="195443" y="45901"/>
                    <a:pt x="170678" y="37328"/>
                    <a:pt x="149723" y="47806"/>
                  </a:cubicBezTo>
                  <a:lnTo>
                    <a:pt x="66856" y="88763"/>
                  </a:lnTo>
                  <a:cubicBezTo>
                    <a:pt x="45901" y="99241"/>
                    <a:pt x="37328" y="124006"/>
                    <a:pt x="47806" y="144961"/>
                  </a:cubicBezTo>
                  <a:lnTo>
                    <a:pt x="54473" y="157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5429068" y="2966856"/>
              <a:ext cx="260394" cy="225151"/>
            </a:xfrm>
            <a:custGeom>
              <a:avLst/>
              <a:gdLst/>
              <a:ahLst/>
              <a:cxnLst/>
              <a:rect l="l" t="t" r="r" b="b"/>
              <a:pathLst>
                <a:path w="260394" h="225151" extrusionOk="0">
                  <a:moveTo>
                    <a:pt x="244973" y="47806"/>
                  </a:moveTo>
                  <a:lnTo>
                    <a:pt x="251641" y="61141"/>
                  </a:lnTo>
                  <a:cubicBezTo>
                    <a:pt x="272596" y="103051"/>
                    <a:pt x="254498" y="154486"/>
                    <a:pt x="212588" y="175441"/>
                  </a:cubicBezTo>
                  <a:lnTo>
                    <a:pt x="129721" y="216398"/>
                  </a:lnTo>
                  <a:cubicBezTo>
                    <a:pt x="86858" y="237353"/>
                    <a:pt x="36376" y="219256"/>
                    <a:pt x="15421" y="177346"/>
                  </a:cubicBezTo>
                  <a:lnTo>
                    <a:pt x="8753" y="164011"/>
                  </a:lnTo>
                  <a:cubicBezTo>
                    <a:pt x="-12202" y="122101"/>
                    <a:pt x="5896" y="70666"/>
                    <a:pt x="47806" y="49711"/>
                  </a:cubicBezTo>
                  <a:lnTo>
                    <a:pt x="130673" y="8753"/>
                  </a:lnTo>
                  <a:cubicBezTo>
                    <a:pt x="172583" y="-12202"/>
                    <a:pt x="224018" y="5896"/>
                    <a:pt x="244973" y="47806"/>
                  </a:cubicBezTo>
                  <a:close/>
                  <a:moveTo>
                    <a:pt x="54473" y="157343"/>
                  </a:moveTo>
                  <a:cubicBezTo>
                    <a:pt x="64951" y="178298"/>
                    <a:pt x="89716" y="186871"/>
                    <a:pt x="110671" y="176393"/>
                  </a:cubicBezTo>
                  <a:lnTo>
                    <a:pt x="193538" y="135436"/>
                  </a:lnTo>
                  <a:cubicBezTo>
                    <a:pt x="214493" y="124958"/>
                    <a:pt x="223066" y="100193"/>
                    <a:pt x="212588" y="79238"/>
                  </a:cubicBezTo>
                  <a:lnTo>
                    <a:pt x="205921" y="65903"/>
                  </a:lnTo>
                  <a:cubicBezTo>
                    <a:pt x="195443" y="44948"/>
                    <a:pt x="170678" y="36376"/>
                    <a:pt x="149723" y="46853"/>
                  </a:cubicBezTo>
                  <a:lnTo>
                    <a:pt x="66856" y="87811"/>
                  </a:lnTo>
                  <a:cubicBezTo>
                    <a:pt x="45901" y="98288"/>
                    <a:pt x="37328" y="123053"/>
                    <a:pt x="47806" y="144008"/>
                  </a:cubicBezTo>
                  <a:lnTo>
                    <a:pt x="54473" y="15734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5429068" y="2966856"/>
              <a:ext cx="260394" cy="225151"/>
            </a:xfrm>
            <a:custGeom>
              <a:avLst/>
              <a:gdLst/>
              <a:ahLst/>
              <a:cxnLst/>
              <a:rect l="l" t="t" r="r" b="b"/>
              <a:pathLst>
                <a:path w="260394" h="225151" extrusionOk="0">
                  <a:moveTo>
                    <a:pt x="244973" y="47806"/>
                  </a:moveTo>
                  <a:lnTo>
                    <a:pt x="251641" y="61141"/>
                  </a:lnTo>
                  <a:cubicBezTo>
                    <a:pt x="272596" y="103051"/>
                    <a:pt x="254498" y="154486"/>
                    <a:pt x="212588" y="175441"/>
                  </a:cubicBezTo>
                  <a:lnTo>
                    <a:pt x="129721" y="216398"/>
                  </a:lnTo>
                  <a:cubicBezTo>
                    <a:pt x="86858" y="237353"/>
                    <a:pt x="36376" y="219256"/>
                    <a:pt x="15421" y="177346"/>
                  </a:cubicBezTo>
                  <a:lnTo>
                    <a:pt x="8753" y="164011"/>
                  </a:lnTo>
                  <a:cubicBezTo>
                    <a:pt x="-12202" y="122101"/>
                    <a:pt x="5896" y="70666"/>
                    <a:pt x="47806" y="49711"/>
                  </a:cubicBezTo>
                  <a:lnTo>
                    <a:pt x="130673" y="8753"/>
                  </a:lnTo>
                  <a:cubicBezTo>
                    <a:pt x="172583" y="-12202"/>
                    <a:pt x="224018" y="5896"/>
                    <a:pt x="244973" y="47806"/>
                  </a:cubicBezTo>
                  <a:close/>
                  <a:moveTo>
                    <a:pt x="54473" y="157343"/>
                  </a:moveTo>
                  <a:cubicBezTo>
                    <a:pt x="64951" y="178298"/>
                    <a:pt x="89716" y="186871"/>
                    <a:pt x="110671" y="176393"/>
                  </a:cubicBezTo>
                  <a:lnTo>
                    <a:pt x="193538" y="135436"/>
                  </a:lnTo>
                  <a:cubicBezTo>
                    <a:pt x="214493" y="124958"/>
                    <a:pt x="223066" y="100193"/>
                    <a:pt x="212588" y="79238"/>
                  </a:cubicBezTo>
                  <a:lnTo>
                    <a:pt x="205921" y="65903"/>
                  </a:lnTo>
                  <a:cubicBezTo>
                    <a:pt x="195443" y="44948"/>
                    <a:pt x="170678" y="36376"/>
                    <a:pt x="149723" y="46853"/>
                  </a:cubicBezTo>
                  <a:lnTo>
                    <a:pt x="66856" y="87811"/>
                  </a:lnTo>
                  <a:cubicBezTo>
                    <a:pt x="45901" y="98288"/>
                    <a:pt x="37328" y="123053"/>
                    <a:pt x="47806" y="144008"/>
                  </a:cubicBezTo>
                  <a:lnTo>
                    <a:pt x="54473" y="157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5340869" y="3080616"/>
              <a:ext cx="193694" cy="117675"/>
            </a:xfrm>
            <a:custGeom>
              <a:avLst/>
              <a:gdLst/>
              <a:ahLst/>
              <a:cxnLst/>
              <a:rect l="l" t="t" r="r" b="b"/>
              <a:pathLst>
                <a:path w="193694" h="117675" extrusionOk="0">
                  <a:moveTo>
                    <a:pt x="191250" y="12151"/>
                  </a:moveTo>
                  <a:cubicBezTo>
                    <a:pt x="196965" y="22628"/>
                    <a:pt x="192202" y="35963"/>
                    <a:pt x="181725" y="41678"/>
                  </a:cubicBezTo>
                  <a:cubicBezTo>
                    <a:pt x="181725" y="41678"/>
                    <a:pt x="181725" y="41678"/>
                    <a:pt x="181725" y="41678"/>
                  </a:cubicBezTo>
                  <a:lnTo>
                    <a:pt x="32182" y="115021"/>
                  </a:lnTo>
                  <a:cubicBezTo>
                    <a:pt x="21705" y="120736"/>
                    <a:pt x="8370" y="116926"/>
                    <a:pt x="2655" y="106448"/>
                  </a:cubicBezTo>
                  <a:cubicBezTo>
                    <a:pt x="-3060" y="95971"/>
                    <a:pt x="750" y="82636"/>
                    <a:pt x="11227" y="76921"/>
                  </a:cubicBezTo>
                  <a:cubicBezTo>
                    <a:pt x="12180" y="76921"/>
                    <a:pt x="13132" y="75968"/>
                    <a:pt x="14085" y="75968"/>
                  </a:cubicBezTo>
                  <a:lnTo>
                    <a:pt x="163627" y="2626"/>
                  </a:lnTo>
                  <a:cubicBezTo>
                    <a:pt x="173152" y="-3089"/>
                    <a:pt x="185535" y="721"/>
                    <a:pt x="191250" y="12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5689101" y="2843031"/>
              <a:ext cx="260394" cy="225151"/>
            </a:xfrm>
            <a:custGeom>
              <a:avLst/>
              <a:gdLst/>
              <a:ahLst/>
              <a:cxnLst/>
              <a:rect l="l" t="t" r="r" b="b"/>
              <a:pathLst>
                <a:path w="260394" h="225151" extrusionOk="0">
                  <a:moveTo>
                    <a:pt x="244973" y="47806"/>
                  </a:moveTo>
                  <a:lnTo>
                    <a:pt x="251641" y="61141"/>
                  </a:lnTo>
                  <a:cubicBezTo>
                    <a:pt x="272596" y="104003"/>
                    <a:pt x="254498" y="154486"/>
                    <a:pt x="212588" y="175441"/>
                  </a:cubicBezTo>
                  <a:lnTo>
                    <a:pt x="129721" y="216398"/>
                  </a:lnTo>
                  <a:cubicBezTo>
                    <a:pt x="87811" y="237353"/>
                    <a:pt x="36376" y="219256"/>
                    <a:pt x="15421" y="177346"/>
                  </a:cubicBezTo>
                  <a:lnTo>
                    <a:pt x="8753" y="164011"/>
                  </a:lnTo>
                  <a:cubicBezTo>
                    <a:pt x="-12202" y="121148"/>
                    <a:pt x="5896" y="70666"/>
                    <a:pt x="47806" y="49711"/>
                  </a:cubicBezTo>
                  <a:lnTo>
                    <a:pt x="130673" y="8753"/>
                  </a:lnTo>
                  <a:cubicBezTo>
                    <a:pt x="172583" y="-12202"/>
                    <a:pt x="224018" y="5896"/>
                    <a:pt x="244973" y="47806"/>
                  </a:cubicBezTo>
                  <a:close/>
                  <a:moveTo>
                    <a:pt x="54473" y="157343"/>
                  </a:moveTo>
                  <a:cubicBezTo>
                    <a:pt x="64951" y="178298"/>
                    <a:pt x="89716" y="186871"/>
                    <a:pt x="110671" y="176393"/>
                  </a:cubicBezTo>
                  <a:lnTo>
                    <a:pt x="193538" y="135436"/>
                  </a:lnTo>
                  <a:cubicBezTo>
                    <a:pt x="214493" y="124958"/>
                    <a:pt x="223066" y="100193"/>
                    <a:pt x="212588" y="79238"/>
                  </a:cubicBezTo>
                  <a:lnTo>
                    <a:pt x="205921" y="65903"/>
                  </a:lnTo>
                  <a:cubicBezTo>
                    <a:pt x="195443" y="44948"/>
                    <a:pt x="170678" y="36376"/>
                    <a:pt x="149723" y="46853"/>
                  </a:cubicBezTo>
                  <a:lnTo>
                    <a:pt x="66856" y="87811"/>
                  </a:lnTo>
                  <a:cubicBezTo>
                    <a:pt x="45901" y="98288"/>
                    <a:pt x="37328" y="123053"/>
                    <a:pt x="47806" y="144008"/>
                  </a:cubicBezTo>
                  <a:lnTo>
                    <a:pt x="54473" y="15734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5689101" y="2843031"/>
              <a:ext cx="260394" cy="225151"/>
            </a:xfrm>
            <a:custGeom>
              <a:avLst/>
              <a:gdLst/>
              <a:ahLst/>
              <a:cxnLst/>
              <a:rect l="l" t="t" r="r" b="b"/>
              <a:pathLst>
                <a:path w="260394" h="225151" extrusionOk="0">
                  <a:moveTo>
                    <a:pt x="244973" y="47806"/>
                  </a:moveTo>
                  <a:lnTo>
                    <a:pt x="251641" y="61141"/>
                  </a:lnTo>
                  <a:cubicBezTo>
                    <a:pt x="272596" y="104003"/>
                    <a:pt x="254498" y="154486"/>
                    <a:pt x="212588" y="175441"/>
                  </a:cubicBezTo>
                  <a:lnTo>
                    <a:pt x="129721" y="216398"/>
                  </a:lnTo>
                  <a:cubicBezTo>
                    <a:pt x="87811" y="237353"/>
                    <a:pt x="36376" y="219256"/>
                    <a:pt x="15421" y="177346"/>
                  </a:cubicBezTo>
                  <a:lnTo>
                    <a:pt x="8753" y="164011"/>
                  </a:lnTo>
                  <a:cubicBezTo>
                    <a:pt x="-12202" y="121148"/>
                    <a:pt x="5896" y="70666"/>
                    <a:pt x="47806" y="49711"/>
                  </a:cubicBezTo>
                  <a:lnTo>
                    <a:pt x="130673" y="8753"/>
                  </a:lnTo>
                  <a:cubicBezTo>
                    <a:pt x="172583" y="-12202"/>
                    <a:pt x="224018" y="5896"/>
                    <a:pt x="244973" y="47806"/>
                  </a:cubicBezTo>
                  <a:close/>
                  <a:moveTo>
                    <a:pt x="54473" y="157343"/>
                  </a:moveTo>
                  <a:cubicBezTo>
                    <a:pt x="64951" y="178298"/>
                    <a:pt x="89716" y="186871"/>
                    <a:pt x="110671" y="176393"/>
                  </a:cubicBezTo>
                  <a:lnTo>
                    <a:pt x="193538" y="135436"/>
                  </a:lnTo>
                  <a:cubicBezTo>
                    <a:pt x="214493" y="124958"/>
                    <a:pt x="223066" y="100193"/>
                    <a:pt x="212588" y="79238"/>
                  </a:cubicBezTo>
                  <a:lnTo>
                    <a:pt x="205921" y="65903"/>
                  </a:lnTo>
                  <a:cubicBezTo>
                    <a:pt x="195443" y="44948"/>
                    <a:pt x="170678" y="36376"/>
                    <a:pt x="149723" y="46853"/>
                  </a:cubicBezTo>
                  <a:lnTo>
                    <a:pt x="66856" y="87811"/>
                  </a:lnTo>
                  <a:cubicBezTo>
                    <a:pt x="45901" y="98288"/>
                    <a:pt x="37328" y="123053"/>
                    <a:pt x="47806" y="144008"/>
                  </a:cubicBezTo>
                  <a:lnTo>
                    <a:pt x="54473" y="157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5939608" y="2721527"/>
              <a:ext cx="259441" cy="224735"/>
            </a:xfrm>
            <a:custGeom>
              <a:avLst/>
              <a:gdLst/>
              <a:ahLst/>
              <a:cxnLst/>
              <a:rect l="l" t="t" r="r" b="b"/>
              <a:pathLst>
                <a:path w="259441" h="224735" extrusionOk="0">
                  <a:moveTo>
                    <a:pt x="244021" y="47390"/>
                  </a:moveTo>
                  <a:lnTo>
                    <a:pt x="250688" y="60725"/>
                  </a:lnTo>
                  <a:cubicBezTo>
                    <a:pt x="271643" y="103588"/>
                    <a:pt x="253546" y="154070"/>
                    <a:pt x="211636" y="175025"/>
                  </a:cubicBezTo>
                  <a:lnTo>
                    <a:pt x="129721" y="215982"/>
                  </a:lnTo>
                  <a:cubicBezTo>
                    <a:pt x="86858" y="236938"/>
                    <a:pt x="36376" y="218840"/>
                    <a:pt x="15421" y="176930"/>
                  </a:cubicBezTo>
                  <a:lnTo>
                    <a:pt x="8753" y="163595"/>
                  </a:lnTo>
                  <a:cubicBezTo>
                    <a:pt x="-12202" y="121685"/>
                    <a:pt x="5896" y="70250"/>
                    <a:pt x="47806" y="49295"/>
                  </a:cubicBezTo>
                  <a:lnTo>
                    <a:pt x="130673" y="8337"/>
                  </a:lnTo>
                  <a:cubicBezTo>
                    <a:pt x="172583" y="-11665"/>
                    <a:pt x="223066" y="5480"/>
                    <a:pt x="244021" y="47390"/>
                  </a:cubicBezTo>
                  <a:close/>
                  <a:moveTo>
                    <a:pt x="52568" y="156927"/>
                  </a:moveTo>
                  <a:cubicBezTo>
                    <a:pt x="63046" y="177882"/>
                    <a:pt x="87811" y="186455"/>
                    <a:pt x="108766" y="175977"/>
                  </a:cubicBezTo>
                  <a:lnTo>
                    <a:pt x="191633" y="135020"/>
                  </a:lnTo>
                  <a:cubicBezTo>
                    <a:pt x="212588" y="124543"/>
                    <a:pt x="221161" y="99777"/>
                    <a:pt x="210683" y="78822"/>
                  </a:cubicBezTo>
                  <a:lnTo>
                    <a:pt x="204016" y="65487"/>
                  </a:lnTo>
                  <a:cubicBezTo>
                    <a:pt x="193538" y="44532"/>
                    <a:pt x="168773" y="35960"/>
                    <a:pt x="147818" y="46437"/>
                  </a:cubicBezTo>
                  <a:lnTo>
                    <a:pt x="64951" y="87395"/>
                  </a:lnTo>
                  <a:cubicBezTo>
                    <a:pt x="43996" y="97872"/>
                    <a:pt x="35423" y="122638"/>
                    <a:pt x="45901" y="143593"/>
                  </a:cubicBezTo>
                  <a:lnTo>
                    <a:pt x="52568" y="15692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5939608" y="2721527"/>
              <a:ext cx="259441" cy="224735"/>
            </a:xfrm>
            <a:custGeom>
              <a:avLst/>
              <a:gdLst/>
              <a:ahLst/>
              <a:cxnLst/>
              <a:rect l="l" t="t" r="r" b="b"/>
              <a:pathLst>
                <a:path w="259441" h="224735" extrusionOk="0">
                  <a:moveTo>
                    <a:pt x="244021" y="47390"/>
                  </a:moveTo>
                  <a:lnTo>
                    <a:pt x="250688" y="60725"/>
                  </a:lnTo>
                  <a:cubicBezTo>
                    <a:pt x="271643" y="103588"/>
                    <a:pt x="253546" y="154070"/>
                    <a:pt x="211636" y="175025"/>
                  </a:cubicBezTo>
                  <a:lnTo>
                    <a:pt x="129721" y="215982"/>
                  </a:lnTo>
                  <a:cubicBezTo>
                    <a:pt x="86858" y="236938"/>
                    <a:pt x="36376" y="218840"/>
                    <a:pt x="15421" y="176930"/>
                  </a:cubicBezTo>
                  <a:lnTo>
                    <a:pt x="8753" y="163595"/>
                  </a:lnTo>
                  <a:cubicBezTo>
                    <a:pt x="-12202" y="121685"/>
                    <a:pt x="5896" y="70250"/>
                    <a:pt x="47806" y="49295"/>
                  </a:cubicBezTo>
                  <a:lnTo>
                    <a:pt x="130673" y="8337"/>
                  </a:lnTo>
                  <a:cubicBezTo>
                    <a:pt x="172583" y="-11665"/>
                    <a:pt x="223066" y="5480"/>
                    <a:pt x="244021" y="47390"/>
                  </a:cubicBezTo>
                  <a:close/>
                  <a:moveTo>
                    <a:pt x="52568" y="156927"/>
                  </a:moveTo>
                  <a:cubicBezTo>
                    <a:pt x="63046" y="177882"/>
                    <a:pt x="87811" y="186455"/>
                    <a:pt x="108766" y="175977"/>
                  </a:cubicBezTo>
                  <a:lnTo>
                    <a:pt x="191633" y="135020"/>
                  </a:lnTo>
                  <a:cubicBezTo>
                    <a:pt x="212588" y="124543"/>
                    <a:pt x="221161" y="99777"/>
                    <a:pt x="210683" y="78822"/>
                  </a:cubicBezTo>
                  <a:lnTo>
                    <a:pt x="204016" y="65487"/>
                  </a:lnTo>
                  <a:cubicBezTo>
                    <a:pt x="193538" y="44532"/>
                    <a:pt x="168773" y="35960"/>
                    <a:pt x="147818" y="46437"/>
                  </a:cubicBezTo>
                  <a:lnTo>
                    <a:pt x="64951" y="87395"/>
                  </a:lnTo>
                  <a:cubicBezTo>
                    <a:pt x="43996" y="97872"/>
                    <a:pt x="35423" y="122638"/>
                    <a:pt x="45901" y="143593"/>
                  </a:cubicBezTo>
                  <a:lnTo>
                    <a:pt x="52568" y="1569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5851651" y="2834517"/>
              <a:ext cx="192499" cy="116120"/>
            </a:xfrm>
            <a:custGeom>
              <a:avLst/>
              <a:gdLst/>
              <a:ahLst/>
              <a:cxnLst/>
              <a:rect l="l" t="t" r="r" b="b"/>
              <a:pathLst>
                <a:path w="192499" h="116120" extrusionOk="0">
                  <a:moveTo>
                    <a:pt x="190055" y="11552"/>
                  </a:moveTo>
                  <a:cubicBezTo>
                    <a:pt x="195770" y="22030"/>
                    <a:pt x="191008" y="35365"/>
                    <a:pt x="180530" y="41080"/>
                  </a:cubicBezTo>
                  <a:cubicBezTo>
                    <a:pt x="180530" y="41080"/>
                    <a:pt x="180530" y="41080"/>
                    <a:pt x="180530" y="41080"/>
                  </a:cubicBezTo>
                  <a:lnTo>
                    <a:pt x="30035" y="114422"/>
                  </a:lnTo>
                  <a:cubicBezTo>
                    <a:pt x="18605" y="119185"/>
                    <a:pt x="6223" y="113470"/>
                    <a:pt x="1460" y="102992"/>
                  </a:cubicBezTo>
                  <a:cubicBezTo>
                    <a:pt x="-2350" y="92515"/>
                    <a:pt x="1460" y="81085"/>
                    <a:pt x="10985" y="75370"/>
                  </a:cubicBezTo>
                  <a:lnTo>
                    <a:pt x="160527" y="2027"/>
                  </a:lnTo>
                  <a:cubicBezTo>
                    <a:pt x="171005" y="-2735"/>
                    <a:pt x="184340" y="1075"/>
                    <a:pt x="190055" y="115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5597092" y="2958877"/>
              <a:ext cx="193694" cy="117494"/>
            </a:xfrm>
            <a:custGeom>
              <a:avLst/>
              <a:gdLst/>
              <a:ahLst/>
              <a:cxnLst/>
              <a:rect l="l" t="t" r="r" b="b"/>
              <a:pathLst>
                <a:path w="193694" h="117494" extrusionOk="0">
                  <a:moveTo>
                    <a:pt x="191250" y="11970"/>
                  </a:moveTo>
                  <a:cubicBezTo>
                    <a:pt x="196965" y="22447"/>
                    <a:pt x="192202" y="35782"/>
                    <a:pt x="181725" y="41497"/>
                  </a:cubicBezTo>
                  <a:lnTo>
                    <a:pt x="32182" y="114840"/>
                  </a:lnTo>
                  <a:cubicBezTo>
                    <a:pt x="21705" y="120555"/>
                    <a:pt x="8370" y="116745"/>
                    <a:pt x="2655" y="106267"/>
                  </a:cubicBezTo>
                  <a:cubicBezTo>
                    <a:pt x="-3060" y="95790"/>
                    <a:pt x="750" y="82455"/>
                    <a:pt x="11227" y="76740"/>
                  </a:cubicBezTo>
                  <a:cubicBezTo>
                    <a:pt x="12180" y="76740"/>
                    <a:pt x="13132" y="75787"/>
                    <a:pt x="14085" y="75787"/>
                  </a:cubicBezTo>
                  <a:lnTo>
                    <a:pt x="163627" y="2445"/>
                  </a:lnTo>
                  <a:cubicBezTo>
                    <a:pt x="173152" y="-3270"/>
                    <a:pt x="186487" y="1492"/>
                    <a:pt x="191250" y="11970"/>
                  </a:cubicBezTo>
                  <a:cubicBezTo>
                    <a:pt x="191250" y="11970"/>
                    <a:pt x="191250" y="11970"/>
                    <a:pt x="191250" y="119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6195831" y="2594262"/>
              <a:ext cx="260394" cy="225318"/>
            </a:xfrm>
            <a:custGeom>
              <a:avLst/>
              <a:gdLst/>
              <a:ahLst/>
              <a:cxnLst/>
              <a:rect l="l" t="t" r="r" b="b"/>
              <a:pathLst>
                <a:path w="260394" h="225318" extrusionOk="0">
                  <a:moveTo>
                    <a:pt x="244973" y="47973"/>
                  </a:moveTo>
                  <a:lnTo>
                    <a:pt x="251641" y="61308"/>
                  </a:lnTo>
                  <a:cubicBezTo>
                    <a:pt x="272596" y="104170"/>
                    <a:pt x="254498" y="154653"/>
                    <a:pt x="212588" y="175608"/>
                  </a:cubicBezTo>
                  <a:lnTo>
                    <a:pt x="129721" y="216566"/>
                  </a:lnTo>
                  <a:cubicBezTo>
                    <a:pt x="86858" y="237520"/>
                    <a:pt x="36376" y="219423"/>
                    <a:pt x="15421" y="177513"/>
                  </a:cubicBezTo>
                  <a:lnTo>
                    <a:pt x="8753" y="164178"/>
                  </a:lnTo>
                  <a:cubicBezTo>
                    <a:pt x="-12202" y="121315"/>
                    <a:pt x="5896" y="70833"/>
                    <a:pt x="47806" y="49878"/>
                  </a:cubicBezTo>
                  <a:lnTo>
                    <a:pt x="130673" y="8920"/>
                  </a:lnTo>
                  <a:cubicBezTo>
                    <a:pt x="173536" y="-12035"/>
                    <a:pt x="224018" y="5110"/>
                    <a:pt x="244973" y="47973"/>
                  </a:cubicBezTo>
                  <a:close/>
                  <a:moveTo>
                    <a:pt x="54473" y="157510"/>
                  </a:moveTo>
                  <a:cubicBezTo>
                    <a:pt x="64951" y="178465"/>
                    <a:pt x="89716" y="187038"/>
                    <a:pt x="110671" y="176560"/>
                  </a:cubicBezTo>
                  <a:lnTo>
                    <a:pt x="193538" y="135603"/>
                  </a:lnTo>
                  <a:cubicBezTo>
                    <a:pt x="214493" y="125125"/>
                    <a:pt x="223066" y="100360"/>
                    <a:pt x="212588" y="79405"/>
                  </a:cubicBezTo>
                  <a:lnTo>
                    <a:pt x="205921" y="66070"/>
                  </a:lnTo>
                  <a:cubicBezTo>
                    <a:pt x="195443" y="45115"/>
                    <a:pt x="170678" y="36543"/>
                    <a:pt x="149723" y="47020"/>
                  </a:cubicBezTo>
                  <a:lnTo>
                    <a:pt x="66856" y="87978"/>
                  </a:lnTo>
                  <a:cubicBezTo>
                    <a:pt x="45901" y="98455"/>
                    <a:pt x="37328" y="123220"/>
                    <a:pt x="47806" y="144175"/>
                  </a:cubicBezTo>
                  <a:lnTo>
                    <a:pt x="54473" y="15751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6195831" y="2594262"/>
              <a:ext cx="260394" cy="225318"/>
            </a:xfrm>
            <a:custGeom>
              <a:avLst/>
              <a:gdLst/>
              <a:ahLst/>
              <a:cxnLst/>
              <a:rect l="l" t="t" r="r" b="b"/>
              <a:pathLst>
                <a:path w="260394" h="225318" extrusionOk="0">
                  <a:moveTo>
                    <a:pt x="244973" y="47973"/>
                  </a:moveTo>
                  <a:lnTo>
                    <a:pt x="251641" y="61308"/>
                  </a:lnTo>
                  <a:cubicBezTo>
                    <a:pt x="272596" y="104170"/>
                    <a:pt x="254498" y="154653"/>
                    <a:pt x="212588" y="175608"/>
                  </a:cubicBezTo>
                  <a:lnTo>
                    <a:pt x="129721" y="216566"/>
                  </a:lnTo>
                  <a:cubicBezTo>
                    <a:pt x="86858" y="237520"/>
                    <a:pt x="36376" y="219423"/>
                    <a:pt x="15421" y="177513"/>
                  </a:cubicBezTo>
                  <a:lnTo>
                    <a:pt x="8753" y="164178"/>
                  </a:lnTo>
                  <a:cubicBezTo>
                    <a:pt x="-12202" y="121315"/>
                    <a:pt x="5896" y="70833"/>
                    <a:pt x="47806" y="49878"/>
                  </a:cubicBezTo>
                  <a:lnTo>
                    <a:pt x="130673" y="8920"/>
                  </a:lnTo>
                  <a:cubicBezTo>
                    <a:pt x="173536" y="-12035"/>
                    <a:pt x="224018" y="5110"/>
                    <a:pt x="244973" y="47973"/>
                  </a:cubicBezTo>
                  <a:close/>
                  <a:moveTo>
                    <a:pt x="54473" y="157510"/>
                  </a:moveTo>
                  <a:cubicBezTo>
                    <a:pt x="64951" y="178465"/>
                    <a:pt x="89716" y="187038"/>
                    <a:pt x="110671" y="176560"/>
                  </a:cubicBezTo>
                  <a:lnTo>
                    <a:pt x="193538" y="135603"/>
                  </a:lnTo>
                  <a:cubicBezTo>
                    <a:pt x="214493" y="125125"/>
                    <a:pt x="223066" y="100360"/>
                    <a:pt x="212588" y="79405"/>
                  </a:cubicBezTo>
                  <a:lnTo>
                    <a:pt x="205921" y="66070"/>
                  </a:lnTo>
                  <a:cubicBezTo>
                    <a:pt x="195443" y="45115"/>
                    <a:pt x="170678" y="36543"/>
                    <a:pt x="149723" y="47020"/>
                  </a:cubicBezTo>
                  <a:lnTo>
                    <a:pt x="66856" y="87978"/>
                  </a:lnTo>
                  <a:cubicBezTo>
                    <a:pt x="45901" y="98455"/>
                    <a:pt x="37328" y="123220"/>
                    <a:pt x="47806" y="144175"/>
                  </a:cubicBezTo>
                  <a:lnTo>
                    <a:pt x="54473" y="1575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6445386" y="2471972"/>
              <a:ext cx="260394" cy="224735"/>
            </a:xfrm>
            <a:custGeom>
              <a:avLst/>
              <a:gdLst/>
              <a:ahLst/>
              <a:cxnLst/>
              <a:rect l="l" t="t" r="r" b="b"/>
              <a:pathLst>
                <a:path w="260394" h="224735" extrusionOk="0">
                  <a:moveTo>
                    <a:pt x="244973" y="47390"/>
                  </a:moveTo>
                  <a:lnTo>
                    <a:pt x="251641" y="60725"/>
                  </a:lnTo>
                  <a:cubicBezTo>
                    <a:pt x="272596" y="103587"/>
                    <a:pt x="254498" y="154070"/>
                    <a:pt x="212588" y="175025"/>
                  </a:cubicBezTo>
                  <a:lnTo>
                    <a:pt x="129721" y="215982"/>
                  </a:lnTo>
                  <a:cubicBezTo>
                    <a:pt x="87811" y="236937"/>
                    <a:pt x="36376" y="218840"/>
                    <a:pt x="15421" y="176930"/>
                  </a:cubicBezTo>
                  <a:lnTo>
                    <a:pt x="8753" y="163595"/>
                  </a:lnTo>
                  <a:cubicBezTo>
                    <a:pt x="-12202" y="121685"/>
                    <a:pt x="5896" y="70250"/>
                    <a:pt x="47806" y="49295"/>
                  </a:cubicBezTo>
                  <a:lnTo>
                    <a:pt x="130673" y="8337"/>
                  </a:lnTo>
                  <a:cubicBezTo>
                    <a:pt x="173536" y="-11665"/>
                    <a:pt x="224018" y="5480"/>
                    <a:pt x="244973" y="47390"/>
                  </a:cubicBezTo>
                  <a:close/>
                  <a:moveTo>
                    <a:pt x="54473" y="157880"/>
                  </a:moveTo>
                  <a:cubicBezTo>
                    <a:pt x="64951" y="178835"/>
                    <a:pt x="89716" y="187407"/>
                    <a:pt x="110671" y="176930"/>
                  </a:cubicBezTo>
                  <a:lnTo>
                    <a:pt x="193538" y="135972"/>
                  </a:lnTo>
                  <a:cubicBezTo>
                    <a:pt x="214493" y="125495"/>
                    <a:pt x="223066" y="100730"/>
                    <a:pt x="212588" y="79775"/>
                  </a:cubicBezTo>
                  <a:lnTo>
                    <a:pt x="205921" y="66440"/>
                  </a:lnTo>
                  <a:cubicBezTo>
                    <a:pt x="195443" y="45485"/>
                    <a:pt x="170678" y="36912"/>
                    <a:pt x="149723" y="47390"/>
                  </a:cubicBezTo>
                  <a:lnTo>
                    <a:pt x="66856" y="88347"/>
                  </a:lnTo>
                  <a:cubicBezTo>
                    <a:pt x="45901" y="98825"/>
                    <a:pt x="37328" y="123590"/>
                    <a:pt x="47806" y="144545"/>
                  </a:cubicBezTo>
                  <a:lnTo>
                    <a:pt x="54473" y="15788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6445386" y="2471972"/>
              <a:ext cx="260394" cy="224735"/>
            </a:xfrm>
            <a:custGeom>
              <a:avLst/>
              <a:gdLst/>
              <a:ahLst/>
              <a:cxnLst/>
              <a:rect l="l" t="t" r="r" b="b"/>
              <a:pathLst>
                <a:path w="260394" h="224735" extrusionOk="0">
                  <a:moveTo>
                    <a:pt x="244973" y="47390"/>
                  </a:moveTo>
                  <a:lnTo>
                    <a:pt x="251641" y="60725"/>
                  </a:lnTo>
                  <a:cubicBezTo>
                    <a:pt x="272596" y="103587"/>
                    <a:pt x="254498" y="154070"/>
                    <a:pt x="212588" y="175025"/>
                  </a:cubicBezTo>
                  <a:lnTo>
                    <a:pt x="129721" y="215982"/>
                  </a:lnTo>
                  <a:cubicBezTo>
                    <a:pt x="87811" y="236937"/>
                    <a:pt x="36376" y="218840"/>
                    <a:pt x="15421" y="176930"/>
                  </a:cubicBezTo>
                  <a:lnTo>
                    <a:pt x="8753" y="163595"/>
                  </a:lnTo>
                  <a:cubicBezTo>
                    <a:pt x="-12202" y="121685"/>
                    <a:pt x="5896" y="70250"/>
                    <a:pt x="47806" y="49295"/>
                  </a:cubicBezTo>
                  <a:lnTo>
                    <a:pt x="130673" y="8337"/>
                  </a:lnTo>
                  <a:cubicBezTo>
                    <a:pt x="173536" y="-11665"/>
                    <a:pt x="224018" y="5480"/>
                    <a:pt x="244973" y="47390"/>
                  </a:cubicBezTo>
                  <a:close/>
                  <a:moveTo>
                    <a:pt x="54473" y="157880"/>
                  </a:moveTo>
                  <a:cubicBezTo>
                    <a:pt x="64951" y="178835"/>
                    <a:pt x="89716" y="187407"/>
                    <a:pt x="110671" y="176930"/>
                  </a:cubicBezTo>
                  <a:lnTo>
                    <a:pt x="193538" y="135972"/>
                  </a:lnTo>
                  <a:cubicBezTo>
                    <a:pt x="214493" y="125495"/>
                    <a:pt x="223066" y="100730"/>
                    <a:pt x="212588" y="79775"/>
                  </a:cubicBezTo>
                  <a:lnTo>
                    <a:pt x="205921" y="66440"/>
                  </a:lnTo>
                  <a:cubicBezTo>
                    <a:pt x="195443" y="45485"/>
                    <a:pt x="170678" y="36912"/>
                    <a:pt x="149723" y="47390"/>
                  </a:cubicBezTo>
                  <a:lnTo>
                    <a:pt x="66856" y="88347"/>
                  </a:lnTo>
                  <a:cubicBezTo>
                    <a:pt x="45901" y="98825"/>
                    <a:pt x="37328" y="123590"/>
                    <a:pt x="47806" y="144545"/>
                  </a:cubicBezTo>
                  <a:lnTo>
                    <a:pt x="54473" y="157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6359334" y="2585497"/>
              <a:ext cx="191547" cy="116537"/>
            </a:xfrm>
            <a:custGeom>
              <a:avLst/>
              <a:gdLst/>
              <a:ahLst/>
              <a:cxnLst/>
              <a:rect l="l" t="t" r="r" b="b"/>
              <a:pathLst>
                <a:path w="191547" h="116537" extrusionOk="0">
                  <a:moveTo>
                    <a:pt x="189103" y="11970"/>
                  </a:moveTo>
                  <a:cubicBezTo>
                    <a:pt x="194818" y="22447"/>
                    <a:pt x="190055" y="35782"/>
                    <a:pt x="179578" y="41497"/>
                  </a:cubicBezTo>
                  <a:lnTo>
                    <a:pt x="30035" y="114840"/>
                  </a:lnTo>
                  <a:cubicBezTo>
                    <a:pt x="18605" y="119602"/>
                    <a:pt x="6223" y="113887"/>
                    <a:pt x="1460" y="103410"/>
                  </a:cubicBezTo>
                  <a:cubicBezTo>
                    <a:pt x="-2350" y="92932"/>
                    <a:pt x="1460" y="81502"/>
                    <a:pt x="10985" y="75787"/>
                  </a:cubicBezTo>
                  <a:lnTo>
                    <a:pt x="160528" y="2445"/>
                  </a:lnTo>
                  <a:cubicBezTo>
                    <a:pt x="171005" y="-3270"/>
                    <a:pt x="184340" y="1492"/>
                    <a:pt x="189103" y="119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6"/>
            <p:cNvSpPr/>
            <p:nvPr/>
          </p:nvSpPr>
          <p:spPr>
            <a:xfrm>
              <a:off x="6133147" y="2723197"/>
              <a:ext cx="129539" cy="276224"/>
            </a:xfrm>
            <a:custGeom>
              <a:avLst/>
              <a:gdLst/>
              <a:ahLst/>
              <a:cxnLst/>
              <a:rect l="l" t="t" r="r" b="b"/>
              <a:pathLst>
                <a:path w="129539" h="276224" extrusionOk="0">
                  <a:moveTo>
                    <a:pt x="38100" y="32385"/>
                  </a:moveTo>
                  <a:cubicBezTo>
                    <a:pt x="73342" y="39052"/>
                    <a:pt x="98107" y="69532"/>
                    <a:pt x="98107" y="104775"/>
                  </a:cubicBezTo>
                  <a:lnTo>
                    <a:pt x="98107" y="276225"/>
                  </a:lnTo>
                  <a:lnTo>
                    <a:pt x="129540" y="276225"/>
                  </a:lnTo>
                  <a:lnTo>
                    <a:pt x="129540" y="104775"/>
                  </a:lnTo>
                  <a:cubicBezTo>
                    <a:pt x="129540" y="46673"/>
                    <a:pt x="82867" y="0"/>
                    <a:pt x="24765" y="0"/>
                  </a:cubicBezTo>
                  <a:cubicBezTo>
                    <a:pt x="16192" y="0"/>
                    <a:pt x="7620" y="0"/>
                    <a:pt x="0" y="1905"/>
                  </a:cubicBezTo>
                  <a:lnTo>
                    <a:pt x="38100" y="32385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6053137" y="2766617"/>
              <a:ext cx="62864" cy="232804"/>
            </a:xfrm>
            <a:custGeom>
              <a:avLst/>
              <a:gdLst/>
              <a:ahLst/>
              <a:cxnLst/>
              <a:rect l="l" t="t" r="r" b="b"/>
              <a:pathLst>
                <a:path w="62864" h="232804" extrusionOk="0">
                  <a:moveTo>
                    <a:pt x="62865" y="1347"/>
                  </a:moveTo>
                  <a:cubicBezTo>
                    <a:pt x="42863" y="14682"/>
                    <a:pt x="31433" y="37542"/>
                    <a:pt x="31433" y="61354"/>
                  </a:cubicBezTo>
                  <a:lnTo>
                    <a:pt x="31433" y="232804"/>
                  </a:lnTo>
                  <a:lnTo>
                    <a:pt x="0" y="232804"/>
                  </a:lnTo>
                  <a:lnTo>
                    <a:pt x="0" y="61354"/>
                  </a:lnTo>
                  <a:cubicBezTo>
                    <a:pt x="0" y="46115"/>
                    <a:pt x="3810" y="29922"/>
                    <a:pt x="10477" y="16587"/>
                  </a:cubicBezTo>
                  <a:lnTo>
                    <a:pt x="35242" y="4205"/>
                  </a:lnTo>
                  <a:cubicBezTo>
                    <a:pt x="40005" y="2300"/>
                    <a:pt x="45720" y="395"/>
                    <a:pt x="50483" y="395"/>
                  </a:cubicBezTo>
                  <a:cubicBezTo>
                    <a:pt x="54292" y="-558"/>
                    <a:pt x="59055" y="395"/>
                    <a:pt x="62865" y="1347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7" name="Google Shape;1287;p46"/>
            <p:cNvGrpSpPr/>
            <p:nvPr/>
          </p:nvGrpSpPr>
          <p:grpSpPr>
            <a:xfrm>
              <a:off x="6053137" y="2723197"/>
              <a:ext cx="209549" cy="276224"/>
              <a:chOff x="6053137" y="2723197"/>
              <a:chExt cx="209549" cy="276224"/>
            </a:xfrm>
          </p:grpSpPr>
          <p:sp>
            <p:nvSpPr>
              <p:cNvPr id="1288" name="Google Shape;1288;p46"/>
              <p:cNvSpPr/>
              <p:nvPr/>
            </p:nvSpPr>
            <p:spPr>
              <a:xfrm>
                <a:off x="6133147" y="2723197"/>
                <a:ext cx="129539" cy="276224"/>
              </a:xfrm>
              <a:custGeom>
                <a:avLst/>
                <a:gdLst/>
                <a:ahLst/>
                <a:cxnLst/>
                <a:rect l="l" t="t" r="r" b="b"/>
                <a:pathLst>
                  <a:path w="129539" h="276224" extrusionOk="0">
                    <a:moveTo>
                      <a:pt x="38100" y="32385"/>
                    </a:moveTo>
                    <a:cubicBezTo>
                      <a:pt x="73342" y="39052"/>
                      <a:pt x="98107" y="69532"/>
                      <a:pt x="98107" y="104775"/>
                    </a:cubicBezTo>
                    <a:lnTo>
                      <a:pt x="98107" y="276225"/>
                    </a:lnTo>
                    <a:lnTo>
                      <a:pt x="129540" y="276225"/>
                    </a:lnTo>
                    <a:lnTo>
                      <a:pt x="129540" y="104775"/>
                    </a:lnTo>
                    <a:cubicBezTo>
                      <a:pt x="129540" y="46673"/>
                      <a:pt x="82867" y="0"/>
                      <a:pt x="24765" y="0"/>
                    </a:cubicBezTo>
                    <a:cubicBezTo>
                      <a:pt x="16192" y="0"/>
                      <a:pt x="7620" y="0"/>
                      <a:pt x="0" y="1905"/>
                    </a:cubicBezTo>
                    <a:lnTo>
                      <a:pt x="38100" y="323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6"/>
              <p:cNvSpPr/>
              <p:nvPr/>
            </p:nvSpPr>
            <p:spPr>
              <a:xfrm>
                <a:off x="6053137" y="2766617"/>
                <a:ext cx="62864" cy="232804"/>
              </a:xfrm>
              <a:custGeom>
                <a:avLst/>
                <a:gdLst/>
                <a:ahLst/>
                <a:cxnLst/>
                <a:rect l="l" t="t" r="r" b="b"/>
                <a:pathLst>
                  <a:path w="62864" h="232804" extrusionOk="0">
                    <a:moveTo>
                      <a:pt x="62865" y="1347"/>
                    </a:moveTo>
                    <a:cubicBezTo>
                      <a:pt x="42863" y="14682"/>
                      <a:pt x="31433" y="37542"/>
                      <a:pt x="31433" y="61354"/>
                    </a:cubicBezTo>
                    <a:lnTo>
                      <a:pt x="31433" y="232804"/>
                    </a:lnTo>
                    <a:lnTo>
                      <a:pt x="0" y="232804"/>
                    </a:lnTo>
                    <a:lnTo>
                      <a:pt x="0" y="61354"/>
                    </a:lnTo>
                    <a:cubicBezTo>
                      <a:pt x="0" y="46115"/>
                      <a:pt x="3810" y="29922"/>
                      <a:pt x="10477" y="16587"/>
                    </a:cubicBezTo>
                    <a:lnTo>
                      <a:pt x="35242" y="4205"/>
                    </a:lnTo>
                    <a:cubicBezTo>
                      <a:pt x="40005" y="2300"/>
                      <a:pt x="45720" y="395"/>
                      <a:pt x="50483" y="395"/>
                    </a:cubicBezTo>
                    <a:cubicBezTo>
                      <a:pt x="54292" y="-558"/>
                      <a:pt x="59055" y="395"/>
                      <a:pt x="62865" y="13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0" name="Google Shape;1290;p46"/>
            <p:cNvSpPr/>
            <p:nvPr/>
          </p:nvSpPr>
          <p:spPr>
            <a:xfrm>
              <a:off x="6016941" y="2923222"/>
              <a:ext cx="281940" cy="180022"/>
            </a:xfrm>
            <a:custGeom>
              <a:avLst/>
              <a:gdLst/>
              <a:ahLst/>
              <a:cxnLst/>
              <a:rect l="l" t="t" r="r" b="b"/>
              <a:pathLst>
                <a:path w="281940" h="180022" extrusionOk="0">
                  <a:moveTo>
                    <a:pt x="29528" y="0"/>
                  </a:moveTo>
                  <a:lnTo>
                    <a:pt x="252413" y="0"/>
                  </a:lnTo>
                  <a:cubicBezTo>
                    <a:pt x="268605" y="0"/>
                    <a:pt x="281940" y="13335"/>
                    <a:pt x="281940" y="29528"/>
                  </a:cubicBezTo>
                  <a:lnTo>
                    <a:pt x="281940" y="150495"/>
                  </a:lnTo>
                  <a:cubicBezTo>
                    <a:pt x="281940" y="166688"/>
                    <a:pt x="268605" y="180023"/>
                    <a:pt x="252413" y="180023"/>
                  </a:cubicBezTo>
                  <a:lnTo>
                    <a:pt x="29528" y="180023"/>
                  </a:lnTo>
                  <a:cubicBezTo>
                    <a:pt x="13335" y="180023"/>
                    <a:pt x="0" y="166688"/>
                    <a:pt x="0" y="150495"/>
                  </a:cubicBezTo>
                  <a:lnTo>
                    <a:pt x="0" y="29528"/>
                  </a:lnTo>
                  <a:cubicBezTo>
                    <a:pt x="0" y="13335"/>
                    <a:pt x="13335" y="0"/>
                    <a:pt x="29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6133147" y="2973704"/>
              <a:ext cx="49529" cy="85725"/>
            </a:xfrm>
            <a:custGeom>
              <a:avLst/>
              <a:gdLst/>
              <a:ahLst/>
              <a:cxnLst/>
              <a:rect l="l" t="t" r="r" b="b"/>
              <a:pathLst>
                <a:path w="49529" h="85725" extrusionOk="0">
                  <a:moveTo>
                    <a:pt x="49530" y="24765"/>
                  </a:moveTo>
                  <a:cubicBezTo>
                    <a:pt x="49530" y="10478"/>
                    <a:pt x="38100" y="0"/>
                    <a:pt x="24765" y="0"/>
                  </a:cubicBezTo>
                  <a:cubicBezTo>
                    <a:pt x="10477" y="0"/>
                    <a:pt x="0" y="11430"/>
                    <a:pt x="0" y="24765"/>
                  </a:cubicBezTo>
                  <a:cubicBezTo>
                    <a:pt x="0" y="36195"/>
                    <a:pt x="7620" y="45720"/>
                    <a:pt x="18098" y="48578"/>
                  </a:cubicBezTo>
                  <a:lnTo>
                    <a:pt x="4763" y="85725"/>
                  </a:lnTo>
                  <a:lnTo>
                    <a:pt x="42863" y="85725"/>
                  </a:lnTo>
                  <a:lnTo>
                    <a:pt x="31432" y="48578"/>
                  </a:lnTo>
                  <a:cubicBezTo>
                    <a:pt x="41910" y="45720"/>
                    <a:pt x="49530" y="36195"/>
                    <a:pt x="49530" y="247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6"/>
            <p:cNvSpPr/>
            <p:nvPr/>
          </p:nvSpPr>
          <p:spPr>
            <a:xfrm>
              <a:off x="6104774" y="2709672"/>
              <a:ext cx="193276" cy="118097"/>
            </a:xfrm>
            <a:custGeom>
              <a:avLst/>
              <a:gdLst/>
              <a:ahLst/>
              <a:cxnLst/>
              <a:rect l="l" t="t" r="r" b="b"/>
              <a:pathLst>
                <a:path w="193276" h="118097" extrusionOk="0">
                  <a:moveTo>
                    <a:pt x="191250" y="12573"/>
                  </a:moveTo>
                  <a:cubicBezTo>
                    <a:pt x="196012" y="23050"/>
                    <a:pt x="192202" y="36385"/>
                    <a:pt x="181725" y="42100"/>
                  </a:cubicBezTo>
                  <a:lnTo>
                    <a:pt x="32182" y="115443"/>
                  </a:lnTo>
                  <a:cubicBezTo>
                    <a:pt x="21705" y="121157"/>
                    <a:pt x="8370" y="117348"/>
                    <a:pt x="2655" y="106870"/>
                  </a:cubicBezTo>
                  <a:cubicBezTo>
                    <a:pt x="-3060" y="96393"/>
                    <a:pt x="750" y="83057"/>
                    <a:pt x="11227" y="77342"/>
                  </a:cubicBezTo>
                  <a:cubicBezTo>
                    <a:pt x="12180" y="77342"/>
                    <a:pt x="13132" y="76390"/>
                    <a:pt x="14085" y="76390"/>
                  </a:cubicBezTo>
                  <a:lnTo>
                    <a:pt x="163627" y="3048"/>
                  </a:lnTo>
                  <a:cubicBezTo>
                    <a:pt x="173152" y="-3620"/>
                    <a:pt x="185535" y="1142"/>
                    <a:pt x="191250" y="12573"/>
                  </a:cubicBezTo>
                  <a:cubicBezTo>
                    <a:pt x="191250" y="12573"/>
                    <a:pt x="191250" y="12573"/>
                    <a:pt x="191250" y="125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6"/>
            <p:cNvSpPr/>
            <p:nvPr/>
          </p:nvSpPr>
          <p:spPr>
            <a:xfrm>
              <a:off x="6703513" y="2344874"/>
              <a:ext cx="260394" cy="225151"/>
            </a:xfrm>
            <a:custGeom>
              <a:avLst/>
              <a:gdLst/>
              <a:ahLst/>
              <a:cxnLst/>
              <a:rect l="l" t="t" r="r" b="b"/>
              <a:pathLst>
                <a:path w="260394" h="225151" extrusionOk="0">
                  <a:moveTo>
                    <a:pt x="244973" y="47806"/>
                  </a:moveTo>
                  <a:lnTo>
                    <a:pt x="251641" y="61141"/>
                  </a:lnTo>
                  <a:cubicBezTo>
                    <a:pt x="272596" y="104003"/>
                    <a:pt x="254498" y="154486"/>
                    <a:pt x="212588" y="175441"/>
                  </a:cubicBezTo>
                  <a:lnTo>
                    <a:pt x="129721" y="216398"/>
                  </a:lnTo>
                  <a:cubicBezTo>
                    <a:pt x="86858" y="237353"/>
                    <a:pt x="36376" y="219256"/>
                    <a:pt x="15421" y="177346"/>
                  </a:cubicBezTo>
                  <a:lnTo>
                    <a:pt x="8753" y="164011"/>
                  </a:lnTo>
                  <a:cubicBezTo>
                    <a:pt x="-12202" y="122101"/>
                    <a:pt x="5896" y="70666"/>
                    <a:pt x="47806" y="49711"/>
                  </a:cubicBezTo>
                  <a:lnTo>
                    <a:pt x="130673" y="8753"/>
                  </a:lnTo>
                  <a:cubicBezTo>
                    <a:pt x="172583" y="-12202"/>
                    <a:pt x="224018" y="5896"/>
                    <a:pt x="244973" y="47806"/>
                  </a:cubicBezTo>
                  <a:close/>
                  <a:moveTo>
                    <a:pt x="54473" y="157343"/>
                  </a:moveTo>
                  <a:cubicBezTo>
                    <a:pt x="64951" y="178298"/>
                    <a:pt x="89716" y="186871"/>
                    <a:pt x="110671" y="176393"/>
                  </a:cubicBezTo>
                  <a:lnTo>
                    <a:pt x="193538" y="135436"/>
                  </a:lnTo>
                  <a:cubicBezTo>
                    <a:pt x="214493" y="124958"/>
                    <a:pt x="223066" y="100193"/>
                    <a:pt x="212588" y="79238"/>
                  </a:cubicBezTo>
                  <a:lnTo>
                    <a:pt x="205921" y="65903"/>
                  </a:lnTo>
                  <a:cubicBezTo>
                    <a:pt x="195443" y="44948"/>
                    <a:pt x="170678" y="36376"/>
                    <a:pt x="149723" y="46853"/>
                  </a:cubicBezTo>
                  <a:lnTo>
                    <a:pt x="66856" y="87811"/>
                  </a:lnTo>
                  <a:cubicBezTo>
                    <a:pt x="45901" y="98288"/>
                    <a:pt x="37328" y="123053"/>
                    <a:pt x="47806" y="144008"/>
                  </a:cubicBezTo>
                  <a:lnTo>
                    <a:pt x="54473" y="15734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6703513" y="2344874"/>
              <a:ext cx="260394" cy="225151"/>
            </a:xfrm>
            <a:custGeom>
              <a:avLst/>
              <a:gdLst/>
              <a:ahLst/>
              <a:cxnLst/>
              <a:rect l="l" t="t" r="r" b="b"/>
              <a:pathLst>
                <a:path w="260394" h="225151" extrusionOk="0">
                  <a:moveTo>
                    <a:pt x="244973" y="47806"/>
                  </a:moveTo>
                  <a:lnTo>
                    <a:pt x="251641" y="61141"/>
                  </a:lnTo>
                  <a:cubicBezTo>
                    <a:pt x="272596" y="104003"/>
                    <a:pt x="254498" y="154486"/>
                    <a:pt x="212588" y="175441"/>
                  </a:cubicBezTo>
                  <a:lnTo>
                    <a:pt x="129721" y="216398"/>
                  </a:lnTo>
                  <a:cubicBezTo>
                    <a:pt x="86858" y="237353"/>
                    <a:pt x="36376" y="219256"/>
                    <a:pt x="15421" y="177346"/>
                  </a:cubicBezTo>
                  <a:lnTo>
                    <a:pt x="8753" y="164011"/>
                  </a:lnTo>
                  <a:cubicBezTo>
                    <a:pt x="-12202" y="122101"/>
                    <a:pt x="5896" y="70666"/>
                    <a:pt x="47806" y="49711"/>
                  </a:cubicBezTo>
                  <a:lnTo>
                    <a:pt x="130673" y="8753"/>
                  </a:lnTo>
                  <a:cubicBezTo>
                    <a:pt x="172583" y="-12202"/>
                    <a:pt x="224018" y="5896"/>
                    <a:pt x="244973" y="47806"/>
                  </a:cubicBezTo>
                  <a:close/>
                  <a:moveTo>
                    <a:pt x="54473" y="157343"/>
                  </a:moveTo>
                  <a:cubicBezTo>
                    <a:pt x="64951" y="178298"/>
                    <a:pt x="89716" y="186871"/>
                    <a:pt x="110671" y="176393"/>
                  </a:cubicBezTo>
                  <a:lnTo>
                    <a:pt x="193538" y="135436"/>
                  </a:lnTo>
                  <a:cubicBezTo>
                    <a:pt x="214493" y="124958"/>
                    <a:pt x="223066" y="100193"/>
                    <a:pt x="212588" y="79238"/>
                  </a:cubicBezTo>
                  <a:lnTo>
                    <a:pt x="205921" y="65903"/>
                  </a:lnTo>
                  <a:cubicBezTo>
                    <a:pt x="195443" y="44948"/>
                    <a:pt x="170678" y="36376"/>
                    <a:pt x="149723" y="46853"/>
                  </a:cubicBezTo>
                  <a:lnTo>
                    <a:pt x="66856" y="87811"/>
                  </a:lnTo>
                  <a:cubicBezTo>
                    <a:pt x="45901" y="98288"/>
                    <a:pt x="37328" y="123053"/>
                    <a:pt x="47806" y="144008"/>
                  </a:cubicBezTo>
                  <a:lnTo>
                    <a:pt x="54473" y="157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6863917" y="2336360"/>
              <a:ext cx="193694" cy="117076"/>
            </a:xfrm>
            <a:custGeom>
              <a:avLst/>
              <a:gdLst/>
              <a:ahLst/>
              <a:cxnLst/>
              <a:rect l="l" t="t" r="r" b="b"/>
              <a:pathLst>
                <a:path w="193694" h="117076" extrusionOk="0">
                  <a:moveTo>
                    <a:pt x="191250" y="11552"/>
                  </a:moveTo>
                  <a:cubicBezTo>
                    <a:pt x="196965" y="22030"/>
                    <a:pt x="192202" y="35365"/>
                    <a:pt x="181725" y="41080"/>
                  </a:cubicBezTo>
                  <a:lnTo>
                    <a:pt x="32182" y="114422"/>
                  </a:lnTo>
                  <a:cubicBezTo>
                    <a:pt x="21705" y="120137"/>
                    <a:pt x="8370" y="116327"/>
                    <a:pt x="2655" y="105850"/>
                  </a:cubicBezTo>
                  <a:cubicBezTo>
                    <a:pt x="-3060" y="95372"/>
                    <a:pt x="750" y="82037"/>
                    <a:pt x="11227" y="76322"/>
                  </a:cubicBezTo>
                  <a:cubicBezTo>
                    <a:pt x="12180" y="76322"/>
                    <a:pt x="13132" y="75370"/>
                    <a:pt x="14085" y="75370"/>
                  </a:cubicBezTo>
                  <a:lnTo>
                    <a:pt x="163627" y="2027"/>
                  </a:lnTo>
                  <a:cubicBezTo>
                    <a:pt x="174105" y="-2735"/>
                    <a:pt x="186487" y="1075"/>
                    <a:pt x="191250" y="115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6611504" y="2460720"/>
              <a:ext cx="193694" cy="117494"/>
            </a:xfrm>
            <a:custGeom>
              <a:avLst/>
              <a:gdLst/>
              <a:ahLst/>
              <a:cxnLst/>
              <a:rect l="l" t="t" r="r" b="b"/>
              <a:pathLst>
                <a:path w="193694" h="117494" extrusionOk="0">
                  <a:moveTo>
                    <a:pt x="191250" y="11970"/>
                  </a:moveTo>
                  <a:cubicBezTo>
                    <a:pt x="196965" y="22447"/>
                    <a:pt x="192202" y="35782"/>
                    <a:pt x="181725" y="41497"/>
                  </a:cubicBezTo>
                  <a:lnTo>
                    <a:pt x="32182" y="114840"/>
                  </a:lnTo>
                  <a:cubicBezTo>
                    <a:pt x="21705" y="120555"/>
                    <a:pt x="8370" y="116745"/>
                    <a:pt x="2655" y="106267"/>
                  </a:cubicBezTo>
                  <a:cubicBezTo>
                    <a:pt x="-3060" y="95790"/>
                    <a:pt x="750" y="82455"/>
                    <a:pt x="11227" y="76740"/>
                  </a:cubicBezTo>
                  <a:cubicBezTo>
                    <a:pt x="12180" y="76740"/>
                    <a:pt x="13132" y="75787"/>
                    <a:pt x="14085" y="75787"/>
                  </a:cubicBezTo>
                  <a:lnTo>
                    <a:pt x="163627" y="2445"/>
                  </a:lnTo>
                  <a:cubicBezTo>
                    <a:pt x="173152" y="-3270"/>
                    <a:pt x="186487" y="1492"/>
                    <a:pt x="191250" y="119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6829919" y="2012419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6426"/>
                    <a:pt x="-7163" y="131658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6829919" y="2012419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6426"/>
                    <a:pt x="-7163" y="131658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6556552" y="1964794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5473"/>
                    <a:pt x="-7163" y="130706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cubicBezTo>
                    <a:pt x="186195" y="60221"/>
                    <a:pt x="186195" y="6022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cubicBezTo>
                    <a:pt x="47130" y="78318"/>
                    <a:pt x="47130" y="7831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cubicBezTo>
                    <a:pt x="78562" y="141183"/>
                    <a:pt x="78562" y="14118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6556552" y="1964794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5473"/>
                    <a:pt x="-7163" y="130706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cubicBezTo>
                    <a:pt x="186195" y="60221"/>
                    <a:pt x="186195" y="6022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cubicBezTo>
                    <a:pt x="47130" y="78318"/>
                    <a:pt x="47130" y="7831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cubicBezTo>
                    <a:pt x="78562" y="141183"/>
                    <a:pt x="78562" y="14118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6"/>
            <p:cNvSpPr/>
            <p:nvPr/>
          </p:nvSpPr>
          <p:spPr>
            <a:xfrm>
              <a:off x="6717689" y="2052371"/>
              <a:ext cx="207275" cy="72946"/>
            </a:xfrm>
            <a:custGeom>
              <a:avLst/>
              <a:gdLst/>
              <a:ahLst/>
              <a:cxnLst/>
              <a:rect l="l" t="t" r="r" b="b"/>
              <a:pathLst>
                <a:path w="207275" h="72946" extrusionOk="0">
                  <a:moveTo>
                    <a:pt x="293" y="18363"/>
                  </a:moveTo>
                  <a:cubicBezTo>
                    <a:pt x="2198" y="6933"/>
                    <a:pt x="13628" y="-1639"/>
                    <a:pt x="25058" y="266"/>
                  </a:cubicBezTo>
                  <a:cubicBezTo>
                    <a:pt x="25058" y="266"/>
                    <a:pt x="25058" y="266"/>
                    <a:pt x="25058" y="266"/>
                  </a:cubicBezTo>
                  <a:lnTo>
                    <a:pt x="188888" y="29793"/>
                  </a:lnTo>
                  <a:cubicBezTo>
                    <a:pt x="201270" y="31698"/>
                    <a:pt x="208890" y="43128"/>
                    <a:pt x="206985" y="54558"/>
                  </a:cubicBezTo>
                  <a:cubicBezTo>
                    <a:pt x="205080" y="66941"/>
                    <a:pt x="193650" y="74561"/>
                    <a:pt x="182220" y="72656"/>
                  </a:cubicBezTo>
                  <a:cubicBezTo>
                    <a:pt x="182220" y="72656"/>
                    <a:pt x="181268" y="72656"/>
                    <a:pt x="181268" y="72656"/>
                  </a:cubicBezTo>
                  <a:lnTo>
                    <a:pt x="16485" y="44081"/>
                  </a:lnTo>
                  <a:cubicBezTo>
                    <a:pt x="6008" y="41223"/>
                    <a:pt x="-1612" y="29793"/>
                    <a:pt x="293" y="18363"/>
                  </a:cubicBezTo>
                  <a:cubicBezTo>
                    <a:pt x="293" y="18363"/>
                    <a:pt x="293" y="18363"/>
                    <a:pt x="293" y="18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6273659" y="1910501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6426"/>
                    <a:pt x="-7163" y="131658"/>
                    <a:pt x="1410" y="84986"/>
                  </a:cubicBezTo>
                  <a:cubicBezTo>
                    <a:pt x="1410" y="84986"/>
                    <a:pt x="1410" y="84986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6273659" y="1910501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6426"/>
                    <a:pt x="-7163" y="131658"/>
                    <a:pt x="1410" y="84986"/>
                  </a:cubicBezTo>
                  <a:cubicBezTo>
                    <a:pt x="1410" y="84986"/>
                    <a:pt x="1410" y="84986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6000292" y="1862876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5473"/>
                    <a:pt x="-7163" y="130706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6000292" y="1862876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5473"/>
                    <a:pt x="-7163" y="130706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6161430" y="1950454"/>
              <a:ext cx="208202" cy="72921"/>
            </a:xfrm>
            <a:custGeom>
              <a:avLst/>
              <a:gdLst/>
              <a:ahLst/>
              <a:cxnLst/>
              <a:rect l="l" t="t" r="r" b="b"/>
              <a:pathLst>
                <a:path w="208202" h="72921" extrusionOk="0">
                  <a:moveTo>
                    <a:pt x="292" y="18363"/>
                  </a:moveTo>
                  <a:cubicBezTo>
                    <a:pt x="2197" y="6933"/>
                    <a:pt x="13627" y="-1639"/>
                    <a:pt x="25057" y="266"/>
                  </a:cubicBezTo>
                  <a:lnTo>
                    <a:pt x="189839" y="28841"/>
                  </a:lnTo>
                  <a:cubicBezTo>
                    <a:pt x="201269" y="30746"/>
                    <a:pt x="209842" y="42176"/>
                    <a:pt x="207937" y="54558"/>
                  </a:cubicBezTo>
                  <a:cubicBezTo>
                    <a:pt x="206032" y="65988"/>
                    <a:pt x="194602" y="74561"/>
                    <a:pt x="182219" y="72656"/>
                  </a:cubicBezTo>
                  <a:lnTo>
                    <a:pt x="17437" y="44081"/>
                  </a:lnTo>
                  <a:cubicBezTo>
                    <a:pt x="6007" y="41223"/>
                    <a:pt x="-1613" y="29793"/>
                    <a:pt x="292" y="18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6438608" y="1999031"/>
              <a:ext cx="208227" cy="71995"/>
            </a:xfrm>
            <a:custGeom>
              <a:avLst/>
              <a:gdLst/>
              <a:ahLst/>
              <a:cxnLst/>
              <a:rect l="l" t="t" r="r" b="b"/>
              <a:pathLst>
                <a:path w="208227" h="71995" extrusionOk="0">
                  <a:moveTo>
                    <a:pt x="291" y="18363"/>
                  </a:moveTo>
                  <a:cubicBezTo>
                    <a:pt x="2196" y="6933"/>
                    <a:pt x="13626" y="-1639"/>
                    <a:pt x="26008" y="266"/>
                  </a:cubicBezTo>
                  <a:lnTo>
                    <a:pt x="190791" y="28841"/>
                  </a:lnTo>
                  <a:cubicBezTo>
                    <a:pt x="202221" y="30746"/>
                    <a:pt x="209841" y="43128"/>
                    <a:pt x="207936" y="54558"/>
                  </a:cubicBezTo>
                  <a:cubicBezTo>
                    <a:pt x="206031" y="65988"/>
                    <a:pt x="194601" y="73608"/>
                    <a:pt x="183171" y="71703"/>
                  </a:cubicBezTo>
                  <a:lnTo>
                    <a:pt x="18388" y="43128"/>
                  </a:lnTo>
                  <a:cubicBezTo>
                    <a:pt x="6006" y="41223"/>
                    <a:pt x="-1614" y="29793"/>
                    <a:pt x="291" y="18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5716691" y="1813346"/>
              <a:ext cx="264269" cy="201404"/>
            </a:xfrm>
            <a:custGeom>
              <a:avLst/>
              <a:gdLst/>
              <a:ahLst/>
              <a:cxnLst/>
              <a:rect l="l" t="t" r="r" b="b"/>
              <a:pathLst>
                <a:path w="264269" h="201404" extrusionOk="0">
                  <a:moveTo>
                    <a:pt x="1166" y="84986"/>
                  </a:moveTo>
                  <a:lnTo>
                    <a:pt x="4023" y="70698"/>
                  </a:lnTo>
                  <a:cubicBezTo>
                    <a:pt x="12596" y="24026"/>
                    <a:pt x="56411" y="-6454"/>
                    <a:pt x="103083" y="1166"/>
                  </a:cubicBezTo>
                  <a:lnTo>
                    <a:pt x="193571" y="17358"/>
                  </a:lnTo>
                  <a:cubicBezTo>
                    <a:pt x="240243" y="25931"/>
                    <a:pt x="270723" y="69746"/>
                    <a:pt x="263103" y="116418"/>
                  </a:cubicBezTo>
                  <a:lnTo>
                    <a:pt x="260246" y="130706"/>
                  </a:lnTo>
                  <a:cubicBezTo>
                    <a:pt x="251673" y="177378"/>
                    <a:pt x="207858" y="207858"/>
                    <a:pt x="161186" y="200238"/>
                  </a:cubicBezTo>
                  <a:lnTo>
                    <a:pt x="70698" y="184046"/>
                  </a:lnTo>
                  <a:cubicBezTo>
                    <a:pt x="24026" y="175473"/>
                    <a:pt x="-6454" y="131658"/>
                    <a:pt x="1166" y="84986"/>
                  </a:cubicBezTo>
                  <a:close/>
                  <a:moveTo>
                    <a:pt x="220241" y="108798"/>
                  </a:moveTo>
                  <a:cubicBezTo>
                    <a:pt x="224051" y="85938"/>
                    <a:pt x="208811" y="64031"/>
                    <a:pt x="185951" y="60221"/>
                  </a:cubicBezTo>
                  <a:lnTo>
                    <a:pt x="95463" y="44028"/>
                  </a:lnTo>
                  <a:cubicBezTo>
                    <a:pt x="72603" y="40218"/>
                    <a:pt x="50696" y="55458"/>
                    <a:pt x="46886" y="78318"/>
                  </a:cubicBezTo>
                  <a:lnTo>
                    <a:pt x="44028" y="92606"/>
                  </a:lnTo>
                  <a:cubicBezTo>
                    <a:pt x="40218" y="115466"/>
                    <a:pt x="55458" y="137373"/>
                    <a:pt x="78318" y="141183"/>
                  </a:cubicBezTo>
                  <a:lnTo>
                    <a:pt x="168806" y="157376"/>
                  </a:lnTo>
                  <a:cubicBezTo>
                    <a:pt x="191666" y="161186"/>
                    <a:pt x="213573" y="145946"/>
                    <a:pt x="217383" y="123086"/>
                  </a:cubicBezTo>
                  <a:lnTo>
                    <a:pt x="220241" y="1087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5716691" y="1813346"/>
              <a:ext cx="264269" cy="201404"/>
            </a:xfrm>
            <a:custGeom>
              <a:avLst/>
              <a:gdLst/>
              <a:ahLst/>
              <a:cxnLst/>
              <a:rect l="l" t="t" r="r" b="b"/>
              <a:pathLst>
                <a:path w="264269" h="201404" extrusionOk="0">
                  <a:moveTo>
                    <a:pt x="1166" y="84986"/>
                  </a:moveTo>
                  <a:lnTo>
                    <a:pt x="4023" y="70698"/>
                  </a:lnTo>
                  <a:cubicBezTo>
                    <a:pt x="12596" y="24026"/>
                    <a:pt x="56411" y="-6454"/>
                    <a:pt x="103083" y="1166"/>
                  </a:cubicBezTo>
                  <a:lnTo>
                    <a:pt x="193571" y="17358"/>
                  </a:lnTo>
                  <a:cubicBezTo>
                    <a:pt x="240243" y="25931"/>
                    <a:pt x="270723" y="69746"/>
                    <a:pt x="263103" y="116418"/>
                  </a:cubicBezTo>
                  <a:lnTo>
                    <a:pt x="260246" y="130706"/>
                  </a:lnTo>
                  <a:cubicBezTo>
                    <a:pt x="251673" y="177378"/>
                    <a:pt x="207858" y="207858"/>
                    <a:pt x="161186" y="200238"/>
                  </a:cubicBezTo>
                  <a:lnTo>
                    <a:pt x="70698" y="184046"/>
                  </a:lnTo>
                  <a:cubicBezTo>
                    <a:pt x="24026" y="175473"/>
                    <a:pt x="-6454" y="131658"/>
                    <a:pt x="1166" y="84986"/>
                  </a:cubicBezTo>
                  <a:close/>
                  <a:moveTo>
                    <a:pt x="220241" y="108798"/>
                  </a:moveTo>
                  <a:cubicBezTo>
                    <a:pt x="224051" y="85938"/>
                    <a:pt x="208811" y="64031"/>
                    <a:pt x="185951" y="60221"/>
                  </a:cubicBezTo>
                  <a:lnTo>
                    <a:pt x="95463" y="44028"/>
                  </a:lnTo>
                  <a:cubicBezTo>
                    <a:pt x="72603" y="40218"/>
                    <a:pt x="50696" y="55458"/>
                    <a:pt x="46886" y="78318"/>
                  </a:cubicBezTo>
                  <a:lnTo>
                    <a:pt x="44028" y="92606"/>
                  </a:lnTo>
                  <a:cubicBezTo>
                    <a:pt x="40218" y="115466"/>
                    <a:pt x="55458" y="137373"/>
                    <a:pt x="78318" y="141183"/>
                  </a:cubicBezTo>
                  <a:lnTo>
                    <a:pt x="168806" y="157376"/>
                  </a:lnTo>
                  <a:cubicBezTo>
                    <a:pt x="191666" y="161186"/>
                    <a:pt x="213573" y="145946"/>
                    <a:pt x="217383" y="123086"/>
                  </a:cubicBezTo>
                  <a:lnTo>
                    <a:pt x="220241" y="10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5443323" y="1764769"/>
              <a:ext cx="264269" cy="201404"/>
            </a:xfrm>
            <a:custGeom>
              <a:avLst/>
              <a:gdLst/>
              <a:ahLst/>
              <a:cxnLst/>
              <a:rect l="l" t="t" r="r" b="b"/>
              <a:pathLst>
                <a:path w="264269" h="201404" extrusionOk="0">
                  <a:moveTo>
                    <a:pt x="1166" y="84986"/>
                  </a:moveTo>
                  <a:lnTo>
                    <a:pt x="4023" y="70698"/>
                  </a:lnTo>
                  <a:cubicBezTo>
                    <a:pt x="12596" y="24026"/>
                    <a:pt x="56411" y="-6454"/>
                    <a:pt x="103083" y="1166"/>
                  </a:cubicBezTo>
                  <a:lnTo>
                    <a:pt x="193571" y="17358"/>
                  </a:lnTo>
                  <a:cubicBezTo>
                    <a:pt x="240243" y="25931"/>
                    <a:pt x="270723" y="69746"/>
                    <a:pt x="263103" y="116418"/>
                  </a:cubicBezTo>
                  <a:lnTo>
                    <a:pt x="260246" y="130706"/>
                  </a:lnTo>
                  <a:cubicBezTo>
                    <a:pt x="251673" y="177378"/>
                    <a:pt x="207858" y="207858"/>
                    <a:pt x="161186" y="200238"/>
                  </a:cubicBezTo>
                  <a:lnTo>
                    <a:pt x="70698" y="184046"/>
                  </a:lnTo>
                  <a:cubicBezTo>
                    <a:pt x="24026" y="175473"/>
                    <a:pt x="-6454" y="131658"/>
                    <a:pt x="1166" y="84986"/>
                  </a:cubicBezTo>
                  <a:close/>
                  <a:moveTo>
                    <a:pt x="220241" y="108798"/>
                  </a:moveTo>
                  <a:cubicBezTo>
                    <a:pt x="224051" y="85938"/>
                    <a:pt x="208811" y="64031"/>
                    <a:pt x="185951" y="60221"/>
                  </a:cubicBezTo>
                  <a:lnTo>
                    <a:pt x="95463" y="44028"/>
                  </a:lnTo>
                  <a:cubicBezTo>
                    <a:pt x="72603" y="40218"/>
                    <a:pt x="50696" y="55458"/>
                    <a:pt x="46886" y="78318"/>
                  </a:cubicBezTo>
                  <a:cubicBezTo>
                    <a:pt x="46886" y="78318"/>
                    <a:pt x="46886" y="78318"/>
                    <a:pt x="46886" y="78318"/>
                  </a:cubicBezTo>
                  <a:lnTo>
                    <a:pt x="44028" y="92606"/>
                  </a:lnTo>
                  <a:cubicBezTo>
                    <a:pt x="40218" y="115466"/>
                    <a:pt x="55458" y="137373"/>
                    <a:pt x="78318" y="141183"/>
                  </a:cubicBezTo>
                  <a:cubicBezTo>
                    <a:pt x="78318" y="141183"/>
                    <a:pt x="78318" y="141183"/>
                    <a:pt x="78318" y="141183"/>
                  </a:cubicBezTo>
                  <a:lnTo>
                    <a:pt x="168806" y="157376"/>
                  </a:lnTo>
                  <a:cubicBezTo>
                    <a:pt x="191666" y="161186"/>
                    <a:pt x="213573" y="145946"/>
                    <a:pt x="217383" y="123086"/>
                  </a:cubicBezTo>
                  <a:lnTo>
                    <a:pt x="220241" y="1087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5443323" y="1764769"/>
              <a:ext cx="264269" cy="201404"/>
            </a:xfrm>
            <a:custGeom>
              <a:avLst/>
              <a:gdLst/>
              <a:ahLst/>
              <a:cxnLst/>
              <a:rect l="l" t="t" r="r" b="b"/>
              <a:pathLst>
                <a:path w="264269" h="201404" extrusionOk="0">
                  <a:moveTo>
                    <a:pt x="1166" y="84986"/>
                  </a:moveTo>
                  <a:lnTo>
                    <a:pt x="4023" y="70698"/>
                  </a:lnTo>
                  <a:cubicBezTo>
                    <a:pt x="12596" y="24026"/>
                    <a:pt x="56411" y="-6454"/>
                    <a:pt x="103083" y="1166"/>
                  </a:cubicBezTo>
                  <a:lnTo>
                    <a:pt x="193571" y="17358"/>
                  </a:lnTo>
                  <a:cubicBezTo>
                    <a:pt x="240243" y="25931"/>
                    <a:pt x="270723" y="69746"/>
                    <a:pt x="263103" y="116418"/>
                  </a:cubicBezTo>
                  <a:lnTo>
                    <a:pt x="260246" y="130706"/>
                  </a:lnTo>
                  <a:cubicBezTo>
                    <a:pt x="251673" y="177378"/>
                    <a:pt x="207858" y="207858"/>
                    <a:pt x="161186" y="200238"/>
                  </a:cubicBezTo>
                  <a:lnTo>
                    <a:pt x="70698" y="184046"/>
                  </a:lnTo>
                  <a:cubicBezTo>
                    <a:pt x="24026" y="175473"/>
                    <a:pt x="-6454" y="131658"/>
                    <a:pt x="1166" y="84986"/>
                  </a:cubicBezTo>
                  <a:close/>
                  <a:moveTo>
                    <a:pt x="220241" y="108798"/>
                  </a:moveTo>
                  <a:cubicBezTo>
                    <a:pt x="224051" y="85938"/>
                    <a:pt x="208811" y="64031"/>
                    <a:pt x="185951" y="60221"/>
                  </a:cubicBezTo>
                  <a:lnTo>
                    <a:pt x="95463" y="44028"/>
                  </a:lnTo>
                  <a:cubicBezTo>
                    <a:pt x="72603" y="40218"/>
                    <a:pt x="50696" y="55458"/>
                    <a:pt x="46886" y="78318"/>
                  </a:cubicBezTo>
                  <a:cubicBezTo>
                    <a:pt x="46886" y="78318"/>
                    <a:pt x="46886" y="78318"/>
                    <a:pt x="46886" y="78318"/>
                  </a:cubicBezTo>
                  <a:lnTo>
                    <a:pt x="44028" y="92606"/>
                  </a:lnTo>
                  <a:cubicBezTo>
                    <a:pt x="40218" y="115466"/>
                    <a:pt x="55458" y="137373"/>
                    <a:pt x="78318" y="141183"/>
                  </a:cubicBezTo>
                  <a:cubicBezTo>
                    <a:pt x="78318" y="141183"/>
                    <a:pt x="78318" y="141183"/>
                    <a:pt x="78318" y="141183"/>
                  </a:cubicBezTo>
                  <a:lnTo>
                    <a:pt x="168806" y="157376"/>
                  </a:lnTo>
                  <a:cubicBezTo>
                    <a:pt x="191666" y="161186"/>
                    <a:pt x="213573" y="145946"/>
                    <a:pt x="217383" y="123086"/>
                  </a:cubicBezTo>
                  <a:lnTo>
                    <a:pt x="220241" y="10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5605170" y="1852346"/>
              <a:ext cx="208227" cy="71994"/>
            </a:xfrm>
            <a:custGeom>
              <a:avLst/>
              <a:gdLst/>
              <a:ahLst/>
              <a:cxnLst/>
              <a:rect l="l" t="t" r="r" b="b"/>
              <a:pathLst>
                <a:path w="208227" h="71994" extrusionOk="0">
                  <a:moveTo>
                    <a:pt x="292" y="18363"/>
                  </a:moveTo>
                  <a:cubicBezTo>
                    <a:pt x="2197" y="6933"/>
                    <a:pt x="13627" y="-1639"/>
                    <a:pt x="25057" y="266"/>
                  </a:cubicBezTo>
                  <a:lnTo>
                    <a:pt x="189839" y="28841"/>
                  </a:lnTo>
                  <a:cubicBezTo>
                    <a:pt x="202222" y="30746"/>
                    <a:pt x="209842" y="42176"/>
                    <a:pt x="207937" y="53606"/>
                  </a:cubicBezTo>
                  <a:cubicBezTo>
                    <a:pt x="206032" y="65988"/>
                    <a:pt x="194602" y="73608"/>
                    <a:pt x="183172" y="71703"/>
                  </a:cubicBezTo>
                  <a:cubicBezTo>
                    <a:pt x="183172" y="71703"/>
                    <a:pt x="182219" y="71703"/>
                    <a:pt x="182219" y="71703"/>
                  </a:cubicBezTo>
                  <a:lnTo>
                    <a:pt x="17437" y="43128"/>
                  </a:lnTo>
                  <a:cubicBezTo>
                    <a:pt x="6007" y="41223"/>
                    <a:pt x="-1613" y="29793"/>
                    <a:pt x="292" y="18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5882347" y="1901588"/>
              <a:ext cx="206634" cy="73236"/>
            </a:xfrm>
            <a:custGeom>
              <a:avLst/>
              <a:gdLst/>
              <a:ahLst/>
              <a:cxnLst/>
              <a:rect l="l" t="t" r="r" b="b"/>
              <a:pathLst>
                <a:path w="206634" h="73236" extrusionOk="0">
                  <a:moveTo>
                    <a:pt x="292" y="17699"/>
                  </a:moveTo>
                  <a:cubicBezTo>
                    <a:pt x="2197" y="6269"/>
                    <a:pt x="13627" y="-2304"/>
                    <a:pt x="25057" y="554"/>
                  </a:cubicBezTo>
                  <a:lnTo>
                    <a:pt x="189839" y="30081"/>
                  </a:lnTo>
                  <a:cubicBezTo>
                    <a:pt x="201269" y="32939"/>
                    <a:pt x="208889" y="44369"/>
                    <a:pt x="206032" y="56751"/>
                  </a:cubicBezTo>
                  <a:cubicBezTo>
                    <a:pt x="203174" y="67229"/>
                    <a:pt x="193649" y="74849"/>
                    <a:pt x="182219" y="72944"/>
                  </a:cubicBezTo>
                  <a:lnTo>
                    <a:pt x="17437" y="44369"/>
                  </a:lnTo>
                  <a:cubicBezTo>
                    <a:pt x="6007" y="41511"/>
                    <a:pt x="-1613" y="30081"/>
                    <a:pt x="292" y="17699"/>
                  </a:cubicBezTo>
                  <a:cubicBezTo>
                    <a:pt x="292" y="17699"/>
                    <a:pt x="292" y="17699"/>
                    <a:pt x="292" y="17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5160431" y="1715239"/>
              <a:ext cx="264269" cy="201404"/>
            </a:xfrm>
            <a:custGeom>
              <a:avLst/>
              <a:gdLst/>
              <a:ahLst/>
              <a:cxnLst/>
              <a:rect l="l" t="t" r="r" b="b"/>
              <a:pathLst>
                <a:path w="264269" h="201404" extrusionOk="0">
                  <a:moveTo>
                    <a:pt x="1166" y="84986"/>
                  </a:moveTo>
                  <a:lnTo>
                    <a:pt x="4023" y="70698"/>
                  </a:lnTo>
                  <a:cubicBezTo>
                    <a:pt x="12596" y="24026"/>
                    <a:pt x="56411" y="-6454"/>
                    <a:pt x="103083" y="1166"/>
                  </a:cubicBezTo>
                  <a:lnTo>
                    <a:pt x="193571" y="17358"/>
                  </a:lnTo>
                  <a:cubicBezTo>
                    <a:pt x="240243" y="25931"/>
                    <a:pt x="270723" y="69746"/>
                    <a:pt x="263103" y="116418"/>
                  </a:cubicBezTo>
                  <a:lnTo>
                    <a:pt x="260246" y="130706"/>
                  </a:lnTo>
                  <a:cubicBezTo>
                    <a:pt x="251673" y="177378"/>
                    <a:pt x="207858" y="207858"/>
                    <a:pt x="161186" y="200238"/>
                  </a:cubicBezTo>
                  <a:lnTo>
                    <a:pt x="70698" y="184046"/>
                  </a:lnTo>
                  <a:cubicBezTo>
                    <a:pt x="24026" y="176426"/>
                    <a:pt x="-6454" y="131658"/>
                    <a:pt x="1166" y="84986"/>
                  </a:cubicBezTo>
                  <a:close/>
                  <a:moveTo>
                    <a:pt x="220241" y="108798"/>
                  </a:moveTo>
                  <a:cubicBezTo>
                    <a:pt x="224051" y="85938"/>
                    <a:pt x="208811" y="64031"/>
                    <a:pt x="185951" y="60221"/>
                  </a:cubicBezTo>
                  <a:cubicBezTo>
                    <a:pt x="185951" y="60221"/>
                    <a:pt x="185951" y="60221"/>
                    <a:pt x="185951" y="60221"/>
                  </a:cubicBezTo>
                  <a:lnTo>
                    <a:pt x="95463" y="44028"/>
                  </a:lnTo>
                  <a:cubicBezTo>
                    <a:pt x="72603" y="40218"/>
                    <a:pt x="50696" y="55458"/>
                    <a:pt x="46886" y="78318"/>
                  </a:cubicBezTo>
                  <a:lnTo>
                    <a:pt x="44028" y="92606"/>
                  </a:lnTo>
                  <a:cubicBezTo>
                    <a:pt x="40218" y="115466"/>
                    <a:pt x="55458" y="137373"/>
                    <a:pt x="78318" y="141183"/>
                  </a:cubicBezTo>
                  <a:lnTo>
                    <a:pt x="168806" y="157376"/>
                  </a:lnTo>
                  <a:cubicBezTo>
                    <a:pt x="191666" y="161186"/>
                    <a:pt x="213573" y="145946"/>
                    <a:pt x="217383" y="123086"/>
                  </a:cubicBezTo>
                  <a:cubicBezTo>
                    <a:pt x="217383" y="123086"/>
                    <a:pt x="217383" y="123086"/>
                    <a:pt x="217383" y="123086"/>
                  </a:cubicBezTo>
                  <a:lnTo>
                    <a:pt x="220241" y="1087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5160431" y="1715239"/>
              <a:ext cx="264269" cy="201404"/>
            </a:xfrm>
            <a:custGeom>
              <a:avLst/>
              <a:gdLst/>
              <a:ahLst/>
              <a:cxnLst/>
              <a:rect l="l" t="t" r="r" b="b"/>
              <a:pathLst>
                <a:path w="264269" h="201404" extrusionOk="0">
                  <a:moveTo>
                    <a:pt x="1166" y="84986"/>
                  </a:moveTo>
                  <a:lnTo>
                    <a:pt x="4023" y="70698"/>
                  </a:lnTo>
                  <a:cubicBezTo>
                    <a:pt x="12596" y="24026"/>
                    <a:pt x="56411" y="-6454"/>
                    <a:pt x="103083" y="1166"/>
                  </a:cubicBezTo>
                  <a:lnTo>
                    <a:pt x="193571" y="17358"/>
                  </a:lnTo>
                  <a:cubicBezTo>
                    <a:pt x="240243" y="25931"/>
                    <a:pt x="270723" y="69746"/>
                    <a:pt x="263103" y="116418"/>
                  </a:cubicBezTo>
                  <a:lnTo>
                    <a:pt x="260246" y="130706"/>
                  </a:lnTo>
                  <a:cubicBezTo>
                    <a:pt x="251673" y="177378"/>
                    <a:pt x="207858" y="207858"/>
                    <a:pt x="161186" y="200238"/>
                  </a:cubicBezTo>
                  <a:lnTo>
                    <a:pt x="70698" y="184046"/>
                  </a:lnTo>
                  <a:cubicBezTo>
                    <a:pt x="24026" y="176426"/>
                    <a:pt x="-6454" y="131658"/>
                    <a:pt x="1166" y="84986"/>
                  </a:cubicBezTo>
                  <a:close/>
                  <a:moveTo>
                    <a:pt x="220241" y="108798"/>
                  </a:moveTo>
                  <a:cubicBezTo>
                    <a:pt x="224051" y="85938"/>
                    <a:pt x="208811" y="64031"/>
                    <a:pt x="185951" y="60221"/>
                  </a:cubicBezTo>
                  <a:cubicBezTo>
                    <a:pt x="185951" y="60221"/>
                    <a:pt x="185951" y="60221"/>
                    <a:pt x="185951" y="60221"/>
                  </a:cubicBezTo>
                  <a:lnTo>
                    <a:pt x="95463" y="44028"/>
                  </a:lnTo>
                  <a:cubicBezTo>
                    <a:pt x="72603" y="40218"/>
                    <a:pt x="50696" y="55458"/>
                    <a:pt x="46886" y="78318"/>
                  </a:cubicBezTo>
                  <a:lnTo>
                    <a:pt x="44028" y="92606"/>
                  </a:lnTo>
                  <a:cubicBezTo>
                    <a:pt x="40218" y="115466"/>
                    <a:pt x="55458" y="137373"/>
                    <a:pt x="78318" y="141183"/>
                  </a:cubicBezTo>
                  <a:lnTo>
                    <a:pt x="168806" y="157376"/>
                  </a:lnTo>
                  <a:cubicBezTo>
                    <a:pt x="191666" y="161186"/>
                    <a:pt x="213573" y="145946"/>
                    <a:pt x="217383" y="123086"/>
                  </a:cubicBezTo>
                  <a:cubicBezTo>
                    <a:pt x="217383" y="123086"/>
                    <a:pt x="217383" y="123086"/>
                    <a:pt x="217383" y="123086"/>
                  </a:cubicBezTo>
                  <a:lnTo>
                    <a:pt x="220241" y="10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5326088" y="1802816"/>
              <a:ext cx="208201" cy="71969"/>
            </a:xfrm>
            <a:custGeom>
              <a:avLst/>
              <a:gdLst/>
              <a:ahLst/>
              <a:cxnLst/>
              <a:rect l="l" t="t" r="r" b="b"/>
              <a:pathLst>
                <a:path w="208201" h="71969" extrusionOk="0">
                  <a:moveTo>
                    <a:pt x="291" y="18363"/>
                  </a:moveTo>
                  <a:cubicBezTo>
                    <a:pt x="2196" y="6933"/>
                    <a:pt x="13626" y="-1639"/>
                    <a:pt x="26008" y="266"/>
                  </a:cubicBezTo>
                  <a:cubicBezTo>
                    <a:pt x="26008" y="266"/>
                    <a:pt x="26008" y="266"/>
                    <a:pt x="26008" y="266"/>
                  </a:cubicBezTo>
                  <a:lnTo>
                    <a:pt x="189838" y="28841"/>
                  </a:lnTo>
                  <a:cubicBezTo>
                    <a:pt x="201268" y="30746"/>
                    <a:pt x="209841" y="42176"/>
                    <a:pt x="207936" y="53606"/>
                  </a:cubicBezTo>
                  <a:cubicBezTo>
                    <a:pt x="206031" y="65036"/>
                    <a:pt x="194601" y="73608"/>
                    <a:pt x="183171" y="71703"/>
                  </a:cubicBezTo>
                  <a:lnTo>
                    <a:pt x="183171" y="71703"/>
                  </a:lnTo>
                  <a:lnTo>
                    <a:pt x="18388" y="43128"/>
                  </a:lnTo>
                  <a:cubicBezTo>
                    <a:pt x="6006" y="42176"/>
                    <a:pt x="-1614" y="30746"/>
                    <a:pt x="291" y="18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6792770" y="4568929"/>
              <a:ext cx="264514" cy="201404"/>
            </a:xfrm>
            <a:custGeom>
              <a:avLst/>
              <a:gdLst/>
              <a:ahLst/>
              <a:cxnLst/>
              <a:rect l="l" t="t" r="r" b="b"/>
              <a:pathLst>
                <a:path w="264514" h="201404" extrusionOk="0">
                  <a:moveTo>
                    <a:pt x="1411" y="84986"/>
                  </a:moveTo>
                  <a:lnTo>
                    <a:pt x="4269" y="70699"/>
                  </a:lnTo>
                  <a:cubicBezTo>
                    <a:pt x="12841" y="24026"/>
                    <a:pt x="56656" y="-6454"/>
                    <a:pt x="103329" y="1166"/>
                  </a:cubicBezTo>
                  <a:lnTo>
                    <a:pt x="193816" y="17358"/>
                  </a:lnTo>
                  <a:cubicBezTo>
                    <a:pt x="240489" y="25931"/>
                    <a:pt x="270969" y="69746"/>
                    <a:pt x="263349" y="116418"/>
                  </a:cubicBezTo>
                  <a:lnTo>
                    <a:pt x="260491" y="130706"/>
                  </a:lnTo>
                  <a:cubicBezTo>
                    <a:pt x="251919" y="177378"/>
                    <a:pt x="208104" y="207858"/>
                    <a:pt x="161431" y="200239"/>
                  </a:cubicBezTo>
                  <a:lnTo>
                    <a:pt x="69991" y="184046"/>
                  </a:lnTo>
                  <a:cubicBezTo>
                    <a:pt x="24271" y="175474"/>
                    <a:pt x="-7161" y="130706"/>
                    <a:pt x="1411" y="84986"/>
                  </a:cubicBezTo>
                  <a:close/>
                  <a:moveTo>
                    <a:pt x="220486" y="108799"/>
                  </a:moveTo>
                  <a:cubicBezTo>
                    <a:pt x="224296" y="85939"/>
                    <a:pt x="209056" y="64031"/>
                    <a:pt x="186196" y="60221"/>
                  </a:cubicBezTo>
                  <a:lnTo>
                    <a:pt x="95709" y="44028"/>
                  </a:lnTo>
                  <a:cubicBezTo>
                    <a:pt x="72849" y="40218"/>
                    <a:pt x="50941" y="55458"/>
                    <a:pt x="47131" y="78318"/>
                  </a:cubicBezTo>
                  <a:lnTo>
                    <a:pt x="44274" y="92606"/>
                  </a:lnTo>
                  <a:cubicBezTo>
                    <a:pt x="40464" y="115466"/>
                    <a:pt x="55704" y="137374"/>
                    <a:pt x="78564" y="141183"/>
                  </a:cubicBezTo>
                  <a:lnTo>
                    <a:pt x="169051" y="157376"/>
                  </a:lnTo>
                  <a:cubicBezTo>
                    <a:pt x="191911" y="161186"/>
                    <a:pt x="213819" y="145946"/>
                    <a:pt x="217629" y="123086"/>
                  </a:cubicBezTo>
                  <a:lnTo>
                    <a:pt x="220486" y="10879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6792770" y="4568929"/>
              <a:ext cx="264514" cy="201404"/>
            </a:xfrm>
            <a:custGeom>
              <a:avLst/>
              <a:gdLst/>
              <a:ahLst/>
              <a:cxnLst/>
              <a:rect l="l" t="t" r="r" b="b"/>
              <a:pathLst>
                <a:path w="264514" h="201404" extrusionOk="0">
                  <a:moveTo>
                    <a:pt x="1411" y="84986"/>
                  </a:moveTo>
                  <a:lnTo>
                    <a:pt x="4269" y="70699"/>
                  </a:lnTo>
                  <a:cubicBezTo>
                    <a:pt x="12841" y="24026"/>
                    <a:pt x="56656" y="-6454"/>
                    <a:pt x="103329" y="1166"/>
                  </a:cubicBezTo>
                  <a:lnTo>
                    <a:pt x="193816" y="17358"/>
                  </a:lnTo>
                  <a:cubicBezTo>
                    <a:pt x="240489" y="25931"/>
                    <a:pt x="270969" y="69746"/>
                    <a:pt x="263349" y="116418"/>
                  </a:cubicBezTo>
                  <a:lnTo>
                    <a:pt x="260491" y="130706"/>
                  </a:lnTo>
                  <a:cubicBezTo>
                    <a:pt x="251919" y="177378"/>
                    <a:pt x="208104" y="207858"/>
                    <a:pt x="161431" y="200239"/>
                  </a:cubicBezTo>
                  <a:lnTo>
                    <a:pt x="69991" y="184046"/>
                  </a:lnTo>
                  <a:cubicBezTo>
                    <a:pt x="24271" y="175474"/>
                    <a:pt x="-7161" y="130706"/>
                    <a:pt x="1411" y="84986"/>
                  </a:cubicBezTo>
                  <a:close/>
                  <a:moveTo>
                    <a:pt x="220486" y="108799"/>
                  </a:moveTo>
                  <a:cubicBezTo>
                    <a:pt x="224296" y="85939"/>
                    <a:pt x="209056" y="64031"/>
                    <a:pt x="186196" y="60221"/>
                  </a:cubicBezTo>
                  <a:lnTo>
                    <a:pt x="95709" y="44028"/>
                  </a:lnTo>
                  <a:cubicBezTo>
                    <a:pt x="72849" y="40218"/>
                    <a:pt x="50941" y="55458"/>
                    <a:pt x="47131" y="78318"/>
                  </a:cubicBezTo>
                  <a:lnTo>
                    <a:pt x="44274" y="92606"/>
                  </a:lnTo>
                  <a:cubicBezTo>
                    <a:pt x="40464" y="115466"/>
                    <a:pt x="55704" y="137374"/>
                    <a:pt x="78564" y="141183"/>
                  </a:cubicBezTo>
                  <a:lnTo>
                    <a:pt x="169051" y="157376"/>
                  </a:lnTo>
                  <a:cubicBezTo>
                    <a:pt x="191911" y="161186"/>
                    <a:pt x="213819" y="145946"/>
                    <a:pt x="217629" y="123086"/>
                  </a:cubicBezTo>
                  <a:lnTo>
                    <a:pt x="220486" y="1087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6519404" y="4520351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5473"/>
                    <a:pt x="-7163" y="131658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cubicBezTo>
                    <a:pt x="186195" y="60221"/>
                    <a:pt x="186195" y="6022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cubicBezTo>
                    <a:pt x="47130" y="78318"/>
                    <a:pt x="47130" y="7831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cubicBezTo>
                    <a:pt x="78562" y="141183"/>
                    <a:pt x="78562" y="14118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6519404" y="4520351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5473"/>
                    <a:pt x="-7163" y="131658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cubicBezTo>
                    <a:pt x="186195" y="60221"/>
                    <a:pt x="186195" y="6022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cubicBezTo>
                    <a:pt x="47130" y="78318"/>
                    <a:pt x="47130" y="7831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cubicBezTo>
                    <a:pt x="78562" y="141183"/>
                    <a:pt x="78562" y="14118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6680541" y="4607929"/>
              <a:ext cx="207276" cy="71993"/>
            </a:xfrm>
            <a:custGeom>
              <a:avLst/>
              <a:gdLst/>
              <a:ahLst/>
              <a:cxnLst/>
              <a:rect l="l" t="t" r="r" b="b"/>
              <a:pathLst>
                <a:path w="207276" h="71993" extrusionOk="0">
                  <a:moveTo>
                    <a:pt x="293" y="18363"/>
                  </a:moveTo>
                  <a:cubicBezTo>
                    <a:pt x="2198" y="6933"/>
                    <a:pt x="13628" y="-1639"/>
                    <a:pt x="25058" y="266"/>
                  </a:cubicBezTo>
                  <a:cubicBezTo>
                    <a:pt x="25058" y="266"/>
                    <a:pt x="25058" y="266"/>
                    <a:pt x="25058" y="266"/>
                  </a:cubicBezTo>
                  <a:lnTo>
                    <a:pt x="188888" y="28841"/>
                  </a:lnTo>
                  <a:cubicBezTo>
                    <a:pt x="201270" y="30746"/>
                    <a:pt x="208890" y="42176"/>
                    <a:pt x="206985" y="53606"/>
                  </a:cubicBezTo>
                  <a:cubicBezTo>
                    <a:pt x="205080" y="65988"/>
                    <a:pt x="193650" y="73608"/>
                    <a:pt x="182220" y="71703"/>
                  </a:cubicBezTo>
                  <a:cubicBezTo>
                    <a:pt x="182220" y="71703"/>
                    <a:pt x="181268" y="71703"/>
                    <a:pt x="181268" y="71703"/>
                  </a:cubicBezTo>
                  <a:lnTo>
                    <a:pt x="16485" y="43128"/>
                  </a:lnTo>
                  <a:cubicBezTo>
                    <a:pt x="6008" y="42176"/>
                    <a:pt x="-1612" y="30746"/>
                    <a:pt x="293" y="18363"/>
                  </a:cubicBezTo>
                  <a:cubicBezTo>
                    <a:pt x="293" y="18363"/>
                    <a:pt x="293" y="18363"/>
                    <a:pt x="293" y="18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6235830" y="4467011"/>
              <a:ext cx="264242" cy="201404"/>
            </a:xfrm>
            <a:custGeom>
              <a:avLst/>
              <a:gdLst/>
              <a:ahLst/>
              <a:cxnLst/>
              <a:rect l="l" t="t" r="r" b="b"/>
              <a:pathLst>
                <a:path w="264242" h="201404" extrusionOk="0">
                  <a:moveTo>
                    <a:pt x="1139" y="84986"/>
                  </a:moveTo>
                  <a:lnTo>
                    <a:pt x="3997" y="70698"/>
                  </a:lnTo>
                  <a:cubicBezTo>
                    <a:pt x="12569" y="24026"/>
                    <a:pt x="56384" y="-6454"/>
                    <a:pt x="103057" y="1166"/>
                  </a:cubicBezTo>
                  <a:lnTo>
                    <a:pt x="193544" y="17358"/>
                  </a:lnTo>
                  <a:cubicBezTo>
                    <a:pt x="240217" y="25931"/>
                    <a:pt x="270697" y="69746"/>
                    <a:pt x="263077" y="116419"/>
                  </a:cubicBezTo>
                  <a:lnTo>
                    <a:pt x="260219" y="130706"/>
                  </a:lnTo>
                  <a:cubicBezTo>
                    <a:pt x="251647" y="177378"/>
                    <a:pt x="207832" y="207858"/>
                    <a:pt x="161159" y="200238"/>
                  </a:cubicBezTo>
                  <a:lnTo>
                    <a:pt x="70672" y="184046"/>
                  </a:lnTo>
                  <a:cubicBezTo>
                    <a:pt x="24952" y="175473"/>
                    <a:pt x="-6481" y="131658"/>
                    <a:pt x="1139" y="84986"/>
                  </a:cubicBezTo>
                  <a:cubicBezTo>
                    <a:pt x="1139" y="84986"/>
                    <a:pt x="1139" y="84986"/>
                    <a:pt x="1139" y="84986"/>
                  </a:cubicBezTo>
                  <a:close/>
                  <a:moveTo>
                    <a:pt x="220214" y="108798"/>
                  </a:moveTo>
                  <a:cubicBezTo>
                    <a:pt x="224024" y="85938"/>
                    <a:pt x="208784" y="64031"/>
                    <a:pt x="185924" y="60221"/>
                  </a:cubicBezTo>
                  <a:lnTo>
                    <a:pt x="95437" y="44028"/>
                  </a:lnTo>
                  <a:cubicBezTo>
                    <a:pt x="72577" y="40219"/>
                    <a:pt x="50669" y="55458"/>
                    <a:pt x="46859" y="78319"/>
                  </a:cubicBezTo>
                  <a:lnTo>
                    <a:pt x="44002" y="92606"/>
                  </a:lnTo>
                  <a:cubicBezTo>
                    <a:pt x="40192" y="115466"/>
                    <a:pt x="55432" y="137373"/>
                    <a:pt x="78292" y="141183"/>
                  </a:cubicBezTo>
                  <a:lnTo>
                    <a:pt x="168779" y="157376"/>
                  </a:lnTo>
                  <a:cubicBezTo>
                    <a:pt x="191639" y="161186"/>
                    <a:pt x="213547" y="145946"/>
                    <a:pt x="217357" y="123086"/>
                  </a:cubicBezTo>
                  <a:lnTo>
                    <a:pt x="220214" y="1087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6235830" y="4467011"/>
              <a:ext cx="264242" cy="201404"/>
            </a:xfrm>
            <a:custGeom>
              <a:avLst/>
              <a:gdLst/>
              <a:ahLst/>
              <a:cxnLst/>
              <a:rect l="l" t="t" r="r" b="b"/>
              <a:pathLst>
                <a:path w="264242" h="201404" extrusionOk="0">
                  <a:moveTo>
                    <a:pt x="1139" y="84986"/>
                  </a:moveTo>
                  <a:lnTo>
                    <a:pt x="3997" y="70698"/>
                  </a:lnTo>
                  <a:cubicBezTo>
                    <a:pt x="12569" y="24026"/>
                    <a:pt x="56384" y="-6454"/>
                    <a:pt x="103057" y="1166"/>
                  </a:cubicBezTo>
                  <a:lnTo>
                    <a:pt x="193544" y="17358"/>
                  </a:lnTo>
                  <a:cubicBezTo>
                    <a:pt x="240217" y="25931"/>
                    <a:pt x="270697" y="69746"/>
                    <a:pt x="263077" y="116419"/>
                  </a:cubicBezTo>
                  <a:lnTo>
                    <a:pt x="260219" y="130706"/>
                  </a:lnTo>
                  <a:cubicBezTo>
                    <a:pt x="251647" y="177378"/>
                    <a:pt x="207832" y="207858"/>
                    <a:pt x="161159" y="200238"/>
                  </a:cubicBezTo>
                  <a:lnTo>
                    <a:pt x="70672" y="184046"/>
                  </a:lnTo>
                  <a:cubicBezTo>
                    <a:pt x="24952" y="175473"/>
                    <a:pt x="-6481" y="131658"/>
                    <a:pt x="1139" y="84986"/>
                  </a:cubicBezTo>
                  <a:cubicBezTo>
                    <a:pt x="1139" y="84986"/>
                    <a:pt x="1139" y="84986"/>
                    <a:pt x="1139" y="84986"/>
                  </a:cubicBezTo>
                  <a:close/>
                  <a:moveTo>
                    <a:pt x="220214" y="108798"/>
                  </a:moveTo>
                  <a:cubicBezTo>
                    <a:pt x="224024" y="85938"/>
                    <a:pt x="208784" y="64031"/>
                    <a:pt x="185924" y="60221"/>
                  </a:cubicBezTo>
                  <a:lnTo>
                    <a:pt x="95437" y="44028"/>
                  </a:lnTo>
                  <a:cubicBezTo>
                    <a:pt x="72577" y="40219"/>
                    <a:pt x="50669" y="55458"/>
                    <a:pt x="46859" y="78319"/>
                  </a:cubicBezTo>
                  <a:lnTo>
                    <a:pt x="44002" y="92606"/>
                  </a:lnTo>
                  <a:cubicBezTo>
                    <a:pt x="40192" y="115466"/>
                    <a:pt x="55432" y="137373"/>
                    <a:pt x="78292" y="141183"/>
                  </a:cubicBezTo>
                  <a:lnTo>
                    <a:pt x="168779" y="157376"/>
                  </a:lnTo>
                  <a:cubicBezTo>
                    <a:pt x="191639" y="161186"/>
                    <a:pt x="213547" y="145946"/>
                    <a:pt x="217357" y="123086"/>
                  </a:cubicBezTo>
                  <a:lnTo>
                    <a:pt x="220214" y="10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5963144" y="4418434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9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9"/>
                    <a:pt x="161430" y="200238"/>
                  </a:cubicBezTo>
                  <a:lnTo>
                    <a:pt x="70942" y="184046"/>
                  </a:lnTo>
                  <a:cubicBezTo>
                    <a:pt x="24270" y="175473"/>
                    <a:pt x="-7163" y="131659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9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4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5963144" y="4418434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9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9"/>
                    <a:pt x="161430" y="200238"/>
                  </a:cubicBezTo>
                  <a:lnTo>
                    <a:pt x="70942" y="184046"/>
                  </a:lnTo>
                  <a:cubicBezTo>
                    <a:pt x="24270" y="175473"/>
                    <a:pt x="-7163" y="131659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9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4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6124282" y="4506011"/>
              <a:ext cx="208202" cy="72921"/>
            </a:xfrm>
            <a:custGeom>
              <a:avLst/>
              <a:gdLst/>
              <a:ahLst/>
              <a:cxnLst/>
              <a:rect l="l" t="t" r="r" b="b"/>
              <a:pathLst>
                <a:path w="208202" h="72921" extrusionOk="0">
                  <a:moveTo>
                    <a:pt x="292" y="18363"/>
                  </a:moveTo>
                  <a:cubicBezTo>
                    <a:pt x="2197" y="6933"/>
                    <a:pt x="13627" y="-1639"/>
                    <a:pt x="25057" y="266"/>
                  </a:cubicBezTo>
                  <a:lnTo>
                    <a:pt x="189839" y="28841"/>
                  </a:lnTo>
                  <a:cubicBezTo>
                    <a:pt x="201269" y="30746"/>
                    <a:pt x="209842" y="42176"/>
                    <a:pt x="207937" y="54558"/>
                  </a:cubicBezTo>
                  <a:cubicBezTo>
                    <a:pt x="206032" y="65988"/>
                    <a:pt x="194602" y="74561"/>
                    <a:pt x="182219" y="72656"/>
                  </a:cubicBezTo>
                  <a:lnTo>
                    <a:pt x="17437" y="44081"/>
                  </a:lnTo>
                  <a:cubicBezTo>
                    <a:pt x="6007" y="41223"/>
                    <a:pt x="-1613" y="29793"/>
                    <a:pt x="292" y="18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6401461" y="4554589"/>
              <a:ext cx="208227" cy="71995"/>
            </a:xfrm>
            <a:custGeom>
              <a:avLst/>
              <a:gdLst/>
              <a:ahLst/>
              <a:cxnLst/>
              <a:rect l="l" t="t" r="r" b="b"/>
              <a:pathLst>
                <a:path w="208227" h="71995" extrusionOk="0">
                  <a:moveTo>
                    <a:pt x="291" y="18363"/>
                  </a:moveTo>
                  <a:cubicBezTo>
                    <a:pt x="2196" y="6933"/>
                    <a:pt x="13626" y="-1639"/>
                    <a:pt x="26008" y="266"/>
                  </a:cubicBezTo>
                  <a:lnTo>
                    <a:pt x="190791" y="28841"/>
                  </a:lnTo>
                  <a:cubicBezTo>
                    <a:pt x="202221" y="30746"/>
                    <a:pt x="209841" y="43128"/>
                    <a:pt x="207936" y="54558"/>
                  </a:cubicBezTo>
                  <a:cubicBezTo>
                    <a:pt x="206031" y="65988"/>
                    <a:pt x="194601" y="73608"/>
                    <a:pt x="183171" y="71703"/>
                  </a:cubicBezTo>
                  <a:lnTo>
                    <a:pt x="18388" y="43128"/>
                  </a:lnTo>
                  <a:cubicBezTo>
                    <a:pt x="6006" y="41223"/>
                    <a:pt x="-1614" y="29793"/>
                    <a:pt x="291" y="18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5679543" y="4368904"/>
              <a:ext cx="264269" cy="201404"/>
            </a:xfrm>
            <a:custGeom>
              <a:avLst/>
              <a:gdLst/>
              <a:ahLst/>
              <a:cxnLst/>
              <a:rect l="l" t="t" r="r" b="b"/>
              <a:pathLst>
                <a:path w="264269" h="201404" extrusionOk="0">
                  <a:moveTo>
                    <a:pt x="1166" y="84986"/>
                  </a:moveTo>
                  <a:lnTo>
                    <a:pt x="4023" y="70699"/>
                  </a:lnTo>
                  <a:cubicBezTo>
                    <a:pt x="12596" y="24026"/>
                    <a:pt x="56411" y="-6454"/>
                    <a:pt x="103083" y="1166"/>
                  </a:cubicBezTo>
                  <a:lnTo>
                    <a:pt x="193571" y="17358"/>
                  </a:lnTo>
                  <a:cubicBezTo>
                    <a:pt x="240243" y="25931"/>
                    <a:pt x="270723" y="69746"/>
                    <a:pt x="263103" y="116418"/>
                  </a:cubicBezTo>
                  <a:lnTo>
                    <a:pt x="260246" y="130706"/>
                  </a:lnTo>
                  <a:cubicBezTo>
                    <a:pt x="251673" y="177378"/>
                    <a:pt x="207858" y="207858"/>
                    <a:pt x="161186" y="200239"/>
                  </a:cubicBezTo>
                  <a:lnTo>
                    <a:pt x="70698" y="184046"/>
                  </a:lnTo>
                  <a:cubicBezTo>
                    <a:pt x="24026" y="175474"/>
                    <a:pt x="-6454" y="131658"/>
                    <a:pt x="1166" y="84986"/>
                  </a:cubicBezTo>
                  <a:close/>
                  <a:moveTo>
                    <a:pt x="220241" y="108799"/>
                  </a:moveTo>
                  <a:cubicBezTo>
                    <a:pt x="224051" y="85939"/>
                    <a:pt x="208811" y="64031"/>
                    <a:pt x="185951" y="60221"/>
                  </a:cubicBezTo>
                  <a:lnTo>
                    <a:pt x="95463" y="44028"/>
                  </a:lnTo>
                  <a:cubicBezTo>
                    <a:pt x="72603" y="40218"/>
                    <a:pt x="50696" y="55458"/>
                    <a:pt x="46886" y="78318"/>
                  </a:cubicBezTo>
                  <a:lnTo>
                    <a:pt x="44028" y="92606"/>
                  </a:lnTo>
                  <a:cubicBezTo>
                    <a:pt x="40218" y="115466"/>
                    <a:pt x="55458" y="137374"/>
                    <a:pt x="78318" y="141183"/>
                  </a:cubicBezTo>
                  <a:lnTo>
                    <a:pt x="168806" y="157376"/>
                  </a:lnTo>
                  <a:cubicBezTo>
                    <a:pt x="191666" y="161186"/>
                    <a:pt x="213573" y="145946"/>
                    <a:pt x="217383" y="123086"/>
                  </a:cubicBezTo>
                  <a:lnTo>
                    <a:pt x="220241" y="10879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5679543" y="4368904"/>
              <a:ext cx="264269" cy="201404"/>
            </a:xfrm>
            <a:custGeom>
              <a:avLst/>
              <a:gdLst/>
              <a:ahLst/>
              <a:cxnLst/>
              <a:rect l="l" t="t" r="r" b="b"/>
              <a:pathLst>
                <a:path w="264269" h="201404" extrusionOk="0">
                  <a:moveTo>
                    <a:pt x="1166" y="84986"/>
                  </a:moveTo>
                  <a:lnTo>
                    <a:pt x="4023" y="70699"/>
                  </a:lnTo>
                  <a:cubicBezTo>
                    <a:pt x="12596" y="24026"/>
                    <a:pt x="56411" y="-6454"/>
                    <a:pt x="103083" y="1166"/>
                  </a:cubicBezTo>
                  <a:lnTo>
                    <a:pt x="193571" y="17358"/>
                  </a:lnTo>
                  <a:cubicBezTo>
                    <a:pt x="240243" y="25931"/>
                    <a:pt x="270723" y="69746"/>
                    <a:pt x="263103" y="116418"/>
                  </a:cubicBezTo>
                  <a:lnTo>
                    <a:pt x="260246" y="130706"/>
                  </a:lnTo>
                  <a:cubicBezTo>
                    <a:pt x="251673" y="177378"/>
                    <a:pt x="207858" y="207858"/>
                    <a:pt x="161186" y="200239"/>
                  </a:cubicBezTo>
                  <a:lnTo>
                    <a:pt x="70698" y="184046"/>
                  </a:lnTo>
                  <a:cubicBezTo>
                    <a:pt x="24026" y="175474"/>
                    <a:pt x="-6454" y="131658"/>
                    <a:pt x="1166" y="84986"/>
                  </a:cubicBezTo>
                  <a:close/>
                  <a:moveTo>
                    <a:pt x="220241" y="108799"/>
                  </a:moveTo>
                  <a:cubicBezTo>
                    <a:pt x="224051" y="85939"/>
                    <a:pt x="208811" y="64031"/>
                    <a:pt x="185951" y="60221"/>
                  </a:cubicBezTo>
                  <a:lnTo>
                    <a:pt x="95463" y="44028"/>
                  </a:lnTo>
                  <a:cubicBezTo>
                    <a:pt x="72603" y="40218"/>
                    <a:pt x="50696" y="55458"/>
                    <a:pt x="46886" y="78318"/>
                  </a:cubicBezTo>
                  <a:lnTo>
                    <a:pt x="44028" y="92606"/>
                  </a:lnTo>
                  <a:cubicBezTo>
                    <a:pt x="40218" y="115466"/>
                    <a:pt x="55458" y="137374"/>
                    <a:pt x="78318" y="141183"/>
                  </a:cubicBezTo>
                  <a:lnTo>
                    <a:pt x="168806" y="157376"/>
                  </a:lnTo>
                  <a:cubicBezTo>
                    <a:pt x="191666" y="161186"/>
                    <a:pt x="213573" y="145946"/>
                    <a:pt x="217383" y="123086"/>
                  </a:cubicBezTo>
                  <a:lnTo>
                    <a:pt x="220241" y="1087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5405932" y="4320326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6426"/>
                    <a:pt x="-7163" y="131658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cubicBezTo>
                    <a:pt x="47130" y="78318"/>
                    <a:pt x="47130" y="7831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cubicBezTo>
                    <a:pt x="78562" y="141183"/>
                    <a:pt x="78562" y="14118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5405932" y="4320326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8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8"/>
                    <a:pt x="161430" y="200238"/>
                  </a:cubicBezTo>
                  <a:lnTo>
                    <a:pt x="70942" y="184046"/>
                  </a:lnTo>
                  <a:cubicBezTo>
                    <a:pt x="24270" y="176426"/>
                    <a:pt x="-7163" y="131658"/>
                    <a:pt x="1410" y="84986"/>
                  </a:cubicBezTo>
                  <a:close/>
                  <a:moveTo>
                    <a:pt x="220485" y="108798"/>
                  </a:moveTo>
                  <a:cubicBezTo>
                    <a:pt x="224295" y="85938"/>
                    <a:pt x="209055" y="64031"/>
                    <a:pt x="186195" y="60221"/>
                  </a:cubicBezTo>
                  <a:lnTo>
                    <a:pt x="95707" y="44028"/>
                  </a:lnTo>
                  <a:cubicBezTo>
                    <a:pt x="72847" y="40218"/>
                    <a:pt x="50940" y="55458"/>
                    <a:pt x="47130" y="78318"/>
                  </a:cubicBezTo>
                  <a:cubicBezTo>
                    <a:pt x="47130" y="78318"/>
                    <a:pt x="47130" y="78318"/>
                    <a:pt x="47130" y="78318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3"/>
                  </a:cubicBezTo>
                  <a:cubicBezTo>
                    <a:pt x="78562" y="141183"/>
                    <a:pt x="78562" y="141183"/>
                    <a:pt x="78562" y="141183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lnTo>
                    <a:pt x="220485" y="1087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5567760" y="4407904"/>
              <a:ext cx="208489" cy="71993"/>
            </a:xfrm>
            <a:custGeom>
              <a:avLst/>
              <a:gdLst/>
              <a:ahLst/>
              <a:cxnLst/>
              <a:rect l="l" t="t" r="r" b="b"/>
              <a:pathLst>
                <a:path w="208489" h="71993" extrusionOk="0">
                  <a:moveTo>
                    <a:pt x="554" y="18363"/>
                  </a:moveTo>
                  <a:cubicBezTo>
                    <a:pt x="2459" y="6933"/>
                    <a:pt x="13889" y="-1639"/>
                    <a:pt x="25319" y="266"/>
                  </a:cubicBezTo>
                  <a:lnTo>
                    <a:pt x="190101" y="28841"/>
                  </a:lnTo>
                  <a:cubicBezTo>
                    <a:pt x="202484" y="30746"/>
                    <a:pt x="210104" y="42176"/>
                    <a:pt x="208199" y="53606"/>
                  </a:cubicBezTo>
                  <a:cubicBezTo>
                    <a:pt x="206294" y="65988"/>
                    <a:pt x="194864" y="73608"/>
                    <a:pt x="183434" y="71703"/>
                  </a:cubicBezTo>
                  <a:cubicBezTo>
                    <a:pt x="183434" y="71703"/>
                    <a:pt x="182481" y="71703"/>
                    <a:pt x="182481" y="71703"/>
                  </a:cubicBezTo>
                  <a:lnTo>
                    <a:pt x="17699" y="43128"/>
                  </a:lnTo>
                  <a:cubicBezTo>
                    <a:pt x="6269" y="42176"/>
                    <a:pt x="-2304" y="30746"/>
                    <a:pt x="554" y="18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5844938" y="4456481"/>
              <a:ext cx="206896" cy="71996"/>
            </a:xfrm>
            <a:custGeom>
              <a:avLst/>
              <a:gdLst/>
              <a:ahLst/>
              <a:cxnLst/>
              <a:rect l="l" t="t" r="r" b="b"/>
              <a:pathLst>
                <a:path w="206896" h="71996" extrusionOk="0">
                  <a:moveTo>
                    <a:pt x="554" y="18363"/>
                  </a:moveTo>
                  <a:cubicBezTo>
                    <a:pt x="2459" y="6933"/>
                    <a:pt x="13889" y="-1639"/>
                    <a:pt x="25319" y="266"/>
                  </a:cubicBezTo>
                  <a:lnTo>
                    <a:pt x="190101" y="28841"/>
                  </a:lnTo>
                  <a:cubicBezTo>
                    <a:pt x="201531" y="31698"/>
                    <a:pt x="209151" y="43128"/>
                    <a:pt x="206294" y="55511"/>
                  </a:cubicBezTo>
                  <a:cubicBezTo>
                    <a:pt x="203436" y="65988"/>
                    <a:pt x="193911" y="73608"/>
                    <a:pt x="182481" y="71703"/>
                  </a:cubicBezTo>
                  <a:lnTo>
                    <a:pt x="17699" y="43128"/>
                  </a:lnTo>
                  <a:cubicBezTo>
                    <a:pt x="6269" y="42176"/>
                    <a:pt x="-2304" y="30746"/>
                    <a:pt x="554" y="18363"/>
                  </a:cubicBezTo>
                  <a:cubicBezTo>
                    <a:pt x="554" y="19316"/>
                    <a:pt x="554" y="18363"/>
                    <a:pt x="554" y="18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5123039" y="4270796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9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9"/>
                    <a:pt x="161430" y="200238"/>
                  </a:cubicBezTo>
                  <a:lnTo>
                    <a:pt x="70942" y="184046"/>
                  </a:lnTo>
                  <a:cubicBezTo>
                    <a:pt x="24270" y="176426"/>
                    <a:pt x="-7163" y="131659"/>
                    <a:pt x="1410" y="84986"/>
                  </a:cubicBezTo>
                  <a:close/>
                  <a:moveTo>
                    <a:pt x="220485" y="109751"/>
                  </a:moveTo>
                  <a:cubicBezTo>
                    <a:pt x="224295" y="86891"/>
                    <a:pt x="209055" y="64984"/>
                    <a:pt x="186195" y="61173"/>
                  </a:cubicBezTo>
                  <a:cubicBezTo>
                    <a:pt x="186195" y="61173"/>
                    <a:pt x="186195" y="61173"/>
                    <a:pt x="186195" y="61173"/>
                  </a:cubicBezTo>
                  <a:lnTo>
                    <a:pt x="95707" y="44981"/>
                  </a:lnTo>
                  <a:cubicBezTo>
                    <a:pt x="72847" y="41171"/>
                    <a:pt x="50940" y="56411"/>
                    <a:pt x="47130" y="79271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4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cubicBezTo>
                    <a:pt x="217627" y="123086"/>
                    <a:pt x="217627" y="123086"/>
                    <a:pt x="217627" y="123086"/>
                  </a:cubicBezTo>
                  <a:lnTo>
                    <a:pt x="220485" y="10975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5123039" y="4270796"/>
              <a:ext cx="264513" cy="201404"/>
            </a:xfrm>
            <a:custGeom>
              <a:avLst/>
              <a:gdLst/>
              <a:ahLst/>
              <a:cxnLst/>
              <a:rect l="l" t="t" r="r" b="b"/>
              <a:pathLst>
                <a:path w="264513" h="201404" extrusionOk="0">
                  <a:moveTo>
                    <a:pt x="1410" y="84986"/>
                  </a:moveTo>
                  <a:lnTo>
                    <a:pt x="4267" y="70698"/>
                  </a:lnTo>
                  <a:cubicBezTo>
                    <a:pt x="12840" y="24026"/>
                    <a:pt x="56655" y="-6454"/>
                    <a:pt x="103327" y="1166"/>
                  </a:cubicBezTo>
                  <a:lnTo>
                    <a:pt x="193815" y="17359"/>
                  </a:lnTo>
                  <a:cubicBezTo>
                    <a:pt x="240487" y="25931"/>
                    <a:pt x="270967" y="69746"/>
                    <a:pt x="263347" y="116418"/>
                  </a:cubicBezTo>
                  <a:lnTo>
                    <a:pt x="260490" y="130706"/>
                  </a:lnTo>
                  <a:cubicBezTo>
                    <a:pt x="251917" y="177378"/>
                    <a:pt x="208102" y="207859"/>
                    <a:pt x="161430" y="200238"/>
                  </a:cubicBezTo>
                  <a:lnTo>
                    <a:pt x="70942" y="184046"/>
                  </a:lnTo>
                  <a:cubicBezTo>
                    <a:pt x="24270" y="176426"/>
                    <a:pt x="-7163" y="131659"/>
                    <a:pt x="1410" y="84986"/>
                  </a:cubicBezTo>
                  <a:close/>
                  <a:moveTo>
                    <a:pt x="220485" y="109751"/>
                  </a:moveTo>
                  <a:cubicBezTo>
                    <a:pt x="224295" y="86891"/>
                    <a:pt x="209055" y="64984"/>
                    <a:pt x="186195" y="61173"/>
                  </a:cubicBezTo>
                  <a:cubicBezTo>
                    <a:pt x="186195" y="61173"/>
                    <a:pt x="186195" y="61173"/>
                    <a:pt x="186195" y="61173"/>
                  </a:cubicBezTo>
                  <a:lnTo>
                    <a:pt x="95707" y="44981"/>
                  </a:lnTo>
                  <a:cubicBezTo>
                    <a:pt x="72847" y="41171"/>
                    <a:pt x="50940" y="56411"/>
                    <a:pt x="47130" y="79271"/>
                  </a:cubicBezTo>
                  <a:lnTo>
                    <a:pt x="44272" y="92606"/>
                  </a:lnTo>
                  <a:cubicBezTo>
                    <a:pt x="40462" y="115466"/>
                    <a:pt x="55702" y="137373"/>
                    <a:pt x="78562" y="141184"/>
                  </a:cubicBezTo>
                  <a:lnTo>
                    <a:pt x="169050" y="157376"/>
                  </a:lnTo>
                  <a:cubicBezTo>
                    <a:pt x="191910" y="161186"/>
                    <a:pt x="213817" y="145946"/>
                    <a:pt x="217627" y="123086"/>
                  </a:cubicBezTo>
                  <a:cubicBezTo>
                    <a:pt x="217627" y="123086"/>
                    <a:pt x="217627" y="123086"/>
                    <a:pt x="217627" y="123086"/>
                  </a:cubicBezTo>
                  <a:lnTo>
                    <a:pt x="220485" y="1097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5288013" y="4359326"/>
              <a:ext cx="208176" cy="71969"/>
            </a:xfrm>
            <a:custGeom>
              <a:avLst/>
              <a:gdLst/>
              <a:ahLst/>
              <a:cxnLst/>
              <a:rect l="l" t="t" r="r" b="b"/>
              <a:pathLst>
                <a:path w="208176" h="71969" extrusionOk="0">
                  <a:moveTo>
                    <a:pt x="266" y="18363"/>
                  </a:moveTo>
                  <a:cubicBezTo>
                    <a:pt x="2171" y="6933"/>
                    <a:pt x="13601" y="-1639"/>
                    <a:pt x="25983" y="266"/>
                  </a:cubicBezTo>
                  <a:cubicBezTo>
                    <a:pt x="25983" y="266"/>
                    <a:pt x="25983" y="266"/>
                    <a:pt x="25983" y="266"/>
                  </a:cubicBezTo>
                  <a:lnTo>
                    <a:pt x="189813" y="28841"/>
                  </a:lnTo>
                  <a:cubicBezTo>
                    <a:pt x="201243" y="30746"/>
                    <a:pt x="209816" y="42176"/>
                    <a:pt x="207911" y="53606"/>
                  </a:cubicBezTo>
                  <a:cubicBezTo>
                    <a:pt x="206006" y="65036"/>
                    <a:pt x="194576" y="73608"/>
                    <a:pt x="183146" y="71703"/>
                  </a:cubicBezTo>
                  <a:lnTo>
                    <a:pt x="183146" y="71703"/>
                  </a:lnTo>
                  <a:lnTo>
                    <a:pt x="18363" y="43128"/>
                  </a:lnTo>
                  <a:cubicBezTo>
                    <a:pt x="6933" y="41223"/>
                    <a:pt x="-1639" y="29793"/>
                    <a:pt x="266" y="18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1118;p42">
            <a:extLst>
              <a:ext uri="{FF2B5EF4-FFF2-40B4-BE49-F238E27FC236}">
                <a16:creationId xmlns:a16="http://schemas.microsoft.com/office/drawing/2014/main" id="{59F1DE7F-4E89-1423-4F57-6E51295A71DE}"/>
              </a:ext>
            </a:extLst>
          </p:cNvPr>
          <p:cNvSpPr txBox="1">
            <a:spLocks/>
          </p:cNvSpPr>
          <p:nvPr/>
        </p:nvSpPr>
        <p:spPr>
          <a:xfrm>
            <a:off x="3485335" y="543434"/>
            <a:ext cx="1076461" cy="84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  <a:latin typeface="+mj-lt"/>
              </a:rPr>
              <a:t>04</a:t>
            </a:r>
            <a:endParaRPr lang="e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5297C-3C9F-416A-1687-7EADDA7E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35" y="1502386"/>
            <a:ext cx="1364342" cy="136434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84AE3-D08D-8906-C958-C87A80CFF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95" y="3281363"/>
            <a:ext cx="1357482" cy="132352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C1574-5B0D-CD8A-0665-A0BE6DD58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85" y="1500049"/>
            <a:ext cx="1364342" cy="136434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1B2950-7640-0EAB-9336-DEE9B85116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38" y="3281363"/>
            <a:ext cx="1364341" cy="132352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F013F5-75A7-43F5-BABD-35B58060C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35" y="1500049"/>
            <a:ext cx="1364342" cy="136434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63EB3B-D8B9-6A94-D0FF-E93CBE76E8DE}"/>
              </a:ext>
            </a:extLst>
          </p:cNvPr>
          <p:cNvSpPr txBox="1"/>
          <p:nvPr/>
        </p:nvSpPr>
        <p:spPr>
          <a:xfrm>
            <a:off x="3590544" y="2897018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Arduino Uno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A3A7F-1201-62CD-56E3-D8BA46B6CDC4}"/>
              </a:ext>
            </a:extLst>
          </p:cNvPr>
          <p:cNvSpPr txBox="1"/>
          <p:nvPr/>
        </p:nvSpPr>
        <p:spPr>
          <a:xfrm>
            <a:off x="5361533" y="2897018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Keypad (16x4)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94971-8C71-2A78-694D-05C133B7A766}"/>
              </a:ext>
            </a:extLst>
          </p:cNvPr>
          <p:cNvSpPr txBox="1"/>
          <p:nvPr/>
        </p:nvSpPr>
        <p:spPr>
          <a:xfrm>
            <a:off x="7259438" y="289588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Jumper Wires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709BA-6559-DC7E-BB71-10D64C82D9B8}"/>
              </a:ext>
            </a:extLst>
          </p:cNvPr>
          <p:cNvSpPr txBox="1"/>
          <p:nvPr/>
        </p:nvSpPr>
        <p:spPr>
          <a:xfrm>
            <a:off x="3315846" y="4688253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LCD Display (16x2)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3D764-6CB7-7AA6-C877-EBD04E1F3F63}"/>
              </a:ext>
            </a:extLst>
          </p:cNvPr>
          <p:cNvSpPr txBox="1"/>
          <p:nvPr/>
        </p:nvSpPr>
        <p:spPr>
          <a:xfrm>
            <a:off x="5476147" y="468825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Breadboard</a:t>
            </a:r>
          </a:p>
        </p:txBody>
      </p:sp>
      <p:pic>
        <p:nvPicPr>
          <p:cNvPr id="1026" name="Picture 2" descr="TowerPro SG 90 Micro Servo Motor : Amazon.in: Industrial &amp; Scientific">
            <a:extLst>
              <a:ext uri="{FF2B5EF4-FFF2-40B4-BE49-F238E27FC236}">
                <a16:creationId xmlns:a16="http://schemas.microsoft.com/office/drawing/2014/main" id="{9713C503-EE2D-6F79-C70F-7EEA65E5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836" y="3285131"/>
            <a:ext cx="1364341" cy="1319754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5E356B-41C2-636C-FCA0-904798B02EE5}"/>
              </a:ext>
            </a:extLst>
          </p:cNvPr>
          <p:cNvSpPr txBox="1"/>
          <p:nvPr/>
        </p:nvSpPr>
        <p:spPr>
          <a:xfrm>
            <a:off x="6851473" y="4688253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DC Motor – Micro Servo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7"/>
          <p:cNvSpPr txBox="1">
            <a:spLocks noGrp="1"/>
          </p:cNvSpPr>
          <p:nvPr>
            <p:ph type="title"/>
          </p:nvPr>
        </p:nvSpPr>
        <p:spPr>
          <a:xfrm>
            <a:off x="1490241" y="445025"/>
            <a:ext cx="3761947" cy="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Block Diagram</a:t>
            </a:r>
            <a:endParaRPr sz="40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969A0-36ED-00B3-EB50-AEE3E7D8820A}"/>
              </a:ext>
            </a:extLst>
          </p:cNvPr>
          <p:cNvSpPr txBox="1"/>
          <p:nvPr/>
        </p:nvSpPr>
        <p:spPr>
          <a:xfrm>
            <a:off x="3558011" y="4090477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/>
              <a:t>Block Diagram</a:t>
            </a:r>
          </a:p>
        </p:txBody>
      </p:sp>
      <p:sp>
        <p:nvSpPr>
          <p:cNvPr id="16" name="Google Shape;1118;p42">
            <a:extLst>
              <a:ext uri="{FF2B5EF4-FFF2-40B4-BE49-F238E27FC236}">
                <a16:creationId xmlns:a16="http://schemas.microsoft.com/office/drawing/2014/main" id="{65AE33AF-DDBB-B5A5-611A-8C8F342C8822}"/>
              </a:ext>
            </a:extLst>
          </p:cNvPr>
          <p:cNvSpPr txBox="1">
            <a:spLocks/>
          </p:cNvSpPr>
          <p:nvPr/>
        </p:nvSpPr>
        <p:spPr>
          <a:xfrm>
            <a:off x="413780" y="396425"/>
            <a:ext cx="1076461" cy="84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  <a:latin typeface="+mj-lt"/>
              </a:rPr>
              <a:t>05</a:t>
            </a:r>
            <a:endParaRPr lang="e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CC807-69B3-DE33-F612-48B52CA73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7" t="23857" r="16325" b="27762"/>
          <a:stretch/>
        </p:blipFill>
        <p:spPr>
          <a:xfrm>
            <a:off x="2281334" y="1395830"/>
            <a:ext cx="4581330" cy="248844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7"/>
          <p:cNvSpPr txBox="1">
            <a:spLocks noGrp="1"/>
          </p:cNvSpPr>
          <p:nvPr>
            <p:ph type="title"/>
          </p:nvPr>
        </p:nvSpPr>
        <p:spPr>
          <a:xfrm>
            <a:off x="1583206" y="445025"/>
            <a:ext cx="6785323" cy="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+mj-lt"/>
              </a:rPr>
              <a:t>I</a:t>
            </a:r>
            <a:r>
              <a:rPr lang="en" sz="4000" dirty="0">
                <a:latin typeface="+mj-lt"/>
              </a:rPr>
              <a:t>mage of Schematic Circuit</a:t>
            </a:r>
            <a:endParaRPr sz="4000" b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7B79D-E95D-227B-053A-FB6929549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4" r="14207"/>
          <a:stretch/>
        </p:blipFill>
        <p:spPr>
          <a:xfrm>
            <a:off x="1801640" y="1325100"/>
            <a:ext cx="5540720" cy="284740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05376-060D-746E-99F9-3BB66E0FEF21}"/>
              </a:ext>
            </a:extLst>
          </p:cNvPr>
          <p:cNvSpPr txBox="1"/>
          <p:nvPr/>
        </p:nvSpPr>
        <p:spPr>
          <a:xfrm>
            <a:off x="1830704" y="4208440"/>
            <a:ext cx="5482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b="1" dirty="0"/>
              <a:t>Schematic Circuit Diagram using Tinkercad</a:t>
            </a:r>
          </a:p>
        </p:txBody>
      </p:sp>
      <p:sp>
        <p:nvSpPr>
          <p:cNvPr id="4" name="Google Shape;1118;p42">
            <a:extLst>
              <a:ext uri="{FF2B5EF4-FFF2-40B4-BE49-F238E27FC236}">
                <a16:creationId xmlns:a16="http://schemas.microsoft.com/office/drawing/2014/main" id="{7124B9A7-458C-39E4-5226-702CE383764B}"/>
              </a:ext>
            </a:extLst>
          </p:cNvPr>
          <p:cNvSpPr txBox="1">
            <a:spLocks/>
          </p:cNvSpPr>
          <p:nvPr/>
        </p:nvSpPr>
        <p:spPr>
          <a:xfrm>
            <a:off x="506745" y="394325"/>
            <a:ext cx="1076461" cy="84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  <a:latin typeface="+mj-lt"/>
              </a:rPr>
              <a:t>06</a:t>
            </a:r>
            <a:endParaRPr lang="e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01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7"/>
          <p:cNvSpPr txBox="1">
            <a:spLocks noGrp="1"/>
          </p:cNvSpPr>
          <p:nvPr>
            <p:ph type="title"/>
          </p:nvPr>
        </p:nvSpPr>
        <p:spPr>
          <a:xfrm>
            <a:off x="1662715" y="445025"/>
            <a:ext cx="3859899" cy="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+mj-lt"/>
              </a:rPr>
              <a:t>Hardware Tool</a:t>
            </a:r>
            <a:endParaRPr sz="40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05376-060D-746E-99F9-3BB66E0FEF21}"/>
              </a:ext>
            </a:extLst>
          </p:cNvPr>
          <p:cNvSpPr txBox="1"/>
          <p:nvPr/>
        </p:nvSpPr>
        <p:spPr>
          <a:xfrm>
            <a:off x="1680822" y="4126959"/>
            <a:ext cx="578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b="1" dirty="0"/>
              <a:t>Hardware Tool of Smart Door Locking System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008B11-B211-74FF-C69F-55ABF26C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60" y="1392954"/>
            <a:ext cx="4623677" cy="2612156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118;p42">
            <a:extLst>
              <a:ext uri="{FF2B5EF4-FFF2-40B4-BE49-F238E27FC236}">
                <a16:creationId xmlns:a16="http://schemas.microsoft.com/office/drawing/2014/main" id="{E150F39A-0A85-B8E3-CE93-9AA212808B7F}"/>
              </a:ext>
            </a:extLst>
          </p:cNvPr>
          <p:cNvSpPr txBox="1">
            <a:spLocks/>
          </p:cNvSpPr>
          <p:nvPr/>
        </p:nvSpPr>
        <p:spPr>
          <a:xfrm>
            <a:off x="586254" y="396425"/>
            <a:ext cx="1076461" cy="84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  <a:latin typeface="+mj-lt"/>
              </a:rPr>
              <a:t>07</a:t>
            </a:r>
            <a:endParaRPr lang="e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89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55"/>
          <p:cNvSpPr txBox="1">
            <a:spLocks noGrp="1"/>
          </p:cNvSpPr>
          <p:nvPr>
            <p:ph type="subTitle" idx="1"/>
          </p:nvPr>
        </p:nvSpPr>
        <p:spPr>
          <a:xfrm>
            <a:off x="4120000" y="2457237"/>
            <a:ext cx="4614752" cy="15119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sz="2000" dirty="0">
                <a:latin typeface="+mn-lt"/>
              </a:rPr>
              <a:t>Enhancing security with Arduino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sz="2000" dirty="0">
                <a:latin typeface="+mn-lt"/>
              </a:rPr>
              <a:t>Crime mitigation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sz="2000" dirty="0">
                <a:latin typeface="+mn-lt"/>
              </a:rPr>
              <a:t>Keyless convenience</a:t>
            </a:r>
          </a:p>
        </p:txBody>
      </p:sp>
      <p:sp>
        <p:nvSpPr>
          <p:cNvPr id="1656" name="Google Shape;1656;p55"/>
          <p:cNvSpPr/>
          <p:nvPr/>
        </p:nvSpPr>
        <p:spPr>
          <a:xfrm>
            <a:off x="944006" y="684066"/>
            <a:ext cx="1873534" cy="4069408"/>
          </a:xfrm>
          <a:custGeom>
            <a:avLst/>
            <a:gdLst/>
            <a:ahLst/>
            <a:cxnLst/>
            <a:rect l="l" t="t" r="r" b="b"/>
            <a:pathLst>
              <a:path w="1622107" h="3523297" extrusionOk="0">
                <a:moveTo>
                  <a:pt x="0" y="0"/>
                </a:moveTo>
                <a:lnTo>
                  <a:pt x="0" y="3523298"/>
                </a:lnTo>
                <a:lnTo>
                  <a:pt x="90488" y="3523298"/>
                </a:lnTo>
                <a:lnTo>
                  <a:pt x="90488" y="90487"/>
                </a:lnTo>
                <a:lnTo>
                  <a:pt x="1531620" y="90487"/>
                </a:lnTo>
                <a:lnTo>
                  <a:pt x="1531620" y="3523298"/>
                </a:lnTo>
                <a:lnTo>
                  <a:pt x="1622108" y="3523298"/>
                </a:lnTo>
                <a:lnTo>
                  <a:pt x="162210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7" name="Google Shape;1657;p55"/>
          <p:cNvGrpSpPr/>
          <p:nvPr/>
        </p:nvGrpSpPr>
        <p:grpSpPr>
          <a:xfrm>
            <a:off x="332225" y="521218"/>
            <a:ext cx="714112" cy="4462930"/>
            <a:chOff x="5019675" y="1495425"/>
            <a:chExt cx="618172" cy="3863340"/>
          </a:xfrm>
        </p:grpSpPr>
        <p:sp>
          <p:nvSpPr>
            <p:cNvPr id="1658" name="Google Shape;1658;p55"/>
            <p:cNvSpPr/>
            <p:nvPr/>
          </p:nvSpPr>
          <p:spPr>
            <a:xfrm>
              <a:off x="5086350" y="1495425"/>
              <a:ext cx="551497" cy="3863340"/>
            </a:xfrm>
            <a:custGeom>
              <a:avLst/>
              <a:gdLst/>
              <a:ahLst/>
              <a:cxnLst/>
              <a:rect l="l" t="t" r="r" b="b"/>
              <a:pathLst>
                <a:path w="551497" h="3863340" extrusionOk="0">
                  <a:moveTo>
                    <a:pt x="0" y="0"/>
                  </a:moveTo>
                  <a:lnTo>
                    <a:pt x="551498" y="237173"/>
                  </a:lnTo>
                  <a:lnTo>
                    <a:pt x="551498" y="3659505"/>
                  </a:lnTo>
                  <a:lnTo>
                    <a:pt x="0" y="38633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5019675" y="1495425"/>
              <a:ext cx="66675" cy="3863340"/>
            </a:xfrm>
            <a:custGeom>
              <a:avLst/>
              <a:gdLst/>
              <a:ahLst/>
              <a:cxnLst/>
              <a:rect l="l" t="t" r="r" b="b"/>
              <a:pathLst>
                <a:path w="66675" h="3863340" extrusionOk="0">
                  <a:moveTo>
                    <a:pt x="0" y="0"/>
                  </a:moveTo>
                  <a:lnTo>
                    <a:pt x="66675" y="0"/>
                  </a:lnTo>
                  <a:lnTo>
                    <a:pt x="66675" y="3863340"/>
                  </a:lnTo>
                  <a:lnTo>
                    <a:pt x="0" y="38633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60" name="Google Shape;1660;p55"/>
            <p:cNvGrpSpPr/>
            <p:nvPr/>
          </p:nvGrpSpPr>
          <p:grpSpPr>
            <a:xfrm>
              <a:off x="5185409" y="1712594"/>
              <a:ext cx="387667" cy="3434715"/>
              <a:chOff x="5185409" y="1712594"/>
              <a:chExt cx="387667" cy="3434715"/>
            </a:xfrm>
          </p:grpSpPr>
          <p:sp>
            <p:nvSpPr>
              <p:cNvPr id="1661" name="Google Shape;1661;p55"/>
              <p:cNvSpPr/>
              <p:nvPr/>
            </p:nvSpPr>
            <p:spPr>
              <a:xfrm>
                <a:off x="5186362" y="1712594"/>
                <a:ext cx="386714" cy="1451609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1451609" extrusionOk="0">
                    <a:moveTo>
                      <a:pt x="0" y="1427798"/>
                    </a:moveTo>
                    <a:lnTo>
                      <a:pt x="386715" y="1451610"/>
                    </a:lnTo>
                    <a:lnTo>
                      <a:pt x="386715" y="151448"/>
                    </a:lnTo>
                    <a:lnTo>
                      <a:pt x="0" y="0"/>
                    </a:lnTo>
                    <a:lnTo>
                      <a:pt x="0" y="1427798"/>
                    </a:lnTo>
                    <a:close/>
                    <a:moveTo>
                      <a:pt x="355283" y="1427798"/>
                    </a:moveTo>
                    <a:lnTo>
                      <a:pt x="30480" y="1408748"/>
                    </a:lnTo>
                    <a:lnTo>
                      <a:pt x="30480" y="35243"/>
                    </a:lnTo>
                    <a:lnTo>
                      <a:pt x="355283" y="160973"/>
                    </a:lnTo>
                    <a:lnTo>
                      <a:pt x="355283" y="14277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55"/>
              <p:cNvSpPr/>
              <p:nvPr/>
            </p:nvSpPr>
            <p:spPr>
              <a:xfrm>
                <a:off x="5185409" y="3718559"/>
                <a:ext cx="386715" cy="1428750"/>
              </a:xfrm>
              <a:custGeom>
                <a:avLst/>
                <a:gdLst/>
                <a:ahLst/>
                <a:cxnLst/>
                <a:rect l="l" t="t" r="r" b="b"/>
                <a:pathLst>
                  <a:path w="386715" h="1428750" extrusionOk="0">
                    <a:moveTo>
                      <a:pt x="953" y="1428750"/>
                    </a:moveTo>
                    <a:lnTo>
                      <a:pt x="386715" y="1300163"/>
                    </a:lnTo>
                    <a:lnTo>
                      <a:pt x="386715" y="0"/>
                    </a:lnTo>
                    <a:lnTo>
                      <a:pt x="0" y="4763"/>
                    </a:lnTo>
                    <a:lnTo>
                      <a:pt x="0" y="1428750"/>
                    </a:lnTo>
                    <a:close/>
                    <a:moveTo>
                      <a:pt x="356235" y="1289685"/>
                    </a:moveTo>
                    <a:lnTo>
                      <a:pt x="31433" y="1396365"/>
                    </a:lnTo>
                    <a:lnTo>
                      <a:pt x="31433" y="26670"/>
                    </a:lnTo>
                    <a:lnTo>
                      <a:pt x="356235" y="21908"/>
                    </a:lnTo>
                    <a:lnTo>
                      <a:pt x="356235" y="12896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3" name="Google Shape;1663;p55"/>
            <p:cNvSpPr/>
            <p:nvPr/>
          </p:nvSpPr>
          <p:spPr>
            <a:xfrm>
              <a:off x="5371147" y="2300287"/>
              <a:ext cx="64769" cy="114300"/>
            </a:xfrm>
            <a:custGeom>
              <a:avLst/>
              <a:gdLst/>
              <a:ahLst/>
              <a:cxnLst/>
              <a:rect l="l" t="t" r="r" b="b"/>
              <a:pathLst>
                <a:path w="64769" h="114300" extrusionOk="0">
                  <a:moveTo>
                    <a:pt x="0" y="57150"/>
                  </a:moveTo>
                  <a:cubicBezTo>
                    <a:pt x="0" y="88583"/>
                    <a:pt x="14288" y="114300"/>
                    <a:pt x="32385" y="114300"/>
                  </a:cubicBezTo>
                  <a:cubicBezTo>
                    <a:pt x="50482" y="114300"/>
                    <a:pt x="64770" y="88583"/>
                    <a:pt x="64770" y="57150"/>
                  </a:cubicBezTo>
                  <a:cubicBezTo>
                    <a:pt x="64770" y="25717"/>
                    <a:pt x="50482" y="0"/>
                    <a:pt x="32385" y="0"/>
                  </a:cubicBezTo>
                  <a:cubicBezTo>
                    <a:pt x="15240" y="952"/>
                    <a:pt x="0" y="26670"/>
                    <a:pt x="0" y="571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64" name="Google Shape;1664;p55"/>
            <p:cNvGrpSpPr/>
            <p:nvPr/>
          </p:nvGrpSpPr>
          <p:grpSpPr>
            <a:xfrm>
              <a:off x="5141595" y="3287638"/>
              <a:ext cx="306704" cy="373839"/>
              <a:chOff x="5141595" y="3287638"/>
              <a:chExt cx="306704" cy="373839"/>
            </a:xfrm>
          </p:grpSpPr>
          <p:sp>
            <p:nvSpPr>
              <p:cNvPr id="1665" name="Google Shape;1665;p55"/>
              <p:cNvSpPr/>
              <p:nvPr/>
            </p:nvSpPr>
            <p:spPr>
              <a:xfrm>
                <a:off x="5141595" y="3287638"/>
                <a:ext cx="139064" cy="373839"/>
              </a:xfrm>
              <a:custGeom>
                <a:avLst/>
                <a:gdLst/>
                <a:ahLst/>
                <a:cxnLst/>
                <a:rect l="l" t="t" r="r" b="b"/>
                <a:pathLst>
                  <a:path w="139064" h="373839" extrusionOk="0">
                    <a:moveTo>
                      <a:pt x="74295" y="1344"/>
                    </a:moveTo>
                    <a:lnTo>
                      <a:pt x="95250" y="5154"/>
                    </a:lnTo>
                    <a:cubicBezTo>
                      <a:pt x="120968" y="9916"/>
                      <a:pt x="139065" y="25156"/>
                      <a:pt x="139065" y="43254"/>
                    </a:cubicBezTo>
                    <a:lnTo>
                      <a:pt x="139065" y="331861"/>
                    </a:lnTo>
                    <a:cubicBezTo>
                      <a:pt x="139065" y="349959"/>
                      <a:pt x="120015" y="366151"/>
                      <a:pt x="93345" y="369961"/>
                    </a:cubicBezTo>
                    <a:lnTo>
                      <a:pt x="72390" y="372819"/>
                    </a:lnTo>
                    <a:cubicBezTo>
                      <a:pt x="35243" y="378534"/>
                      <a:pt x="0" y="359484"/>
                      <a:pt x="0" y="334719"/>
                    </a:cubicBezTo>
                    <a:lnTo>
                      <a:pt x="0" y="38491"/>
                    </a:lnTo>
                    <a:cubicBezTo>
                      <a:pt x="952" y="13726"/>
                      <a:pt x="37148" y="-5324"/>
                      <a:pt x="74295" y="13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55"/>
              <p:cNvSpPr/>
              <p:nvPr/>
            </p:nvSpPr>
            <p:spPr>
              <a:xfrm>
                <a:off x="5183462" y="3350602"/>
                <a:ext cx="58144" cy="157748"/>
              </a:xfrm>
              <a:custGeom>
                <a:avLst/>
                <a:gdLst/>
                <a:ahLst/>
                <a:cxnLst/>
                <a:rect l="l" t="t" r="r" b="b"/>
                <a:pathLst>
                  <a:path w="58144" h="157748" extrusionOk="0">
                    <a:moveTo>
                      <a:pt x="30522" y="293"/>
                    </a:moveTo>
                    <a:lnTo>
                      <a:pt x="39095" y="2198"/>
                    </a:lnTo>
                    <a:cubicBezTo>
                      <a:pt x="50525" y="4103"/>
                      <a:pt x="58145" y="10770"/>
                      <a:pt x="58145" y="18390"/>
                    </a:cubicBezTo>
                    <a:lnTo>
                      <a:pt x="58145" y="140310"/>
                    </a:lnTo>
                    <a:cubicBezTo>
                      <a:pt x="58145" y="147930"/>
                      <a:pt x="50525" y="154598"/>
                      <a:pt x="39095" y="156503"/>
                    </a:cubicBezTo>
                    <a:lnTo>
                      <a:pt x="30522" y="157455"/>
                    </a:lnTo>
                    <a:cubicBezTo>
                      <a:pt x="15282" y="159360"/>
                      <a:pt x="42" y="151740"/>
                      <a:pt x="42" y="141263"/>
                    </a:cubicBezTo>
                    <a:lnTo>
                      <a:pt x="42" y="16485"/>
                    </a:lnTo>
                    <a:cubicBezTo>
                      <a:pt x="-910" y="6008"/>
                      <a:pt x="14330" y="-1612"/>
                      <a:pt x="30522" y="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55"/>
              <p:cNvSpPr/>
              <p:nvPr/>
            </p:nvSpPr>
            <p:spPr>
              <a:xfrm>
                <a:off x="5203507" y="3566931"/>
                <a:ext cx="23812" cy="65133"/>
              </a:xfrm>
              <a:custGeom>
                <a:avLst/>
                <a:gdLst/>
                <a:ahLst/>
                <a:cxnLst/>
                <a:rect l="l" t="t" r="r" b="b"/>
                <a:pathLst>
                  <a:path w="23812" h="65133" extrusionOk="0">
                    <a:moveTo>
                      <a:pt x="12383" y="181"/>
                    </a:moveTo>
                    <a:lnTo>
                      <a:pt x="16193" y="1133"/>
                    </a:lnTo>
                    <a:cubicBezTo>
                      <a:pt x="20955" y="2085"/>
                      <a:pt x="23813" y="4943"/>
                      <a:pt x="23813" y="7801"/>
                    </a:cubicBezTo>
                    <a:lnTo>
                      <a:pt x="23813" y="57331"/>
                    </a:lnTo>
                    <a:cubicBezTo>
                      <a:pt x="23813" y="60188"/>
                      <a:pt x="20955" y="63046"/>
                      <a:pt x="16193" y="63998"/>
                    </a:cubicBezTo>
                    <a:lnTo>
                      <a:pt x="12383" y="64951"/>
                    </a:lnTo>
                    <a:cubicBezTo>
                      <a:pt x="5715" y="65903"/>
                      <a:pt x="0" y="63046"/>
                      <a:pt x="0" y="58283"/>
                    </a:cubicBezTo>
                    <a:lnTo>
                      <a:pt x="0" y="7801"/>
                    </a:lnTo>
                    <a:cubicBezTo>
                      <a:pt x="0" y="2085"/>
                      <a:pt x="5715" y="-772"/>
                      <a:pt x="12383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55"/>
              <p:cNvSpPr/>
              <p:nvPr/>
            </p:nvSpPr>
            <p:spPr>
              <a:xfrm>
                <a:off x="5211127" y="3403282"/>
                <a:ext cx="237172" cy="53339"/>
              </a:xfrm>
              <a:custGeom>
                <a:avLst/>
                <a:gdLst/>
                <a:ahLst/>
                <a:cxnLst/>
                <a:rect l="l" t="t" r="r" b="b"/>
                <a:pathLst>
                  <a:path w="237172" h="53339" extrusionOk="0">
                    <a:moveTo>
                      <a:pt x="218123" y="2858"/>
                    </a:moveTo>
                    <a:lnTo>
                      <a:pt x="20003" y="0"/>
                    </a:lnTo>
                    <a:cubicBezTo>
                      <a:pt x="9525" y="0"/>
                      <a:pt x="0" y="8572"/>
                      <a:pt x="0" y="20002"/>
                    </a:cubicBezTo>
                    <a:lnTo>
                      <a:pt x="0" y="30480"/>
                    </a:lnTo>
                    <a:cubicBezTo>
                      <a:pt x="0" y="40958"/>
                      <a:pt x="8572" y="49530"/>
                      <a:pt x="19050" y="50483"/>
                    </a:cubicBezTo>
                    <a:lnTo>
                      <a:pt x="217170" y="53340"/>
                    </a:lnTo>
                    <a:cubicBezTo>
                      <a:pt x="227648" y="53340"/>
                      <a:pt x="237173" y="44767"/>
                      <a:pt x="237173" y="33338"/>
                    </a:cubicBezTo>
                    <a:lnTo>
                      <a:pt x="237173" y="22860"/>
                    </a:lnTo>
                    <a:cubicBezTo>
                      <a:pt x="237173" y="12383"/>
                      <a:pt x="228600" y="2858"/>
                      <a:pt x="218123" y="28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69" name="Google Shape;1669;p55"/>
          <p:cNvGrpSpPr/>
          <p:nvPr/>
        </p:nvGrpSpPr>
        <p:grpSpPr>
          <a:xfrm>
            <a:off x="1372416" y="1090000"/>
            <a:ext cx="1016707" cy="3768418"/>
            <a:chOff x="5504378" y="1242798"/>
            <a:chExt cx="1179201" cy="4371715"/>
          </a:xfrm>
        </p:grpSpPr>
        <p:sp>
          <p:nvSpPr>
            <p:cNvPr id="1670" name="Google Shape;1670;p55"/>
            <p:cNvSpPr/>
            <p:nvPr/>
          </p:nvSpPr>
          <p:spPr>
            <a:xfrm>
              <a:off x="5940755" y="1242798"/>
              <a:ext cx="406631" cy="708873"/>
            </a:xfrm>
            <a:custGeom>
              <a:avLst/>
              <a:gdLst/>
              <a:ahLst/>
              <a:cxnLst/>
              <a:rect l="l" t="t" r="r" b="b"/>
              <a:pathLst>
                <a:path w="406631" h="708873" extrusionOk="0">
                  <a:moveTo>
                    <a:pt x="263830" y="708874"/>
                  </a:moveTo>
                  <a:cubicBezTo>
                    <a:pt x="263830" y="708874"/>
                    <a:pt x="274308" y="678394"/>
                    <a:pt x="286690" y="656486"/>
                  </a:cubicBezTo>
                  <a:cubicBezTo>
                    <a:pt x="286690" y="655534"/>
                    <a:pt x="286690" y="654581"/>
                    <a:pt x="285737" y="653629"/>
                  </a:cubicBezTo>
                  <a:lnTo>
                    <a:pt x="304787" y="577429"/>
                  </a:lnTo>
                  <a:cubicBezTo>
                    <a:pt x="304787" y="577429"/>
                    <a:pt x="340030" y="543139"/>
                    <a:pt x="353365" y="511706"/>
                  </a:cubicBezTo>
                  <a:cubicBezTo>
                    <a:pt x="365747" y="480274"/>
                    <a:pt x="368605" y="440269"/>
                    <a:pt x="373368" y="421219"/>
                  </a:cubicBezTo>
                  <a:cubicBezTo>
                    <a:pt x="378130" y="402169"/>
                    <a:pt x="387655" y="358354"/>
                    <a:pt x="383845" y="320254"/>
                  </a:cubicBezTo>
                  <a:cubicBezTo>
                    <a:pt x="380035" y="282154"/>
                    <a:pt x="388608" y="267866"/>
                    <a:pt x="396228" y="245959"/>
                  </a:cubicBezTo>
                  <a:cubicBezTo>
                    <a:pt x="404800" y="223099"/>
                    <a:pt x="393370" y="152614"/>
                    <a:pt x="393370" y="152614"/>
                  </a:cubicBezTo>
                  <a:cubicBezTo>
                    <a:pt x="393370" y="152614"/>
                    <a:pt x="417183" y="152614"/>
                    <a:pt x="400990" y="114514"/>
                  </a:cubicBezTo>
                  <a:cubicBezTo>
                    <a:pt x="384797" y="76414"/>
                    <a:pt x="374320" y="74509"/>
                    <a:pt x="369558" y="59269"/>
                  </a:cubicBezTo>
                  <a:cubicBezTo>
                    <a:pt x="364795" y="44029"/>
                    <a:pt x="315265" y="8786"/>
                    <a:pt x="253353" y="2119"/>
                  </a:cubicBezTo>
                  <a:cubicBezTo>
                    <a:pt x="191440" y="-4549"/>
                    <a:pt x="88570" y="2119"/>
                    <a:pt x="49518" y="57364"/>
                  </a:cubicBezTo>
                  <a:cubicBezTo>
                    <a:pt x="10465" y="112609"/>
                    <a:pt x="-12395" y="159281"/>
                    <a:pt x="12370" y="197381"/>
                  </a:cubicBezTo>
                  <a:lnTo>
                    <a:pt x="21895" y="295489"/>
                  </a:lnTo>
                  <a:cubicBezTo>
                    <a:pt x="21895" y="295489"/>
                    <a:pt x="-7632" y="297394"/>
                    <a:pt x="1893" y="331684"/>
                  </a:cubicBezTo>
                  <a:cubicBezTo>
                    <a:pt x="11418" y="366926"/>
                    <a:pt x="19038" y="407884"/>
                    <a:pt x="45707" y="429791"/>
                  </a:cubicBezTo>
                  <a:cubicBezTo>
                    <a:pt x="45707" y="429791"/>
                    <a:pt x="55232" y="496466"/>
                    <a:pt x="53327" y="513611"/>
                  </a:cubicBezTo>
                  <a:cubicBezTo>
                    <a:pt x="53327" y="513611"/>
                    <a:pt x="52375" y="514564"/>
                    <a:pt x="50470" y="515516"/>
                  </a:cubicBezTo>
                  <a:cubicBezTo>
                    <a:pt x="96190" y="550759"/>
                    <a:pt x="234303" y="658391"/>
                    <a:pt x="263830" y="708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5"/>
            <p:cNvSpPr/>
            <p:nvPr/>
          </p:nvSpPr>
          <p:spPr>
            <a:xfrm>
              <a:off x="5504378" y="1797367"/>
              <a:ext cx="1179201" cy="3817146"/>
            </a:xfrm>
            <a:custGeom>
              <a:avLst/>
              <a:gdLst/>
              <a:ahLst/>
              <a:cxnLst/>
              <a:rect l="l" t="t" r="r" b="b"/>
              <a:pathLst>
                <a:path w="1179201" h="3817146" extrusionOk="0">
                  <a:moveTo>
                    <a:pt x="1171694" y="3659505"/>
                  </a:moveTo>
                  <a:cubicBezTo>
                    <a:pt x="1159312" y="3649980"/>
                    <a:pt x="1111687" y="3645218"/>
                    <a:pt x="1065014" y="3629025"/>
                  </a:cubicBezTo>
                  <a:cubicBezTo>
                    <a:pt x="1019294" y="3612833"/>
                    <a:pt x="950714" y="3605213"/>
                    <a:pt x="907852" y="3559493"/>
                  </a:cubicBezTo>
                  <a:cubicBezTo>
                    <a:pt x="864989" y="3513773"/>
                    <a:pt x="798314" y="3475673"/>
                    <a:pt x="798314" y="3475673"/>
                  </a:cubicBezTo>
                  <a:lnTo>
                    <a:pt x="779264" y="3428048"/>
                  </a:lnTo>
                  <a:cubicBezTo>
                    <a:pt x="779264" y="3428048"/>
                    <a:pt x="815459" y="3402330"/>
                    <a:pt x="820222" y="3364230"/>
                  </a:cubicBezTo>
                  <a:cubicBezTo>
                    <a:pt x="824984" y="3326130"/>
                    <a:pt x="860227" y="3119438"/>
                    <a:pt x="877372" y="3018473"/>
                  </a:cubicBezTo>
                  <a:cubicBezTo>
                    <a:pt x="894517" y="2916555"/>
                    <a:pt x="915472" y="2810828"/>
                    <a:pt x="955477" y="2706053"/>
                  </a:cubicBezTo>
                  <a:cubicBezTo>
                    <a:pt x="995482" y="2601278"/>
                    <a:pt x="1034534" y="2517458"/>
                    <a:pt x="1026914" y="2437448"/>
                  </a:cubicBezTo>
                  <a:cubicBezTo>
                    <a:pt x="1019294" y="2357438"/>
                    <a:pt x="1034534" y="2294573"/>
                    <a:pt x="1020247" y="2215515"/>
                  </a:cubicBezTo>
                  <a:cubicBezTo>
                    <a:pt x="1005959" y="2136458"/>
                    <a:pt x="1004054" y="2018348"/>
                    <a:pt x="998339" y="1965008"/>
                  </a:cubicBezTo>
                  <a:cubicBezTo>
                    <a:pt x="991672" y="1910715"/>
                    <a:pt x="963097" y="1760220"/>
                    <a:pt x="957382" y="1703070"/>
                  </a:cubicBezTo>
                  <a:lnTo>
                    <a:pt x="966907" y="1698308"/>
                  </a:lnTo>
                  <a:cubicBezTo>
                    <a:pt x="966907" y="1698308"/>
                    <a:pt x="974527" y="1628775"/>
                    <a:pt x="952619" y="1541145"/>
                  </a:cubicBezTo>
                  <a:cubicBezTo>
                    <a:pt x="930712" y="1453515"/>
                    <a:pt x="892612" y="1352550"/>
                    <a:pt x="885944" y="1274445"/>
                  </a:cubicBezTo>
                  <a:cubicBezTo>
                    <a:pt x="879277" y="1196340"/>
                    <a:pt x="855464" y="1147763"/>
                    <a:pt x="849749" y="1093470"/>
                  </a:cubicBezTo>
                  <a:cubicBezTo>
                    <a:pt x="843082" y="1039178"/>
                    <a:pt x="857369" y="986790"/>
                    <a:pt x="859274" y="938212"/>
                  </a:cubicBezTo>
                  <a:cubicBezTo>
                    <a:pt x="861179" y="888683"/>
                    <a:pt x="878324" y="819150"/>
                    <a:pt x="870704" y="712470"/>
                  </a:cubicBezTo>
                  <a:cubicBezTo>
                    <a:pt x="863084" y="605790"/>
                    <a:pt x="857369" y="579120"/>
                    <a:pt x="857369" y="579120"/>
                  </a:cubicBezTo>
                  <a:cubicBezTo>
                    <a:pt x="857369" y="579120"/>
                    <a:pt x="860227" y="493395"/>
                    <a:pt x="862132" y="448628"/>
                  </a:cubicBezTo>
                  <a:cubicBezTo>
                    <a:pt x="864037" y="403860"/>
                    <a:pt x="860227" y="337185"/>
                    <a:pt x="844987" y="307658"/>
                  </a:cubicBezTo>
                  <a:cubicBezTo>
                    <a:pt x="828794" y="277178"/>
                    <a:pt x="766882" y="233362"/>
                    <a:pt x="766882" y="233362"/>
                  </a:cubicBezTo>
                  <a:cubicBezTo>
                    <a:pt x="766882" y="233362"/>
                    <a:pt x="736402" y="173355"/>
                    <a:pt x="728782" y="157162"/>
                  </a:cubicBezTo>
                  <a:lnTo>
                    <a:pt x="735449" y="235268"/>
                  </a:lnTo>
                  <a:cubicBezTo>
                    <a:pt x="735449" y="235268"/>
                    <a:pt x="780217" y="387668"/>
                    <a:pt x="800219" y="506730"/>
                  </a:cubicBezTo>
                  <a:cubicBezTo>
                    <a:pt x="820222" y="625793"/>
                    <a:pt x="826889" y="749617"/>
                    <a:pt x="826889" y="749617"/>
                  </a:cubicBezTo>
                  <a:cubicBezTo>
                    <a:pt x="826889" y="749617"/>
                    <a:pt x="801172" y="609600"/>
                    <a:pt x="786884" y="546735"/>
                  </a:cubicBezTo>
                  <a:cubicBezTo>
                    <a:pt x="772597" y="482918"/>
                    <a:pt x="780217" y="478155"/>
                    <a:pt x="767834" y="439103"/>
                  </a:cubicBezTo>
                  <a:cubicBezTo>
                    <a:pt x="755452" y="400050"/>
                    <a:pt x="724019" y="306705"/>
                    <a:pt x="724972" y="254318"/>
                  </a:cubicBezTo>
                  <a:cubicBezTo>
                    <a:pt x="725924" y="201930"/>
                    <a:pt x="727829" y="163830"/>
                    <a:pt x="708779" y="168593"/>
                  </a:cubicBezTo>
                  <a:lnTo>
                    <a:pt x="675442" y="242887"/>
                  </a:lnTo>
                  <a:lnTo>
                    <a:pt x="683062" y="273368"/>
                  </a:lnTo>
                  <a:cubicBezTo>
                    <a:pt x="683062" y="273368"/>
                    <a:pt x="665917" y="349568"/>
                    <a:pt x="676394" y="381000"/>
                  </a:cubicBezTo>
                  <a:cubicBezTo>
                    <a:pt x="676394" y="381000"/>
                    <a:pt x="608767" y="128587"/>
                    <a:pt x="457319" y="0"/>
                  </a:cubicBezTo>
                  <a:cubicBezTo>
                    <a:pt x="449699" y="8572"/>
                    <a:pt x="439222" y="20955"/>
                    <a:pt x="428744" y="36195"/>
                  </a:cubicBezTo>
                  <a:cubicBezTo>
                    <a:pt x="409694" y="66675"/>
                    <a:pt x="407789" y="71437"/>
                    <a:pt x="407789" y="71437"/>
                  </a:cubicBezTo>
                  <a:cubicBezTo>
                    <a:pt x="407789" y="71437"/>
                    <a:pt x="296347" y="149543"/>
                    <a:pt x="241102" y="231458"/>
                  </a:cubicBezTo>
                  <a:cubicBezTo>
                    <a:pt x="185857" y="313372"/>
                    <a:pt x="145852" y="393383"/>
                    <a:pt x="109657" y="547687"/>
                  </a:cubicBezTo>
                  <a:cubicBezTo>
                    <a:pt x="73462" y="701992"/>
                    <a:pt x="54412" y="738187"/>
                    <a:pt x="30599" y="868680"/>
                  </a:cubicBezTo>
                  <a:cubicBezTo>
                    <a:pt x="6787" y="999173"/>
                    <a:pt x="-12263" y="1040130"/>
                    <a:pt x="9644" y="1103948"/>
                  </a:cubicBezTo>
                  <a:cubicBezTo>
                    <a:pt x="31552" y="1167765"/>
                    <a:pt x="136327" y="1410653"/>
                    <a:pt x="178237" y="1465898"/>
                  </a:cubicBezTo>
                  <a:cubicBezTo>
                    <a:pt x="178237" y="1465898"/>
                    <a:pt x="178237" y="1523048"/>
                    <a:pt x="171569" y="1573530"/>
                  </a:cubicBezTo>
                  <a:cubicBezTo>
                    <a:pt x="164902" y="1624013"/>
                    <a:pt x="162044" y="1668780"/>
                    <a:pt x="162044" y="1668780"/>
                  </a:cubicBezTo>
                  <a:cubicBezTo>
                    <a:pt x="162044" y="1668780"/>
                    <a:pt x="259199" y="1665923"/>
                    <a:pt x="285869" y="1666875"/>
                  </a:cubicBezTo>
                  <a:cubicBezTo>
                    <a:pt x="312539" y="1668780"/>
                    <a:pt x="283012" y="1669733"/>
                    <a:pt x="283012" y="1669733"/>
                  </a:cubicBezTo>
                  <a:cubicBezTo>
                    <a:pt x="283012" y="1669733"/>
                    <a:pt x="330637" y="1734503"/>
                    <a:pt x="338257" y="1769745"/>
                  </a:cubicBezTo>
                  <a:cubicBezTo>
                    <a:pt x="345877" y="1804988"/>
                    <a:pt x="343019" y="1831658"/>
                    <a:pt x="349687" y="1847850"/>
                  </a:cubicBezTo>
                  <a:cubicBezTo>
                    <a:pt x="356354" y="1864042"/>
                    <a:pt x="325874" y="2036445"/>
                    <a:pt x="333494" y="2152650"/>
                  </a:cubicBezTo>
                  <a:cubicBezTo>
                    <a:pt x="341114" y="2268855"/>
                    <a:pt x="352544" y="2273618"/>
                    <a:pt x="344924" y="2316480"/>
                  </a:cubicBezTo>
                  <a:cubicBezTo>
                    <a:pt x="337304" y="2359343"/>
                    <a:pt x="325874" y="2394585"/>
                    <a:pt x="330637" y="2418398"/>
                  </a:cubicBezTo>
                  <a:cubicBezTo>
                    <a:pt x="335399" y="2442210"/>
                    <a:pt x="311587" y="2485073"/>
                    <a:pt x="308729" y="2508885"/>
                  </a:cubicBezTo>
                  <a:cubicBezTo>
                    <a:pt x="305872" y="2532698"/>
                    <a:pt x="299204" y="2601278"/>
                    <a:pt x="292537" y="2627948"/>
                  </a:cubicBezTo>
                  <a:cubicBezTo>
                    <a:pt x="285869" y="2654618"/>
                    <a:pt x="266819" y="2683193"/>
                    <a:pt x="261104" y="2725103"/>
                  </a:cubicBezTo>
                  <a:cubicBezTo>
                    <a:pt x="254437" y="2766060"/>
                    <a:pt x="243959" y="2861310"/>
                    <a:pt x="246817" y="2893695"/>
                  </a:cubicBezTo>
                  <a:cubicBezTo>
                    <a:pt x="249674" y="2925128"/>
                    <a:pt x="280154" y="3148013"/>
                    <a:pt x="286822" y="3196590"/>
                  </a:cubicBezTo>
                  <a:cubicBezTo>
                    <a:pt x="293489" y="3246120"/>
                    <a:pt x="303014" y="3303270"/>
                    <a:pt x="299204" y="3328035"/>
                  </a:cubicBezTo>
                  <a:cubicBezTo>
                    <a:pt x="296347" y="3353753"/>
                    <a:pt x="308729" y="3383280"/>
                    <a:pt x="310634" y="3396615"/>
                  </a:cubicBezTo>
                  <a:cubicBezTo>
                    <a:pt x="312539" y="3408998"/>
                    <a:pt x="317302" y="3436620"/>
                    <a:pt x="323017" y="3465195"/>
                  </a:cubicBezTo>
                  <a:cubicBezTo>
                    <a:pt x="328732" y="3493770"/>
                    <a:pt x="334447" y="3472815"/>
                    <a:pt x="334447" y="3472815"/>
                  </a:cubicBezTo>
                  <a:lnTo>
                    <a:pt x="326827" y="3532823"/>
                  </a:lnTo>
                  <a:cubicBezTo>
                    <a:pt x="326827" y="3532823"/>
                    <a:pt x="305872" y="3568065"/>
                    <a:pt x="298252" y="3601403"/>
                  </a:cubicBezTo>
                  <a:cubicBezTo>
                    <a:pt x="290632" y="3634740"/>
                    <a:pt x="298252" y="3680460"/>
                    <a:pt x="298252" y="3680460"/>
                  </a:cubicBezTo>
                  <a:lnTo>
                    <a:pt x="298252" y="3735705"/>
                  </a:lnTo>
                  <a:lnTo>
                    <a:pt x="364927" y="3764280"/>
                  </a:lnTo>
                  <a:lnTo>
                    <a:pt x="405884" y="3756660"/>
                  </a:lnTo>
                  <a:cubicBezTo>
                    <a:pt x="405884" y="3756660"/>
                    <a:pt x="428744" y="3778568"/>
                    <a:pt x="465892" y="3791903"/>
                  </a:cubicBezTo>
                  <a:cubicBezTo>
                    <a:pt x="502087" y="3804285"/>
                    <a:pt x="623054" y="3822383"/>
                    <a:pt x="691634" y="3815715"/>
                  </a:cubicBezTo>
                  <a:cubicBezTo>
                    <a:pt x="760214" y="3809048"/>
                    <a:pt x="817364" y="3789045"/>
                    <a:pt x="817364" y="3789045"/>
                  </a:cubicBezTo>
                  <a:cubicBezTo>
                    <a:pt x="817364" y="3789045"/>
                    <a:pt x="812602" y="3772853"/>
                    <a:pt x="810697" y="3757613"/>
                  </a:cubicBezTo>
                  <a:cubicBezTo>
                    <a:pt x="808792" y="3742373"/>
                    <a:pt x="779264" y="3736658"/>
                    <a:pt x="750689" y="3717608"/>
                  </a:cubicBezTo>
                  <a:cubicBezTo>
                    <a:pt x="722114" y="3698558"/>
                    <a:pt x="691634" y="3674745"/>
                    <a:pt x="691634" y="3674745"/>
                  </a:cubicBezTo>
                  <a:cubicBezTo>
                    <a:pt x="691634" y="3674745"/>
                    <a:pt x="748784" y="3682365"/>
                    <a:pt x="770692" y="3695700"/>
                  </a:cubicBezTo>
                  <a:cubicBezTo>
                    <a:pt x="792599" y="3708083"/>
                    <a:pt x="839272" y="3731895"/>
                    <a:pt x="920234" y="3730943"/>
                  </a:cubicBezTo>
                  <a:cubicBezTo>
                    <a:pt x="1001197" y="3729038"/>
                    <a:pt x="1125022" y="3721418"/>
                    <a:pt x="1177409" y="3695700"/>
                  </a:cubicBezTo>
                  <a:cubicBezTo>
                    <a:pt x="1177409" y="3693795"/>
                    <a:pt x="1184077" y="3669030"/>
                    <a:pt x="1171694" y="3659505"/>
                  </a:cubicBezTo>
                  <a:close/>
                  <a:moveTo>
                    <a:pt x="707827" y="2431733"/>
                  </a:moveTo>
                  <a:cubicBezTo>
                    <a:pt x="700207" y="2446020"/>
                    <a:pt x="707827" y="2500313"/>
                    <a:pt x="705922" y="2522220"/>
                  </a:cubicBezTo>
                  <a:cubicBezTo>
                    <a:pt x="704017" y="2544128"/>
                    <a:pt x="686872" y="2531745"/>
                    <a:pt x="682109" y="2571750"/>
                  </a:cubicBezTo>
                  <a:cubicBezTo>
                    <a:pt x="677347" y="2611755"/>
                    <a:pt x="664964" y="2683193"/>
                    <a:pt x="655439" y="2719388"/>
                  </a:cubicBezTo>
                  <a:cubicBezTo>
                    <a:pt x="645914" y="2755583"/>
                    <a:pt x="622102" y="2897505"/>
                    <a:pt x="622102" y="2917508"/>
                  </a:cubicBezTo>
                  <a:cubicBezTo>
                    <a:pt x="622102" y="2938463"/>
                    <a:pt x="601147" y="3020378"/>
                    <a:pt x="589717" y="3060383"/>
                  </a:cubicBezTo>
                  <a:cubicBezTo>
                    <a:pt x="579239" y="3096578"/>
                    <a:pt x="545902" y="3256598"/>
                    <a:pt x="540187" y="3285173"/>
                  </a:cubicBezTo>
                  <a:cubicBezTo>
                    <a:pt x="540187" y="3289935"/>
                    <a:pt x="541139" y="3292793"/>
                    <a:pt x="541139" y="3292793"/>
                  </a:cubicBezTo>
                  <a:lnTo>
                    <a:pt x="539234" y="3289935"/>
                  </a:lnTo>
                  <a:cubicBezTo>
                    <a:pt x="539234" y="3289935"/>
                    <a:pt x="539234" y="3288030"/>
                    <a:pt x="540187" y="3286125"/>
                  </a:cubicBezTo>
                  <a:cubicBezTo>
                    <a:pt x="536377" y="3249930"/>
                    <a:pt x="520184" y="3088958"/>
                    <a:pt x="508754" y="3051810"/>
                  </a:cubicBezTo>
                  <a:cubicBezTo>
                    <a:pt x="496372" y="3010853"/>
                    <a:pt x="508754" y="2985135"/>
                    <a:pt x="513517" y="2935605"/>
                  </a:cubicBezTo>
                  <a:cubicBezTo>
                    <a:pt x="518279" y="2886075"/>
                    <a:pt x="521137" y="2780348"/>
                    <a:pt x="520184" y="2754630"/>
                  </a:cubicBezTo>
                  <a:cubicBezTo>
                    <a:pt x="518279" y="2728913"/>
                    <a:pt x="537329" y="2716530"/>
                    <a:pt x="563047" y="2681288"/>
                  </a:cubicBezTo>
                  <a:cubicBezTo>
                    <a:pt x="588764" y="2646045"/>
                    <a:pt x="613529" y="2506980"/>
                    <a:pt x="629722" y="2462213"/>
                  </a:cubicBezTo>
                  <a:cubicBezTo>
                    <a:pt x="645914" y="2417445"/>
                    <a:pt x="674489" y="2290763"/>
                    <a:pt x="674489" y="2290763"/>
                  </a:cubicBezTo>
                  <a:lnTo>
                    <a:pt x="720209" y="2402205"/>
                  </a:lnTo>
                  <a:cubicBezTo>
                    <a:pt x="720209" y="2402205"/>
                    <a:pt x="715447" y="2417445"/>
                    <a:pt x="707827" y="24317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5962650" y="1758314"/>
              <a:ext cx="369570" cy="787717"/>
            </a:xfrm>
            <a:custGeom>
              <a:avLst/>
              <a:gdLst/>
              <a:ahLst/>
              <a:cxnLst/>
              <a:rect l="l" t="t" r="r" b="b"/>
              <a:pathLst>
                <a:path w="369570" h="787717" extrusionOk="0">
                  <a:moveTo>
                    <a:pt x="219075" y="420053"/>
                  </a:moveTo>
                  <a:cubicBezTo>
                    <a:pt x="207645" y="388620"/>
                    <a:pt x="225742" y="312420"/>
                    <a:pt x="225742" y="312420"/>
                  </a:cubicBezTo>
                  <a:lnTo>
                    <a:pt x="218123" y="281940"/>
                  </a:lnTo>
                  <a:lnTo>
                    <a:pt x="251460" y="207645"/>
                  </a:lnTo>
                  <a:cubicBezTo>
                    <a:pt x="270510" y="202883"/>
                    <a:pt x="268605" y="240983"/>
                    <a:pt x="267653" y="293370"/>
                  </a:cubicBezTo>
                  <a:cubicBezTo>
                    <a:pt x="266700" y="345758"/>
                    <a:pt x="298133" y="438150"/>
                    <a:pt x="310515" y="477203"/>
                  </a:cubicBezTo>
                  <a:cubicBezTo>
                    <a:pt x="322898" y="516255"/>
                    <a:pt x="315278" y="521970"/>
                    <a:pt x="329565" y="584835"/>
                  </a:cubicBezTo>
                  <a:cubicBezTo>
                    <a:pt x="343853" y="648653"/>
                    <a:pt x="369570" y="787718"/>
                    <a:pt x="369570" y="787718"/>
                  </a:cubicBezTo>
                  <a:cubicBezTo>
                    <a:pt x="369570" y="787718"/>
                    <a:pt x="362903" y="663893"/>
                    <a:pt x="342900" y="544830"/>
                  </a:cubicBezTo>
                  <a:cubicBezTo>
                    <a:pt x="322898" y="425768"/>
                    <a:pt x="276225" y="274320"/>
                    <a:pt x="276225" y="274320"/>
                  </a:cubicBezTo>
                  <a:lnTo>
                    <a:pt x="269558" y="196215"/>
                  </a:lnTo>
                  <a:cubicBezTo>
                    <a:pt x="269558" y="196215"/>
                    <a:pt x="278130" y="192405"/>
                    <a:pt x="263842" y="140018"/>
                  </a:cubicBezTo>
                  <a:cubicBezTo>
                    <a:pt x="251460" y="161925"/>
                    <a:pt x="240983" y="192405"/>
                    <a:pt x="240983" y="192405"/>
                  </a:cubicBezTo>
                  <a:cubicBezTo>
                    <a:pt x="211455" y="141923"/>
                    <a:pt x="74295" y="35243"/>
                    <a:pt x="28575" y="0"/>
                  </a:cubicBezTo>
                  <a:cubicBezTo>
                    <a:pt x="12382" y="9525"/>
                    <a:pt x="9525" y="12383"/>
                    <a:pt x="0" y="38100"/>
                  </a:cubicBezTo>
                  <a:cubicBezTo>
                    <a:pt x="151448" y="167640"/>
                    <a:pt x="219075" y="420053"/>
                    <a:pt x="219075" y="4200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6043612" y="5082539"/>
              <a:ext cx="1905" cy="7619"/>
            </a:xfrm>
            <a:custGeom>
              <a:avLst/>
              <a:gdLst/>
              <a:ahLst/>
              <a:cxnLst/>
              <a:rect l="l" t="t" r="r" b="b"/>
              <a:pathLst>
                <a:path w="1905" h="7619" extrusionOk="0">
                  <a:moveTo>
                    <a:pt x="1905" y="7620"/>
                  </a:moveTo>
                  <a:cubicBezTo>
                    <a:pt x="1905" y="7620"/>
                    <a:pt x="1905" y="4763"/>
                    <a:pt x="952" y="0"/>
                  </a:cubicBezTo>
                  <a:cubicBezTo>
                    <a:pt x="0" y="2857"/>
                    <a:pt x="0" y="3810"/>
                    <a:pt x="0" y="3810"/>
                  </a:cubicBezTo>
                  <a:lnTo>
                    <a:pt x="1905" y="7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344;p47">
            <a:extLst>
              <a:ext uri="{FF2B5EF4-FFF2-40B4-BE49-F238E27FC236}">
                <a16:creationId xmlns:a16="http://schemas.microsoft.com/office/drawing/2014/main" id="{2408D8A4-F696-8495-B1E9-A8FD52FDE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4709" y="647018"/>
            <a:ext cx="3280371" cy="818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+mj-lt"/>
              </a:rPr>
              <a:t>Conclusion</a:t>
            </a:r>
            <a:endParaRPr sz="4000" b="1" dirty="0">
              <a:latin typeface="+mj-lt"/>
            </a:endParaRPr>
          </a:p>
        </p:txBody>
      </p:sp>
      <p:sp>
        <p:nvSpPr>
          <p:cNvPr id="3" name="Google Shape;1118;p42">
            <a:extLst>
              <a:ext uri="{FF2B5EF4-FFF2-40B4-BE49-F238E27FC236}">
                <a16:creationId xmlns:a16="http://schemas.microsoft.com/office/drawing/2014/main" id="{F1BA3708-BAE5-7D52-2175-134D8E5AB750}"/>
              </a:ext>
            </a:extLst>
          </p:cNvPr>
          <p:cNvSpPr txBox="1">
            <a:spLocks/>
          </p:cNvSpPr>
          <p:nvPr/>
        </p:nvSpPr>
        <p:spPr>
          <a:xfrm>
            <a:off x="4272987" y="635466"/>
            <a:ext cx="1076461" cy="84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  <a:latin typeface="+mj-lt"/>
              </a:rPr>
              <a:t>08</a:t>
            </a:r>
            <a:endParaRPr lang="en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ors Slideshow by Slidesgo">
  <a:themeElements>
    <a:clrScheme name="Simple Light">
      <a:dk1>
        <a:srgbClr val="3F3F3F"/>
      </a:dk1>
      <a:lt1>
        <a:srgbClr val="ECF8F5"/>
      </a:lt1>
      <a:dk2>
        <a:srgbClr val="194747"/>
      </a:dk2>
      <a:lt2>
        <a:srgbClr val="F1EDE2"/>
      </a:lt2>
      <a:accent1>
        <a:srgbClr val="E2DBDB"/>
      </a:accent1>
      <a:accent2>
        <a:srgbClr val="256662"/>
      </a:accent2>
      <a:accent3>
        <a:srgbClr val="FFFFFF"/>
      </a:accent3>
      <a:accent4>
        <a:srgbClr val="6D3210"/>
      </a:accent4>
      <a:accent5>
        <a:srgbClr val="7C3F17"/>
      </a:accent5>
      <a:accent6>
        <a:srgbClr val="C8F2F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111</Words>
  <Application>Microsoft Macintosh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Bebas Neue</vt:lpstr>
      <vt:lpstr>Calibri</vt:lpstr>
      <vt:lpstr>Inter Tight</vt:lpstr>
      <vt:lpstr>Merriweather</vt:lpstr>
      <vt:lpstr>Nunito Light</vt:lpstr>
      <vt:lpstr>Wingdings</vt:lpstr>
      <vt:lpstr>Doors Slideshow by Slidesgo</vt:lpstr>
      <vt:lpstr>Automated Door Locking System using Arduino</vt:lpstr>
      <vt:lpstr>01</vt:lpstr>
      <vt:lpstr>Automated Door Locking Service</vt:lpstr>
      <vt:lpstr>Objectives</vt:lpstr>
      <vt:lpstr>Components</vt:lpstr>
      <vt:lpstr>Block Diagram</vt:lpstr>
      <vt:lpstr>Image of Schematic Circuit</vt:lpstr>
      <vt:lpstr>Hardware Tool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Door Locking System using Arduino</dc:title>
  <cp:lastModifiedBy>Microsoft Office User</cp:lastModifiedBy>
  <cp:revision>7</cp:revision>
  <dcterms:modified xsi:type="dcterms:W3CDTF">2024-04-27T23:56:39Z</dcterms:modified>
</cp:coreProperties>
</file>