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02" r:id="rId1"/>
  </p:sldMasterIdLst>
  <p:notesMasterIdLst>
    <p:notesMasterId r:id="rId28"/>
  </p:notesMasterIdLst>
  <p:sldIdLst>
    <p:sldId id="256" r:id="rId2"/>
    <p:sldId id="290" r:id="rId3"/>
    <p:sldId id="401" r:id="rId4"/>
    <p:sldId id="402" r:id="rId5"/>
    <p:sldId id="400" r:id="rId6"/>
    <p:sldId id="383" r:id="rId7"/>
    <p:sldId id="261" r:id="rId8"/>
    <p:sldId id="370" r:id="rId9"/>
    <p:sldId id="349" r:id="rId10"/>
    <p:sldId id="384" r:id="rId11"/>
    <p:sldId id="387" r:id="rId12"/>
    <p:sldId id="388" r:id="rId13"/>
    <p:sldId id="390" r:id="rId14"/>
    <p:sldId id="392" r:id="rId15"/>
    <p:sldId id="389" r:id="rId16"/>
    <p:sldId id="391" r:id="rId17"/>
    <p:sldId id="393" r:id="rId18"/>
    <p:sldId id="394" r:id="rId19"/>
    <p:sldId id="395" r:id="rId20"/>
    <p:sldId id="396" r:id="rId21"/>
    <p:sldId id="398" r:id="rId22"/>
    <p:sldId id="397" r:id="rId23"/>
    <p:sldId id="399" r:id="rId24"/>
    <p:sldId id="369" r:id="rId25"/>
    <p:sldId id="403" r:id="rId26"/>
    <p:sldId id="31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3E3FF"/>
    <a:srgbClr val="9A4F16"/>
    <a:srgbClr val="62883B"/>
    <a:srgbClr val="890002"/>
    <a:srgbClr val="D10004"/>
    <a:srgbClr val="446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5FECF1-937D-479A-81E8-31317BBFE8A9}">
  <a:tblStyle styleId="{525FECF1-937D-479A-81E8-31317BBFE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/>
    <p:restoredTop sz="95707"/>
  </p:normalViewPr>
  <p:slideViewPr>
    <p:cSldViewPr snapToGrid="0">
      <p:cViewPr>
        <p:scale>
          <a:sx n="186" d="100"/>
          <a:sy n="186" d="100"/>
        </p:scale>
        <p:origin x="304" y="520"/>
      </p:cViewPr>
      <p:guideLst/>
    </p:cSldViewPr>
  </p:slideViewPr>
  <p:outlineViewPr>
    <p:cViewPr>
      <p:scale>
        <a:sx n="33" d="100"/>
        <a:sy n="33" d="100"/>
      </p:scale>
      <p:origin x="0" y="-24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0e9b220ed9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0e9b220ed9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0e9b220ed9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0e9b220ed9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3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0e9b220ed9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0e9b220ed9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8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0e9b220ed9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0e9b220ed9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8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bb46ecbbf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bb46ecbbf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5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1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9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87" name="Google Shape;487;p4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4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89" name="Google Shape;489;p4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2" name="Google Shape;492;p45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93" name="Google Shape;493;p45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4" name="Google Shape;494;p45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5" name="Google Shape;495;p45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6" name="Google Shape;496;p45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499" name="Google Shape;499;p45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5266075" y="1983475"/>
            <a:ext cx="28812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1" name="Google Shape;501;p45"/>
          <p:cNvSpPr txBox="1">
            <a:spLocks noGrp="1"/>
          </p:cNvSpPr>
          <p:nvPr>
            <p:ph type="subTitle" idx="1"/>
          </p:nvPr>
        </p:nvSpPr>
        <p:spPr>
          <a:xfrm>
            <a:off x="5273475" y="2846800"/>
            <a:ext cx="28812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12" name="Google Shape;512;p4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4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18" name="Google Shape;51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19" name="Google Shape;51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21" name="Google Shape;52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4" name="Google Shape;52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5" name="Google Shape;525;p4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E697F6-3A3F-06E2-12D1-AECF09F53791}"/>
              </a:ext>
            </a:extLst>
          </p:cNvPr>
          <p:cNvGrpSpPr/>
          <p:nvPr userDrawn="1"/>
        </p:nvGrpSpPr>
        <p:grpSpPr>
          <a:xfrm>
            <a:off x="214694" y="123860"/>
            <a:ext cx="8732467" cy="4848363"/>
            <a:chOff x="214694" y="123860"/>
            <a:chExt cx="8732467" cy="4848363"/>
          </a:xfrm>
        </p:grpSpPr>
        <p:grpSp>
          <p:nvGrpSpPr>
            <p:cNvPr id="527" name="Google Shape;527;p50"/>
            <p:cNvGrpSpPr/>
            <p:nvPr/>
          </p:nvGrpSpPr>
          <p:grpSpPr>
            <a:xfrm flipH="1">
              <a:off x="214694" y="123860"/>
              <a:ext cx="8552969" cy="4510486"/>
              <a:chOff x="45421" y="890559"/>
              <a:chExt cx="6688800" cy="3527400"/>
            </a:xfrm>
          </p:grpSpPr>
          <p:sp>
            <p:nvSpPr>
              <p:cNvPr id="528" name="Google Shape;528;p50"/>
              <p:cNvSpPr/>
              <p:nvPr/>
            </p:nvSpPr>
            <p:spPr>
              <a:xfrm>
                <a:off x="45421" y="890559"/>
                <a:ext cx="6688800" cy="3527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0"/>
              <p:cNvSpPr/>
              <p:nvPr/>
            </p:nvSpPr>
            <p:spPr>
              <a:xfrm>
                <a:off x="95031" y="1109631"/>
                <a:ext cx="6572400" cy="32469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50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50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50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50"/>
            <p:cNvSpPr/>
            <p:nvPr/>
          </p:nvSpPr>
          <p:spPr>
            <a:xfrm flipH="1">
              <a:off x="394192" y="461737"/>
              <a:ext cx="8552969" cy="4510486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50"/>
            <p:cNvSpPr/>
            <p:nvPr/>
          </p:nvSpPr>
          <p:spPr>
            <a:xfrm flipH="1">
              <a:off x="479596" y="741864"/>
              <a:ext cx="8404128" cy="4151811"/>
            </a:xfrm>
            <a:prstGeom prst="roundRect">
              <a:avLst>
                <a:gd name="adj" fmla="val 479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 flipH="1">
              <a:off x="479507" y="556971"/>
              <a:ext cx="100630" cy="100630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 flipH="1">
              <a:off x="642706" y="556971"/>
              <a:ext cx="100341" cy="100630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 flipH="1">
              <a:off x="809652" y="555532"/>
              <a:ext cx="121679" cy="103513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6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89" r:id="rId3"/>
    <p:sldLayoutId id="2147483691" r:id="rId4"/>
    <p:sldLayoutId id="2147483695" r:id="rId5"/>
    <p:sldLayoutId id="2147483697" r:id="rId6"/>
    <p:sldLayoutId id="2147483698" r:id="rId7"/>
    <p:sldLayoutId id="214748370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4A2664-2BC6-2C8F-2E41-5DDEB57BB843}"/>
              </a:ext>
            </a:extLst>
          </p:cNvPr>
          <p:cNvSpPr txBox="1">
            <a:spLocks/>
          </p:cNvSpPr>
          <p:nvPr/>
        </p:nvSpPr>
        <p:spPr>
          <a:xfrm>
            <a:off x="-80396" y="1274027"/>
            <a:ext cx="9305925" cy="135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BECM 4000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and Thesis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7B19E9-36D5-C07C-3D06-1CFAD98FCF42}"/>
              </a:ext>
            </a:extLst>
          </p:cNvPr>
          <p:cNvSpPr txBox="1">
            <a:spLocks/>
          </p:cNvSpPr>
          <p:nvPr/>
        </p:nvSpPr>
        <p:spPr>
          <a:xfrm>
            <a:off x="256478" y="2463711"/>
            <a:ext cx="8631044" cy="9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GB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FOR PREDECTING CONSTRUCTION DELAY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A15428-7A1C-3F9D-0680-1015967E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F3835AC-D5EE-9D41-A878-B91B055C0F4B}"/>
              </a:ext>
            </a:extLst>
          </p:cNvPr>
          <p:cNvSpPr txBox="1">
            <a:spLocks/>
          </p:cNvSpPr>
          <p:nvPr/>
        </p:nvSpPr>
        <p:spPr>
          <a:xfrm>
            <a:off x="5619299" y="3477956"/>
            <a:ext cx="3268225" cy="1414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Sayed Arafat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1823027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BECM, KUET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3A08D24-BB41-3D6A-9AD5-6D466834A9AA}"/>
              </a:ext>
            </a:extLst>
          </p:cNvPr>
          <p:cNvSpPr txBox="1">
            <a:spLocks/>
          </p:cNvSpPr>
          <p:nvPr/>
        </p:nvSpPr>
        <p:spPr>
          <a:xfrm>
            <a:off x="256478" y="3477955"/>
            <a:ext cx="3268225" cy="141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Jewel Rana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BECM, KUET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EF012-D743-B0B8-2DCD-7C27B1A9D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32" y="0"/>
            <a:ext cx="1257136" cy="1502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76366-1752-D405-13EE-ED10C42ACCAA}"/>
              </a:ext>
            </a:extLst>
          </p:cNvPr>
          <p:cNvSpPr txBox="1"/>
          <p:nvPr/>
        </p:nvSpPr>
        <p:spPr>
          <a:xfrm>
            <a:off x="5239472" y="4738676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>
                <a:latin typeface="+mn-lt"/>
              </a:rPr>
              <a:t>Figure: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Survey Questionnaire Form</a:t>
            </a:r>
            <a:endParaRPr lang="en-BD" sz="1200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C86755-B27A-D3AE-BA05-9B5FDA739AE6}"/>
              </a:ext>
            </a:extLst>
          </p:cNvPr>
          <p:cNvCxnSpPr/>
          <p:nvPr/>
        </p:nvCxnSpPr>
        <p:spPr>
          <a:xfrm>
            <a:off x="4471697" y="1221159"/>
            <a:ext cx="0" cy="3245203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126DF7-DB31-B32D-2AC0-02F9933A054F}"/>
              </a:ext>
            </a:extLst>
          </p:cNvPr>
          <p:cNvSpPr txBox="1"/>
          <p:nvPr/>
        </p:nvSpPr>
        <p:spPr>
          <a:xfrm>
            <a:off x="128456" y="1582978"/>
            <a:ext cx="410225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Prepare Questionnaire</a:t>
            </a:r>
          </a:p>
          <a:p>
            <a:pPr algn="just"/>
            <a:endParaRPr lang="en-US" sz="12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 Survey Questionnaire was prepared to record the responses with the help of a ‘5-point Likert scale’.</a:t>
            </a:r>
          </a:p>
          <a:p>
            <a:pPr algn="just"/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The questionnaire consists of five sections: project duration factors, work details, accidents, quality controls, late payment, unskilled labour, material supply, and project delay time span.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936B1-B172-6DD7-E86C-047004152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"/>
          <a:stretch/>
        </p:blipFill>
        <p:spPr>
          <a:xfrm>
            <a:off x="4786604" y="1025496"/>
            <a:ext cx="3533378" cy="36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0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40DA-6676-FA1D-DD99-AE8BD7C6B6EB}"/>
              </a:ext>
            </a:extLst>
          </p:cNvPr>
          <p:cNvSpPr txBox="1"/>
          <p:nvPr/>
        </p:nvSpPr>
        <p:spPr>
          <a:xfrm>
            <a:off x="252375" y="1094467"/>
            <a:ext cx="882578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Survey Response Analysis </a:t>
            </a:r>
          </a:p>
          <a:p>
            <a:pPr algn="just"/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120 responses were collected, which were then analyzed with the help of statistical analysis software, SPSS.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 reliability of the data was assessed by calculating the value of Cronbach’s Alpha.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 sample space of the survey was analyzed based on experience and location and plotted on bar graph using Origin software.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B18AC-6747-7F07-5A96-082C3B95C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0"/>
          <a:stretch/>
        </p:blipFill>
        <p:spPr>
          <a:xfrm>
            <a:off x="3206647" y="2739241"/>
            <a:ext cx="5684978" cy="1723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AB68B-340E-E4CE-F562-54F36A56F58E}"/>
              </a:ext>
            </a:extLst>
          </p:cNvPr>
          <p:cNvSpPr txBox="1"/>
          <p:nvPr/>
        </p:nvSpPr>
        <p:spPr>
          <a:xfrm>
            <a:off x="3437683" y="4579669"/>
            <a:ext cx="522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Reliability and its Coefficient of Cronbach’s Alpha</a:t>
            </a:r>
          </a:p>
        </p:txBody>
      </p:sp>
    </p:spTree>
    <p:extLst>
      <p:ext uri="{BB962C8B-B14F-4D97-AF65-F5344CB8AC3E}">
        <p14:creationId xmlns:p14="http://schemas.microsoft.com/office/powerpoint/2010/main" val="310909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0C07A-03CD-36A0-168B-79AF60E62D24}"/>
              </a:ext>
            </a:extLst>
          </p:cNvPr>
          <p:cNvGrpSpPr/>
          <p:nvPr/>
        </p:nvGrpSpPr>
        <p:grpSpPr>
          <a:xfrm>
            <a:off x="615348" y="2362810"/>
            <a:ext cx="7913304" cy="2054707"/>
            <a:chOff x="728482" y="2524962"/>
            <a:chExt cx="7913304" cy="20547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8B3522-03D5-47D8-8FE2-97241495A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482" y="2524962"/>
              <a:ext cx="3880094" cy="205470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26CC60-A6DE-39F8-E835-28B48EDE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1692" y="2524963"/>
              <a:ext cx="3880094" cy="205470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5F548C-532B-0347-43DC-E02F7B97FD49}"/>
              </a:ext>
            </a:extLst>
          </p:cNvPr>
          <p:cNvSpPr txBox="1"/>
          <p:nvPr/>
        </p:nvSpPr>
        <p:spPr>
          <a:xfrm>
            <a:off x="2860833" y="4579669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Figure:</a:t>
            </a:r>
            <a:r>
              <a:rPr lang="en-BD" dirty="0"/>
              <a:t> Distribution Graph of the Factors</a:t>
            </a:r>
            <a:endParaRPr lang="en-B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6762D-DFD2-B05D-D296-7B3A44D77F70}"/>
              </a:ext>
            </a:extLst>
          </p:cNvPr>
          <p:cNvSpPr txBox="1"/>
          <p:nvPr/>
        </p:nvSpPr>
        <p:spPr>
          <a:xfrm>
            <a:off x="460858" y="1386376"/>
            <a:ext cx="822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The survey revealed the most significant factors causing construction delays in 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5-point Likert scale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The effective reasons for these delays in 1-point Likert scale</a:t>
            </a:r>
            <a:endParaRPr lang="en-B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08C0-6BC6-5007-1A6F-1BE923329AE4}"/>
              </a:ext>
            </a:extLst>
          </p:cNvPr>
          <p:cNvSpPr txBox="1"/>
          <p:nvPr/>
        </p:nvSpPr>
        <p:spPr>
          <a:xfrm>
            <a:off x="4403750" y="236281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26778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1FD059-1AAB-C177-75C8-85B9CC9B637E}"/>
                  </a:ext>
                </a:extLst>
              </p:cNvPr>
              <p:cNvSpPr txBox="1"/>
              <p:nvPr/>
            </p:nvSpPr>
            <p:spPr>
              <a:xfrm>
                <a:off x="812492" y="1388188"/>
                <a:ext cx="3384196" cy="2367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1800" dirty="0"/>
                  <a:t>Confusion Matrix</a:t>
                </a:r>
              </a:p>
              <a:p>
                <a:endParaRPr lang="en-BD" dirty="0"/>
              </a:p>
              <a:p>
                <a:r>
                  <a:rPr lang="en-BD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BD" dirty="0"/>
              </a:p>
              <a:p>
                <a:endParaRPr lang="en-BD" sz="1000" dirty="0"/>
              </a:p>
              <a:p>
                <a:r>
                  <a:rPr lang="en-BD" dirty="0"/>
                  <a:t>Precion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BD" dirty="0"/>
              </a:p>
              <a:p>
                <a:endParaRPr lang="en-BD" sz="1000" dirty="0"/>
              </a:p>
              <a:p>
                <a:r>
                  <a:rPr lang="en-BD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BD" dirty="0"/>
              </a:p>
              <a:p>
                <a:endParaRPr lang="en-BD" sz="1000" dirty="0"/>
              </a:p>
              <a:p>
                <a:r>
                  <a:rPr lang="en-BD" dirty="0"/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2 . 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B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1FD059-1AAB-C177-75C8-85B9CC9B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92" y="1388188"/>
                <a:ext cx="3384196" cy="2367123"/>
              </a:xfrm>
              <a:prstGeom prst="rect">
                <a:avLst/>
              </a:prstGeom>
              <a:blipFill>
                <a:blip r:embed="rId2"/>
                <a:stretch>
                  <a:fillRect l="-1119" t="-107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B2A245-558E-8E56-00AD-179EA4ECF2DE}"/>
              </a:ext>
            </a:extLst>
          </p:cNvPr>
          <p:cNvSpPr txBox="1"/>
          <p:nvPr/>
        </p:nvSpPr>
        <p:spPr>
          <a:xfrm>
            <a:off x="5247009" y="1986973"/>
            <a:ext cx="30844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Here,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BD" dirty="0"/>
              <a:t>TP = Number of True Positives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BD" dirty="0"/>
              <a:t>FP = Number of False Positives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BD" dirty="0"/>
              <a:t>FN = Number of False Negatives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BD" dirty="0"/>
              <a:t>TN = Number of True Negatives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6A0D4-AA1E-AD5D-AA50-63F5C4048C5C}"/>
              </a:ext>
            </a:extLst>
          </p:cNvPr>
          <p:cNvCxnSpPr/>
          <p:nvPr/>
        </p:nvCxnSpPr>
        <p:spPr>
          <a:xfrm>
            <a:off x="4565176" y="1194179"/>
            <a:ext cx="0" cy="34460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0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sp>
        <p:nvSpPr>
          <p:cNvPr id="2" name="Flowchart: Terminator 4">
            <a:extLst>
              <a:ext uri="{FF2B5EF4-FFF2-40B4-BE49-F238E27FC236}">
                <a16:creationId xmlns:a16="http://schemas.microsoft.com/office/drawing/2014/main" id="{D2B26157-C27E-D28E-EF8C-06FC84874506}"/>
              </a:ext>
            </a:extLst>
          </p:cNvPr>
          <p:cNvSpPr/>
          <p:nvPr/>
        </p:nvSpPr>
        <p:spPr>
          <a:xfrm>
            <a:off x="5617958" y="1375805"/>
            <a:ext cx="1102770" cy="348940"/>
          </a:xfrm>
          <a:prstGeom prst="flowChartTerminator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3" name="Flowchart: Process 5">
            <a:extLst>
              <a:ext uri="{FF2B5EF4-FFF2-40B4-BE49-F238E27FC236}">
                <a16:creationId xmlns:a16="http://schemas.microsoft.com/office/drawing/2014/main" id="{58AA4CCF-FF3E-CEA4-10DD-E52A96BED3D9}"/>
              </a:ext>
            </a:extLst>
          </p:cNvPr>
          <p:cNvSpPr/>
          <p:nvPr/>
        </p:nvSpPr>
        <p:spPr>
          <a:xfrm>
            <a:off x="7202203" y="1304535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Set Up Anaconda Navigator IDE</a:t>
            </a:r>
          </a:p>
        </p:txBody>
      </p:sp>
      <p:sp>
        <p:nvSpPr>
          <p:cNvPr id="4" name="Flowchart: Process 7">
            <a:extLst>
              <a:ext uri="{FF2B5EF4-FFF2-40B4-BE49-F238E27FC236}">
                <a16:creationId xmlns:a16="http://schemas.microsoft.com/office/drawing/2014/main" id="{B4E7AA23-FB79-4E2B-079B-9F0293572CC7}"/>
              </a:ext>
            </a:extLst>
          </p:cNvPr>
          <p:cNvSpPr/>
          <p:nvPr/>
        </p:nvSpPr>
        <p:spPr>
          <a:xfrm>
            <a:off x="7202739" y="1952710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Launch Jupyter Notebook</a:t>
            </a: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24449E07-1AFF-1466-CFE2-9A9768BC6362}"/>
              </a:ext>
            </a:extLst>
          </p:cNvPr>
          <p:cNvSpPr/>
          <p:nvPr/>
        </p:nvSpPr>
        <p:spPr>
          <a:xfrm>
            <a:off x="5514539" y="1952710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Open Google Chrome</a:t>
            </a: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8E4FF085-89B1-68E5-4F11-416717689FF0}"/>
              </a:ext>
            </a:extLst>
          </p:cNvPr>
          <p:cNvSpPr/>
          <p:nvPr/>
        </p:nvSpPr>
        <p:spPr>
          <a:xfrm>
            <a:off x="5513544" y="2610857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Create New Python Notebook File</a:t>
            </a:r>
          </a:p>
        </p:txBody>
      </p:sp>
      <p:sp>
        <p:nvSpPr>
          <p:cNvPr id="8" name="Flowchart: Process 10">
            <a:extLst>
              <a:ext uri="{FF2B5EF4-FFF2-40B4-BE49-F238E27FC236}">
                <a16:creationId xmlns:a16="http://schemas.microsoft.com/office/drawing/2014/main" id="{0940A21B-E765-740C-6D71-3231C543B609}"/>
              </a:ext>
            </a:extLst>
          </p:cNvPr>
          <p:cNvSpPr/>
          <p:nvPr/>
        </p:nvSpPr>
        <p:spPr>
          <a:xfrm>
            <a:off x="7202739" y="2611590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Implement / Insert dataset (.csv) file </a:t>
            </a:r>
          </a:p>
        </p:txBody>
      </p:sp>
      <p:sp>
        <p:nvSpPr>
          <p:cNvPr id="9" name="Flowchart: Process 11">
            <a:extLst>
              <a:ext uri="{FF2B5EF4-FFF2-40B4-BE49-F238E27FC236}">
                <a16:creationId xmlns:a16="http://schemas.microsoft.com/office/drawing/2014/main" id="{D5363F5F-7BBB-080E-E498-B950A865491C}"/>
              </a:ext>
            </a:extLst>
          </p:cNvPr>
          <p:cNvSpPr/>
          <p:nvPr/>
        </p:nvSpPr>
        <p:spPr>
          <a:xfrm>
            <a:off x="7202203" y="3265325"/>
            <a:ext cx="1457430" cy="48531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Pre-process &amp; Plot Dataset</a:t>
            </a:r>
          </a:p>
        </p:txBody>
      </p:sp>
      <p:sp>
        <p:nvSpPr>
          <p:cNvPr id="10" name="Flowchart: Process 12">
            <a:extLst>
              <a:ext uri="{FF2B5EF4-FFF2-40B4-BE49-F238E27FC236}">
                <a16:creationId xmlns:a16="http://schemas.microsoft.com/office/drawing/2014/main" id="{7A48C992-44E7-8BD4-15D3-36F92AE5E68F}"/>
              </a:ext>
            </a:extLst>
          </p:cNvPr>
          <p:cNvSpPr/>
          <p:nvPr/>
        </p:nvSpPr>
        <p:spPr>
          <a:xfrm>
            <a:off x="5513544" y="3269004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Train ML Models</a:t>
            </a:r>
          </a:p>
        </p:txBody>
      </p:sp>
      <p:sp>
        <p:nvSpPr>
          <p:cNvPr id="11" name="Flowchart: Terminator 14">
            <a:extLst>
              <a:ext uri="{FF2B5EF4-FFF2-40B4-BE49-F238E27FC236}">
                <a16:creationId xmlns:a16="http://schemas.microsoft.com/office/drawing/2014/main" id="{30F414F3-3CBC-2A45-6035-C5CD04FFBC88}"/>
              </a:ext>
            </a:extLst>
          </p:cNvPr>
          <p:cNvSpPr/>
          <p:nvPr/>
        </p:nvSpPr>
        <p:spPr>
          <a:xfrm>
            <a:off x="7379533" y="3995709"/>
            <a:ext cx="1102770" cy="348940"/>
          </a:xfrm>
          <a:prstGeom prst="flowChartTerminator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06B3D2-945D-A5A0-8008-E433D5E2CE60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720728" y="1545353"/>
            <a:ext cx="481475" cy="492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5DA050-4C0D-9FAD-35FA-B3F4852BAFC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930918" y="1801504"/>
            <a:ext cx="536" cy="15120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36E95D-8335-75F5-C314-B5A2E70096E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970974" y="2193528"/>
            <a:ext cx="23176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2B57E-2402-F0B5-0AE1-B75C574AE960}"/>
              </a:ext>
            </a:extLst>
          </p:cNvPr>
          <p:cNvCxnSpPr>
            <a:cxnSpLocks/>
          </p:cNvCxnSpPr>
          <p:nvPr/>
        </p:nvCxnSpPr>
        <p:spPr>
          <a:xfrm>
            <a:off x="6242258" y="2434346"/>
            <a:ext cx="1" cy="1489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B5ADE-1080-50C7-5ED1-FB40D5D608C0}"/>
              </a:ext>
            </a:extLst>
          </p:cNvPr>
          <p:cNvCxnSpPr>
            <a:cxnSpLocks/>
          </p:cNvCxnSpPr>
          <p:nvPr/>
        </p:nvCxnSpPr>
        <p:spPr>
          <a:xfrm>
            <a:off x="6970973" y="2870586"/>
            <a:ext cx="23176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C42D5B-50C5-6A5C-10FF-DF9CC87D7298}"/>
              </a:ext>
            </a:extLst>
          </p:cNvPr>
          <p:cNvCxnSpPr>
            <a:cxnSpLocks/>
          </p:cNvCxnSpPr>
          <p:nvPr/>
        </p:nvCxnSpPr>
        <p:spPr>
          <a:xfrm flipH="1">
            <a:off x="7930918" y="3113001"/>
            <a:ext cx="536" cy="1322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F7441D-DA43-6290-61EC-E2044D326F9C}"/>
              </a:ext>
            </a:extLst>
          </p:cNvPr>
          <p:cNvCxnSpPr>
            <a:cxnSpLocks/>
          </p:cNvCxnSpPr>
          <p:nvPr/>
        </p:nvCxnSpPr>
        <p:spPr>
          <a:xfrm flipH="1">
            <a:off x="6970973" y="3508114"/>
            <a:ext cx="231229" cy="183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EFFA9-B7F3-865B-408E-B506E3A9077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42258" y="3742432"/>
            <a:ext cx="1" cy="18692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12">
            <a:extLst>
              <a:ext uri="{FF2B5EF4-FFF2-40B4-BE49-F238E27FC236}">
                <a16:creationId xmlns:a16="http://schemas.microsoft.com/office/drawing/2014/main" id="{7180A0E9-CBE0-D71D-9F1A-4FB4C817E93D}"/>
              </a:ext>
            </a:extLst>
          </p:cNvPr>
          <p:cNvSpPr/>
          <p:nvPr/>
        </p:nvSpPr>
        <p:spPr>
          <a:xfrm>
            <a:off x="5513544" y="3929361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Evaluate ML Models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F5A886-3905-6F75-3D63-3E50AD4D957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970973" y="4166938"/>
            <a:ext cx="408560" cy="324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BAC63C-D651-86FC-BDC6-A379FA4609AC}"/>
              </a:ext>
            </a:extLst>
          </p:cNvPr>
          <p:cNvSpPr txBox="1"/>
          <p:nvPr/>
        </p:nvSpPr>
        <p:spPr>
          <a:xfrm>
            <a:off x="208796" y="1755790"/>
            <a:ext cx="4930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ML Model Development</a:t>
            </a:r>
          </a:p>
          <a:p>
            <a:pPr algn="just"/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Anaconda Navigator was chosen as the software to launch Jupyter Notebook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Python language was used to build the ML model for the delay prediction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Dataset (.csv) file were utilized for building the ML Model for the delay prediction, then the data’s were pre-processed, plotted and trained through various ML models for enhancing the prediction accuracy.</a:t>
            </a:r>
          </a:p>
          <a:p>
            <a:endParaRPr lang="en-BD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766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BB389-7E48-850E-91F4-81C7C334E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8"/>
          <a:stretch/>
        </p:blipFill>
        <p:spPr>
          <a:xfrm>
            <a:off x="4814706" y="1025496"/>
            <a:ext cx="4102545" cy="379216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7E4E7-7BB3-5ECF-4C84-97CD92BF198C}"/>
              </a:ext>
            </a:extLst>
          </p:cNvPr>
          <p:cNvSpPr txBox="1"/>
          <p:nvPr/>
        </p:nvSpPr>
        <p:spPr>
          <a:xfrm>
            <a:off x="139666" y="2136038"/>
            <a:ext cx="4541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ML Model Development</a:t>
            </a:r>
          </a:p>
          <a:p>
            <a:pPr algn="just"/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Concise source code of the development is shown here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 project model was built and the ‘.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ipynb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’ file was produced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 project development process is done in Jupyter Notebook.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212FE-F95D-1DE0-51DD-F743169903AA}"/>
              </a:ext>
            </a:extLst>
          </p:cNvPr>
          <p:cNvSpPr txBox="1"/>
          <p:nvPr/>
        </p:nvSpPr>
        <p:spPr>
          <a:xfrm>
            <a:off x="4702788" y="4817660"/>
            <a:ext cx="432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Concise Source Code in Python in Jupyter Notebook </a:t>
            </a:r>
            <a:endParaRPr lang="en-BD" sz="1200" b="1" dirty="0"/>
          </a:p>
        </p:txBody>
      </p:sp>
    </p:spTree>
    <p:extLst>
      <p:ext uri="{BB962C8B-B14F-4D97-AF65-F5344CB8AC3E}">
        <p14:creationId xmlns:p14="http://schemas.microsoft.com/office/powerpoint/2010/main" val="226629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985667" y="570976"/>
            <a:ext cx="317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</a:t>
            </a:r>
            <a:endParaRPr lang="en-BD" sz="1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50D90-CB0F-0F15-6D65-4F0862E63DF3}"/>
              </a:ext>
            </a:extLst>
          </p:cNvPr>
          <p:cNvSpPr txBox="1"/>
          <p:nvPr/>
        </p:nvSpPr>
        <p:spPr>
          <a:xfrm>
            <a:off x="3275009" y="927180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Sample Space Demographic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A6F30-BA5D-4489-B487-5F30F0DD9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5" r="5893" b="2779"/>
          <a:stretch/>
        </p:blipFill>
        <p:spPr>
          <a:xfrm>
            <a:off x="2312235" y="1300686"/>
            <a:ext cx="4519528" cy="32718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25E6E-46F1-B3BD-7007-BB04F4058BC5}"/>
              </a:ext>
            </a:extLst>
          </p:cNvPr>
          <p:cNvSpPr txBox="1"/>
          <p:nvPr/>
        </p:nvSpPr>
        <p:spPr>
          <a:xfrm>
            <a:off x="3066619" y="4592088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 </a:t>
            </a:r>
            <a:r>
              <a:rPr lang="en-GB" sz="1200" dirty="0"/>
              <a:t>Analysis of Questionnaire Survey</a:t>
            </a:r>
            <a:endParaRPr lang="en-BD" sz="1200" dirty="0"/>
          </a:p>
        </p:txBody>
      </p:sp>
    </p:spTree>
    <p:extLst>
      <p:ext uri="{BB962C8B-B14F-4D97-AF65-F5344CB8AC3E}">
        <p14:creationId xmlns:p14="http://schemas.microsoft.com/office/powerpoint/2010/main" val="238033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D6134-3FED-7E53-306D-8E64BF4D3889}"/>
              </a:ext>
            </a:extLst>
          </p:cNvPr>
          <p:cNvSpPr txBox="1"/>
          <p:nvPr/>
        </p:nvSpPr>
        <p:spPr>
          <a:xfrm>
            <a:off x="159303" y="2039970"/>
            <a:ext cx="42912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Reliability Analysis</a:t>
            </a:r>
          </a:p>
          <a:p>
            <a:pPr algn="just"/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The value for Cronbach’s Alpha was within the acceptable limit.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The delays were divided into 5 sections according to the responsible parties.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5D8C-A709-F818-B6B4-642D4C7CBE25}"/>
              </a:ext>
            </a:extLst>
          </p:cNvPr>
          <p:cNvSpPr txBox="1"/>
          <p:nvPr/>
        </p:nvSpPr>
        <p:spPr>
          <a:xfrm>
            <a:off x="4748635" y="3914957"/>
            <a:ext cx="414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Cronbach’s Alpha Coefficient for the Survey Response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9E7510A-12E4-7F37-1C12-029326F2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94737"/>
              </p:ext>
            </p:extLst>
          </p:nvPr>
        </p:nvGraphicFramePr>
        <p:xfrm>
          <a:off x="4571999" y="1737383"/>
          <a:ext cx="4500562" cy="2113280"/>
        </p:xfrm>
        <a:graphic>
          <a:graphicData uri="http://schemas.openxmlformats.org/drawingml/2006/table">
            <a:tbl>
              <a:tblPr firstRow="1" bandRow="1">
                <a:tableStyleId>{525FECF1-937D-479A-81E8-31317BBFE8A9}</a:tableStyleId>
              </a:tblPr>
              <a:tblGrid>
                <a:gridCol w="1815887">
                  <a:extLst>
                    <a:ext uri="{9D8B030D-6E8A-4147-A177-3AD203B41FA5}">
                      <a16:colId xmlns:a16="http://schemas.microsoft.com/office/drawing/2014/main" val="2094249768"/>
                    </a:ext>
                  </a:extLst>
                </a:gridCol>
                <a:gridCol w="1599619">
                  <a:extLst>
                    <a:ext uri="{9D8B030D-6E8A-4147-A177-3AD203B41FA5}">
                      <a16:colId xmlns:a16="http://schemas.microsoft.com/office/drawing/2014/main" val="2192006964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23554592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n>
                            <a:noFill/>
                          </a:ln>
                        </a:rPr>
                        <a:t>Reliability Statistics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>
                        <a:ln>
                          <a:noFill/>
                        </a:ln>
                      </a:endParaRPr>
                    </a:p>
                    <a:p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BD" dirty="0">
                          <a:ln>
                            <a:noFill/>
                          </a:ln>
                        </a:rPr>
                        <a:t>Cronbach’s Alpha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BD" dirty="0">
                          <a:ln>
                            <a:noFill/>
                          </a:ln>
                        </a:rPr>
                        <a:t>Cronbach’s Alpha B</a:t>
                      </a:r>
                      <a:r>
                        <a:rPr lang="en-GB" dirty="0">
                          <a:ln>
                            <a:noFill/>
                          </a:ln>
                        </a:rPr>
                        <a:t>a</a:t>
                      </a:r>
                      <a:r>
                        <a:rPr lang="en-BD" dirty="0">
                          <a:ln>
                            <a:noFill/>
                          </a:ln>
                        </a:rPr>
                        <a:t>sed on Standarized Items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 dirty="0">
                        <a:ln>
                          <a:noFill/>
                        </a:ln>
                      </a:endParaRPr>
                    </a:p>
                    <a:p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BD" dirty="0">
                          <a:ln>
                            <a:noFill/>
                          </a:ln>
                        </a:rPr>
                        <a:t>N of Items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BD" b="1" dirty="0">
                          <a:ln>
                            <a:noFill/>
                          </a:ln>
                        </a:rPr>
                        <a:t>0.938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BD" b="1" dirty="0">
                          <a:ln>
                            <a:noFill/>
                          </a:ln>
                        </a:rPr>
                        <a:t>0.935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BD" b="1" dirty="0">
                          <a:ln>
                            <a:noFill/>
                          </a:ln>
                        </a:rPr>
                        <a:t>24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52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893FA2-7E27-5FBE-4D5E-3DA501343F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7251" r="9936" b="4517"/>
          <a:stretch/>
        </p:blipFill>
        <p:spPr bwMode="auto">
          <a:xfrm>
            <a:off x="4950619" y="1167932"/>
            <a:ext cx="4041303" cy="333056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45B926-F41C-525B-41F6-9DEA08CAC64F}"/>
              </a:ext>
            </a:extLst>
          </p:cNvPr>
          <p:cNvSpPr txBox="1"/>
          <p:nvPr/>
        </p:nvSpPr>
        <p:spPr>
          <a:xfrm>
            <a:off x="387377" y="1679054"/>
            <a:ext cx="4041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Analyzing Factors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Analysis of questionnaire survey identified the most influential factors causing construction delays, providing insights into critical determinants impacting project timelines</a:t>
            </a:r>
            <a:endParaRPr lang="en-BD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BD" dirty="0">
                <a:latin typeface="+mn-lt"/>
              </a:rPr>
              <a:t>From the analysis, the value of Factor-1 was the highest; which was the eqipment breakdown /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1C3A0-0504-42E6-F66D-DE7D25E040DC}"/>
              </a:ext>
            </a:extLst>
          </p:cNvPr>
          <p:cNvSpPr txBox="1"/>
          <p:nvPr/>
        </p:nvSpPr>
        <p:spPr>
          <a:xfrm>
            <a:off x="5494743" y="4609056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Analyzing the Factors of Scale 5</a:t>
            </a:r>
            <a:endParaRPr lang="en-BD" sz="1200" b="1" dirty="0"/>
          </a:p>
        </p:txBody>
      </p:sp>
    </p:spTree>
    <p:extLst>
      <p:ext uri="{BB962C8B-B14F-4D97-AF65-F5344CB8AC3E}">
        <p14:creationId xmlns:p14="http://schemas.microsoft.com/office/powerpoint/2010/main" val="34254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FA4C1-4C3E-8E61-0267-AFE66F0E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8881" r="11108" b="3704"/>
          <a:stretch/>
        </p:blipFill>
        <p:spPr bwMode="auto">
          <a:xfrm>
            <a:off x="5177469" y="1106452"/>
            <a:ext cx="3828919" cy="316142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EBDB3-B836-B360-B9A0-9594BD3B13AB}"/>
              </a:ext>
            </a:extLst>
          </p:cNvPr>
          <p:cNvSpPr txBox="1"/>
          <p:nvPr/>
        </p:nvSpPr>
        <p:spPr>
          <a:xfrm>
            <a:off x="5615403" y="4455455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Analyzing the Factors of Scale 1</a:t>
            </a:r>
            <a:endParaRPr lang="en-BD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2280C-62B6-AC38-A196-66AB41F82B55}"/>
              </a:ext>
            </a:extLst>
          </p:cNvPr>
          <p:cNvSpPr txBox="1"/>
          <p:nvPr/>
        </p:nvSpPr>
        <p:spPr>
          <a:xfrm>
            <a:off x="235743" y="1748446"/>
            <a:ext cx="481488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Analyzing Factors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Through a survey on construction delay factors, the analysis revealed fewer effective reasons contributing to delays in construction projects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BD" dirty="0">
                <a:latin typeface="+mn-lt"/>
              </a:rPr>
              <a:t>From the analysis, the value of Factor-4 was the highest; which was the affective or poor communication among stakeholders</a:t>
            </a:r>
          </a:p>
        </p:txBody>
      </p:sp>
    </p:spTree>
    <p:extLst>
      <p:ext uri="{BB962C8B-B14F-4D97-AF65-F5344CB8AC3E}">
        <p14:creationId xmlns:p14="http://schemas.microsoft.com/office/powerpoint/2010/main" val="77615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92"/>
          <p:cNvGrpSpPr/>
          <p:nvPr/>
        </p:nvGrpSpPr>
        <p:grpSpPr>
          <a:xfrm>
            <a:off x="378136" y="835547"/>
            <a:ext cx="8525232" cy="3941568"/>
            <a:chOff x="1465050" y="946225"/>
            <a:chExt cx="6213900" cy="3359100"/>
          </a:xfrm>
        </p:grpSpPr>
        <p:sp>
          <p:nvSpPr>
            <p:cNvPr id="2856" name="Google Shape;2856;p9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9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9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92"/>
          <p:cNvSpPr txBox="1">
            <a:spLocks noGrp="1"/>
          </p:cNvSpPr>
          <p:nvPr>
            <p:ph type="title"/>
          </p:nvPr>
        </p:nvSpPr>
        <p:spPr>
          <a:xfrm>
            <a:off x="2980389" y="1131951"/>
            <a:ext cx="3544484" cy="4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TABLE OF CONTENTS</a:t>
            </a:r>
            <a:endParaRPr sz="2400" b="1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769C2-9C07-5B27-3344-A5E46E035FBD}"/>
              </a:ext>
            </a:extLst>
          </p:cNvPr>
          <p:cNvGrpSpPr/>
          <p:nvPr/>
        </p:nvGrpSpPr>
        <p:grpSpPr>
          <a:xfrm>
            <a:off x="685697" y="1564847"/>
            <a:ext cx="3569381" cy="2981256"/>
            <a:chOff x="2033112" y="1191579"/>
            <a:chExt cx="3948000" cy="3297490"/>
          </a:xfrm>
        </p:grpSpPr>
        <p:sp>
          <p:nvSpPr>
            <p:cNvPr id="5" name="Google Shape;340;p19">
              <a:extLst>
                <a:ext uri="{FF2B5EF4-FFF2-40B4-BE49-F238E27FC236}">
                  <a16:creationId xmlns:a16="http://schemas.microsoft.com/office/drawing/2014/main" id="{34B85861-D21D-4AC2-E4AE-7EC79668FED8}"/>
                </a:ext>
              </a:extLst>
            </p:cNvPr>
            <p:cNvSpPr/>
            <p:nvPr/>
          </p:nvSpPr>
          <p:spPr>
            <a:xfrm>
              <a:off x="2033112" y="3939469"/>
              <a:ext cx="3948000" cy="549600"/>
            </a:xfrm>
            <a:prstGeom prst="trapezoid">
              <a:avLst>
                <a:gd name="adj" fmla="val 59930"/>
              </a:avLst>
            </a:prstGeom>
            <a:solidFill>
              <a:srgbClr val="9F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341;p19">
              <a:extLst>
                <a:ext uri="{FF2B5EF4-FFF2-40B4-BE49-F238E27FC236}">
                  <a16:creationId xmlns:a16="http://schemas.microsoft.com/office/drawing/2014/main" id="{10BDF0EC-129F-A557-8E55-F1F8B31B2F7D}"/>
                </a:ext>
              </a:extLst>
            </p:cNvPr>
            <p:cNvSpPr/>
            <p:nvPr/>
          </p:nvSpPr>
          <p:spPr>
            <a:xfrm>
              <a:off x="2367937" y="3389904"/>
              <a:ext cx="3278400" cy="549600"/>
            </a:xfrm>
            <a:prstGeom prst="trapezoid">
              <a:avLst>
                <a:gd name="adj" fmla="val 57248"/>
              </a:avLst>
            </a:prstGeom>
            <a:solidFill>
              <a:srgbClr val="E9C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342;p19">
              <a:extLst>
                <a:ext uri="{FF2B5EF4-FFF2-40B4-BE49-F238E27FC236}">
                  <a16:creationId xmlns:a16="http://schemas.microsoft.com/office/drawing/2014/main" id="{E23AEFBB-8970-3630-4250-740288419BE7}"/>
                </a:ext>
              </a:extLst>
            </p:cNvPr>
            <p:cNvSpPr/>
            <p:nvPr/>
          </p:nvSpPr>
          <p:spPr>
            <a:xfrm>
              <a:off x="2683562" y="2840329"/>
              <a:ext cx="2646900" cy="549600"/>
            </a:xfrm>
            <a:prstGeom prst="trapezoid">
              <a:avLst>
                <a:gd name="adj" fmla="val 57248"/>
              </a:avLst>
            </a:prstGeom>
            <a:solidFill>
              <a:srgbClr val="DF7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343;p19">
              <a:extLst>
                <a:ext uri="{FF2B5EF4-FFF2-40B4-BE49-F238E27FC236}">
                  <a16:creationId xmlns:a16="http://schemas.microsoft.com/office/drawing/2014/main" id="{37E10FBF-C8AD-ABFB-61C3-8CDE5805FA9D}"/>
                </a:ext>
              </a:extLst>
            </p:cNvPr>
            <p:cNvSpPr/>
            <p:nvPr/>
          </p:nvSpPr>
          <p:spPr>
            <a:xfrm>
              <a:off x="2999387" y="2290726"/>
              <a:ext cx="2015400" cy="549600"/>
            </a:xfrm>
            <a:prstGeom prst="trapezoid">
              <a:avLst>
                <a:gd name="adj" fmla="val 59639"/>
              </a:avLst>
            </a:prstGeom>
            <a:solidFill>
              <a:srgbClr val="9F2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344;p19">
              <a:extLst>
                <a:ext uri="{FF2B5EF4-FFF2-40B4-BE49-F238E27FC236}">
                  <a16:creationId xmlns:a16="http://schemas.microsoft.com/office/drawing/2014/main" id="{7FA73F92-F16A-C030-1C17-5AEF42B5CC45}"/>
                </a:ext>
              </a:extLst>
            </p:cNvPr>
            <p:cNvSpPr/>
            <p:nvPr/>
          </p:nvSpPr>
          <p:spPr>
            <a:xfrm>
              <a:off x="3331437" y="1741154"/>
              <a:ext cx="1351500" cy="549600"/>
            </a:xfrm>
            <a:prstGeom prst="trapezoid">
              <a:avLst>
                <a:gd name="adj" fmla="val 57248"/>
              </a:avLst>
            </a:prstGeom>
            <a:solidFill>
              <a:srgbClr val="E7A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345;p19">
              <a:extLst>
                <a:ext uri="{FF2B5EF4-FFF2-40B4-BE49-F238E27FC236}">
                  <a16:creationId xmlns:a16="http://schemas.microsoft.com/office/drawing/2014/main" id="{7356FC14-712C-099F-C312-A055B272F90A}"/>
                </a:ext>
              </a:extLst>
            </p:cNvPr>
            <p:cNvSpPr/>
            <p:nvPr/>
          </p:nvSpPr>
          <p:spPr>
            <a:xfrm>
              <a:off x="3646287" y="1191579"/>
              <a:ext cx="721500" cy="549600"/>
            </a:xfrm>
            <a:prstGeom prst="trapezoid">
              <a:avLst>
                <a:gd name="adj" fmla="val 63428"/>
              </a:avLst>
            </a:prstGeom>
            <a:solidFill>
              <a:srgbClr val="478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E72D9C-F22F-FE34-C05C-7C49E04ED7A8}"/>
              </a:ext>
            </a:extLst>
          </p:cNvPr>
          <p:cNvSpPr txBox="1"/>
          <p:nvPr/>
        </p:nvSpPr>
        <p:spPr>
          <a:xfrm>
            <a:off x="5980667" y="1660297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45A26-EA08-C4DD-E812-151B78F14202}"/>
              </a:ext>
            </a:extLst>
          </p:cNvPr>
          <p:cNvSpPr txBox="1"/>
          <p:nvPr/>
        </p:nvSpPr>
        <p:spPr>
          <a:xfrm>
            <a:off x="5980667" y="215627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F1729-6C9E-047E-A735-F116DE121DBD}"/>
              </a:ext>
            </a:extLst>
          </p:cNvPr>
          <p:cNvSpPr txBox="1"/>
          <p:nvPr/>
        </p:nvSpPr>
        <p:spPr>
          <a:xfrm>
            <a:off x="5984577" y="2657016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C7C9-715E-B629-1365-D0FCFE288303}"/>
              </a:ext>
            </a:extLst>
          </p:cNvPr>
          <p:cNvSpPr txBox="1"/>
          <p:nvPr/>
        </p:nvSpPr>
        <p:spPr>
          <a:xfrm>
            <a:off x="5980667" y="3150007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RESULT AND 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E7B21-07F2-F67E-BB94-82DFA94B882F}"/>
              </a:ext>
            </a:extLst>
          </p:cNvPr>
          <p:cNvSpPr txBox="1"/>
          <p:nvPr/>
        </p:nvSpPr>
        <p:spPr>
          <a:xfrm>
            <a:off x="5980667" y="3646694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59225-BE65-53DB-2907-8537FA114B87}"/>
              </a:ext>
            </a:extLst>
          </p:cNvPr>
          <p:cNvSpPr txBox="1"/>
          <p:nvPr/>
        </p:nvSpPr>
        <p:spPr>
          <a:xfrm>
            <a:off x="5980667" y="4143767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REFERENCES</a:t>
            </a:r>
          </a:p>
        </p:txBody>
      </p:sp>
      <p:cxnSp>
        <p:nvCxnSpPr>
          <p:cNvPr id="17" name="Google Shape;346;p19">
            <a:extLst>
              <a:ext uri="{FF2B5EF4-FFF2-40B4-BE49-F238E27FC236}">
                <a16:creationId xmlns:a16="http://schemas.microsoft.com/office/drawing/2014/main" id="{E780B682-A374-FD93-E46E-7D641A78EE6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524595" y="3303896"/>
            <a:ext cx="2456072" cy="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346;p19">
            <a:extLst>
              <a:ext uri="{FF2B5EF4-FFF2-40B4-BE49-F238E27FC236}">
                <a16:creationId xmlns:a16="http://schemas.microsoft.com/office/drawing/2014/main" id="{20BEFC7D-8F17-D99A-1F64-409CEA7D7D4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638888" y="1813294"/>
            <a:ext cx="3341779" cy="8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7842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348;p19">
            <a:extLst>
              <a:ext uri="{FF2B5EF4-FFF2-40B4-BE49-F238E27FC236}">
                <a16:creationId xmlns:a16="http://schemas.microsoft.com/office/drawing/2014/main" id="{8EAA6354-51AA-FCD6-7E2E-830D70EF0A0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233254" y="2807031"/>
            <a:ext cx="2751323" cy="38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9F2B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47;p19">
            <a:extLst>
              <a:ext uri="{FF2B5EF4-FFF2-40B4-BE49-F238E27FC236}">
                <a16:creationId xmlns:a16="http://schemas.microsoft.com/office/drawing/2014/main" id="{41366E2E-0FFE-BBE9-AB13-7E95A9C1922C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2939170" y="2310164"/>
            <a:ext cx="3093957" cy="30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E7AD4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50;p19">
            <a:extLst>
              <a:ext uri="{FF2B5EF4-FFF2-40B4-BE49-F238E27FC236}">
                <a16:creationId xmlns:a16="http://schemas.microsoft.com/office/drawing/2014/main" id="{CAAB2717-C9EB-1DFD-5F31-32C5B4494921}"/>
              </a:ext>
            </a:extLst>
          </p:cNvPr>
          <p:cNvCxnSpPr>
            <a:cxnSpLocks/>
          </p:cNvCxnSpPr>
          <p:nvPr/>
        </p:nvCxnSpPr>
        <p:spPr>
          <a:xfrm>
            <a:off x="3814763" y="3796886"/>
            <a:ext cx="2165904" cy="10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E9C4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51;p19">
            <a:extLst>
              <a:ext uri="{FF2B5EF4-FFF2-40B4-BE49-F238E27FC236}">
                <a16:creationId xmlns:a16="http://schemas.microsoft.com/office/drawing/2014/main" id="{3F5FF94D-8594-7E86-C3FD-E46094954EF6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rot="10800000" flipV="1">
            <a:off x="4106185" y="4297655"/>
            <a:ext cx="1874483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9F72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22F3F9-1ADA-C2F8-056C-C7D413A21A42}"/>
              </a:ext>
            </a:extLst>
          </p:cNvPr>
          <p:cNvGrpSpPr/>
          <p:nvPr/>
        </p:nvGrpSpPr>
        <p:grpSpPr>
          <a:xfrm>
            <a:off x="1164131" y="2135532"/>
            <a:ext cx="6815732" cy="2458423"/>
            <a:chOff x="873920" y="2183320"/>
            <a:chExt cx="7674763" cy="276827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C3C477-D486-33BC-3360-5A9E7C614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20" y="2183320"/>
              <a:ext cx="3633786" cy="2768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F83810-9C4C-02D4-6B1E-874798157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896" y="2183320"/>
              <a:ext cx="3633787" cy="2768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5CAFF7-465F-A933-B147-DAF4F4DC433B}"/>
              </a:ext>
            </a:extLst>
          </p:cNvPr>
          <p:cNvSpPr txBox="1"/>
          <p:nvPr/>
        </p:nvSpPr>
        <p:spPr>
          <a:xfrm>
            <a:off x="2517588" y="4720794"/>
            <a:ext cx="410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Swarmplot of F1 vs F2 &amp; F3 vs F4 using Seaborn</a:t>
            </a:r>
            <a:endParaRPr lang="en-BD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ECEE6-D49D-CC97-7311-97D0F07F9DCE}"/>
              </a:ext>
            </a:extLst>
          </p:cNvPr>
          <p:cNvSpPr txBox="1"/>
          <p:nvPr/>
        </p:nvSpPr>
        <p:spPr>
          <a:xfrm>
            <a:off x="3891361" y="940564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SWARMPLOT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C7866-FDC8-773A-4A1A-DDE91F959F0E}"/>
              </a:ext>
            </a:extLst>
          </p:cNvPr>
          <p:cNvSpPr txBox="1"/>
          <p:nvPr/>
        </p:nvSpPr>
        <p:spPr>
          <a:xfrm>
            <a:off x="1164131" y="1270029"/>
            <a:ext cx="6815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Swarm plot is a type of categorical scatter plot used in data visualization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Swarm plots can be helpful in comparing distributions across multiple categories or groups, allowing for easy identification of differences or similarities in the data</a:t>
            </a:r>
            <a:endParaRPr lang="en-BD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3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97A13A-6FEE-A9DB-A81B-9CCDCC3198B0}"/>
              </a:ext>
            </a:extLst>
          </p:cNvPr>
          <p:cNvGrpSpPr/>
          <p:nvPr/>
        </p:nvGrpSpPr>
        <p:grpSpPr>
          <a:xfrm>
            <a:off x="1095376" y="2120670"/>
            <a:ext cx="6953244" cy="2561471"/>
            <a:chOff x="1095378" y="1943101"/>
            <a:chExt cx="6953244" cy="256147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58BE3A1-16F0-CEC1-C5D5-ABFEEAABB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8" y="1943101"/>
              <a:ext cx="3362326" cy="2561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2C150B-0F08-B349-52C5-AA7527EFB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297" y="1943102"/>
              <a:ext cx="3362325" cy="256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D58DCB-5A03-3B50-4FBF-EA379EA1683E}"/>
              </a:ext>
            </a:extLst>
          </p:cNvPr>
          <p:cNvSpPr txBox="1"/>
          <p:nvPr/>
        </p:nvSpPr>
        <p:spPr>
          <a:xfrm>
            <a:off x="3976322" y="99655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STRIPPLOT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6078-7B1F-B6B1-DECE-2BB87D53A216}"/>
              </a:ext>
            </a:extLst>
          </p:cNvPr>
          <p:cNvSpPr txBox="1"/>
          <p:nvPr/>
        </p:nvSpPr>
        <p:spPr>
          <a:xfrm>
            <a:off x="787003" y="1382006"/>
            <a:ext cx="7569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Strip plot is another type of categorical scatter plot commonly used in data visualization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Strip plots are particularly useful when the precise location of each data point is important for analysis</a:t>
            </a:r>
            <a:endParaRPr lang="en-BD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9D83A-4E89-CE2E-9CD5-15F0A3A93D15}"/>
              </a:ext>
            </a:extLst>
          </p:cNvPr>
          <p:cNvSpPr txBox="1"/>
          <p:nvPr/>
        </p:nvSpPr>
        <p:spPr>
          <a:xfrm>
            <a:off x="2631886" y="4682141"/>
            <a:ext cx="3946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Stripplot of F1 vs F2 &amp; F3 vs F4 using Seaborn</a:t>
            </a:r>
            <a:endParaRPr lang="en-BD" sz="1200" b="1" dirty="0"/>
          </a:p>
        </p:txBody>
      </p:sp>
    </p:spTree>
    <p:extLst>
      <p:ext uri="{BB962C8B-B14F-4D97-AF65-F5344CB8AC3E}">
        <p14:creationId xmlns:p14="http://schemas.microsoft.com/office/powerpoint/2010/main" val="189104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787866-9059-4CA6-8022-BB49140AEB8F}"/>
              </a:ext>
            </a:extLst>
          </p:cNvPr>
          <p:cNvGrpSpPr/>
          <p:nvPr/>
        </p:nvGrpSpPr>
        <p:grpSpPr>
          <a:xfrm>
            <a:off x="619125" y="2298591"/>
            <a:ext cx="8074819" cy="2197858"/>
            <a:chOff x="611981" y="1957386"/>
            <a:chExt cx="8074819" cy="2197858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7A03B54-E797-9BD5-047B-3BB79B2D2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957387"/>
              <a:ext cx="2645569" cy="219785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094DAFC-1755-A54B-1FAC-21A0DE8B8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606" y="1957387"/>
              <a:ext cx="2645569" cy="219785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06666A7B-12AD-2F2D-0F68-95CC8F934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231" y="1957386"/>
              <a:ext cx="2645569" cy="219785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B96083-E192-1DDB-E3CE-2A96D25FBC85}"/>
              </a:ext>
            </a:extLst>
          </p:cNvPr>
          <p:cNvSpPr txBox="1"/>
          <p:nvPr/>
        </p:nvSpPr>
        <p:spPr>
          <a:xfrm>
            <a:off x="4046052" y="99746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BOXPLOT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0DD41-B647-5667-2413-585EBE4B227A}"/>
              </a:ext>
            </a:extLst>
          </p:cNvPr>
          <p:cNvSpPr txBox="1"/>
          <p:nvPr/>
        </p:nvSpPr>
        <p:spPr>
          <a:xfrm>
            <a:off x="619125" y="1383832"/>
            <a:ext cx="821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Boxplots are used for visualizing the distribution of numerical data and detecting potential outliers.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They provide a concise summary of the central tendency, variability, and skewness of the data distribution within each category or group.</a:t>
            </a:r>
            <a:endParaRPr lang="en-BD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E887C-93B2-FA93-0951-D481B482F812}"/>
              </a:ext>
            </a:extLst>
          </p:cNvPr>
          <p:cNvSpPr txBox="1"/>
          <p:nvPr/>
        </p:nvSpPr>
        <p:spPr>
          <a:xfrm>
            <a:off x="1742538" y="4672544"/>
            <a:ext cx="5658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 </a:t>
            </a:r>
            <a:r>
              <a:rPr lang="en-BD" sz="1200" dirty="0"/>
              <a:t>Boxplot for F1, F5 and F21 of the Contruction Delay Prediction using ML</a:t>
            </a:r>
          </a:p>
        </p:txBody>
      </p:sp>
    </p:spTree>
    <p:extLst>
      <p:ext uri="{BB962C8B-B14F-4D97-AF65-F5344CB8AC3E}">
        <p14:creationId xmlns:p14="http://schemas.microsoft.com/office/powerpoint/2010/main" val="166137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sp>
        <p:nvSpPr>
          <p:cNvPr id="34" name="Google Shape;313;p19">
            <a:extLst>
              <a:ext uri="{FF2B5EF4-FFF2-40B4-BE49-F238E27FC236}">
                <a16:creationId xmlns:a16="http://schemas.microsoft.com/office/drawing/2014/main" id="{217DCACE-99FD-EAC9-A0F8-A9CD6F37665A}"/>
              </a:ext>
            </a:extLst>
          </p:cNvPr>
          <p:cNvSpPr txBox="1">
            <a:spLocks/>
          </p:cNvSpPr>
          <p:nvPr/>
        </p:nvSpPr>
        <p:spPr>
          <a:xfrm>
            <a:off x="3059615" y="822247"/>
            <a:ext cx="302476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Fira Sans Extra Condensed"/>
              </a:rPr>
              <a:t>Machine Learning Models</a:t>
            </a:r>
          </a:p>
        </p:txBody>
      </p:sp>
      <p:grpSp>
        <p:nvGrpSpPr>
          <p:cNvPr id="35" name="Google Shape;314;p19">
            <a:extLst>
              <a:ext uri="{FF2B5EF4-FFF2-40B4-BE49-F238E27FC236}">
                <a16:creationId xmlns:a16="http://schemas.microsoft.com/office/drawing/2014/main" id="{2B2DAB3C-36E3-4FC0-0DCE-48FBD3BE70F1}"/>
              </a:ext>
            </a:extLst>
          </p:cNvPr>
          <p:cNvGrpSpPr/>
          <p:nvPr/>
        </p:nvGrpSpPr>
        <p:grpSpPr>
          <a:xfrm>
            <a:off x="457175" y="1122592"/>
            <a:ext cx="2061000" cy="1280990"/>
            <a:chOff x="448621" y="1175450"/>
            <a:chExt cx="2061000" cy="889010"/>
          </a:xfrm>
        </p:grpSpPr>
        <p:sp>
          <p:nvSpPr>
            <p:cNvPr id="36" name="Google Shape;315;p19">
              <a:extLst>
                <a:ext uri="{FF2B5EF4-FFF2-40B4-BE49-F238E27FC236}">
                  <a16:creationId xmlns:a16="http://schemas.microsoft.com/office/drawing/2014/main" id="{CB85828C-E09A-5423-86C6-3BCF1367AF7C}"/>
                </a:ext>
              </a:extLst>
            </p:cNvPr>
            <p:cNvSpPr txBox="1"/>
            <p:nvPr/>
          </p:nvSpPr>
          <p:spPr>
            <a:xfrm>
              <a:off x="457199" y="1368911"/>
              <a:ext cx="1707991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b="1" dirty="0"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Decision Tree</a:t>
              </a:r>
              <a:endParaRPr b="1" dirty="0"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16;p19">
              <a:extLst>
                <a:ext uri="{FF2B5EF4-FFF2-40B4-BE49-F238E27FC236}">
                  <a16:creationId xmlns:a16="http://schemas.microsoft.com/office/drawing/2014/main" id="{13CC8C1A-F262-0E0D-6B28-6FDA481FAA26}"/>
                </a:ext>
              </a:extLst>
            </p:cNvPr>
            <p:cNvSpPr txBox="1"/>
            <p:nvPr/>
          </p:nvSpPr>
          <p:spPr>
            <a:xfrm>
              <a:off x="448621" y="1573101"/>
              <a:ext cx="2061000" cy="491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sz="1000" b="1" dirty="0">
                  <a:latin typeface="+mn-lt"/>
                  <a:ea typeface="Roboto"/>
                  <a:cs typeface="Roboto"/>
                  <a:sym typeface="Roboto"/>
                </a:rPr>
                <a:t>Precision</a:t>
              </a:r>
              <a:r>
                <a:rPr lang="en" sz="1000" dirty="0">
                  <a:latin typeface="+mn-lt"/>
                  <a:ea typeface="Roboto"/>
                  <a:cs typeface="Roboto"/>
                  <a:sym typeface="Roboto"/>
                </a:rPr>
                <a:t> (67%, 83%)</a:t>
              </a:r>
            </a:p>
            <a:p>
              <a:pPr>
                <a:defRPr/>
              </a:pPr>
              <a:r>
                <a:rPr lang="en" sz="1000" b="1" dirty="0">
                  <a:latin typeface="+mn-lt"/>
                  <a:ea typeface="Roboto"/>
                  <a:cs typeface="Roboto"/>
                  <a:sym typeface="Roboto"/>
                </a:rPr>
                <a:t>Recall</a:t>
              </a:r>
              <a:r>
                <a:rPr lang="en" sz="1000" dirty="0">
                  <a:latin typeface="+mn-lt"/>
                  <a:ea typeface="Roboto"/>
                  <a:cs typeface="Roboto"/>
                  <a:sym typeface="Roboto"/>
                </a:rPr>
                <a:t> (73%, 79%)</a:t>
              </a:r>
            </a:p>
            <a:p>
              <a:pPr>
                <a:defRPr/>
              </a:pPr>
              <a:r>
                <a:rPr lang="en" sz="1000" b="1" dirty="0">
                  <a:latin typeface="+mn-lt"/>
                  <a:ea typeface="Roboto"/>
                  <a:cs typeface="Roboto"/>
                  <a:sym typeface="Roboto"/>
                </a:rPr>
                <a:t>F1 Score</a:t>
              </a:r>
              <a:r>
                <a:rPr lang="en" sz="1000" dirty="0">
                  <a:latin typeface="+mn-lt"/>
                  <a:ea typeface="Roboto"/>
                  <a:cs typeface="Roboto"/>
                  <a:sym typeface="Roboto"/>
                </a:rPr>
                <a:t> (70%, 81%)</a:t>
              </a:r>
            </a:p>
            <a:p>
              <a:pPr>
                <a:defRPr/>
              </a:pPr>
              <a:r>
                <a:rPr lang="en" sz="1000" b="1" dirty="0">
                  <a:latin typeface="+mn-lt"/>
                  <a:ea typeface="Roboto"/>
                  <a:cs typeface="Roboto"/>
                  <a:sym typeface="Roboto"/>
                </a:rPr>
                <a:t>Accuracy</a:t>
              </a:r>
              <a:r>
                <a:rPr lang="en" sz="1000" dirty="0">
                  <a:latin typeface="+mn-lt"/>
                  <a:ea typeface="Roboto"/>
                  <a:cs typeface="Roboto"/>
                  <a:sym typeface="Roboto"/>
                </a:rPr>
                <a:t> (77%)</a:t>
              </a:r>
              <a:endParaRPr sz="1000" dirty="0"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317;p19">
              <a:extLst>
                <a:ext uri="{FF2B5EF4-FFF2-40B4-BE49-F238E27FC236}">
                  <a16:creationId xmlns:a16="http://schemas.microsoft.com/office/drawing/2014/main" id="{39DC9597-BD4B-6F01-9906-D10109B5A9CF}"/>
                </a:ext>
              </a:extLst>
            </p:cNvPr>
            <p:cNvSpPr txBox="1"/>
            <p:nvPr/>
          </p:nvSpPr>
          <p:spPr>
            <a:xfrm>
              <a:off x="457200" y="1175450"/>
              <a:ext cx="7227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sz="2400" b="1" dirty="0">
                  <a:solidFill>
                    <a:srgbClr val="47842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 dirty="0">
                <a:solidFill>
                  <a:srgbClr val="47842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" name="Google Shape;322;p19">
            <a:extLst>
              <a:ext uri="{FF2B5EF4-FFF2-40B4-BE49-F238E27FC236}">
                <a16:creationId xmlns:a16="http://schemas.microsoft.com/office/drawing/2014/main" id="{A8A28607-5E93-9611-5082-A59AF786CEF8}"/>
              </a:ext>
            </a:extLst>
          </p:cNvPr>
          <p:cNvGrpSpPr/>
          <p:nvPr/>
        </p:nvGrpSpPr>
        <p:grpSpPr>
          <a:xfrm>
            <a:off x="465753" y="2463032"/>
            <a:ext cx="2061000" cy="1228428"/>
            <a:chOff x="457200" y="2379054"/>
            <a:chExt cx="2061000" cy="1228428"/>
          </a:xfrm>
        </p:grpSpPr>
        <p:sp>
          <p:nvSpPr>
            <p:cNvPr id="40" name="Google Shape;323;p19">
              <a:extLst>
                <a:ext uri="{FF2B5EF4-FFF2-40B4-BE49-F238E27FC236}">
                  <a16:creationId xmlns:a16="http://schemas.microsoft.com/office/drawing/2014/main" id="{4AA5ED70-D639-CC68-CA77-694EBA8FE8D7}"/>
                </a:ext>
              </a:extLst>
            </p:cNvPr>
            <p:cNvSpPr txBox="1"/>
            <p:nvPr/>
          </p:nvSpPr>
          <p:spPr>
            <a:xfrm>
              <a:off x="457200" y="2659675"/>
              <a:ext cx="20031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b="1" dirty="0"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Random Forest</a:t>
              </a:r>
              <a:endParaRPr b="1" dirty="0"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24;p19">
              <a:extLst>
                <a:ext uri="{FF2B5EF4-FFF2-40B4-BE49-F238E27FC236}">
                  <a16:creationId xmlns:a16="http://schemas.microsoft.com/office/drawing/2014/main" id="{1E8F867A-A745-8C48-4F76-FEDB55F83285}"/>
                </a:ext>
              </a:extLst>
            </p:cNvPr>
            <p:cNvSpPr txBox="1"/>
            <p:nvPr/>
          </p:nvSpPr>
          <p:spPr>
            <a:xfrm>
              <a:off x="457200" y="2925565"/>
              <a:ext cx="2061000" cy="681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Precision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(67%, 56%)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Recall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(50%, 71%)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F1 Score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(57%, 63%)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Accuracy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(60%)</a:t>
              </a:r>
            </a:p>
          </p:txBody>
        </p:sp>
        <p:sp>
          <p:nvSpPr>
            <p:cNvPr id="42" name="Google Shape;325;p19">
              <a:extLst>
                <a:ext uri="{FF2B5EF4-FFF2-40B4-BE49-F238E27FC236}">
                  <a16:creationId xmlns:a16="http://schemas.microsoft.com/office/drawing/2014/main" id="{5E3266DB-5BD5-4FC6-D948-0EFF1C6CB193}"/>
                </a:ext>
              </a:extLst>
            </p:cNvPr>
            <p:cNvSpPr txBox="1"/>
            <p:nvPr/>
          </p:nvSpPr>
          <p:spPr>
            <a:xfrm>
              <a:off x="457200" y="2379054"/>
              <a:ext cx="722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sz="2400" b="1" dirty="0">
                  <a:solidFill>
                    <a:srgbClr val="9F2B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 dirty="0">
                <a:solidFill>
                  <a:srgbClr val="9F2B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" name="Google Shape;330;p19">
            <a:extLst>
              <a:ext uri="{FF2B5EF4-FFF2-40B4-BE49-F238E27FC236}">
                <a16:creationId xmlns:a16="http://schemas.microsoft.com/office/drawing/2014/main" id="{1898E827-14F4-95BD-8EF6-E01D83DA26E8}"/>
              </a:ext>
            </a:extLst>
          </p:cNvPr>
          <p:cNvGrpSpPr/>
          <p:nvPr/>
        </p:nvGrpSpPr>
        <p:grpSpPr>
          <a:xfrm>
            <a:off x="465753" y="3691460"/>
            <a:ext cx="2061001" cy="1228097"/>
            <a:chOff x="457199" y="3585401"/>
            <a:chExt cx="2061001" cy="1228097"/>
          </a:xfrm>
        </p:grpSpPr>
        <p:sp>
          <p:nvSpPr>
            <p:cNvPr id="44" name="Google Shape;331;p19">
              <a:extLst>
                <a:ext uri="{FF2B5EF4-FFF2-40B4-BE49-F238E27FC236}">
                  <a16:creationId xmlns:a16="http://schemas.microsoft.com/office/drawing/2014/main" id="{75566FFE-B6AA-6B90-D136-4D3B10B61E82}"/>
                </a:ext>
              </a:extLst>
            </p:cNvPr>
            <p:cNvSpPr txBox="1"/>
            <p:nvPr/>
          </p:nvSpPr>
          <p:spPr>
            <a:xfrm>
              <a:off x="457199" y="3866031"/>
              <a:ext cx="1714525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b="1" dirty="0"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KNN</a:t>
              </a:r>
              <a:endParaRPr b="1" dirty="0"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" name="Google Shape;332;p19">
              <a:extLst>
                <a:ext uri="{FF2B5EF4-FFF2-40B4-BE49-F238E27FC236}">
                  <a16:creationId xmlns:a16="http://schemas.microsoft.com/office/drawing/2014/main" id="{C787024E-9855-0BF2-D1F4-9D1363D07697}"/>
                </a:ext>
              </a:extLst>
            </p:cNvPr>
            <p:cNvSpPr txBox="1"/>
            <p:nvPr/>
          </p:nvSpPr>
          <p:spPr>
            <a:xfrm>
              <a:off x="457200" y="4131921"/>
              <a:ext cx="2061000" cy="681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Precision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(81%, 89%)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Recall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(94%, 67%)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F1 Score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(87%, 76%)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Accuracy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(83%)</a:t>
              </a:r>
            </a:p>
          </p:txBody>
        </p:sp>
        <p:sp>
          <p:nvSpPr>
            <p:cNvPr id="46" name="Google Shape;333;p19">
              <a:extLst>
                <a:ext uri="{FF2B5EF4-FFF2-40B4-BE49-F238E27FC236}">
                  <a16:creationId xmlns:a16="http://schemas.microsoft.com/office/drawing/2014/main" id="{9275E069-50ED-AAC2-7F4B-978B0986A53E}"/>
                </a:ext>
              </a:extLst>
            </p:cNvPr>
            <p:cNvSpPr txBox="1"/>
            <p:nvPr/>
          </p:nvSpPr>
          <p:spPr>
            <a:xfrm>
              <a:off x="457200" y="3585401"/>
              <a:ext cx="722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sz="2400" b="1" dirty="0">
                  <a:solidFill>
                    <a:srgbClr val="E9C4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 dirty="0">
                <a:solidFill>
                  <a:srgbClr val="E9C49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9" name="Google Shape;346;p19">
            <a:extLst>
              <a:ext uri="{FF2B5EF4-FFF2-40B4-BE49-F238E27FC236}">
                <a16:creationId xmlns:a16="http://schemas.microsoft.com/office/drawing/2014/main" id="{9360FD68-4956-2795-0580-5F6E100DA382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188454" y="1309984"/>
            <a:ext cx="2334679" cy="44062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460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348;p19">
            <a:extLst>
              <a:ext uri="{FF2B5EF4-FFF2-40B4-BE49-F238E27FC236}">
                <a16:creationId xmlns:a16="http://schemas.microsoft.com/office/drawing/2014/main" id="{46DFBACF-D420-6BB3-C8C7-EA1D71A5BA2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188453" y="2592182"/>
            <a:ext cx="1756351" cy="900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350;p19">
            <a:extLst>
              <a:ext uri="{FF2B5EF4-FFF2-40B4-BE49-F238E27FC236}">
                <a16:creationId xmlns:a16="http://schemas.microsoft.com/office/drawing/2014/main" id="{6E5D04B2-1BE2-3A64-EFB2-76941BE179A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188454" y="3820610"/>
            <a:ext cx="1148485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E9C49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92" name="Picture 3091">
            <a:extLst>
              <a:ext uri="{FF2B5EF4-FFF2-40B4-BE49-F238E27FC236}">
                <a16:creationId xmlns:a16="http://schemas.microsoft.com/office/drawing/2014/main" id="{56D5EA93-6CCB-9238-FFFE-0AD47676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93" y="2154266"/>
            <a:ext cx="3414455" cy="2166823"/>
          </a:xfrm>
          <a:prstGeom prst="rect">
            <a:avLst/>
          </a:prstGeom>
        </p:spPr>
      </p:pic>
      <p:grpSp>
        <p:nvGrpSpPr>
          <p:cNvPr id="3110" name="Group 3109">
            <a:extLst>
              <a:ext uri="{FF2B5EF4-FFF2-40B4-BE49-F238E27FC236}">
                <a16:creationId xmlns:a16="http://schemas.microsoft.com/office/drawing/2014/main" id="{ED7AB60A-4554-A33B-D62A-0531C57F8A08}"/>
              </a:ext>
            </a:extLst>
          </p:cNvPr>
          <p:cNvGrpSpPr/>
          <p:nvPr/>
        </p:nvGrpSpPr>
        <p:grpSpPr>
          <a:xfrm>
            <a:off x="2062618" y="1336247"/>
            <a:ext cx="3569381" cy="2981256"/>
            <a:chOff x="2033112" y="1191579"/>
            <a:chExt cx="3948000" cy="3297490"/>
          </a:xfrm>
        </p:grpSpPr>
        <p:sp>
          <p:nvSpPr>
            <p:cNvPr id="3104" name="Google Shape;340;p19">
              <a:extLst>
                <a:ext uri="{FF2B5EF4-FFF2-40B4-BE49-F238E27FC236}">
                  <a16:creationId xmlns:a16="http://schemas.microsoft.com/office/drawing/2014/main" id="{AA066153-5D71-EB8E-C756-271DC94B85CC}"/>
                </a:ext>
              </a:extLst>
            </p:cNvPr>
            <p:cNvSpPr/>
            <p:nvPr/>
          </p:nvSpPr>
          <p:spPr>
            <a:xfrm>
              <a:off x="2033112" y="3939469"/>
              <a:ext cx="3948000" cy="549600"/>
            </a:xfrm>
            <a:prstGeom prst="trapezoid">
              <a:avLst>
                <a:gd name="adj" fmla="val 59930"/>
              </a:avLst>
            </a:prstGeom>
            <a:solidFill>
              <a:srgbClr val="9F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5" name="Google Shape;341;p19">
              <a:extLst>
                <a:ext uri="{FF2B5EF4-FFF2-40B4-BE49-F238E27FC236}">
                  <a16:creationId xmlns:a16="http://schemas.microsoft.com/office/drawing/2014/main" id="{9412D899-8FA9-DEC4-8525-4A826CB54ABD}"/>
                </a:ext>
              </a:extLst>
            </p:cNvPr>
            <p:cNvSpPr/>
            <p:nvPr/>
          </p:nvSpPr>
          <p:spPr>
            <a:xfrm>
              <a:off x="2367937" y="3389904"/>
              <a:ext cx="3278400" cy="549600"/>
            </a:xfrm>
            <a:prstGeom prst="trapezoid">
              <a:avLst>
                <a:gd name="adj" fmla="val 57248"/>
              </a:avLst>
            </a:prstGeom>
            <a:solidFill>
              <a:srgbClr val="E9C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6" name="Google Shape;342;p19">
              <a:extLst>
                <a:ext uri="{FF2B5EF4-FFF2-40B4-BE49-F238E27FC236}">
                  <a16:creationId xmlns:a16="http://schemas.microsoft.com/office/drawing/2014/main" id="{E3762BD5-13E0-F458-9106-5001BD481929}"/>
                </a:ext>
              </a:extLst>
            </p:cNvPr>
            <p:cNvSpPr/>
            <p:nvPr/>
          </p:nvSpPr>
          <p:spPr>
            <a:xfrm>
              <a:off x="2683562" y="2840329"/>
              <a:ext cx="2646900" cy="549600"/>
            </a:xfrm>
            <a:prstGeom prst="trapezoid">
              <a:avLst>
                <a:gd name="adj" fmla="val 57248"/>
              </a:avLst>
            </a:prstGeom>
            <a:solidFill>
              <a:srgbClr val="DF7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7" name="Google Shape;343;p19">
              <a:extLst>
                <a:ext uri="{FF2B5EF4-FFF2-40B4-BE49-F238E27FC236}">
                  <a16:creationId xmlns:a16="http://schemas.microsoft.com/office/drawing/2014/main" id="{E07ACAD9-FFAB-60EA-23DC-5D44F3B96536}"/>
                </a:ext>
              </a:extLst>
            </p:cNvPr>
            <p:cNvSpPr/>
            <p:nvPr/>
          </p:nvSpPr>
          <p:spPr>
            <a:xfrm>
              <a:off x="2999387" y="2290726"/>
              <a:ext cx="2015400" cy="549600"/>
            </a:xfrm>
            <a:prstGeom prst="trapezoid">
              <a:avLst>
                <a:gd name="adj" fmla="val 59639"/>
              </a:avLst>
            </a:prstGeom>
            <a:solidFill>
              <a:srgbClr val="9F2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8" name="Google Shape;344;p19">
              <a:extLst>
                <a:ext uri="{FF2B5EF4-FFF2-40B4-BE49-F238E27FC236}">
                  <a16:creationId xmlns:a16="http://schemas.microsoft.com/office/drawing/2014/main" id="{6FBAD16A-39E4-3441-4CC7-6BB5156491A3}"/>
                </a:ext>
              </a:extLst>
            </p:cNvPr>
            <p:cNvSpPr/>
            <p:nvPr/>
          </p:nvSpPr>
          <p:spPr>
            <a:xfrm>
              <a:off x="3331437" y="1741154"/>
              <a:ext cx="1351500" cy="549600"/>
            </a:xfrm>
            <a:prstGeom prst="trapezoid">
              <a:avLst>
                <a:gd name="adj" fmla="val 57248"/>
              </a:avLst>
            </a:prstGeom>
            <a:solidFill>
              <a:srgbClr val="E7A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9" name="Google Shape;345;p19">
              <a:extLst>
                <a:ext uri="{FF2B5EF4-FFF2-40B4-BE49-F238E27FC236}">
                  <a16:creationId xmlns:a16="http://schemas.microsoft.com/office/drawing/2014/main" id="{708115A0-21B2-34C3-409E-335354BAD173}"/>
                </a:ext>
              </a:extLst>
            </p:cNvPr>
            <p:cNvSpPr/>
            <p:nvPr/>
          </p:nvSpPr>
          <p:spPr>
            <a:xfrm>
              <a:off x="3646287" y="1191579"/>
              <a:ext cx="721500" cy="549600"/>
            </a:xfrm>
            <a:prstGeom prst="trapezoid">
              <a:avLst>
                <a:gd name="adj" fmla="val 63428"/>
              </a:avLst>
            </a:prstGeom>
            <a:solidFill>
              <a:srgbClr val="478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15" name="TextBox 3114">
            <a:extLst>
              <a:ext uri="{FF2B5EF4-FFF2-40B4-BE49-F238E27FC236}">
                <a16:creationId xmlns:a16="http://schemas.microsoft.com/office/drawing/2014/main" id="{A40C2AA2-7730-A0D3-DD06-254055C5F56E}"/>
              </a:ext>
            </a:extLst>
          </p:cNvPr>
          <p:cNvSpPr txBox="1"/>
          <p:nvPr/>
        </p:nvSpPr>
        <p:spPr>
          <a:xfrm>
            <a:off x="5494351" y="4423762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>
                <a:latin typeface="+mn-lt"/>
              </a:rPr>
              <a:t>Table1. </a:t>
            </a:r>
            <a:r>
              <a:rPr lang="en-US" sz="12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Performance Metrics of Various ML Models</a:t>
            </a:r>
            <a:r>
              <a:rPr lang="en-BD" sz="1200" dirty="0">
                <a:effectLst/>
                <a:latin typeface="+mn-lt"/>
              </a:rPr>
              <a:t> </a:t>
            </a:r>
            <a:endParaRPr lang="en-BD" sz="1200" b="1" dirty="0">
              <a:latin typeface="+mn-lt"/>
            </a:endParaRPr>
          </a:p>
        </p:txBody>
      </p:sp>
      <p:sp>
        <p:nvSpPr>
          <p:cNvPr id="3118" name="TextBox 3117">
            <a:extLst>
              <a:ext uri="{FF2B5EF4-FFF2-40B4-BE49-F238E27FC236}">
                <a16:creationId xmlns:a16="http://schemas.microsoft.com/office/drawing/2014/main" id="{C0703691-5463-2DF7-E0C8-919D8AC7BC35}"/>
              </a:ext>
            </a:extLst>
          </p:cNvPr>
          <p:cNvSpPr txBox="1"/>
          <p:nvPr/>
        </p:nvSpPr>
        <p:spPr>
          <a:xfrm>
            <a:off x="6485006" y="17256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02672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229971" y="1215512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3547400" y="352460"/>
            <a:ext cx="2331906" cy="57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+mj-lt"/>
              </a:rPr>
              <a:t>CONCLUSION</a:t>
            </a:r>
            <a:endParaRPr sz="2400" b="1" dirty="0">
              <a:latin typeface="+mj-lt"/>
            </a:endParaRP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640473" y="2296712"/>
            <a:ext cx="4520061" cy="1280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GB" dirty="0">
                <a:latin typeface="+mn-lt"/>
              </a:rPr>
              <a:t>Study highlights ML's efficacy in predicting delays, enhancing decision-making, while acknowledging dataset biases.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GB" dirty="0">
                <a:latin typeface="+mn-lt"/>
              </a:rPr>
              <a:t>ML improves stakeholder insights, risk management, and planning, urging bias mitigation.</a:t>
            </a:r>
          </a:p>
        </p:txBody>
      </p:sp>
      <p:grpSp>
        <p:nvGrpSpPr>
          <p:cNvPr id="885" name="Google Shape;558;p40">
            <a:extLst>
              <a:ext uri="{FF2B5EF4-FFF2-40B4-BE49-F238E27FC236}">
                <a16:creationId xmlns:a16="http://schemas.microsoft.com/office/drawing/2014/main" id="{668EA9AB-E609-B504-3581-83DD729E3285}"/>
              </a:ext>
            </a:extLst>
          </p:cNvPr>
          <p:cNvGrpSpPr/>
          <p:nvPr/>
        </p:nvGrpSpPr>
        <p:grpSpPr>
          <a:xfrm flipH="1">
            <a:off x="6179343" y="956204"/>
            <a:ext cx="2039064" cy="3881015"/>
            <a:chOff x="193550" y="1025925"/>
            <a:chExt cx="2039064" cy="3881015"/>
          </a:xfrm>
        </p:grpSpPr>
        <p:sp>
          <p:nvSpPr>
            <p:cNvPr id="886" name="Google Shape;559;p40">
              <a:extLst>
                <a:ext uri="{FF2B5EF4-FFF2-40B4-BE49-F238E27FC236}">
                  <a16:creationId xmlns:a16="http://schemas.microsoft.com/office/drawing/2014/main" id="{D8F1DCB6-848A-7157-2831-F294259F9E87}"/>
                </a:ext>
              </a:extLst>
            </p:cNvPr>
            <p:cNvSpPr/>
            <p:nvPr/>
          </p:nvSpPr>
          <p:spPr>
            <a:xfrm>
              <a:off x="457922" y="1547098"/>
              <a:ext cx="676326" cy="864473"/>
            </a:xfrm>
            <a:custGeom>
              <a:avLst/>
              <a:gdLst/>
              <a:ahLst/>
              <a:cxnLst/>
              <a:rect l="l" t="t" r="r" b="b"/>
              <a:pathLst>
                <a:path w="7859" h="10045" extrusionOk="0">
                  <a:moveTo>
                    <a:pt x="4775" y="0"/>
                  </a:moveTo>
                  <a:lnTo>
                    <a:pt x="3382" y="227"/>
                  </a:lnTo>
                  <a:cubicBezTo>
                    <a:pt x="3382" y="227"/>
                    <a:pt x="3417" y="596"/>
                    <a:pt x="3417" y="1119"/>
                  </a:cubicBezTo>
                  <a:cubicBezTo>
                    <a:pt x="3417" y="1453"/>
                    <a:pt x="3405" y="1858"/>
                    <a:pt x="3346" y="2274"/>
                  </a:cubicBezTo>
                  <a:cubicBezTo>
                    <a:pt x="3298" y="2608"/>
                    <a:pt x="3239" y="2965"/>
                    <a:pt x="3120" y="3274"/>
                  </a:cubicBezTo>
                  <a:cubicBezTo>
                    <a:pt x="3096" y="3358"/>
                    <a:pt x="3048" y="3465"/>
                    <a:pt x="3001" y="3584"/>
                  </a:cubicBezTo>
                  <a:cubicBezTo>
                    <a:pt x="2310" y="5227"/>
                    <a:pt x="0" y="9311"/>
                    <a:pt x="3048" y="9930"/>
                  </a:cubicBezTo>
                  <a:cubicBezTo>
                    <a:pt x="3444" y="10009"/>
                    <a:pt x="3809" y="10044"/>
                    <a:pt x="4145" y="10044"/>
                  </a:cubicBezTo>
                  <a:cubicBezTo>
                    <a:pt x="6587" y="10044"/>
                    <a:pt x="7489" y="8204"/>
                    <a:pt x="7489" y="8204"/>
                  </a:cubicBezTo>
                  <a:lnTo>
                    <a:pt x="7573" y="7525"/>
                  </a:lnTo>
                  <a:lnTo>
                    <a:pt x="7858" y="5418"/>
                  </a:lnTo>
                  <a:cubicBezTo>
                    <a:pt x="7858" y="5418"/>
                    <a:pt x="6060" y="3977"/>
                    <a:pt x="5417" y="2405"/>
                  </a:cubicBezTo>
                  <a:cubicBezTo>
                    <a:pt x="5370" y="2298"/>
                    <a:pt x="5322" y="2203"/>
                    <a:pt x="5298" y="2096"/>
                  </a:cubicBezTo>
                  <a:cubicBezTo>
                    <a:pt x="5239" y="1917"/>
                    <a:pt x="5191" y="1750"/>
                    <a:pt x="5144" y="1608"/>
                  </a:cubicBezTo>
                  <a:cubicBezTo>
                    <a:pt x="5072" y="1369"/>
                    <a:pt x="5013" y="1155"/>
                    <a:pt x="4965" y="977"/>
                  </a:cubicBezTo>
                  <a:cubicBezTo>
                    <a:pt x="4870" y="584"/>
                    <a:pt x="4810" y="322"/>
                    <a:pt x="4786" y="179"/>
                  </a:cubicBezTo>
                  <a:cubicBezTo>
                    <a:pt x="4775" y="60"/>
                    <a:pt x="4775" y="0"/>
                    <a:pt x="477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7" name="Google Shape;560;p40">
              <a:extLst>
                <a:ext uri="{FF2B5EF4-FFF2-40B4-BE49-F238E27FC236}">
                  <a16:creationId xmlns:a16="http://schemas.microsoft.com/office/drawing/2014/main" id="{9A562BEE-9935-6C45-7E31-D70D3382D305}"/>
                </a:ext>
              </a:extLst>
            </p:cNvPr>
            <p:cNvSpPr/>
            <p:nvPr/>
          </p:nvSpPr>
          <p:spPr>
            <a:xfrm>
              <a:off x="716098" y="1742796"/>
              <a:ext cx="418153" cy="451987"/>
            </a:xfrm>
            <a:custGeom>
              <a:avLst/>
              <a:gdLst/>
              <a:ahLst/>
              <a:cxnLst/>
              <a:rect l="l" t="t" r="r" b="b"/>
              <a:pathLst>
                <a:path w="4859" h="5252" extrusionOk="0">
                  <a:moveTo>
                    <a:pt x="346" y="0"/>
                  </a:moveTo>
                  <a:lnTo>
                    <a:pt x="1" y="1322"/>
                  </a:lnTo>
                  <a:cubicBezTo>
                    <a:pt x="155" y="1524"/>
                    <a:pt x="358" y="1727"/>
                    <a:pt x="608" y="1858"/>
                  </a:cubicBezTo>
                  <a:cubicBezTo>
                    <a:pt x="958" y="2054"/>
                    <a:pt x="1254" y="2102"/>
                    <a:pt x="1459" y="2102"/>
                  </a:cubicBezTo>
                  <a:cubicBezTo>
                    <a:pt x="1651" y="2102"/>
                    <a:pt x="1763" y="2060"/>
                    <a:pt x="1763" y="2060"/>
                  </a:cubicBezTo>
                  <a:cubicBezTo>
                    <a:pt x="1763" y="2060"/>
                    <a:pt x="2298" y="4108"/>
                    <a:pt x="4322" y="4394"/>
                  </a:cubicBezTo>
                  <a:cubicBezTo>
                    <a:pt x="4418" y="4418"/>
                    <a:pt x="4489" y="5239"/>
                    <a:pt x="4573" y="5251"/>
                  </a:cubicBezTo>
                  <a:lnTo>
                    <a:pt x="4858" y="3144"/>
                  </a:lnTo>
                  <a:cubicBezTo>
                    <a:pt x="4858" y="3144"/>
                    <a:pt x="3060" y="1679"/>
                    <a:pt x="2406" y="155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8" name="Google Shape;561;p40">
              <a:extLst>
                <a:ext uri="{FF2B5EF4-FFF2-40B4-BE49-F238E27FC236}">
                  <a16:creationId xmlns:a16="http://schemas.microsoft.com/office/drawing/2014/main" id="{F012275D-7B94-84B1-45C3-37418DFC3083}"/>
                </a:ext>
              </a:extLst>
            </p:cNvPr>
            <p:cNvSpPr/>
            <p:nvPr/>
          </p:nvSpPr>
          <p:spPr>
            <a:xfrm>
              <a:off x="1345188" y="1521452"/>
              <a:ext cx="414109" cy="898639"/>
            </a:xfrm>
            <a:custGeom>
              <a:avLst/>
              <a:gdLst/>
              <a:ahLst/>
              <a:cxnLst/>
              <a:rect l="l" t="t" r="r" b="b"/>
              <a:pathLst>
                <a:path w="4812" h="10442" extrusionOk="0">
                  <a:moveTo>
                    <a:pt x="2620" y="1"/>
                  </a:moveTo>
                  <a:lnTo>
                    <a:pt x="1977" y="24"/>
                  </a:lnTo>
                  <a:lnTo>
                    <a:pt x="1680" y="894"/>
                  </a:lnTo>
                  <a:lnTo>
                    <a:pt x="1608" y="1120"/>
                  </a:lnTo>
                  <a:lnTo>
                    <a:pt x="358" y="4656"/>
                  </a:lnTo>
                  <a:lnTo>
                    <a:pt x="156" y="7168"/>
                  </a:lnTo>
                  <a:lnTo>
                    <a:pt x="1" y="8930"/>
                  </a:lnTo>
                  <a:cubicBezTo>
                    <a:pt x="1" y="8930"/>
                    <a:pt x="1607" y="10441"/>
                    <a:pt x="2885" y="10441"/>
                  </a:cubicBezTo>
                  <a:cubicBezTo>
                    <a:pt x="3108" y="10441"/>
                    <a:pt x="3321" y="10395"/>
                    <a:pt x="3513" y="10288"/>
                  </a:cubicBezTo>
                  <a:cubicBezTo>
                    <a:pt x="4811" y="9549"/>
                    <a:pt x="4085" y="7335"/>
                    <a:pt x="3335" y="5108"/>
                  </a:cubicBezTo>
                  <a:cubicBezTo>
                    <a:pt x="2811" y="3620"/>
                    <a:pt x="2680" y="1846"/>
                    <a:pt x="2632" y="834"/>
                  </a:cubicBezTo>
                  <a:cubicBezTo>
                    <a:pt x="2620" y="346"/>
                    <a:pt x="2620" y="24"/>
                    <a:pt x="2620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9" name="Google Shape;562;p40">
              <a:extLst>
                <a:ext uri="{FF2B5EF4-FFF2-40B4-BE49-F238E27FC236}">
                  <a16:creationId xmlns:a16="http://schemas.microsoft.com/office/drawing/2014/main" id="{AE9BA5E4-3151-02D3-E9B8-88C7F57FF10D}"/>
                </a:ext>
              </a:extLst>
            </p:cNvPr>
            <p:cNvSpPr/>
            <p:nvPr/>
          </p:nvSpPr>
          <p:spPr>
            <a:xfrm>
              <a:off x="1358527" y="1617752"/>
              <a:ext cx="259291" cy="520663"/>
            </a:xfrm>
            <a:custGeom>
              <a:avLst/>
              <a:gdLst/>
              <a:ahLst/>
              <a:cxnLst/>
              <a:rect l="l" t="t" r="r" b="b"/>
              <a:pathLst>
                <a:path w="3013" h="6050" extrusionOk="0">
                  <a:moveTo>
                    <a:pt x="1453" y="1"/>
                  </a:moveTo>
                  <a:lnTo>
                    <a:pt x="203" y="3537"/>
                  </a:lnTo>
                  <a:lnTo>
                    <a:pt x="1" y="6049"/>
                  </a:lnTo>
                  <a:cubicBezTo>
                    <a:pt x="608" y="5752"/>
                    <a:pt x="3013" y="4323"/>
                    <a:pt x="2037" y="1025"/>
                  </a:cubicBezTo>
                  <a:cubicBezTo>
                    <a:pt x="1882" y="572"/>
                    <a:pt x="1691" y="239"/>
                    <a:pt x="1453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0" name="Google Shape;563;p40">
              <a:extLst>
                <a:ext uri="{FF2B5EF4-FFF2-40B4-BE49-F238E27FC236}">
                  <a16:creationId xmlns:a16="http://schemas.microsoft.com/office/drawing/2014/main" id="{AFCAE067-A3F0-03D5-7418-574C546438E4}"/>
                </a:ext>
              </a:extLst>
            </p:cNvPr>
            <p:cNvSpPr/>
            <p:nvPr/>
          </p:nvSpPr>
          <p:spPr>
            <a:xfrm>
              <a:off x="1038819" y="1998907"/>
              <a:ext cx="340271" cy="355686"/>
            </a:xfrm>
            <a:custGeom>
              <a:avLst/>
              <a:gdLst/>
              <a:ahLst/>
              <a:cxnLst/>
              <a:rect l="l" t="t" r="r" b="b"/>
              <a:pathLst>
                <a:path w="3954" h="4133" extrusionOk="0">
                  <a:moveTo>
                    <a:pt x="1" y="1"/>
                  </a:moveTo>
                  <a:lnTo>
                    <a:pt x="1" y="4132"/>
                  </a:lnTo>
                  <a:lnTo>
                    <a:pt x="3954" y="4132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1" name="Google Shape;564;p40">
              <a:extLst>
                <a:ext uri="{FF2B5EF4-FFF2-40B4-BE49-F238E27FC236}">
                  <a16:creationId xmlns:a16="http://schemas.microsoft.com/office/drawing/2014/main" id="{69A45B09-B89B-027C-3A76-81CC1B9507A1}"/>
                </a:ext>
              </a:extLst>
            </p:cNvPr>
            <p:cNvSpPr/>
            <p:nvPr/>
          </p:nvSpPr>
          <p:spPr>
            <a:xfrm>
              <a:off x="1038819" y="1998907"/>
              <a:ext cx="340271" cy="137438"/>
            </a:xfrm>
            <a:custGeom>
              <a:avLst/>
              <a:gdLst/>
              <a:ahLst/>
              <a:cxnLst/>
              <a:rect l="l" t="t" r="r" b="b"/>
              <a:pathLst>
                <a:path w="3954" h="1597" extrusionOk="0">
                  <a:moveTo>
                    <a:pt x="1" y="1"/>
                  </a:moveTo>
                  <a:lnTo>
                    <a:pt x="1" y="1120"/>
                  </a:lnTo>
                  <a:cubicBezTo>
                    <a:pt x="483" y="1343"/>
                    <a:pt x="1244" y="1597"/>
                    <a:pt x="2122" y="1597"/>
                  </a:cubicBezTo>
                  <a:cubicBezTo>
                    <a:pt x="2697" y="1597"/>
                    <a:pt x="3323" y="1488"/>
                    <a:pt x="3954" y="1192"/>
                  </a:cubicBezTo>
                  <a:lnTo>
                    <a:pt x="3954" y="1"/>
                  </a:ln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2" name="Google Shape;565;p40">
              <a:extLst>
                <a:ext uri="{FF2B5EF4-FFF2-40B4-BE49-F238E27FC236}">
                  <a16:creationId xmlns:a16="http://schemas.microsoft.com/office/drawing/2014/main" id="{F3FC2D36-26F3-AC06-C93C-F65C9E2202D6}"/>
                </a:ext>
              </a:extLst>
            </p:cNvPr>
            <p:cNvSpPr/>
            <p:nvPr/>
          </p:nvSpPr>
          <p:spPr>
            <a:xfrm>
              <a:off x="801124" y="1502003"/>
              <a:ext cx="747065" cy="576946"/>
            </a:xfrm>
            <a:custGeom>
              <a:avLst/>
              <a:gdLst/>
              <a:ahLst/>
              <a:cxnLst/>
              <a:rect l="l" t="t" r="r" b="b"/>
              <a:pathLst>
                <a:path w="8681" h="6704" extrusionOk="0">
                  <a:moveTo>
                    <a:pt x="8526" y="0"/>
                  </a:moveTo>
                  <a:lnTo>
                    <a:pt x="1203" y="631"/>
                  </a:lnTo>
                  <a:lnTo>
                    <a:pt x="596" y="691"/>
                  </a:lnTo>
                  <a:cubicBezTo>
                    <a:pt x="596" y="691"/>
                    <a:pt x="1" y="6704"/>
                    <a:pt x="4775" y="6704"/>
                  </a:cubicBezTo>
                  <a:cubicBezTo>
                    <a:pt x="7025" y="6704"/>
                    <a:pt x="7990" y="5489"/>
                    <a:pt x="8395" y="4084"/>
                  </a:cubicBezTo>
                  <a:cubicBezTo>
                    <a:pt x="8466" y="3822"/>
                    <a:pt x="8514" y="3572"/>
                    <a:pt x="8561" y="3322"/>
                  </a:cubicBezTo>
                  <a:cubicBezTo>
                    <a:pt x="8680" y="2501"/>
                    <a:pt x="8645" y="1667"/>
                    <a:pt x="8597" y="1012"/>
                  </a:cubicBezTo>
                  <a:cubicBezTo>
                    <a:pt x="8573" y="584"/>
                    <a:pt x="8538" y="215"/>
                    <a:pt x="8526" y="0"/>
                  </a:cubicBez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3" name="Google Shape;566;p40">
              <a:extLst>
                <a:ext uri="{FF2B5EF4-FFF2-40B4-BE49-F238E27FC236}">
                  <a16:creationId xmlns:a16="http://schemas.microsoft.com/office/drawing/2014/main" id="{E8CE0437-8965-00AB-1B50-1B276AF1628D}"/>
                </a:ext>
              </a:extLst>
            </p:cNvPr>
            <p:cNvSpPr/>
            <p:nvPr/>
          </p:nvSpPr>
          <p:spPr>
            <a:xfrm>
              <a:off x="803190" y="1562416"/>
              <a:ext cx="171168" cy="146302"/>
            </a:xfrm>
            <a:custGeom>
              <a:avLst/>
              <a:gdLst/>
              <a:ahLst/>
              <a:cxnLst/>
              <a:rect l="l" t="t" r="r" b="b"/>
              <a:pathLst>
                <a:path w="1989" h="1700" extrusionOk="0">
                  <a:moveTo>
                    <a:pt x="1989" y="1"/>
                  </a:moveTo>
                  <a:lnTo>
                    <a:pt x="810" y="25"/>
                  </a:lnTo>
                  <a:lnTo>
                    <a:pt x="405" y="25"/>
                  </a:lnTo>
                  <a:cubicBezTo>
                    <a:pt x="405" y="25"/>
                    <a:pt x="179" y="465"/>
                    <a:pt x="96" y="894"/>
                  </a:cubicBezTo>
                  <a:cubicBezTo>
                    <a:pt x="1" y="1306"/>
                    <a:pt x="28" y="1699"/>
                    <a:pt x="443" y="1699"/>
                  </a:cubicBezTo>
                  <a:cubicBezTo>
                    <a:pt x="495" y="1699"/>
                    <a:pt x="554" y="1693"/>
                    <a:pt x="620" y="1680"/>
                  </a:cubicBezTo>
                  <a:cubicBezTo>
                    <a:pt x="810" y="1632"/>
                    <a:pt x="989" y="1561"/>
                    <a:pt x="1132" y="1453"/>
                  </a:cubicBezTo>
                  <a:cubicBezTo>
                    <a:pt x="1405" y="1275"/>
                    <a:pt x="1584" y="1025"/>
                    <a:pt x="1715" y="775"/>
                  </a:cubicBezTo>
                  <a:cubicBezTo>
                    <a:pt x="1929" y="370"/>
                    <a:pt x="1989" y="1"/>
                    <a:pt x="1989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4" name="Google Shape;567;p40">
              <a:extLst>
                <a:ext uri="{FF2B5EF4-FFF2-40B4-BE49-F238E27FC236}">
                  <a16:creationId xmlns:a16="http://schemas.microsoft.com/office/drawing/2014/main" id="{382325C3-2380-BB71-57AC-53655A830FB0}"/>
                </a:ext>
              </a:extLst>
            </p:cNvPr>
            <p:cNvSpPr/>
            <p:nvPr/>
          </p:nvSpPr>
          <p:spPr>
            <a:xfrm>
              <a:off x="756809" y="1663105"/>
              <a:ext cx="199481" cy="196045"/>
            </a:xfrm>
            <a:custGeom>
              <a:avLst/>
              <a:gdLst/>
              <a:ahLst/>
              <a:cxnLst/>
              <a:rect l="l" t="t" r="r" b="b"/>
              <a:pathLst>
                <a:path w="2318" h="2278" extrusionOk="0">
                  <a:moveTo>
                    <a:pt x="1180" y="0"/>
                  </a:moveTo>
                  <a:cubicBezTo>
                    <a:pt x="953" y="0"/>
                    <a:pt x="719" y="99"/>
                    <a:pt x="520" y="391"/>
                  </a:cubicBezTo>
                  <a:cubicBezTo>
                    <a:pt x="0" y="1136"/>
                    <a:pt x="708" y="2277"/>
                    <a:pt x="1673" y="2277"/>
                  </a:cubicBezTo>
                  <a:cubicBezTo>
                    <a:pt x="1879" y="2277"/>
                    <a:pt x="2097" y="2225"/>
                    <a:pt x="2318" y="2105"/>
                  </a:cubicBezTo>
                  <a:lnTo>
                    <a:pt x="2127" y="438"/>
                  </a:lnTo>
                  <a:cubicBezTo>
                    <a:pt x="2103" y="438"/>
                    <a:pt x="1658" y="0"/>
                    <a:pt x="1180" y="0"/>
                  </a:cubicBez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5" name="Google Shape;568;p40">
              <a:extLst>
                <a:ext uri="{FF2B5EF4-FFF2-40B4-BE49-F238E27FC236}">
                  <a16:creationId xmlns:a16="http://schemas.microsoft.com/office/drawing/2014/main" id="{C3D9144A-5A8D-CE1B-55AF-4641580600C9}"/>
                </a:ext>
              </a:extLst>
            </p:cNvPr>
            <p:cNvSpPr/>
            <p:nvPr/>
          </p:nvSpPr>
          <p:spPr>
            <a:xfrm>
              <a:off x="828435" y="1697957"/>
              <a:ext cx="88209" cy="126336"/>
            </a:xfrm>
            <a:custGeom>
              <a:avLst/>
              <a:gdLst/>
              <a:ahLst/>
              <a:cxnLst/>
              <a:rect l="l" t="t" r="r" b="b"/>
              <a:pathLst>
                <a:path w="1025" h="1468" extrusionOk="0">
                  <a:moveTo>
                    <a:pt x="585" y="0"/>
                  </a:moveTo>
                  <a:cubicBezTo>
                    <a:pt x="577" y="0"/>
                    <a:pt x="569" y="1"/>
                    <a:pt x="561" y="4"/>
                  </a:cubicBezTo>
                  <a:cubicBezTo>
                    <a:pt x="441" y="51"/>
                    <a:pt x="1" y="313"/>
                    <a:pt x="84" y="837"/>
                  </a:cubicBezTo>
                  <a:cubicBezTo>
                    <a:pt x="191" y="1408"/>
                    <a:pt x="918" y="1468"/>
                    <a:pt x="953" y="1468"/>
                  </a:cubicBezTo>
                  <a:cubicBezTo>
                    <a:pt x="1001" y="1468"/>
                    <a:pt x="1025" y="1432"/>
                    <a:pt x="1025" y="1373"/>
                  </a:cubicBezTo>
                  <a:cubicBezTo>
                    <a:pt x="1025" y="1349"/>
                    <a:pt x="1001" y="1301"/>
                    <a:pt x="953" y="1301"/>
                  </a:cubicBezTo>
                  <a:cubicBezTo>
                    <a:pt x="953" y="1301"/>
                    <a:pt x="311" y="1254"/>
                    <a:pt x="239" y="813"/>
                  </a:cubicBezTo>
                  <a:cubicBezTo>
                    <a:pt x="144" y="337"/>
                    <a:pt x="596" y="134"/>
                    <a:pt x="608" y="134"/>
                  </a:cubicBezTo>
                  <a:cubicBezTo>
                    <a:pt x="644" y="123"/>
                    <a:pt x="668" y="99"/>
                    <a:pt x="656" y="51"/>
                  </a:cubicBezTo>
                  <a:cubicBezTo>
                    <a:pt x="646" y="22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6" name="Google Shape;569;p40">
              <a:extLst>
                <a:ext uri="{FF2B5EF4-FFF2-40B4-BE49-F238E27FC236}">
                  <a16:creationId xmlns:a16="http://schemas.microsoft.com/office/drawing/2014/main" id="{901EC5D6-186E-CB56-E94F-B71A226447C7}"/>
                </a:ext>
              </a:extLst>
            </p:cNvPr>
            <p:cNvSpPr/>
            <p:nvPr/>
          </p:nvSpPr>
          <p:spPr>
            <a:xfrm>
              <a:off x="746821" y="1548131"/>
              <a:ext cx="225557" cy="96387"/>
            </a:xfrm>
            <a:custGeom>
              <a:avLst/>
              <a:gdLst/>
              <a:ahLst/>
              <a:cxnLst/>
              <a:rect l="l" t="t" r="r" b="b"/>
              <a:pathLst>
                <a:path w="2621" h="1120" extrusionOk="0">
                  <a:moveTo>
                    <a:pt x="1406" y="0"/>
                  </a:moveTo>
                  <a:lnTo>
                    <a:pt x="1" y="226"/>
                  </a:lnTo>
                  <a:cubicBezTo>
                    <a:pt x="1" y="226"/>
                    <a:pt x="48" y="596"/>
                    <a:pt x="48" y="1119"/>
                  </a:cubicBezTo>
                  <a:lnTo>
                    <a:pt x="715" y="1072"/>
                  </a:lnTo>
                  <a:lnTo>
                    <a:pt x="1596" y="1000"/>
                  </a:lnTo>
                  <a:lnTo>
                    <a:pt x="2358" y="941"/>
                  </a:lnTo>
                  <a:cubicBezTo>
                    <a:pt x="2561" y="536"/>
                    <a:pt x="2620" y="167"/>
                    <a:pt x="2620" y="167"/>
                  </a:cubicBezTo>
                  <a:lnTo>
                    <a:pt x="2620" y="167"/>
                  </a:lnTo>
                  <a:lnTo>
                    <a:pt x="1429" y="179"/>
                  </a:lnTo>
                  <a:cubicBezTo>
                    <a:pt x="1418" y="60"/>
                    <a:pt x="1418" y="0"/>
                    <a:pt x="1406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7" name="Google Shape;570;p40">
              <a:extLst>
                <a:ext uri="{FF2B5EF4-FFF2-40B4-BE49-F238E27FC236}">
                  <a16:creationId xmlns:a16="http://schemas.microsoft.com/office/drawing/2014/main" id="{463279DF-0C01-C53E-B8EC-DD9888B1F8F2}"/>
                </a:ext>
              </a:extLst>
            </p:cNvPr>
            <p:cNvSpPr/>
            <p:nvPr/>
          </p:nvSpPr>
          <p:spPr>
            <a:xfrm>
              <a:off x="1488647" y="1521452"/>
              <a:ext cx="83132" cy="76938"/>
            </a:xfrm>
            <a:custGeom>
              <a:avLst/>
              <a:gdLst/>
              <a:ahLst/>
              <a:cxnLst/>
              <a:rect l="l" t="t" r="r" b="b"/>
              <a:pathLst>
                <a:path w="966" h="894" extrusionOk="0">
                  <a:moveTo>
                    <a:pt x="941" y="1"/>
                  </a:moveTo>
                  <a:lnTo>
                    <a:pt x="298" y="24"/>
                  </a:lnTo>
                  <a:lnTo>
                    <a:pt x="1" y="894"/>
                  </a:lnTo>
                  <a:lnTo>
                    <a:pt x="1" y="894"/>
                  </a:lnTo>
                  <a:lnTo>
                    <a:pt x="965" y="846"/>
                  </a:lnTo>
                  <a:cubicBezTo>
                    <a:pt x="953" y="358"/>
                    <a:pt x="953" y="48"/>
                    <a:pt x="941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8" name="Google Shape;571;p40">
              <a:extLst>
                <a:ext uri="{FF2B5EF4-FFF2-40B4-BE49-F238E27FC236}">
                  <a16:creationId xmlns:a16="http://schemas.microsoft.com/office/drawing/2014/main" id="{C1BD1F35-E3BA-2FCC-5499-441977452B18}"/>
                </a:ext>
              </a:extLst>
            </p:cNvPr>
            <p:cNvSpPr/>
            <p:nvPr/>
          </p:nvSpPr>
          <p:spPr>
            <a:xfrm>
              <a:off x="701727" y="1046063"/>
              <a:ext cx="931486" cy="484690"/>
            </a:xfrm>
            <a:custGeom>
              <a:avLst/>
              <a:gdLst/>
              <a:ahLst/>
              <a:cxnLst/>
              <a:rect l="l" t="t" r="r" b="b"/>
              <a:pathLst>
                <a:path w="10824" h="5632" extrusionOk="0">
                  <a:moveTo>
                    <a:pt x="6287" y="0"/>
                  </a:moveTo>
                  <a:cubicBezTo>
                    <a:pt x="5942" y="0"/>
                    <a:pt x="5632" y="12"/>
                    <a:pt x="5323" y="48"/>
                  </a:cubicBezTo>
                  <a:cubicBezTo>
                    <a:pt x="4620" y="119"/>
                    <a:pt x="3989" y="250"/>
                    <a:pt x="3442" y="464"/>
                  </a:cubicBezTo>
                  <a:cubicBezTo>
                    <a:pt x="989" y="1357"/>
                    <a:pt x="1" y="3465"/>
                    <a:pt x="298" y="5632"/>
                  </a:cubicBezTo>
                  <a:lnTo>
                    <a:pt x="5692" y="5275"/>
                  </a:lnTo>
                  <a:lnTo>
                    <a:pt x="7240" y="5167"/>
                  </a:lnTo>
                  <a:lnTo>
                    <a:pt x="10693" y="4941"/>
                  </a:lnTo>
                  <a:cubicBezTo>
                    <a:pt x="10693" y="4941"/>
                    <a:pt x="10824" y="12"/>
                    <a:pt x="6287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Google Shape;572;p40">
              <a:extLst>
                <a:ext uri="{FF2B5EF4-FFF2-40B4-BE49-F238E27FC236}">
                  <a16:creationId xmlns:a16="http://schemas.microsoft.com/office/drawing/2014/main" id="{0F61B582-C71A-7AEE-6DEF-60863C8E9243}"/>
                </a:ext>
              </a:extLst>
            </p:cNvPr>
            <p:cNvSpPr/>
            <p:nvPr/>
          </p:nvSpPr>
          <p:spPr>
            <a:xfrm>
              <a:off x="1028578" y="1025925"/>
              <a:ext cx="418153" cy="489509"/>
            </a:xfrm>
            <a:custGeom>
              <a:avLst/>
              <a:gdLst/>
              <a:ahLst/>
              <a:cxnLst/>
              <a:rect l="l" t="t" r="r" b="b"/>
              <a:pathLst>
                <a:path w="4859" h="5688" extrusionOk="0">
                  <a:moveTo>
                    <a:pt x="2127" y="1"/>
                  </a:moveTo>
                  <a:cubicBezTo>
                    <a:pt x="2037" y="1"/>
                    <a:pt x="1938" y="6"/>
                    <a:pt x="1823" y="8"/>
                  </a:cubicBezTo>
                  <a:cubicBezTo>
                    <a:pt x="1132" y="32"/>
                    <a:pt x="394" y="163"/>
                    <a:pt x="203" y="246"/>
                  </a:cubicBezTo>
                  <a:cubicBezTo>
                    <a:pt x="1" y="341"/>
                    <a:pt x="120" y="520"/>
                    <a:pt x="453" y="925"/>
                  </a:cubicBezTo>
                  <a:cubicBezTo>
                    <a:pt x="1132" y="1770"/>
                    <a:pt x="1704" y="2961"/>
                    <a:pt x="1906" y="3580"/>
                  </a:cubicBezTo>
                  <a:cubicBezTo>
                    <a:pt x="2370" y="5032"/>
                    <a:pt x="2370" y="5687"/>
                    <a:pt x="2370" y="5687"/>
                  </a:cubicBezTo>
                  <a:lnTo>
                    <a:pt x="4859" y="5509"/>
                  </a:lnTo>
                  <a:cubicBezTo>
                    <a:pt x="4859" y="5509"/>
                    <a:pt x="4728" y="2746"/>
                    <a:pt x="3573" y="1187"/>
                  </a:cubicBezTo>
                  <a:cubicBezTo>
                    <a:pt x="2785" y="113"/>
                    <a:pt x="2559" y="1"/>
                    <a:pt x="2127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Google Shape;573;p40">
              <a:extLst>
                <a:ext uri="{FF2B5EF4-FFF2-40B4-BE49-F238E27FC236}">
                  <a16:creationId xmlns:a16="http://schemas.microsoft.com/office/drawing/2014/main" id="{822E0A53-09A4-E1BE-D87D-0DA2D7F7DA10}"/>
                </a:ext>
              </a:extLst>
            </p:cNvPr>
            <p:cNvSpPr/>
            <p:nvPr/>
          </p:nvSpPr>
          <p:spPr>
            <a:xfrm>
              <a:off x="689420" y="1460953"/>
              <a:ext cx="1029850" cy="137524"/>
            </a:xfrm>
            <a:custGeom>
              <a:avLst/>
              <a:gdLst/>
              <a:ahLst/>
              <a:cxnLst/>
              <a:rect l="l" t="t" r="r" b="b"/>
              <a:pathLst>
                <a:path w="11967" h="1598" extrusionOk="0">
                  <a:moveTo>
                    <a:pt x="11442" y="1"/>
                  </a:moveTo>
                  <a:cubicBezTo>
                    <a:pt x="11435" y="1"/>
                    <a:pt x="11427" y="1"/>
                    <a:pt x="11419" y="1"/>
                  </a:cubicBezTo>
                  <a:lnTo>
                    <a:pt x="489" y="573"/>
                  </a:lnTo>
                  <a:cubicBezTo>
                    <a:pt x="215" y="585"/>
                    <a:pt x="1" y="811"/>
                    <a:pt x="1" y="1073"/>
                  </a:cubicBezTo>
                  <a:lnTo>
                    <a:pt x="1" y="1108"/>
                  </a:lnTo>
                  <a:cubicBezTo>
                    <a:pt x="13" y="1120"/>
                    <a:pt x="13" y="1144"/>
                    <a:pt x="13" y="1168"/>
                  </a:cubicBezTo>
                  <a:cubicBezTo>
                    <a:pt x="59" y="1411"/>
                    <a:pt x="273" y="1597"/>
                    <a:pt x="525" y="1597"/>
                  </a:cubicBezTo>
                  <a:cubicBezTo>
                    <a:pt x="533" y="1597"/>
                    <a:pt x="541" y="1597"/>
                    <a:pt x="549" y="1597"/>
                  </a:cubicBezTo>
                  <a:lnTo>
                    <a:pt x="11479" y="1025"/>
                  </a:lnTo>
                  <a:cubicBezTo>
                    <a:pt x="11752" y="1013"/>
                    <a:pt x="11967" y="787"/>
                    <a:pt x="11967" y="525"/>
                  </a:cubicBezTo>
                  <a:lnTo>
                    <a:pt x="11967" y="489"/>
                  </a:lnTo>
                  <a:cubicBezTo>
                    <a:pt x="11955" y="477"/>
                    <a:pt x="11955" y="466"/>
                    <a:pt x="11955" y="454"/>
                  </a:cubicBezTo>
                  <a:cubicBezTo>
                    <a:pt x="11909" y="188"/>
                    <a:pt x="11694" y="1"/>
                    <a:pt x="11442" y="1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Google Shape;574;p40">
              <a:extLst>
                <a:ext uri="{FF2B5EF4-FFF2-40B4-BE49-F238E27FC236}">
                  <a16:creationId xmlns:a16="http://schemas.microsoft.com/office/drawing/2014/main" id="{C729B6D1-C564-022E-4CEE-14DE347A825E}"/>
                </a:ext>
              </a:extLst>
            </p:cNvPr>
            <p:cNvSpPr/>
            <p:nvPr/>
          </p:nvSpPr>
          <p:spPr>
            <a:xfrm>
              <a:off x="1596221" y="2306310"/>
              <a:ext cx="457137" cy="1237457"/>
            </a:xfrm>
            <a:custGeom>
              <a:avLst/>
              <a:gdLst/>
              <a:ahLst/>
              <a:cxnLst/>
              <a:rect l="l" t="t" r="r" b="b"/>
              <a:pathLst>
                <a:path w="5312" h="14379" extrusionOk="0">
                  <a:moveTo>
                    <a:pt x="1" y="1"/>
                  </a:moveTo>
                  <a:lnTo>
                    <a:pt x="846" y="5597"/>
                  </a:lnTo>
                  <a:lnTo>
                    <a:pt x="2180" y="14336"/>
                  </a:lnTo>
                  <a:cubicBezTo>
                    <a:pt x="2180" y="14336"/>
                    <a:pt x="2304" y="14378"/>
                    <a:pt x="2514" y="14378"/>
                  </a:cubicBezTo>
                  <a:cubicBezTo>
                    <a:pt x="2776" y="14378"/>
                    <a:pt x="3171" y="14312"/>
                    <a:pt x="3620" y="14014"/>
                  </a:cubicBezTo>
                  <a:cubicBezTo>
                    <a:pt x="3918" y="13824"/>
                    <a:pt x="4216" y="13526"/>
                    <a:pt x="4525" y="13086"/>
                  </a:cubicBezTo>
                  <a:cubicBezTo>
                    <a:pt x="5311" y="11919"/>
                    <a:pt x="5311" y="9704"/>
                    <a:pt x="5240" y="8466"/>
                  </a:cubicBezTo>
                  <a:cubicBezTo>
                    <a:pt x="5216" y="7930"/>
                    <a:pt x="5168" y="7573"/>
                    <a:pt x="5168" y="7573"/>
                  </a:cubicBezTo>
                  <a:cubicBezTo>
                    <a:pt x="5168" y="7573"/>
                    <a:pt x="4347" y="6180"/>
                    <a:pt x="3561" y="4478"/>
                  </a:cubicBezTo>
                  <a:cubicBezTo>
                    <a:pt x="3347" y="4049"/>
                    <a:pt x="3144" y="3585"/>
                    <a:pt x="2966" y="3132"/>
                  </a:cubicBezTo>
                  <a:cubicBezTo>
                    <a:pt x="2073" y="8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5D6E2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Google Shape;575;p40">
              <a:extLst>
                <a:ext uri="{FF2B5EF4-FFF2-40B4-BE49-F238E27FC236}">
                  <a16:creationId xmlns:a16="http://schemas.microsoft.com/office/drawing/2014/main" id="{D1D304B3-883D-8B2B-F375-0F9E08173293}"/>
                </a:ext>
              </a:extLst>
            </p:cNvPr>
            <p:cNvSpPr/>
            <p:nvPr/>
          </p:nvSpPr>
          <p:spPr>
            <a:xfrm>
              <a:off x="1669027" y="2691596"/>
              <a:ext cx="378137" cy="852166"/>
            </a:xfrm>
            <a:custGeom>
              <a:avLst/>
              <a:gdLst/>
              <a:ahLst/>
              <a:cxnLst/>
              <a:rect l="l" t="t" r="r" b="b"/>
              <a:pathLst>
                <a:path w="4394" h="9902" extrusionOk="0">
                  <a:moveTo>
                    <a:pt x="2715" y="1"/>
                  </a:moveTo>
                  <a:lnTo>
                    <a:pt x="0" y="1120"/>
                  </a:lnTo>
                  <a:lnTo>
                    <a:pt x="1334" y="9859"/>
                  </a:lnTo>
                  <a:cubicBezTo>
                    <a:pt x="1334" y="9859"/>
                    <a:pt x="1458" y="9901"/>
                    <a:pt x="1668" y="9901"/>
                  </a:cubicBezTo>
                  <a:cubicBezTo>
                    <a:pt x="1930" y="9901"/>
                    <a:pt x="2325" y="9835"/>
                    <a:pt x="2774" y="9537"/>
                  </a:cubicBezTo>
                  <a:cubicBezTo>
                    <a:pt x="2524" y="7668"/>
                    <a:pt x="1762" y="4203"/>
                    <a:pt x="1762" y="4203"/>
                  </a:cubicBezTo>
                  <a:cubicBezTo>
                    <a:pt x="1762" y="4203"/>
                    <a:pt x="1573" y="3847"/>
                    <a:pt x="1799" y="3847"/>
                  </a:cubicBezTo>
                  <a:cubicBezTo>
                    <a:pt x="1909" y="3847"/>
                    <a:pt x="2116" y="3931"/>
                    <a:pt x="2489" y="4180"/>
                  </a:cubicBezTo>
                  <a:cubicBezTo>
                    <a:pt x="2762" y="4360"/>
                    <a:pt x="3029" y="4430"/>
                    <a:pt x="3279" y="4430"/>
                  </a:cubicBezTo>
                  <a:cubicBezTo>
                    <a:pt x="3736" y="4430"/>
                    <a:pt x="4132" y="4197"/>
                    <a:pt x="4394" y="3989"/>
                  </a:cubicBezTo>
                  <a:cubicBezTo>
                    <a:pt x="4358" y="3453"/>
                    <a:pt x="4322" y="3096"/>
                    <a:pt x="4322" y="3096"/>
                  </a:cubicBezTo>
                  <a:cubicBezTo>
                    <a:pt x="4322" y="3096"/>
                    <a:pt x="3501" y="1703"/>
                    <a:pt x="2715" y="1"/>
                  </a:cubicBez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Google Shape;576;p40">
              <a:extLst>
                <a:ext uri="{FF2B5EF4-FFF2-40B4-BE49-F238E27FC236}">
                  <a16:creationId xmlns:a16="http://schemas.microsoft.com/office/drawing/2014/main" id="{40DFC103-23AD-FD23-88DE-2A8F30774906}"/>
                </a:ext>
              </a:extLst>
            </p:cNvPr>
            <p:cNvSpPr/>
            <p:nvPr/>
          </p:nvSpPr>
          <p:spPr>
            <a:xfrm>
              <a:off x="342087" y="3701928"/>
              <a:ext cx="1634404" cy="1205012"/>
            </a:xfrm>
            <a:custGeom>
              <a:avLst/>
              <a:gdLst/>
              <a:ahLst/>
              <a:cxnLst/>
              <a:rect l="l" t="t" r="r" b="b"/>
              <a:pathLst>
                <a:path w="18992" h="14002" extrusionOk="0">
                  <a:moveTo>
                    <a:pt x="17122" y="0"/>
                  </a:moveTo>
                  <a:lnTo>
                    <a:pt x="12169" y="155"/>
                  </a:lnTo>
                  <a:lnTo>
                    <a:pt x="11288" y="179"/>
                  </a:lnTo>
                  <a:lnTo>
                    <a:pt x="10466" y="214"/>
                  </a:lnTo>
                  <a:lnTo>
                    <a:pt x="3084" y="441"/>
                  </a:lnTo>
                  <a:lnTo>
                    <a:pt x="2775" y="453"/>
                  </a:lnTo>
                  <a:cubicBezTo>
                    <a:pt x="2715" y="643"/>
                    <a:pt x="2668" y="834"/>
                    <a:pt x="2608" y="1036"/>
                  </a:cubicBezTo>
                  <a:lnTo>
                    <a:pt x="2608" y="1048"/>
                  </a:lnTo>
                  <a:cubicBezTo>
                    <a:pt x="2430" y="1691"/>
                    <a:pt x="2263" y="2346"/>
                    <a:pt x="2108" y="2977"/>
                  </a:cubicBezTo>
                  <a:cubicBezTo>
                    <a:pt x="2001" y="3370"/>
                    <a:pt x="1906" y="3739"/>
                    <a:pt x="1822" y="4132"/>
                  </a:cubicBezTo>
                  <a:lnTo>
                    <a:pt x="1822" y="4143"/>
                  </a:lnTo>
                  <a:cubicBezTo>
                    <a:pt x="1822" y="4179"/>
                    <a:pt x="1810" y="4203"/>
                    <a:pt x="1810" y="4239"/>
                  </a:cubicBezTo>
                  <a:cubicBezTo>
                    <a:pt x="1489" y="5596"/>
                    <a:pt x="1215" y="6941"/>
                    <a:pt x="977" y="8156"/>
                  </a:cubicBezTo>
                  <a:cubicBezTo>
                    <a:pt x="417" y="11025"/>
                    <a:pt x="108" y="13287"/>
                    <a:pt x="1" y="14002"/>
                  </a:cubicBezTo>
                  <a:lnTo>
                    <a:pt x="9407" y="14002"/>
                  </a:lnTo>
                  <a:lnTo>
                    <a:pt x="9514" y="8525"/>
                  </a:lnTo>
                  <a:lnTo>
                    <a:pt x="9514" y="8501"/>
                  </a:lnTo>
                  <a:lnTo>
                    <a:pt x="10859" y="8477"/>
                  </a:lnTo>
                  <a:lnTo>
                    <a:pt x="10883" y="8477"/>
                  </a:lnTo>
                  <a:lnTo>
                    <a:pt x="10883" y="8537"/>
                  </a:lnTo>
                  <a:lnTo>
                    <a:pt x="10978" y="14002"/>
                  </a:lnTo>
                  <a:lnTo>
                    <a:pt x="18872" y="14002"/>
                  </a:lnTo>
                  <a:cubicBezTo>
                    <a:pt x="18991" y="9977"/>
                    <a:pt x="17824" y="3536"/>
                    <a:pt x="17324" y="1036"/>
                  </a:cubicBezTo>
                  <a:cubicBezTo>
                    <a:pt x="17265" y="774"/>
                    <a:pt x="17229" y="560"/>
                    <a:pt x="17193" y="393"/>
                  </a:cubicBezTo>
                  <a:cubicBezTo>
                    <a:pt x="17146" y="143"/>
                    <a:pt x="17122" y="0"/>
                    <a:pt x="17122" y="0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Google Shape;577;p40">
              <a:extLst>
                <a:ext uri="{FF2B5EF4-FFF2-40B4-BE49-F238E27FC236}">
                  <a16:creationId xmlns:a16="http://schemas.microsoft.com/office/drawing/2014/main" id="{87AB3AEA-07A7-EF75-7063-5D8D839DC1AA}"/>
                </a:ext>
              </a:extLst>
            </p:cNvPr>
            <p:cNvSpPr/>
            <p:nvPr/>
          </p:nvSpPr>
          <p:spPr>
            <a:xfrm>
              <a:off x="915238" y="4399694"/>
              <a:ext cx="719010" cy="36920"/>
            </a:xfrm>
            <a:custGeom>
              <a:avLst/>
              <a:gdLst/>
              <a:ahLst/>
              <a:cxnLst/>
              <a:rect l="l" t="t" r="r" b="b"/>
              <a:pathLst>
                <a:path w="8355" h="429" extrusionOk="0">
                  <a:moveTo>
                    <a:pt x="8271" y="0"/>
                  </a:moveTo>
                  <a:cubicBezTo>
                    <a:pt x="7041" y="221"/>
                    <a:pt x="5541" y="289"/>
                    <a:pt x="4161" y="289"/>
                  </a:cubicBezTo>
                  <a:cubicBezTo>
                    <a:pt x="1978" y="289"/>
                    <a:pt x="97" y="119"/>
                    <a:pt x="68" y="119"/>
                  </a:cubicBezTo>
                  <a:cubicBezTo>
                    <a:pt x="62" y="117"/>
                    <a:pt x="57" y="116"/>
                    <a:pt x="53" y="116"/>
                  </a:cubicBezTo>
                  <a:cubicBezTo>
                    <a:pt x="7" y="116"/>
                    <a:pt x="1" y="217"/>
                    <a:pt x="44" y="238"/>
                  </a:cubicBezTo>
                  <a:cubicBezTo>
                    <a:pt x="127" y="250"/>
                    <a:pt x="1901" y="429"/>
                    <a:pt x="4021" y="429"/>
                  </a:cubicBezTo>
                  <a:cubicBezTo>
                    <a:pt x="5485" y="429"/>
                    <a:pt x="7081" y="345"/>
                    <a:pt x="8295" y="143"/>
                  </a:cubicBezTo>
                  <a:cubicBezTo>
                    <a:pt x="8343" y="131"/>
                    <a:pt x="8355" y="95"/>
                    <a:pt x="8355" y="60"/>
                  </a:cubicBezTo>
                  <a:cubicBezTo>
                    <a:pt x="8343" y="12"/>
                    <a:pt x="8319" y="0"/>
                    <a:pt x="8271" y="0"/>
                  </a:cubicBezTo>
                  <a:close/>
                </a:path>
              </a:pathLst>
            </a:custGeom>
            <a:solidFill>
              <a:srgbClr val="1E2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Google Shape;578;p40">
              <a:extLst>
                <a:ext uri="{FF2B5EF4-FFF2-40B4-BE49-F238E27FC236}">
                  <a16:creationId xmlns:a16="http://schemas.microsoft.com/office/drawing/2014/main" id="{2DD1B61F-73E8-7375-08F4-E8BFD406E8DE}"/>
                </a:ext>
              </a:extLst>
            </p:cNvPr>
            <p:cNvSpPr/>
            <p:nvPr/>
          </p:nvSpPr>
          <p:spPr>
            <a:xfrm>
              <a:off x="895445" y="4412947"/>
              <a:ext cx="381235" cy="493984"/>
            </a:xfrm>
            <a:custGeom>
              <a:avLst/>
              <a:gdLst/>
              <a:ahLst/>
              <a:cxnLst/>
              <a:rect l="l" t="t" r="r" b="b"/>
              <a:pathLst>
                <a:path w="4430" h="5740" extrusionOk="0">
                  <a:moveTo>
                    <a:pt x="333" y="1"/>
                  </a:moveTo>
                  <a:lnTo>
                    <a:pt x="333" y="84"/>
                  </a:lnTo>
                  <a:lnTo>
                    <a:pt x="0" y="5740"/>
                  </a:lnTo>
                  <a:lnTo>
                    <a:pt x="2977" y="5740"/>
                  </a:lnTo>
                  <a:lnTo>
                    <a:pt x="3084" y="263"/>
                  </a:lnTo>
                  <a:lnTo>
                    <a:pt x="3084" y="239"/>
                  </a:lnTo>
                  <a:lnTo>
                    <a:pt x="4429" y="215"/>
                  </a:lnTo>
                  <a:cubicBezTo>
                    <a:pt x="2286" y="191"/>
                    <a:pt x="333" y="1"/>
                    <a:pt x="333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Google Shape;579;p40">
              <a:extLst>
                <a:ext uri="{FF2B5EF4-FFF2-40B4-BE49-F238E27FC236}">
                  <a16:creationId xmlns:a16="http://schemas.microsoft.com/office/drawing/2014/main" id="{70C7E5F3-3A48-7FB9-0F5D-3759A410453C}"/>
                </a:ext>
              </a:extLst>
            </p:cNvPr>
            <p:cNvSpPr/>
            <p:nvPr/>
          </p:nvSpPr>
          <p:spPr>
            <a:xfrm>
              <a:off x="1279611" y="4399694"/>
              <a:ext cx="352578" cy="507238"/>
            </a:xfrm>
            <a:custGeom>
              <a:avLst/>
              <a:gdLst/>
              <a:ahLst/>
              <a:cxnLst/>
              <a:rect l="l" t="t" r="r" b="b"/>
              <a:pathLst>
                <a:path w="4097" h="5894" extrusionOk="0">
                  <a:moveTo>
                    <a:pt x="4049" y="0"/>
                  </a:moveTo>
                  <a:cubicBezTo>
                    <a:pt x="3001" y="274"/>
                    <a:pt x="1465" y="369"/>
                    <a:pt x="1" y="369"/>
                  </a:cubicBezTo>
                  <a:lnTo>
                    <a:pt x="1" y="429"/>
                  </a:lnTo>
                  <a:lnTo>
                    <a:pt x="96" y="5894"/>
                  </a:lnTo>
                  <a:lnTo>
                    <a:pt x="4097" y="5894"/>
                  </a:lnTo>
                  <a:lnTo>
                    <a:pt x="4049" y="143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Google Shape;580;p40">
              <a:extLst>
                <a:ext uri="{FF2B5EF4-FFF2-40B4-BE49-F238E27FC236}">
                  <a16:creationId xmlns:a16="http://schemas.microsoft.com/office/drawing/2014/main" id="{A586DAC5-FCC8-0CAA-8E88-3982183A4FD6}"/>
                </a:ext>
              </a:extLst>
            </p:cNvPr>
            <p:cNvSpPr/>
            <p:nvPr/>
          </p:nvSpPr>
          <p:spPr>
            <a:xfrm>
              <a:off x="193550" y="3997970"/>
              <a:ext cx="307483" cy="422296"/>
            </a:xfrm>
            <a:custGeom>
              <a:avLst/>
              <a:gdLst/>
              <a:ahLst/>
              <a:cxnLst/>
              <a:rect l="l" t="t" r="r" b="b"/>
              <a:pathLst>
                <a:path w="3573" h="4907" extrusionOk="0">
                  <a:moveTo>
                    <a:pt x="631" y="1"/>
                  </a:moveTo>
                  <a:cubicBezTo>
                    <a:pt x="631" y="61"/>
                    <a:pt x="0" y="2287"/>
                    <a:pt x="143" y="3394"/>
                  </a:cubicBezTo>
                  <a:cubicBezTo>
                    <a:pt x="238" y="4215"/>
                    <a:pt x="584" y="4327"/>
                    <a:pt x="766" y="4327"/>
                  </a:cubicBezTo>
                  <a:cubicBezTo>
                    <a:pt x="836" y="4327"/>
                    <a:pt x="881" y="4311"/>
                    <a:pt x="881" y="4311"/>
                  </a:cubicBezTo>
                  <a:cubicBezTo>
                    <a:pt x="881" y="4311"/>
                    <a:pt x="1169" y="4711"/>
                    <a:pt x="1581" y="4711"/>
                  </a:cubicBezTo>
                  <a:cubicBezTo>
                    <a:pt x="1672" y="4711"/>
                    <a:pt x="1769" y="4692"/>
                    <a:pt x="1870" y="4644"/>
                  </a:cubicBezTo>
                  <a:cubicBezTo>
                    <a:pt x="1870" y="4644"/>
                    <a:pt x="2029" y="4906"/>
                    <a:pt x="2306" y="4906"/>
                  </a:cubicBezTo>
                  <a:cubicBezTo>
                    <a:pt x="2408" y="4906"/>
                    <a:pt x="2525" y="4871"/>
                    <a:pt x="2655" y="4775"/>
                  </a:cubicBezTo>
                  <a:cubicBezTo>
                    <a:pt x="3144" y="4418"/>
                    <a:pt x="3572" y="572"/>
                    <a:pt x="3572" y="572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Google Shape;581;p40">
              <a:extLst>
                <a:ext uri="{FF2B5EF4-FFF2-40B4-BE49-F238E27FC236}">
                  <a16:creationId xmlns:a16="http://schemas.microsoft.com/office/drawing/2014/main" id="{A8C6DB9A-921F-2B71-A7F3-6F008020355A}"/>
                </a:ext>
              </a:extLst>
            </p:cNvPr>
            <p:cNvSpPr/>
            <p:nvPr/>
          </p:nvSpPr>
          <p:spPr>
            <a:xfrm>
              <a:off x="251898" y="4256233"/>
              <a:ext cx="27797" cy="118935"/>
            </a:xfrm>
            <a:custGeom>
              <a:avLst/>
              <a:gdLst/>
              <a:ahLst/>
              <a:cxnLst/>
              <a:rect l="l" t="t" r="r" b="b"/>
              <a:pathLst>
                <a:path w="323" h="1382" extrusionOk="0">
                  <a:moveTo>
                    <a:pt x="263" y="0"/>
                  </a:moveTo>
                  <a:cubicBezTo>
                    <a:pt x="215" y="0"/>
                    <a:pt x="191" y="12"/>
                    <a:pt x="180" y="60"/>
                  </a:cubicBezTo>
                  <a:cubicBezTo>
                    <a:pt x="1" y="846"/>
                    <a:pt x="132" y="1310"/>
                    <a:pt x="132" y="1322"/>
                  </a:cubicBezTo>
                  <a:cubicBezTo>
                    <a:pt x="144" y="1370"/>
                    <a:pt x="180" y="1381"/>
                    <a:pt x="203" y="1381"/>
                  </a:cubicBezTo>
                  <a:cubicBezTo>
                    <a:pt x="215" y="1381"/>
                    <a:pt x="215" y="1381"/>
                    <a:pt x="239" y="1370"/>
                  </a:cubicBezTo>
                  <a:cubicBezTo>
                    <a:pt x="263" y="1346"/>
                    <a:pt x="299" y="1322"/>
                    <a:pt x="275" y="1274"/>
                  </a:cubicBezTo>
                  <a:cubicBezTo>
                    <a:pt x="275" y="1274"/>
                    <a:pt x="156" y="834"/>
                    <a:pt x="322" y="84"/>
                  </a:cubicBezTo>
                  <a:cubicBezTo>
                    <a:pt x="322" y="36"/>
                    <a:pt x="311" y="12"/>
                    <a:pt x="263" y="0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Google Shape;582;p40">
              <a:extLst>
                <a:ext uri="{FF2B5EF4-FFF2-40B4-BE49-F238E27FC236}">
                  <a16:creationId xmlns:a16="http://schemas.microsoft.com/office/drawing/2014/main" id="{6C16D61B-F104-D7DC-D98E-05CE8AE4E844}"/>
                </a:ext>
              </a:extLst>
            </p:cNvPr>
            <p:cNvSpPr/>
            <p:nvPr/>
          </p:nvSpPr>
          <p:spPr>
            <a:xfrm>
              <a:off x="342087" y="4276715"/>
              <a:ext cx="27797" cy="126078"/>
            </a:xfrm>
            <a:custGeom>
              <a:avLst/>
              <a:gdLst/>
              <a:ahLst/>
              <a:cxnLst/>
              <a:rect l="l" t="t" r="r" b="b"/>
              <a:pathLst>
                <a:path w="323" h="1465" extrusionOk="0">
                  <a:moveTo>
                    <a:pt x="263" y="0"/>
                  </a:moveTo>
                  <a:cubicBezTo>
                    <a:pt x="215" y="0"/>
                    <a:pt x="179" y="12"/>
                    <a:pt x="167" y="60"/>
                  </a:cubicBezTo>
                  <a:cubicBezTo>
                    <a:pt x="1" y="739"/>
                    <a:pt x="60" y="1370"/>
                    <a:pt x="60" y="1393"/>
                  </a:cubicBezTo>
                  <a:cubicBezTo>
                    <a:pt x="60" y="1441"/>
                    <a:pt x="96" y="1465"/>
                    <a:pt x="144" y="1465"/>
                  </a:cubicBezTo>
                  <a:cubicBezTo>
                    <a:pt x="179" y="1465"/>
                    <a:pt x="215" y="1441"/>
                    <a:pt x="215" y="1382"/>
                  </a:cubicBezTo>
                  <a:cubicBezTo>
                    <a:pt x="215" y="1370"/>
                    <a:pt x="167" y="739"/>
                    <a:pt x="322" y="84"/>
                  </a:cubicBezTo>
                  <a:cubicBezTo>
                    <a:pt x="322" y="36"/>
                    <a:pt x="298" y="12"/>
                    <a:pt x="263" y="0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Google Shape;583;p40">
              <a:extLst>
                <a:ext uri="{FF2B5EF4-FFF2-40B4-BE49-F238E27FC236}">
                  <a16:creationId xmlns:a16="http://schemas.microsoft.com/office/drawing/2014/main" id="{FDAD942C-83FF-2B03-B864-8AE27B944FDE}"/>
                </a:ext>
              </a:extLst>
            </p:cNvPr>
            <p:cNvSpPr/>
            <p:nvPr/>
          </p:nvSpPr>
          <p:spPr>
            <a:xfrm>
              <a:off x="237612" y="2214141"/>
              <a:ext cx="641473" cy="1853646"/>
            </a:xfrm>
            <a:custGeom>
              <a:avLst/>
              <a:gdLst/>
              <a:ahLst/>
              <a:cxnLst/>
              <a:rect l="l" t="t" r="r" b="b"/>
              <a:pathLst>
                <a:path w="7454" h="21539" extrusionOk="0">
                  <a:moveTo>
                    <a:pt x="7454" y="0"/>
                  </a:moveTo>
                  <a:cubicBezTo>
                    <a:pt x="7453" y="0"/>
                    <a:pt x="6632" y="310"/>
                    <a:pt x="5656" y="1108"/>
                  </a:cubicBezTo>
                  <a:cubicBezTo>
                    <a:pt x="5072" y="1584"/>
                    <a:pt x="4429" y="2239"/>
                    <a:pt x="3894" y="3084"/>
                  </a:cubicBezTo>
                  <a:cubicBezTo>
                    <a:pt x="2465" y="5346"/>
                    <a:pt x="1012" y="14597"/>
                    <a:pt x="679" y="16859"/>
                  </a:cubicBezTo>
                  <a:cubicBezTo>
                    <a:pt x="524" y="17931"/>
                    <a:pt x="334" y="18884"/>
                    <a:pt x="227" y="19622"/>
                  </a:cubicBezTo>
                  <a:cubicBezTo>
                    <a:pt x="72" y="20431"/>
                    <a:pt x="0" y="20943"/>
                    <a:pt x="60" y="20943"/>
                  </a:cubicBezTo>
                  <a:cubicBezTo>
                    <a:pt x="179" y="20943"/>
                    <a:pt x="3144" y="21539"/>
                    <a:pt x="3144" y="21539"/>
                  </a:cubicBezTo>
                  <a:lnTo>
                    <a:pt x="3525" y="20300"/>
                  </a:lnTo>
                  <a:lnTo>
                    <a:pt x="4048" y="18586"/>
                  </a:lnTo>
                  <a:lnTo>
                    <a:pt x="4406" y="17419"/>
                  </a:lnTo>
                  <a:lnTo>
                    <a:pt x="6811" y="4036"/>
                  </a:lnTo>
                  <a:lnTo>
                    <a:pt x="7454" y="0"/>
                  </a:lnTo>
                  <a:close/>
                </a:path>
              </a:pathLst>
            </a:custGeom>
            <a:solidFill>
              <a:srgbClr val="B5D6E2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Google Shape;584;p40">
              <a:extLst>
                <a:ext uri="{FF2B5EF4-FFF2-40B4-BE49-F238E27FC236}">
                  <a16:creationId xmlns:a16="http://schemas.microsoft.com/office/drawing/2014/main" id="{FB891F5A-7B63-96EF-33FB-D09FEFCC68D6}"/>
                </a:ext>
              </a:extLst>
            </p:cNvPr>
            <p:cNvSpPr/>
            <p:nvPr/>
          </p:nvSpPr>
          <p:spPr>
            <a:xfrm>
              <a:off x="237612" y="3902703"/>
              <a:ext cx="303353" cy="165063"/>
            </a:xfrm>
            <a:custGeom>
              <a:avLst/>
              <a:gdLst/>
              <a:ahLst/>
              <a:cxnLst/>
              <a:rect l="l" t="t" r="r" b="b"/>
              <a:pathLst>
                <a:path w="3525" h="1918" extrusionOk="0">
                  <a:moveTo>
                    <a:pt x="227" y="1"/>
                  </a:moveTo>
                  <a:cubicBezTo>
                    <a:pt x="72" y="810"/>
                    <a:pt x="0" y="1322"/>
                    <a:pt x="60" y="1322"/>
                  </a:cubicBezTo>
                  <a:cubicBezTo>
                    <a:pt x="143" y="1322"/>
                    <a:pt x="1417" y="1572"/>
                    <a:pt x="2286" y="1751"/>
                  </a:cubicBezTo>
                  <a:cubicBezTo>
                    <a:pt x="2763" y="1846"/>
                    <a:pt x="3144" y="1918"/>
                    <a:pt x="3144" y="1918"/>
                  </a:cubicBezTo>
                  <a:lnTo>
                    <a:pt x="3525" y="679"/>
                  </a:lnTo>
                  <a:cubicBezTo>
                    <a:pt x="3275" y="632"/>
                    <a:pt x="2917" y="560"/>
                    <a:pt x="2501" y="477"/>
                  </a:cubicBezTo>
                  <a:cubicBezTo>
                    <a:pt x="1679" y="310"/>
                    <a:pt x="715" y="120"/>
                    <a:pt x="227" y="1"/>
                  </a:cubicBez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Google Shape;585;p40">
              <a:extLst>
                <a:ext uri="{FF2B5EF4-FFF2-40B4-BE49-F238E27FC236}">
                  <a16:creationId xmlns:a16="http://schemas.microsoft.com/office/drawing/2014/main" id="{2BE73853-ED04-52A6-B406-14E1D0BD55AD}"/>
                </a:ext>
              </a:extLst>
            </p:cNvPr>
            <p:cNvSpPr/>
            <p:nvPr/>
          </p:nvSpPr>
          <p:spPr>
            <a:xfrm>
              <a:off x="434342" y="3944700"/>
              <a:ext cx="106625" cy="123066"/>
            </a:xfrm>
            <a:custGeom>
              <a:avLst/>
              <a:gdLst/>
              <a:ahLst/>
              <a:cxnLst/>
              <a:rect l="l" t="t" r="r" b="b"/>
              <a:pathLst>
                <a:path w="1239" h="1430" extrusionOk="0">
                  <a:moveTo>
                    <a:pt x="227" y="1"/>
                  </a:moveTo>
                  <a:lnTo>
                    <a:pt x="0" y="1263"/>
                  </a:lnTo>
                  <a:cubicBezTo>
                    <a:pt x="477" y="1358"/>
                    <a:pt x="858" y="1430"/>
                    <a:pt x="858" y="1430"/>
                  </a:cubicBezTo>
                  <a:lnTo>
                    <a:pt x="1239" y="191"/>
                  </a:lnTo>
                  <a:cubicBezTo>
                    <a:pt x="989" y="144"/>
                    <a:pt x="631" y="72"/>
                    <a:pt x="227" y="1"/>
                  </a:cubicBezTo>
                  <a:close/>
                </a:path>
              </a:pathLst>
            </a:custGeom>
            <a:solidFill>
              <a:srgbClr val="9BA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Google Shape;586;p40">
              <a:extLst>
                <a:ext uri="{FF2B5EF4-FFF2-40B4-BE49-F238E27FC236}">
                  <a16:creationId xmlns:a16="http://schemas.microsoft.com/office/drawing/2014/main" id="{53955CE7-5B0C-F878-278D-EF8EA46BB25C}"/>
                </a:ext>
              </a:extLst>
            </p:cNvPr>
            <p:cNvSpPr/>
            <p:nvPr/>
          </p:nvSpPr>
          <p:spPr>
            <a:xfrm>
              <a:off x="1021779" y="2168013"/>
              <a:ext cx="398360" cy="706639"/>
            </a:xfrm>
            <a:custGeom>
              <a:avLst/>
              <a:gdLst/>
              <a:ahLst/>
              <a:cxnLst/>
              <a:rect l="l" t="t" r="r" b="b"/>
              <a:pathLst>
                <a:path w="4629" h="8211" extrusionOk="0">
                  <a:moveTo>
                    <a:pt x="185" y="0"/>
                  </a:moveTo>
                  <a:cubicBezTo>
                    <a:pt x="0" y="0"/>
                    <a:pt x="618" y="3862"/>
                    <a:pt x="1235" y="5299"/>
                  </a:cubicBezTo>
                  <a:cubicBezTo>
                    <a:pt x="1687" y="6406"/>
                    <a:pt x="2675" y="7716"/>
                    <a:pt x="3318" y="8097"/>
                  </a:cubicBezTo>
                  <a:cubicBezTo>
                    <a:pt x="3434" y="8169"/>
                    <a:pt x="3541" y="8211"/>
                    <a:pt x="3629" y="8211"/>
                  </a:cubicBezTo>
                  <a:cubicBezTo>
                    <a:pt x="3685" y="8211"/>
                    <a:pt x="3734" y="8194"/>
                    <a:pt x="3771" y="8156"/>
                  </a:cubicBezTo>
                  <a:cubicBezTo>
                    <a:pt x="4211" y="7775"/>
                    <a:pt x="4271" y="4168"/>
                    <a:pt x="4450" y="2858"/>
                  </a:cubicBezTo>
                  <a:cubicBezTo>
                    <a:pt x="4628" y="1548"/>
                    <a:pt x="4176" y="36"/>
                    <a:pt x="4176" y="36"/>
                  </a:cubicBezTo>
                  <a:cubicBezTo>
                    <a:pt x="4176" y="36"/>
                    <a:pt x="3949" y="250"/>
                    <a:pt x="3592" y="489"/>
                  </a:cubicBezTo>
                  <a:cubicBezTo>
                    <a:pt x="3223" y="727"/>
                    <a:pt x="2723" y="989"/>
                    <a:pt x="2164" y="989"/>
                  </a:cubicBezTo>
                  <a:cubicBezTo>
                    <a:pt x="2157" y="989"/>
                    <a:pt x="2151" y="989"/>
                    <a:pt x="2145" y="989"/>
                  </a:cubicBezTo>
                  <a:cubicBezTo>
                    <a:pt x="1081" y="989"/>
                    <a:pt x="187" y="0"/>
                    <a:pt x="187" y="0"/>
                  </a:cubicBezTo>
                  <a:cubicBezTo>
                    <a:pt x="186" y="0"/>
                    <a:pt x="186" y="0"/>
                    <a:pt x="18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Google Shape;587;p40">
              <a:extLst>
                <a:ext uri="{FF2B5EF4-FFF2-40B4-BE49-F238E27FC236}">
                  <a16:creationId xmlns:a16="http://schemas.microsoft.com/office/drawing/2014/main" id="{091B9BEB-A6A5-0DE3-E1FF-9C9ED336D6D5}"/>
                </a:ext>
              </a:extLst>
            </p:cNvPr>
            <p:cNvSpPr/>
            <p:nvPr/>
          </p:nvSpPr>
          <p:spPr>
            <a:xfrm>
              <a:off x="1303191" y="2172144"/>
              <a:ext cx="116952" cy="702508"/>
            </a:xfrm>
            <a:custGeom>
              <a:avLst/>
              <a:gdLst/>
              <a:ahLst/>
              <a:cxnLst/>
              <a:rect l="l" t="t" r="r" b="b"/>
              <a:pathLst>
                <a:path w="1359" h="8163" extrusionOk="0">
                  <a:moveTo>
                    <a:pt x="906" y="0"/>
                  </a:moveTo>
                  <a:cubicBezTo>
                    <a:pt x="906" y="0"/>
                    <a:pt x="679" y="226"/>
                    <a:pt x="322" y="464"/>
                  </a:cubicBezTo>
                  <a:cubicBezTo>
                    <a:pt x="239" y="2203"/>
                    <a:pt x="1" y="6775"/>
                    <a:pt x="48" y="8049"/>
                  </a:cubicBezTo>
                  <a:cubicBezTo>
                    <a:pt x="164" y="8121"/>
                    <a:pt x="271" y="8163"/>
                    <a:pt x="359" y="8163"/>
                  </a:cubicBezTo>
                  <a:cubicBezTo>
                    <a:pt x="415" y="8163"/>
                    <a:pt x="464" y="8146"/>
                    <a:pt x="501" y="8108"/>
                  </a:cubicBezTo>
                  <a:cubicBezTo>
                    <a:pt x="941" y="7727"/>
                    <a:pt x="1001" y="4120"/>
                    <a:pt x="1180" y="2810"/>
                  </a:cubicBezTo>
                  <a:cubicBezTo>
                    <a:pt x="1358" y="1500"/>
                    <a:pt x="906" y="0"/>
                    <a:pt x="906" y="0"/>
                  </a:cubicBezTo>
                  <a:close/>
                </a:path>
              </a:pathLst>
            </a:custGeom>
            <a:solidFill>
              <a:srgbClr val="293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Google Shape;588;p40">
              <a:extLst>
                <a:ext uri="{FF2B5EF4-FFF2-40B4-BE49-F238E27FC236}">
                  <a16:creationId xmlns:a16="http://schemas.microsoft.com/office/drawing/2014/main" id="{5D057EAA-377E-37B0-14DA-0B01CC812E40}"/>
                </a:ext>
              </a:extLst>
            </p:cNvPr>
            <p:cNvSpPr/>
            <p:nvPr/>
          </p:nvSpPr>
          <p:spPr>
            <a:xfrm>
              <a:off x="555775" y="2195850"/>
              <a:ext cx="824947" cy="1646232"/>
            </a:xfrm>
            <a:custGeom>
              <a:avLst/>
              <a:gdLst/>
              <a:ahLst/>
              <a:cxnLst/>
              <a:rect l="l" t="t" r="r" b="b"/>
              <a:pathLst>
                <a:path w="9586" h="19591" extrusionOk="0">
                  <a:moveTo>
                    <a:pt x="4299" y="1"/>
                  </a:moveTo>
                  <a:cubicBezTo>
                    <a:pt x="4299" y="1"/>
                    <a:pt x="2918" y="1132"/>
                    <a:pt x="2394" y="2132"/>
                  </a:cubicBezTo>
                  <a:cubicBezTo>
                    <a:pt x="1858" y="3120"/>
                    <a:pt x="1382" y="6418"/>
                    <a:pt x="751" y="9811"/>
                  </a:cubicBezTo>
                  <a:cubicBezTo>
                    <a:pt x="96" y="13205"/>
                    <a:pt x="1" y="17705"/>
                    <a:pt x="1" y="18039"/>
                  </a:cubicBezTo>
                  <a:cubicBezTo>
                    <a:pt x="1" y="18360"/>
                    <a:pt x="882" y="19003"/>
                    <a:pt x="3132" y="19158"/>
                  </a:cubicBezTo>
                  <a:cubicBezTo>
                    <a:pt x="4478" y="19241"/>
                    <a:pt x="6418" y="19408"/>
                    <a:pt x="7787" y="19503"/>
                  </a:cubicBezTo>
                  <a:cubicBezTo>
                    <a:pt x="8014" y="19527"/>
                    <a:pt x="8228" y="19539"/>
                    <a:pt x="8430" y="19551"/>
                  </a:cubicBezTo>
                  <a:cubicBezTo>
                    <a:pt x="8770" y="19577"/>
                    <a:pt x="9049" y="19591"/>
                    <a:pt x="9222" y="19591"/>
                  </a:cubicBezTo>
                  <a:cubicBezTo>
                    <a:pt x="9280" y="19591"/>
                    <a:pt x="9326" y="19589"/>
                    <a:pt x="9359" y="19586"/>
                  </a:cubicBezTo>
                  <a:lnTo>
                    <a:pt x="9419" y="19586"/>
                  </a:lnTo>
                  <a:cubicBezTo>
                    <a:pt x="9585" y="19491"/>
                    <a:pt x="8930" y="11419"/>
                    <a:pt x="8930" y="11419"/>
                  </a:cubicBezTo>
                  <a:lnTo>
                    <a:pt x="8442" y="10192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B5D6E2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Google Shape;589;p40">
              <a:extLst>
                <a:ext uri="{FF2B5EF4-FFF2-40B4-BE49-F238E27FC236}">
                  <a16:creationId xmlns:a16="http://schemas.microsoft.com/office/drawing/2014/main" id="{EEB0B583-F3A6-251C-3AC7-98523485DF67}"/>
                </a:ext>
              </a:extLst>
            </p:cNvPr>
            <p:cNvSpPr/>
            <p:nvPr/>
          </p:nvSpPr>
          <p:spPr>
            <a:xfrm>
              <a:off x="1215075" y="3064575"/>
              <a:ext cx="191725" cy="783078"/>
            </a:xfrm>
            <a:custGeom>
              <a:avLst/>
              <a:gdLst/>
              <a:ahLst/>
              <a:cxnLst/>
              <a:rect l="l" t="t" r="r" b="b"/>
              <a:pathLst>
                <a:path w="2228" h="9399" extrusionOk="0">
                  <a:moveTo>
                    <a:pt x="1084" y="0"/>
                  </a:moveTo>
                  <a:lnTo>
                    <a:pt x="858" y="48"/>
                  </a:lnTo>
                  <a:cubicBezTo>
                    <a:pt x="858" y="48"/>
                    <a:pt x="1" y="3453"/>
                    <a:pt x="429" y="9311"/>
                  </a:cubicBezTo>
                  <a:cubicBezTo>
                    <a:pt x="656" y="9335"/>
                    <a:pt x="870" y="9347"/>
                    <a:pt x="1072" y="9359"/>
                  </a:cubicBezTo>
                  <a:cubicBezTo>
                    <a:pt x="1412" y="9385"/>
                    <a:pt x="1691" y="9399"/>
                    <a:pt x="1864" y="9399"/>
                  </a:cubicBezTo>
                  <a:cubicBezTo>
                    <a:pt x="1922" y="9399"/>
                    <a:pt x="1968" y="9397"/>
                    <a:pt x="2001" y="9394"/>
                  </a:cubicBezTo>
                  <a:lnTo>
                    <a:pt x="2061" y="9394"/>
                  </a:lnTo>
                  <a:cubicBezTo>
                    <a:pt x="2227" y="9299"/>
                    <a:pt x="1572" y="1227"/>
                    <a:pt x="1572" y="1227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Google Shape;590;p40">
              <a:extLst>
                <a:ext uri="{FF2B5EF4-FFF2-40B4-BE49-F238E27FC236}">
                  <a16:creationId xmlns:a16="http://schemas.microsoft.com/office/drawing/2014/main" id="{6BC35350-4D65-23FE-872E-EE5880887D0D}"/>
                </a:ext>
              </a:extLst>
            </p:cNvPr>
            <p:cNvSpPr/>
            <p:nvPr/>
          </p:nvSpPr>
          <p:spPr>
            <a:xfrm>
              <a:off x="754050" y="2144605"/>
              <a:ext cx="599477" cy="1078848"/>
            </a:xfrm>
            <a:custGeom>
              <a:avLst/>
              <a:gdLst/>
              <a:ahLst/>
              <a:cxnLst/>
              <a:rect l="l" t="t" r="r" b="b"/>
              <a:pathLst>
                <a:path w="6966" h="12536" extrusionOk="0">
                  <a:moveTo>
                    <a:pt x="3168" y="0"/>
                  </a:moveTo>
                  <a:cubicBezTo>
                    <a:pt x="2349" y="0"/>
                    <a:pt x="1284" y="685"/>
                    <a:pt x="1250" y="796"/>
                  </a:cubicBezTo>
                  <a:cubicBezTo>
                    <a:pt x="1203" y="903"/>
                    <a:pt x="0" y="3166"/>
                    <a:pt x="0" y="3166"/>
                  </a:cubicBezTo>
                  <a:cubicBezTo>
                    <a:pt x="0" y="3166"/>
                    <a:pt x="2453" y="3725"/>
                    <a:pt x="2536" y="3785"/>
                  </a:cubicBezTo>
                  <a:cubicBezTo>
                    <a:pt x="2619" y="3844"/>
                    <a:pt x="1703" y="5261"/>
                    <a:pt x="1762" y="5440"/>
                  </a:cubicBezTo>
                  <a:cubicBezTo>
                    <a:pt x="1798" y="5571"/>
                    <a:pt x="4429" y="9131"/>
                    <a:pt x="5929" y="11155"/>
                  </a:cubicBezTo>
                  <a:cubicBezTo>
                    <a:pt x="6548" y="11976"/>
                    <a:pt x="6965" y="12536"/>
                    <a:pt x="6965" y="12536"/>
                  </a:cubicBezTo>
                  <a:lnTo>
                    <a:pt x="6668" y="8107"/>
                  </a:lnTo>
                  <a:cubicBezTo>
                    <a:pt x="6668" y="8107"/>
                    <a:pt x="6489" y="7845"/>
                    <a:pt x="6215" y="7428"/>
                  </a:cubicBezTo>
                  <a:cubicBezTo>
                    <a:pt x="5953" y="6999"/>
                    <a:pt x="5572" y="6392"/>
                    <a:pt x="5239" y="5678"/>
                  </a:cubicBezTo>
                  <a:cubicBezTo>
                    <a:pt x="4548" y="4273"/>
                    <a:pt x="3370" y="11"/>
                    <a:pt x="3334" y="11"/>
                  </a:cubicBezTo>
                  <a:cubicBezTo>
                    <a:pt x="3280" y="4"/>
                    <a:pt x="3225" y="0"/>
                    <a:pt x="3168" y="0"/>
                  </a:cubicBez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Google Shape;591;p40">
              <a:extLst>
                <a:ext uri="{FF2B5EF4-FFF2-40B4-BE49-F238E27FC236}">
                  <a16:creationId xmlns:a16="http://schemas.microsoft.com/office/drawing/2014/main" id="{18C14396-96A4-6B22-5606-8F62404C4096}"/>
                </a:ext>
              </a:extLst>
            </p:cNvPr>
            <p:cNvSpPr/>
            <p:nvPr/>
          </p:nvSpPr>
          <p:spPr>
            <a:xfrm>
              <a:off x="1264292" y="2201404"/>
              <a:ext cx="587170" cy="1646242"/>
            </a:xfrm>
            <a:custGeom>
              <a:avLst/>
              <a:gdLst/>
              <a:ahLst/>
              <a:cxnLst/>
              <a:rect l="l" t="t" r="r" b="b"/>
              <a:pathLst>
                <a:path w="6823" h="19129" extrusionOk="0">
                  <a:moveTo>
                    <a:pt x="2681" y="1"/>
                  </a:moveTo>
                  <a:cubicBezTo>
                    <a:pt x="1679" y="1"/>
                    <a:pt x="2311" y="3953"/>
                    <a:pt x="2322" y="5423"/>
                  </a:cubicBezTo>
                  <a:cubicBezTo>
                    <a:pt x="2322" y="6935"/>
                    <a:pt x="584" y="10435"/>
                    <a:pt x="584" y="10435"/>
                  </a:cubicBezTo>
                  <a:cubicBezTo>
                    <a:pt x="584" y="10435"/>
                    <a:pt x="0" y="19079"/>
                    <a:pt x="1227" y="19127"/>
                  </a:cubicBezTo>
                  <a:cubicBezTo>
                    <a:pt x="1272" y="19128"/>
                    <a:pt x="1318" y="19129"/>
                    <a:pt x="1366" y="19129"/>
                  </a:cubicBezTo>
                  <a:cubicBezTo>
                    <a:pt x="2587" y="19129"/>
                    <a:pt x="4448" y="18695"/>
                    <a:pt x="5537" y="18305"/>
                  </a:cubicBezTo>
                  <a:cubicBezTo>
                    <a:pt x="6668" y="17889"/>
                    <a:pt x="6823" y="17591"/>
                    <a:pt x="6751" y="17281"/>
                  </a:cubicBezTo>
                  <a:cubicBezTo>
                    <a:pt x="6668" y="16960"/>
                    <a:pt x="5894" y="10411"/>
                    <a:pt x="5644" y="9626"/>
                  </a:cubicBezTo>
                  <a:cubicBezTo>
                    <a:pt x="5382" y="8828"/>
                    <a:pt x="4263" y="2113"/>
                    <a:pt x="4156" y="1625"/>
                  </a:cubicBezTo>
                  <a:cubicBezTo>
                    <a:pt x="4048" y="1148"/>
                    <a:pt x="2798" y="17"/>
                    <a:pt x="2798" y="17"/>
                  </a:cubicBezTo>
                  <a:cubicBezTo>
                    <a:pt x="2757" y="6"/>
                    <a:pt x="2718" y="1"/>
                    <a:pt x="2681" y="1"/>
                  </a:cubicBezTo>
                  <a:close/>
                </a:path>
              </a:pathLst>
            </a:custGeom>
            <a:solidFill>
              <a:srgbClr val="B5D6E2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Google Shape;592;p40">
              <a:extLst>
                <a:ext uri="{FF2B5EF4-FFF2-40B4-BE49-F238E27FC236}">
                  <a16:creationId xmlns:a16="http://schemas.microsoft.com/office/drawing/2014/main" id="{19A78764-F083-3629-6DF2-BEC42B0EA89D}"/>
                </a:ext>
              </a:extLst>
            </p:cNvPr>
            <p:cNvSpPr/>
            <p:nvPr/>
          </p:nvSpPr>
          <p:spPr>
            <a:xfrm>
              <a:off x="1477374" y="2249941"/>
              <a:ext cx="755241" cy="853629"/>
            </a:xfrm>
            <a:custGeom>
              <a:avLst/>
              <a:gdLst/>
              <a:ahLst/>
              <a:cxnLst/>
              <a:rect l="l" t="t" r="r" b="b"/>
              <a:pathLst>
                <a:path w="8776" h="9919" extrusionOk="0">
                  <a:moveTo>
                    <a:pt x="8776" y="1"/>
                  </a:moveTo>
                  <a:lnTo>
                    <a:pt x="3382" y="275"/>
                  </a:lnTo>
                  <a:lnTo>
                    <a:pt x="1" y="9716"/>
                  </a:lnTo>
                  <a:lnTo>
                    <a:pt x="4906" y="9919"/>
                  </a:lnTo>
                  <a:lnTo>
                    <a:pt x="8776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Google Shape;593;p40">
              <a:extLst>
                <a:ext uri="{FF2B5EF4-FFF2-40B4-BE49-F238E27FC236}">
                  <a16:creationId xmlns:a16="http://schemas.microsoft.com/office/drawing/2014/main" id="{F1D277D6-92DC-D060-C9B0-BD5BCC61771E}"/>
                </a:ext>
              </a:extLst>
            </p:cNvPr>
            <p:cNvSpPr/>
            <p:nvPr/>
          </p:nvSpPr>
          <p:spPr>
            <a:xfrm>
              <a:off x="1781763" y="2684453"/>
              <a:ext cx="362732" cy="322295"/>
            </a:xfrm>
            <a:custGeom>
              <a:avLst/>
              <a:gdLst/>
              <a:ahLst/>
              <a:cxnLst/>
              <a:rect l="l" t="t" r="r" b="b"/>
              <a:pathLst>
                <a:path w="4215" h="3745" extrusionOk="0">
                  <a:moveTo>
                    <a:pt x="3250" y="0"/>
                  </a:moveTo>
                  <a:cubicBezTo>
                    <a:pt x="3199" y="0"/>
                    <a:pt x="2798" y="1131"/>
                    <a:pt x="2798" y="1131"/>
                  </a:cubicBezTo>
                  <a:cubicBezTo>
                    <a:pt x="2798" y="1131"/>
                    <a:pt x="1929" y="774"/>
                    <a:pt x="1643" y="429"/>
                  </a:cubicBezTo>
                  <a:cubicBezTo>
                    <a:pt x="1455" y="201"/>
                    <a:pt x="1230" y="87"/>
                    <a:pt x="1048" y="87"/>
                  </a:cubicBezTo>
                  <a:cubicBezTo>
                    <a:pt x="954" y="87"/>
                    <a:pt x="871" y="118"/>
                    <a:pt x="810" y="179"/>
                  </a:cubicBezTo>
                  <a:cubicBezTo>
                    <a:pt x="643" y="357"/>
                    <a:pt x="762" y="774"/>
                    <a:pt x="762" y="774"/>
                  </a:cubicBezTo>
                  <a:cubicBezTo>
                    <a:pt x="762" y="774"/>
                    <a:pt x="107" y="953"/>
                    <a:pt x="572" y="1655"/>
                  </a:cubicBezTo>
                  <a:cubicBezTo>
                    <a:pt x="572" y="1655"/>
                    <a:pt x="0" y="1977"/>
                    <a:pt x="500" y="2703"/>
                  </a:cubicBezTo>
                  <a:cubicBezTo>
                    <a:pt x="819" y="3185"/>
                    <a:pt x="1393" y="3744"/>
                    <a:pt x="2048" y="3744"/>
                  </a:cubicBezTo>
                  <a:cubicBezTo>
                    <a:pt x="2395" y="3744"/>
                    <a:pt x="2764" y="3587"/>
                    <a:pt x="3131" y="3179"/>
                  </a:cubicBezTo>
                  <a:cubicBezTo>
                    <a:pt x="4215" y="1989"/>
                    <a:pt x="3965" y="262"/>
                    <a:pt x="3250" y="0"/>
                  </a:cubicBezTo>
                  <a:cubicBezTo>
                    <a:pt x="3250" y="0"/>
                    <a:pt x="3250" y="0"/>
                    <a:pt x="3250" y="0"/>
                  </a:cubicBez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Google Shape;594;p40">
              <a:extLst>
                <a:ext uri="{FF2B5EF4-FFF2-40B4-BE49-F238E27FC236}">
                  <a16:creationId xmlns:a16="http://schemas.microsoft.com/office/drawing/2014/main" id="{356AC9F8-58BC-0AF5-C443-DD742F9DC8B7}"/>
                </a:ext>
              </a:extLst>
            </p:cNvPr>
            <p:cNvSpPr/>
            <p:nvPr/>
          </p:nvSpPr>
          <p:spPr>
            <a:xfrm>
              <a:off x="1842177" y="2744006"/>
              <a:ext cx="111789" cy="90105"/>
            </a:xfrm>
            <a:custGeom>
              <a:avLst/>
              <a:gdLst/>
              <a:ahLst/>
              <a:cxnLst/>
              <a:rect l="l" t="t" r="r" b="b"/>
              <a:pathLst>
                <a:path w="1299" h="1047" extrusionOk="0">
                  <a:moveTo>
                    <a:pt x="74" y="1"/>
                  </a:moveTo>
                  <a:cubicBezTo>
                    <a:pt x="64" y="1"/>
                    <a:pt x="55" y="4"/>
                    <a:pt x="48" y="11"/>
                  </a:cubicBezTo>
                  <a:cubicBezTo>
                    <a:pt x="12" y="34"/>
                    <a:pt x="0" y="82"/>
                    <a:pt x="12" y="106"/>
                  </a:cubicBezTo>
                  <a:cubicBezTo>
                    <a:pt x="36" y="142"/>
                    <a:pt x="417" y="856"/>
                    <a:pt x="1191" y="1047"/>
                  </a:cubicBezTo>
                  <a:lnTo>
                    <a:pt x="1203" y="1047"/>
                  </a:lnTo>
                  <a:cubicBezTo>
                    <a:pt x="1239" y="1047"/>
                    <a:pt x="1263" y="1023"/>
                    <a:pt x="1298" y="987"/>
                  </a:cubicBezTo>
                  <a:cubicBezTo>
                    <a:pt x="1298" y="939"/>
                    <a:pt x="1286" y="916"/>
                    <a:pt x="1239" y="904"/>
                  </a:cubicBezTo>
                  <a:cubicBezTo>
                    <a:pt x="536" y="725"/>
                    <a:pt x="155" y="34"/>
                    <a:pt x="155" y="34"/>
                  </a:cubicBezTo>
                  <a:cubicBezTo>
                    <a:pt x="130" y="18"/>
                    <a:pt x="99" y="1"/>
                    <a:pt x="74" y="1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Google Shape;595;p40">
              <a:extLst>
                <a:ext uri="{FF2B5EF4-FFF2-40B4-BE49-F238E27FC236}">
                  <a16:creationId xmlns:a16="http://schemas.microsoft.com/office/drawing/2014/main" id="{82A2A91C-E1A7-E841-3ACE-24D50E4922A7}"/>
                </a:ext>
              </a:extLst>
            </p:cNvPr>
            <p:cNvSpPr/>
            <p:nvPr/>
          </p:nvSpPr>
          <p:spPr>
            <a:xfrm>
              <a:off x="1829870" y="2824213"/>
              <a:ext cx="114887" cy="84683"/>
            </a:xfrm>
            <a:custGeom>
              <a:avLst/>
              <a:gdLst/>
              <a:ahLst/>
              <a:cxnLst/>
              <a:rect l="l" t="t" r="r" b="b"/>
              <a:pathLst>
                <a:path w="1335" h="984" extrusionOk="0">
                  <a:moveTo>
                    <a:pt x="75" y="1"/>
                  </a:moveTo>
                  <a:cubicBezTo>
                    <a:pt x="61" y="1"/>
                    <a:pt x="48" y="3"/>
                    <a:pt x="36" y="7"/>
                  </a:cubicBezTo>
                  <a:cubicBezTo>
                    <a:pt x="1" y="43"/>
                    <a:pt x="1" y="91"/>
                    <a:pt x="13" y="115"/>
                  </a:cubicBezTo>
                  <a:cubicBezTo>
                    <a:pt x="24" y="126"/>
                    <a:pt x="453" y="817"/>
                    <a:pt x="1227" y="984"/>
                  </a:cubicBezTo>
                  <a:lnTo>
                    <a:pt x="1251" y="984"/>
                  </a:lnTo>
                  <a:cubicBezTo>
                    <a:pt x="1275" y="984"/>
                    <a:pt x="1310" y="960"/>
                    <a:pt x="1334" y="936"/>
                  </a:cubicBezTo>
                  <a:cubicBezTo>
                    <a:pt x="1334" y="888"/>
                    <a:pt x="1322" y="865"/>
                    <a:pt x="1275" y="841"/>
                  </a:cubicBezTo>
                  <a:cubicBezTo>
                    <a:pt x="560" y="698"/>
                    <a:pt x="143" y="43"/>
                    <a:pt x="143" y="43"/>
                  </a:cubicBezTo>
                  <a:cubicBezTo>
                    <a:pt x="128" y="11"/>
                    <a:pt x="101" y="1"/>
                    <a:pt x="75" y="1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3" name="Google Shape;596;p40">
              <a:extLst>
                <a:ext uri="{FF2B5EF4-FFF2-40B4-BE49-F238E27FC236}">
                  <a16:creationId xmlns:a16="http://schemas.microsoft.com/office/drawing/2014/main" id="{B22D3DE4-2081-79B6-8FEA-09BC759D8B17}"/>
                </a:ext>
              </a:extLst>
            </p:cNvPr>
            <p:cNvSpPr/>
            <p:nvPr/>
          </p:nvSpPr>
          <p:spPr>
            <a:xfrm rot="267913">
              <a:off x="1279691" y="2148081"/>
              <a:ext cx="243890" cy="1004248"/>
            </a:xfrm>
            <a:custGeom>
              <a:avLst/>
              <a:gdLst/>
              <a:ahLst/>
              <a:cxnLst/>
              <a:rect l="l" t="t" r="r" b="b"/>
              <a:pathLst>
                <a:path w="2834" h="11669" extrusionOk="0">
                  <a:moveTo>
                    <a:pt x="1023" y="0"/>
                  </a:moveTo>
                  <a:cubicBezTo>
                    <a:pt x="911" y="0"/>
                    <a:pt x="834" y="15"/>
                    <a:pt x="822" y="48"/>
                  </a:cubicBezTo>
                  <a:cubicBezTo>
                    <a:pt x="762" y="191"/>
                    <a:pt x="810" y="1810"/>
                    <a:pt x="655" y="3763"/>
                  </a:cubicBezTo>
                  <a:cubicBezTo>
                    <a:pt x="512" y="5704"/>
                    <a:pt x="214" y="7847"/>
                    <a:pt x="214" y="7847"/>
                  </a:cubicBezTo>
                  <a:cubicBezTo>
                    <a:pt x="1" y="9212"/>
                    <a:pt x="462" y="11641"/>
                    <a:pt x="453" y="11668"/>
                  </a:cubicBezTo>
                  <a:lnTo>
                    <a:pt x="453" y="11668"/>
                  </a:lnTo>
                  <a:cubicBezTo>
                    <a:pt x="1560" y="9573"/>
                    <a:pt x="2655" y="4453"/>
                    <a:pt x="2643" y="4299"/>
                  </a:cubicBezTo>
                  <a:cubicBezTo>
                    <a:pt x="2620" y="4132"/>
                    <a:pt x="2072" y="3942"/>
                    <a:pt x="1965" y="3858"/>
                  </a:cubicBezTo>
                  <a:cubicBezTo>
                    <a:pt x="1869" y="3763"/>
                    <a:pt x="2560" y="3322"/>
                    <a:pt x="2703" y="3168"/>
                  </a:cubicBezTo>
                  <a:cubicBezTo>
                    <a:pt x="2834" y="3001"/>
                    <a:pt x="2584" y="620"/>
                    <a:pt x="2441" y="382"/>
                  </a:cubicBezTo>
                  <a:cubicBezTo>
                    <a:pt x="2338" y="195"/>
                    <a:pt x="1435" y="0"/>
                    <a:pt x="1023" y="0"/>
                  </a:cubicBezTo>
                  <a:close/>
                  <a:moveTo>
                    <a:pt x="453" y="11668"/>
                  </a:moveTo>
                  <a:cubicBezTo>
                    <a:pt x="453" y="11669"/>
                    <a:pt x="453" y="11669"/>
                    <a:pt x="453" y="11669"/>
                  </a:cubicBezTo>
                  <a:cubicBezTo>
                    <a:pt x="453" y="11669"/>
                    <a:pt x="453" y="11669"/>
                    <a:pt x="453" y="11668"/>
                  </a:cubicBezTo>
                  <a:close/>
                </a:path>
              </a:pathLst>
            </a:custGeom>
            <a:solidFill>
              <a:srgbClr val="88ADF1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24" name="Google Shape;597;p40">
              <a:extLst>
                <a:ext uri="{FF2B5EF4-FFF2-40B4-BE49-F238E27FC236}">
                  <a16:creationId xmlns:a16="http://schemas.microsoft.com/office/drawing/2014/main" id="{3B3C9D42-F326-27CD-27D6-DF3AA5FF6764}"/>
                </a:ext>
              </a:extLst>
            </p:cNvPr>
            <p:cNvGrpSpPr/>
            <p:nvPr/>
          </p:nvGrpSpPr>
          <p:grpSpPr>
            <a:xfrm flipH="1">
              <a:off x="1009092" y="1652172"/>
              <a:ext cx="457110" cy="355695"/>
              <a:chOff x="6451975" y="2446000"/>
              <a:chExt cx="125950" cy="104175"/>
            </a:xfrm>
          </p:grpSpPr>
          <p:sp>
            <p:nvSpPr>
              <p:cNvPr id="925" name="Google Shape;598;p40">
                <a:extLst>
                  <a:ext uri="{FF2B5EF4-FFF2-40B4-BE49-F238E27FC236}">
                    <a16:creationId xmlns:a16="http://schemas.microsoft.com/office/drawing/2014/main" id="{53B43BF5-CAA1-E297-C61C-8C7A5379E30E}"/>
                  </a:ext>
                </a:extLst>
              </p:cNvPr>
              <p:cNvSpPr/>
              <p:nvPr/>
            </p:nvSpPr>
            <p:spPr>
              <a:xfrm>
                <a:off x="6464775" y="2488525"/>
                <a:ext cx="11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775" extrusionOk="0">
                    <a:moveTo>
                      <a:pt x="227" y="1"/>
                    </a:moveTo>
                    <a:cubicBezTo>
                      <a:pt x="108" y="1"/>
                      <a:pt x="1" y="179"/>
                      <a:pt x="13" y="394"/>
                    </a:cubicBezTo>
                    <a:cubicBezTo>
                      <a:pt x="25" y="596"/>
                      <a:pt x="120" y="775"/>
                      <a:pt x="239" y="775"/>
                    </a:cubicBezTo>
                    <a:cubicBezTo>
                      <a:pt x="358" y="775"/>
                      <a:pt x="465" y="596"/>
                      <a:pt x="441" y="394"/>
                    </a:cubicBezTo>
                    <a:cubicBezTo>
                      <a:pt x="429" y="179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2630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6" name="Google Shape;599;p40">
                <a:extLst>
                  <a:ext uri="{FF2B5EF4-FFF2-40B4-BE49-F238E27FC236}">
                    <a16:creationId xmlns:a16="http://schemas.microsoft.com/office/drawing/2014/main" id="{90370575-C286-0834-A836-DC03AC3641DD}"/>
                  </a:ext>
                </a:extLst>
              </p:cNvPr>
              <p:cNvSpPr/>
              <p:nvPr/>
            </p:nvSpPr>
            <p:spPr>
              <a:xfrm>
                <a:off x="6541575" y="2488525"/>
                <a:ext cx="110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75" extrusionOk="0">
                    <a:moveTo>
                      <a:pt x="215" y="1"/>
                    </a:moveTo>
                    <a:cubicBezTo>
                      <a:pt x="96" y="1"/>
                      <a:pt x="13" y="179"/>
                      <a:pt x="1" y="394"/>
                    </a:cubicBezTo>
                    <a:cubicBezTo>
                      <a:pt x="24" y="596"/>
                      <a:pt x="108" y="775"/>
                      <a:pt x="227" y="775"/>
                    </a:cubicBezTo>
                    <a:cubicBezTo>
                      <a:pt x="346" y="775"/>
                      <a:pt x="441" y="596"/>
                      <a:pt x="441" y="394"/>
                    </a:cubicBezTo>
                    <a:cubicBezTo>
                      <a:pt x="429" y="17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2630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7" name="Google Shape;600;p40">
                <a:extLst>
                  <a:ext uri="{FF2B5EF4-FFF2-40B4-BE49-F238E27FC236}">
                    <a16:creationId xmlns:a16="http://schemas.microsoft.com/office/drawing/2014/main" id="{A1D13C20-D9A1-940B-6816-132EFABA7D52}"/>
                  </a:ext>
                </a:extLst>
              </p:cNvPr>
              <p:cNvSpPr/>
              <p:nvPr/>
            </p:nvSpPr>
            <p:spPr>
              <a:xfrm>
                <a:off x="6530875" y="2446000"/>
                <a:ext cx="4705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07" extrusionOk="0">
                    <a:moveTo>
                      <a:pt x="846" y="1"/>
                    </a:moveTo>
                    <a:cubicBezTo>
                      <a:pt x="588" y="1"/>
                      <a:pt x="330" y="63"/>
                      <a:pt x="107" y="190"/>
                    </a:cubicBezTo>
                    <a:cubicBezTo>
                      <a:pt x="36" y="237"/>
                      <a:pt x="0" y="321"/>
                      <a:pt x="48" y="392"/>
                    </a:cubicBezTo>
                    <a:cubicBezTo>
                      <a:pt x="79" y="447"/>
                      <a:pt x="126" y="476"/>
                      <a:pt x="178" y="476"/>
                    </a:cubicBezTo>
                    <a:cubicBezTo>
                      <a:pt x="205" y="476"/>
                      <a:pt x="233" y="468"/>
                      <a:pt x="262" y="452"/>
                    </a:cubicBezTo>
                    <a:cubicBezTo>
                      <a:pt x="439" y="351"/>
                      <a:pt x="641" y="301"/>
                      <a:pt x="844" y="301"/>
                    </a:cubicBezTo>
                    <a:cubicBezTo>
                      <a:pt x="1119" y="301"/>
                      <a:pt x="1395" y="392"/>
                      <a:pt x="1607" y="571"/>
                    </a:cubicBezTo>
                    <a:cubicBezTo>
                      <a:pt x="1631" y="583"/>
                      <a:pt x="1667" y="606"/>
                      <a:pt x="1703" y="606"/>
                    </a:cubicBezTo>
                    <a:cubicBezTo>
                      <a:pt x="1750" y="606"/>
                      <a:pt x="1774" y="594"/>
                      <a:pt x="1822" y="547"/>
                    </a:cubicBezTo>
                    <a:cubicBezTo>
                      <a:pt x="1881" y="487"/>
                      <a:pt x="1869" y="392"/>
                      <a:pt x="1810" y="333"/>
                    </a:cubicBezTo>
                    <a:cubicBezTo>
                      <a:pt x="1543" y="114"/>
                      <a:pt x="1194" y="1"/>
                      <a:pt x="846" y="1"/>
                    </a:cubicBezTo>
                    <a:close/>
                  </a:path>
                </a:pathLst>
              </a:custGeom>
              <a:solidFill>
                <a:srgbClr val="2630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8" name="Google Shape;601;p40">
                <a:extLst>
                  <a:ext uri="{FF2B5EF4-FFF2-40B4-BE49-F238E27FC236}">
                    <a16:creationId xmlns:a16="http://schemas.microsoft.com/office/drawing/2014/main" id="{021B7BD8-AD34-245B-862C-3167F707A234}"/>
                  </a:ext>
                </a:extLst>
              </p:cNvPr>
              <p:cNvSpPr/>
              <p:nvPr/>
            </p:nvSpPr>
            <p:spPr>
              <a:xfrm>
                <a:off x="6451975" y="2446000"/>
                <a:ext cx="354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95" extrusionOk="0">
                    <a:moveTo>
                      <a:pt x="613" y="1"/>
                    </a:moveTo>
                    <a:cubicBezTo>
                      <a:pt x="441" y="1"/>
                      <a:pt x="268" y="43"/>
                      <a:pt x="108" y="130"/>
                    </a:cubicBezTo>
                    <a:cubicBezTo>
                      <a:pt x="37" y="178"/>
                      <a:pt x="1" y="261"/>
                      <a:pt x="49" y="333"/>
                    </a:cubicBezTo>
                    <a:cubicBezTo>
                      <a:pt x="80" y="387"/>
                      <a:pt x="126" y="416"/>
                      <a:pt x="178" y="416"/>
                    </a:cubicBezTo>
                    <a:cubicBezTo>
                      <a:pt x="206" y="416"/>
                      <a:pt x="234" y="408"/>
                      <a:pt x="263" y="392"/>
                    </a:cubicBezTo>
                    <a:cubicBezTo>
                      <a:pt x="373" y="335"/>
                      <a:pt x="490" y="307"/>
                      <a:pt x="607" y="307"/>
                    </a:cubicBezTo>
                    <a:cubicBezTo>
                      <a:pt x="808" y="307"/>
                      <a:pt x="1005" y="389"/>
                      <a:pt x="1156" y="547"/>
                    </a:cubicBezTo>
                    <a:cubicBezTo>
                      <a:pt x="1180" y="571"/>
                      <a:pt x="1215" y="594"/>
                      <a:pt x="1251" y="594"/>
                    </a:cubicBezTo>
                    <a:cubicBezTo>
                      <a:pt x="1299" y="594"/>
                      <a:pt x="1334" y="594"/>
                      <a:pt x="1346" y="547"/>
                    </a:cubicBezTo>
                    <a:cubicBezTo>
                      <a:pt x="1418" y="487"/>
                      <a:pt x="1418" y="392"/>
                      <a:pt x="1358" y="333"/>
                    </a:cubicBezTo>
                    <a:cubicBezTo>
                      <a:pt x="1160" y="112"/>
                      <a:pt x="889" y="1"/>
                      <a:pt x="613" y="1"/>
                    </a:cubicBezTo>
                    <a:close/>
                  </a:path>
                </a:pathLst>
              </a:custGeom>
              <a:solidFill>
                <a:srgbClr val="2630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9" name="Google Shape;602;p40">
                <a:extLst>
                  <a:ext uri="{FF2B5EF4-FFF2-40B4-BE49-F238E27FC236}">
                    <a16:creationId xmlns:a16="http://schemas.microsoft.com/office/drawing/2014/main" id="{F6959136-AEFB-ACA8-A150-E3BBC3B91E51}"/>
                  </a:ext>
                </a:extLst>
              </p:cNvPr>
              <p:cNvSpPr/>
              <p:nvPr/>
            </p:nvSpPr>
            <p:spPr>
              <a:xfrm>
                <a:off x="6488600" y="2494725"/>
                <a:ext cx="1312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56" extrusionOk="0">
                    <a:moveTo>
                      <a:pt x="339" y="1"/>
                    </a:moveTo>
                    <a:cubicBezTo>
                      <a:pt x="281" y="1"/>
                      <a:pt x="229" y="34"/>
                      <a:pt x="203" y="86"/>
                    </a:cubicBezTo>
                    <a:cubicBezTo>
                      <a:pt x="48" y="467"/>
                      <a:pt x="0" y="1086"/>
                      <a:pt x="238" y="1396"/>
                    </a:cubicBezTo>
                    <a:cubicBezTo>
                      <a:pt x="262" y="1443"/>
                      <a:pt x="310" y="1455"/>
                      <a:pt x="358" y="1455"/>
                    </a:cubicBezTo>
                    <a:cubicBezTo>
                      <a:pt x="381" y="1455"/>
                      <a:pt x="417" y="1455"/>
                      <a:pt x="441" y="1420"/>
                    </a:cubicBezTo>
                    <a:cubicBezTo>
                      <a:pt x="500" y="1384"/>
                      <a:pt x="524" y="1277"/>
                      <a:pt x="477" y="1217"/>
                    </a:cubicBezTo>
                    <a:cubicBezTo>
                      <a:pt x="322" y="1027"/>
                      <a:pt x="322" y="550"/>
                      <a:pt x="477" y="205"/>
                    </a:cubicBezTo>
                    <a:cubicBezTo>
                      <a:pt x="500" y="134"/>
                      <a:pt x="477" y="38"/>
                      <a:pt x="405" y="15"/>
                    </a:cubicBezTo>
                    <a:cubicBezTo>
                      <a:pt x="383" y="5"/>
                      <a:pt x="361" y="1"/>
                      <a:pt x="339" y="1"/>
                    </a:cubicBezTo>
                    <a:close/>
                  </a:path>
                </a:pathLst>
              </a:custGeom>
              <a:solidFill>
                <a:srgbClr val="B527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0" name="Google Shape;603;p40">
                <a:extLst>
                  <a:ext uri="{FF2B5EF4-FFF2-40B4-BE49-F238E27FC236}">
                    <a16:creationId xmlns:a16="http://schemas.microsoft.com/office/drawing/2014/main" id="{1E1DF4FA-FE12-460E-A3BB-F0CC793D0306}"/>
                  </a:ext>
                </a:extLst>
              </p:cNvPr>
              <p:cNvSpPr/>
              <p:nvPr/>
            </p:nvSpPr>
            <p:spPr>
              <a:xfrm>
                <a:off x="6504975" y="2523725"/>
                <a:ext cx="53300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058" extrusionOk="0">
                    <a:moveTo>
                      <a:pt x="1965" y="1"/>
                    </a:moveTo>
                    <a:cubicBezTo>
                      <a:pt x="1926" y="1"/>
                      <a:pt x="1887" y="16"/>
                      <a:pt x="1858" y="45"/>
                    </a:cubicBezTo>
                    <a:cubicBezTo>
                      <a:pt x="1439" y="511"/>
                      <a:pt x="815" y="760"/>
                      <a:pt x="187" y="760"/>
                    </a:cubicBezTo>
                    <a:cubicBezTo>
                      <a:pt x="172" y="760"/>
                      <a:pt x="158" y="760"/>
                      <a:pt x="143" y="760"/>
                    </a:cubicBezTo>
                    <a:cubicBezTo>
                      <a:pt x="72" y="760"/>
                      <a:pt x="0" y="819"/>
                      <a:pt x="0" y="903"/>
                    </a:cubicBezTo>
                    <a:cubicBezTo>
                      <a:pt x="0" y="974"/>
                      <a:pt x="60" y="1057"/>
                      <a:pt x="143" y="1057"/>
                    </a:cubicBezTo>
                    <a:lnTo>
                      <a:pt x="226" y="1057"/>
                    </a:lnTo>
                    <a:cubicBezTo>
                      <a:pt x="905" y="1057"/>
                      <a:pt x="1608" y="760"/>
                      <a:pt x="2072" y="248"/>
                    </a:cubicBezTo>
                    <a:cubicBezTo>
                      <a:pt x="2131" y="188"/>
                      <a:pt x="2131" y="105"/>
                      <a:pt x="2072" y="45"/>
                    </a:cubicBezTo>
                    <a:cubicBezTo>
                      <a:pt x="2042" y="16"/>
                      <a:pt x="2003" y="1"/>
                      <a:pt x="1965" y="1"/>
                    </a:cubicBezTo>
                    <a:close/>
                  </a:path>
                </a:pathLst>
              </a:custGeom>
              <a:solidFill>
                <a:srgbClr val="B527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84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69155" y="705481"/>
            <a:ext cx="6662821" cy="4261407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3406047" y="63180"/>
            <a:ext cx="2331906" cy="57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+mj-lt"/>
              </a:rPr>
              <a:t>REFERENCES</a:t>
            </a:r>
            <a:endParaRPr sz="2400" b="1" dirty="0">
              <a:latin typeface="+mj-lt"/>
            </a:endParaRP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307308" y="1763983"/>
            <a:ext cx="6199572" cy="3316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lt"/>
              </a:rPr>
              <a:t>[3] Hoque, M.I., et al., Analysis of construction delay for delivering quality project in Bangladesh. International Journal of Building Pathology and Adaptation, 2023. 41(2): p. 401-421.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lt"/>
              </a:rPr>
              <a:t>[4] Aydin, D. and E. </a:t>
            </a:r>
            <a:r>
              <a:rPr lang="en-US" sz="1200" dirty="0" err="1">
                <a:latin typeface="+mn-lt"/>
              </a:rPr>
              <a:t>Mihlayanlar</a:t>
            </a:r>
            <a:r>
              <a:rPr lang="en-US" sz="1200" dirty="0">
                <a:latin typeface="+mn-lt"/>
              </a:rPr>
              <a:t>. Causes and Effects of Construction Project Delays: A Local Case Study in Edirne City Centre. in 5th International Project and Construction Management Conference (IPCMC 2018). Available at: </a:t>
            </a:r>
            <a:r>
              <a:rPr lang="en-US" sz="1200" dirty="0">
                <a:latin typeface="+mn-lt"/>
                <a:hlinkClick r:id="rId3"/>
              </a:rPr>
              <a:t>https://</a:t>
            </a:r>
            <a:r>
              <a:rPr lang="en-US" sz="1200" dirty="0" err="1">
                <a:latin typeface="+mn-lt"/>
                <a:hlinkClick r:id="rId3"/>
              </a:rPr>
              <a:t>www</a:t>
            </a:r>
            <a:r>
              <a:rPr lang="en-US" sz="1200" dirty="0" err="1">
                <a:latin typeface="+mn-lt"/>
              </a:rPr>
              <a:t>.researchgate.net</a:t>
            </a:r>
            <a:r>
              <a:rPr lang="en-US" sz="1200" dirty="0">
                <a:latin typeface="+mn-lt"/>
              </a:rPr>
              <a:t>/publication/329415192_Causes_and_Effects_of_Construction_Project_Delays_A_Local_Case_Study_in_Edirne_City_Centre. 2018.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lt"/>
              </a:rPr>
              <a:t>[5] </a:t>
            </a:r>
            <a:r>
              <a:rPr lang="en-US" sz="1200" dirty="0" err="1">
                <a:latin typeface="+mn-lt"/>
              </a:rPr>
              <a:t>Elhusseiny</a:t>
            </a:r>
            <a:r>
              <a:rPr lang="en-US" sz="1200" dirty="0">
                <a:latin typeface="+mn-lt"/>
              </a:rPr>
              <a:t>, H.O., I. </a:t>
            </a:r>
            <a:r>
              <a:rPr lang="en-US" sz="1200" dirty="0" err="1">
                <a:latin typeface="+mn-lt"/>
              </a:rPr>
              <a:t>Nosair</a:t>
            </a:r>
            <a:r>
              <a:rPr lang="en-US" sz="1200" dirty="0">
                <a:latin typeface="+mn-lt"/>
              </a:rPr>
              <a:t>, and A.S. </a:t>
            </a:r>
            <a:r>
              <a:rPr lang="en-US" sz="1200" dirty="0" err="1">
                <a:latin typeface="+mn-lt"/>
              </a:rPr>
              <a:t>Ezeldin</a:t>
            </a:r>
            <a:r>
              <a:rPr lang="en-US" sz="1200" dirty="0">
                <a:latin typeface="+mn-lt"/>
              </a:rPr>
              <a:t>, Developing a user plug-in to assess delay causes’ impact on construction projects in Egypt. Ain Shams Engineering Journal, 2021. 12(4): p. 3553-3568.</a:t>
            </a:r>
          </a:p>
          <a:p>
            <a:pPr marL="0" indent="0" algn="just"/>
            <a:r>
              <a:rPr lang="en-US" sz="1200" dirty="0">
                <a:latin typeface="+mn-lt"/>
              </a:rPr>
              <a:t>[6] Venkatesh, P.K. and V. Venkatesan, Delays in construction projects: a review of causes, need and scope for further research. Malaysian Construction Research Journal, 2017. 23(3): p. 89-113.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lt"/>
            </a:endParaRPr>
          </a:p>
        </p:txBody>
      </p:sp>
      <p:grpSp>
        <p:nvGrpSpPr>
          <p:cNvPr id="48" name="Google Shape;831;p47">
            <a:extLst>
              <a:ext uri="{FF2B5EF4-FFF2-40B4-BE49-F238E27FC236}">
                <a16:creationId xmlns:a16="http://schemas.microsoft.com/office/drawing/2014/main" id="{A335ACCB-39D5-EFB9-DFD9-7A46D843D819}"/>
              </a:ext>
            </a:extLst>
          </p:cNvPr>
          <p:cNvGrpSpPr/>
          <p:nvPr/>
        </p:nvGrpSpPr>
        <p:grpSpPr>
          <a:xfrm>
            <a:off x="6698257" y="902610"/>
            <a:ext cx="2407621" cy="4450416"/>
            <a:chOff x="6246300" y="2284900"/>
            <a:chExt cx="793575" cy="1466900"/>
          </a:xfrm>
        </p:grpSpPr>
        <p:sp>
          <p:nvSpPr>
            <p:cNvPr id="49" name="Google Shape;832;p47">
              <a:extLst>
                <a:ext uri="{FF2B5EF4-FFF2-40B4-BE49-F238E27FC236}">
                  <a16:creationId xmlns:a16="http://schemas.microsoft.com/office/drawing/2014/main" id="{10A376A8-EB07-5C1A-9CE5-A298AF374548}"/>
                </a:ext>
              </a:extLst>
            </p:cNvPr>
            <p:cNvSpPr/>
            <p:nvPr/>
          </p:nvSpPr>
          <p:spPr>
            <a:xfrm>
              <a:off x="6469250" y="2505500"/>
              <a:ext cx="202725" cy="224625"/>
            </a:xfrm>
            <a:custGeom>
              <a:avLst/>
              <a:gdLst/>
              <a:ahLst/>
              <a:cxnLst/>
              <a:rect l="l" t="t" r="r" b="b"/>
              <a:pathLst>
                <a:path w="8109" h="8985" extrusionOk="0">
                  <a:moveTo>
                    <a:pt x="5894" y="0"/>
                  </a:moveTo>
                  <a:cubicBezTo>
                    <a:pt x="4632" y="691"/>
                    <a:pt x="3465" y="1251"/>
                    <a:pt x="2191" y="1608"/>
                  </a:cubicBezTo>
                  <a:cubicBezTo>
                    <a:pt x="2203" y="1822"/>
                    <a:pt x="2227" y="2060"/>
                    <a:pt x="2227" y="2298"/>
                  </a:cubicBezTo>
                  <a:cubicBezTo>
                    <a:pt x="2263" y="3036"/>
                    <a:pt x="2203" y="3763"/>
                    <a:pt x="2072" y="4239"/>
                  </a:cubicBezTo>
                  <a:cubicBezTo>
                    <a:pt x="2036" y="4346"/>
                    <a:pt x="1989" y="4430"/>
                    <a:pt x="1965" y="4501"/>
                  </a:cubicBezTo>
                  <a:cubicBezTo>
                    <a:pt x="1846" y="4763"/>
                    <a:pt x="679" y="5001"/>
                    <a:pt x="0" y="5061"/>
                  </a:cubicBezTo>
                  <a:cubicBezTo>
                    <a:pt x="346" y="6215"/>
                    <a:pt x="620" y="8656"/>
                    <a:pt x="2263" y="8966"/>
                  </a:cubicBezTo>
                  <a:cubicBezTo>
                    <a:pt x="2324" y="8978"/>
                    <a:pt x="2394" y="8985"/>
                    <a:pt x="2473" y="8985"/>
                  </a:cubicBezTo>
                  <a:cubicBezTo>
                    <a:pt x="3646" y="8985"/>
                    <a:pt x="6636" y="7575"/>
                    <a:pt x="8109" y="4941"/>
                  </a:cubicBezTo>
                  <a:cubicBezTo>
                    <a:pt x="7561" y="4715"/>
                    <a:pt x="6180" y="4370"/>
                    <a:pt x="6025" y="3989"/>
                  </a:cubicBezTo>
                  <a:cubicBezTo>
                    <a:pt x="5954" y="3787"/>
                    <a:pt x="5846" y="3036"/>
                    <a:pt x="5823" y="2096"/>
                  </a:cubicBezTo>
                  <a:cubicBezTo>
                    <a:pt x="5799" y="1512"/>
                    <a:pt x="5799" y="870"/>
                    <a:pt x="5858" y="250"/>
                  </a:cubicBezTo>
                  <a:cubicBezTo>
                    <a:pt x="5882" y="155"/>
                    <a:pt x="5882" y="84"/>
                    <a:pt x="5894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833;p47">
              <a:extLst>
                <a:ext uri="{FF2B5EF4-FFF2-40B4-BE49-F238E27FC236}">
                  <a16:creationId xmlns:a16="http://schemas.microsoft.com/office/drawing/2014/main" id="{C179FFB0-A717-1B36-483F-BFCDF65D7A65}"/>
                </a:ext>
              </a:extLst>
            </p:cNvPr>
            <p:cNvSpPr/>
            <p:nvPr/>
          </p:nvSpPr>
          <p:spPr>
            <a:xfrm>
              <a:off x="6521050" y="2511750"/>
              <a:ext cx="94675" cy="99775"/>
            </a:xfrm>
            <a:custGeom>
              <a:avLst/>
              <a:gdLst/>
              <a:ahLst/>
              <a:cxnLst/>
              <a:rect l="l" t="t" r="r" b="b"/>
              <a:pathLst>
                <a:path w="3787" h="3991" extrusionOk="0">
                  <a:moveTo>
                    <a:pt x="3786" y="0"/>
                  </a:moveTo>
                  <a:lnTo>
                    <a:pt x="3786" y="0"/>
                  </a:lnTo>
                  <a:cubicBezTo>
                    <a:pt x="2655" y="834"/>
                    <a:pt x="1441" y="1513"/>
                    <a:pt x="155" y="2048"/>
                  </a:cubicBezTo>
                  <a:cubicBezTo>
                    <a:pt x="191" y="2786"/>
                    <a:pt x="131" y="3513"/>
                    <a:pt x="0" y="3989"/>
                  </a:cubicBezTo>
                  <a:cubicBezTo>
                    <a:pt x="42" y="3990"/>
                    <a:pt x="84" y="3991"/>
                    <a:pt x="126" y="3991"/>
                  </a:cubicBezTo>
                  <a:cubicBezTo>
                    <a:pt x="834" y="3991"/>
                    <a:pt x="1537" y="3801"/>
                    <a:pt x="2167" y="3441"/>
                  </a:cubicBezTo>
                  <a:cubicBezTo>
                    <a:pt x="2810" y="3060"/>
                    <a:pt x="3358" y="2501"/>
                    <a:pt x="3763" y="1834"/>
                  </a:cubicBezTo>
                  <a:cubicBezTo>
                    <a:pt x="3751" y="1251"/>
                    <a:pt x="3751" y="608"/>
                    <a:pt x="3786" y="0"/>
                  </a:cubicBezTo>
                  <a:close/>
                </a:path>
              </a:pathLst>
            </a:custGeom>
            <a:solidFill>
              <a:srgbClr val="8B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834;p47">
              <a:extLst>
                <a:ext uri="{FF2B5EF4-FFF2-40B4-BE49-F238E27FC236}">
                  <a16:creationId xmlns:a16="http://schemas.microsoft.com/office/drawing/2014/main" id="{337C49E0-897D-3A1C-93CF-26A46FAD5092}"/>
                </a:ext>
              </a:extLst>
            </p:cNvPr>
            <p:cNvSpPr/>
            <p:nvPr/>
          </p:nvSpPr>
          <p:spPr>
            <a:xfrm>
              <a:off x="6414175" y="2459025"/>
              <a:ext cx="74150" cy="54200"/>
            </a:xfrm>
            <a:custGeom>
              <a:avLst/>
              <a:gdLst/>
              <a:ahLst/>
              <a:cxnLst/>
              <a:rect l="l" t="t" r="r" b="b"/>
              <a:pathLst>
                <a:path w="2966" h="2168" extrusionOk="0">
                  <a:moveTo>
                    <a:pt x="1216" y="1"/>
                  </a:moveTo>
                  <a:cubicBezTo>
                    <a:pt x="756" y="1"/>
                    <a:pt x="362" y="206"/>
                    <a:pt x="215" y="574"/>
                  </a:cubicBezTo>
                  <a:cubicBezTo>
                    <a:pt x="1" y="1097"/>
                    <a:pt x="394" y="1752"/>
                    <a:pt x="1096" y="2038"/>
                  </a:cubicBezTo>
                  <a:cubicBezTo>
                    <a:pt x="1313" y="2126"/>
                    <a:pt x="1534" y="2168"/>
                    <a:pt x="1741" y="2168"/>
                  </a:cubicBezTo>
                  <a:cubicBezTo>
                    <a:pt x="2205" y="2168"/>
                    <a:pt x="2603" y="1959"/>
                    <a:pt x="2751" y="1597"/>
                  </a:cubicBezTo>
                  <a:cubicBezTo>
                    <a:pt x="2965" y="1074"/>
                    <a:pt x="2573" y="419"/>
                    <a:pt x="1870" y="133"/>
                  </a:cubicBezTo>
                  <a:cubicBezTo>
                    <a:pt x="1650" y="43"/>
                    <a:pt x="1426" y="1"/>
                    <a:pt x="1216" y="1"/>
                  </a:cubicBezTo>
                  <a:close/>
                </a:path>
              </a:pathLst>
            </a:custGeom>
            <a:solidFill>
              <a:srgbClr val="8B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835;p47">
              <a:extLst>
                <a:ext uri="{FF2B5EF4-FFF2-40B4-BE49-F238E27FC236}">
                  <a16:creationId xmlns:a16="http://schemas.microsoft.com/office/drawing/2014/main" id="{DBCE7EAD-2B1B-8D32-3876-12129B823126}"/>
                </a:ext>
              </a:extLst>
            </p:cNvPr>
            <p:cNvSpPr/>
            <p:nvPr/>
          </p:nvSpPr>
          <p:spPr>
            <a:xfrm>
              <a:off x="6433825" y="2417975"/>
              <a:ext cx="26825" cy="74150"/>
            </a:xfrm>
            <a:custGeom>
              <a:avLst/>
              <a:gdLst/>
              <a:ahLst/>
              <a:cxnLst/>
              <a:rect l="l" t="t" r="r" b="b"/>
              <a:pathLst>
                <a:path w="1073" h="2966" extrusionOk="0">
                  <a:moveTo>
                    <a:pt x="286" y="1"/>
                  </a:moveTo>
                  <a:cubicBezTo>
                    <a:pt x="1" y="965"/>
                    <a:pt x="96" y="2049"/>
                    <a:pt x="536" y="2966"/>
                  </a:cubicBezTo>
                  <a:cubicBezTo>
                    <a:pt x="715" y="2013"/>
                    <a:pt x="894" y="1037"/>
                    <a:pt x="1072" y="72"/>
                  </a:cubicBezTo>
                  <a:lnTo>
                    <a:pt x="1072" y="72"/>
                  </a:lnTo>
                  <a:cubicBezTo>
                    <a:pt x="1011" y="87"/>
                    <a:pt x="948" y="93"/>
                    <a:pt x="884" y="93"/>
                  </a:cubicBezTo>
                  <a:cubicBezTo>
                    <a:pt x="688" y="93"/>
                    <a:pt x="484" y="37"/>
                    <a:pt x="286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836;p47">
              <a:extLst>
                <a:ext uri="{FF2B5EF4-FFF2-40B4-BE49-F238E27FC236}">
                  <a16:creationId xmlns:a16="http://schemas.microsoft.com/office/drawing/2014/main" id="{3630546E-FBC7-3708-0671-BB698D417ADE}"/>
                </a:ext>
              </a:extLst>
            </p:cNvPr>
            <p:cNvSpPr/>
            <p:nvPr/>
          </p:nvSpPr>
          <p:spPr>
            <a:xfrm>
              <a:off x="6437700" y="2297150"/>
              <a:ext cx="241725" cy="298350"/>
            </a:xfrm>
            <a:custGeom>
              <a:avLst/>
              <a:gdLst/>
              <a:ahLst/>
              <a:cxnLst/>
              <a:rect l="l" t="t" r="r" b="b"/>
              <a:pathLst>
                <a:path w="9669" h="11934" extrusionOk="0">
                  <a:moveTo>
                    <a:pt x="4984" y="0"/>
                  </a:moveTo>
                  <a:cubicBezTo>
                    <a:pt x="1083" y="0"/>
                    <a:pt x="376" y="4542"/>
                    <a:pt x="262" y="5596"/>
                  </a:cubicBezTo>
                  <a:lnTo>
                    <a:pt x="262" y="5667"/>
                  </a:lnTo>
                  <a:cubicBezTo>
                    <a:pt x="0" y="9049"/>
                    <a:pt x="667" y="11847"/>
                    <a:pt x="3239" y="11930"/>
                  </a:cubicBezTo>
                  <a:cubicBezTo>
                    <a:pt x="3289" y="11932"/>
                    <a:pt x="3339" y="11933"/>
                    <a:pt x="3390" y="11933"/>
                  </a:cubicBezTo>
                  <a:cubicBezTo>
                    <a:pt x="5508" y="11933"/>
                    <a:pt x="8117" y="9994"/>
                    <a:pt x="8490" y="6679"/>
                  </a:cubicBezTo>
                  <a:cubicBezTo>
                    <a:pt x="8585" y="5846"/>
                    <a:pt x="9668" y="512"/>
                    <a:pt x="5596" y="36"/>
                  </a:cubicBezTo>
                  <a:cubicBezTo>
                    <a:pt x="5384" y="12"/>
                    <a:pt x="5180" y="0"/>
                    <a:pt x="4984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837;p47">
              <a:extLst>
                <a:ext uri="{FF2B5EF4-FFF2-40B4-BE49-F238E27FC236}">
                  <a16:creationId xmlns:a16="http://schemas.microsoft.com/office/drawing/2014/main" id="{4A4B5736-46F1-0C23-D6A8-4286B6BF429D}"/>
                </a:ext>
              </a:extLst>
            </p:cNvPr>
            <p:cNvSpPr/>
            <p:nvPr/>
          </p:nvSpPr>
          <p:spPr>
            <a:xfrm>
              <a:off x="6443950" y="2387350"/>
              <a:ext cx="221475" cy="59375"/>
            </a:xfrm>
            <a:custGeom>
              <a:avLst/>
              <a:gdLst/>
              <a:ahLst/>
              <a:cxnLst/>
              <a:rect l="l" t="t" r="r" b="b"/>
              <a:pathLst>
                <a:path w="8859" h="2375" extrusionOk="0">
                  <a:moveTo>
                    <a:pt x="4193" y="1"/>
                  </a:moveTo>
                  <a:cubicBezTo>
                    <a:pt x="2919" y="1"/>
                    <a:pt x="1644" y="21"/>
                    <a:pt x="370" y="59"/>
                  </a:cubicBezTo>
                  <a:cubicBezTo>
                    <a:pt x="179" y="643"/>
                    <a:pt x="60" y="1285"/>
                    <a:pt x="0" y="1988"/>
                  </a:cubicBezTo>
                  <a:cubicBezTo>
                    <a:pt x="786" y="2250"/>
                    <a:pt x="1632" y="2321"/>
                    <a:pt x="2465" y="2357"/>
                  </a:cubicBezTo>
                  <a:cubicBezTo>
                    <a:pt x="2784" y="2369"/>
                    <a:pt x="3103" y="2375"/>
                    <a:pt x="3420" y="2375"/>
                  </a:cubicBezTo>
                  <a:cubicBezTo>
                    <a:pt x="5035" y="2375"/>
                    <a:pt x="6634" y="2221"/>
                    <a:pt x="8216" y="1893"/>
                  </a:cubicBezTo>
                  <a:cubicBezTo>
                    <a:pt x="8501" y="1405"/>
                    <a:pt x="8692" y="1012"/>
                    <a:pt x="8859" y="654"/>
                  </a:cubicBezTo>
                  <a:cubicBezTo>
                    <a:pt x="8835" y="476"/>
                    <a:pt x="8811" y="285"/>
                    <a:pt x="8763" y="95"/>
                  </a:cubicBezTo>
                  <a:cubicBezTo>
                    <a:pt x="7240" y="30"/>
                    <a:pt x="5717" y="1"/>
                    <a:pt x="4193" y="1"/>
                  </a:cubicBezTo>
                  <a:close/>
                </a:path>
              </a:pathLst>
            </a:custGeom>
            <a:solidFill>
              <a:srgbClr val="8B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838;p47">
              <a:extLst>
                <a:ext uri="{FF2B5EF4-FFF2-40B4-BE49-F238E27FC236}">
                  <a16:creationId xmlns:a16="http://schemas.microsoft.com/office/drawing/2014/main" id="{2B0FDAF2-7692-4CC3-E42B-29376409E532}"/>
                </a:ext>
              </a:extLst>
            </p:cNvPr>
            <p:cNvSpPr/>
            <p:nvPr/>
          </p:nvSpPr>
          <p:spPr>
            <a:xfrm>
              <a:off x="6584450" y="2409300"/>
              <a:ext cx="119975" cy="137475"/>
            </a:xfrm>
            <a:custGeom>
              <a:avLst/>
              <a:gdLst/>
              <a:ahLst/>
              <a:cxnLst/>
              <a:rect l="l" t="t" r="r" b="b"/>
              <a:pathLst>
                <a:path w="4799" h="5499" extrusionOk="0">
                  <a:moveTo>
                    <a:pt x="1343" y="0"/>
                  </a:moveTo>
                  <a:cubicBezTo>
                    <a:pt x="894" y="0"/>
                    <a:pt x="446" y="16"/>
                    <a:pt x="0" y="50"/>
                  </a:cubicBezTo>
                  <a:cubicBezTo>
                    <a:pt x="393" y="1372"/>
                    <a:pt x="1179" y="2551"/>
                    <a:pt x="2191" y="3491"/>
                  </a:cubicBezTo>
                  <a:cubicBezTo>
                    <a:pt x="1953" y="4622"/>
                    <a:pt x="1465" y="5253"/>
                    <a:pt x="1465" y="5253"/>
                  </a:cubicBezTo>
                  <a:cubicBezTo>
                    <a:pt x="1465" y="5253"/>
                    <a:pt x="1718" y="5499"/>
                    <a:pt x="2212" y="5499"/>
                  </a:cubicBezTo>
                  <a:cubicBezTo>
                    <a:pt x="2324" y="5499"/>
                    <a:pt x="2448" y="5486"/>
                    <a:pt x="2584" y="5456"/>
                  </a:cubicBezTo>
                  <a:cubicBezTo>
                    <a:pt x="3179" y="5301"/>
                    <a:pt x="3370" y="4813"/>
                    <a:pt x="3393" y="4563"/>
                  </a:cubicBezTo>
                  <a:cubicBezTo>
                    <a:pt x="3443" y="4588"/>
                    <a:pt x="3498" y="4599"/>
                    <a:pt x="3555" y="4599"/>
                  </a:cubicBezTo>
                  <a:cubicBezTo>
                    <a:pt x="3772" y="4599"/>
                    <a:pt x="4023" y="4434"/>
                    <a:pt x="4155" y="4217"/>
                  </a:cubicBezTo>
                  <a:cubicBezTo>
                    <a:pt x="4322" y="3932"/>
                    <a:pt x="4310" y="3575"/>
                    <a:pt x="4203" y="3265"/>
                  </a:cubicBezTo>
                  <a:lnTo>
                    <a:pt x="4203" y="3265"/>
                  </a:lnTo>
                  <a:cubicBezTo>
                    <a:pt x="4209" y="3265"/>
                    <a:pt x="4215" y="3266"/>
                    <a:pt x="4221" y="3266"/>
                  </a:cubicBezTo>
                  <a:cubicBezTo>
                    <a:pt x="4406" y="3266"/>
                    <a:pt x="4752" y="3095"/>
                    <a:pt x="4786" y="2646"/>
                  </a:cubicBezTo>
                  <a:cubicBezTo>
                    <a:pt x="4798" y="2277"/>
                    <a:pt x="4405" y="1884"/>
                    <a:pt x="4036" y="1836"/>
                  </a:cubicBezTo>
                  <a:cubicBezTo>
                    <a:pt x="3965" y="1229"/>
                    <a:pt x="3929" y="705"/>
                    <a:pt x="3739" y="134"/>
                  </a:cubicBezTo>
                  <a:cubicBezTo>
                    <a:pt x="2939" y="50"/>
                    <a:pt x="2140" y="0"/>
                    <a:pt x="1343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839;p47">
              <a:extLst>
                <a:ext uri="{FF2B5EF4-FFF2-40B4-BE49-F238E27FC236}">
                  <a16:creationId xmlns:a16="http://schemas.microsoft.com/office/drawing/2014/main" id="{777678E4-4BA2-BB4A-2853-4B078F5D367E}"/>
                </a:ext>
              </a:extLst>
            </p:cNvPr>
            <p:cNvSpPr/>
            <p:nvPr/>
          </p:nvSpPr>
          <p:spPr>
            <a:xfrm>
              <a:off x="6594550" y="2470375"/>
              <a:ext cx="74750" cy="55975"/>
            </a:xfrm>
            <a:custGeom>
              <a:avLst/>
              <a:gdLst/>
              <a:ahLst/>
              <a:cxnLst/>
              <a:rect l="l" t="t" r="r" b="b"/>
              <a:pathLst>
                <a:path w="2990" h="2239" extrusionOk="0">
                  <a:moveTo>
                    <a:pt x="1650" y="1"/>
                  </a:moveTo>
                  <a:cubicBezTo>
                    <a:pt x="1520" y="1"/>
                    <a:pt x="1386" y="16"/>
                    <a:pt x="1251" y="48"/>
                  </a:cubicBezTo>
                  <a:cubicBezTo>
                    <a:pt x="513" y="227"/>
                    <a:pt x="1" y="846"/>
                    <a:pt x="156" y="1441"/>
                  </a:cubicBezTo>
                  <a:cubicBezTo>
                    <a:pt x="263" y="1920"/>
                    <a:pt x="772" y="2238"/>
                    <a:pt x="1359" y="2238"/>
                  </a:cubicBezTo>
                  <a:cubicBezTo>
                    <a:pt x="1487" y="2238"/>
                    <a:pt x="1619" y="2223"/>
                    <a:pt x="1751" y="2191"/>
                  </a:cubicBezTo>
                  <a:cubicBezTo>
                    <a:pt x="2501" y="2013"/>
                    <a:pt x="2989" y="1370"/>
                    <a:pt x="2858" y="786"/>
                  </a:cubicBezTo>
                  <a:cubicBezTo>
                    <a:pt x="2751" y="317"/>
                    <a:pt x="2243" y="1"/>
                    <a:pt x="1650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840;p47">
              <a:extLst>
                <a:ext uri="{FF2B5EF4-FFF2-40B4-BE49-F238E27FC236}">
                  <a16:creationId xmlns:a16="http://schemas.microsoft.com/office/drawing/2014/main" id="{10285F0A-D22C-EA5E-09A5-F1BFD5A97D38}"/>
                </a:ext>
              </a:extLst>
            </p:cNvPr>
            <p:cNvSpPr/>
            <p:nvPr/>
          </p:nvSpPr>
          <p:spPr>
            <a:xfrm>
              <a:off x="6464775" y="2488525"/>
              <a:ext cx="11650" cy="19375"/>
            </a:xfrm>
            <a:custGeom>
              <a:avLst/>
              <a:gdLst/>
              <a:ahLst/>
              <a:cxnLst/>
              <a:rect l="l" t="t" r="r" b="b"/>
              <a:pathLst>
                <a:path w="466" h="775" extrusionOk="0">
                  <a:moveTo>
                    <a:pt x="227" y="1"/>
                  </a:moveTo>
                  <a:cubicBezTo>
                    <a:pt x="108" y="1"/>
                    <a:pt x="1" y="179"/>
                    <a:pt x="13" y="394"/>
                  </a:cubicBezTo>
                  <a:cubicBezTo>
                    <a:pt x="25" y="596"/>
                    <a:pt x="120" y="775"/>
                    <a:pt x="239" y="775"/>
                  </a:cubicBezTo>
                  <a:cubicBezTo>
                    <a:pt x="358" y="775"/>
                    <a:pt x="465" y="596"/>
                    <a:pt x="441" y="394"/>
                  </a:cubicBezTo>
                  <a:cubicBezTo>
                    <a:pt x="429" y="179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841;p47">
              <a:extLst>
                <a:ext uri="{FF2B5EF4-FFF2-40B4-BE49-F238E27FC236}">
                  <a16:creationId xmlns:a16="http://schemas.microsoft.com/office/drawing/2014/main" id="{4F2EA592-06F2-B223-0BF2-09B5EC19B5E6}"/>
                </a:ext>
              </a:extLst>
            </p:cNvPr>
            <p:cNvSpPr/>
            <p:nvPr/>
          </p:nvSpPr>
          <p:spPr>
            <a:xfrm>
              <a:off x="6541575" y="2488525"/>
              <a:ext cx="11050" cy="19375"/>
            </a:xfrm>
            <a:custGeom>
              <a:avLst/>
              <a:gdLst/>
              <a:ahLst/>
              <a:cxnLst/>
              <a:rect l="l" t="t" r="r" b="b"/>
              <a:pathLst>
                <a:path w="442" h="775" extrusionOk="0">
                  <a:moveTo>
                    <a:pt x="215" y="1"/>
                  </a:moveTo>
                  <a:cubicBezTo>
                    <a:pt x="96" y="1"/>
                    <a:pt x="13" y="179"/>
                    <a:pt x="1" y="394"/>
                  </a:cubicBezTo>
                  <a:cubicBezTo>
                    <a:pt x="24" y="596"/>
                    <a:pt x="108" y="775"/>
                    <a:pt x="227" y="775"/>
                  </a:cubicBezTo>
                  <a:cubicBezTo>
                    <a:pt x="346" y="775"/>
                    <a:pt x="441" y="596"/>
                    <a:pt x="441" y="394"/>
                  </a:cubicBezTo>
                  <a:cubicBezTo>
                    <a:pt x="429" y="179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842;p47">
              <a:extLst>
                <a:ext uri="{FF2B5EF4-FFF2-40B4-BE49-F238E27FC236}">
                  <a16:creationId xmlns:a16="http://schemas.microsoft.com/office/drawing/2014/main" id="{3C966415-8B38-8AC2-28E0-B61A94CE745D}"/>
                </a:ext>
              </a:extLst>
            </p:cNvPr>
            <p:cNvSpPr/>
            <p:nvPr/>
          </p:nvSpPr>
          <p:spPr>
            <a:xfrm>
              <a:off x="6530875" y="2446000"/>
              <a:ext cx="47050" cy="15175"/>
            </a:xfrm>
            <a:custGeom>
              <a:avLst/>
              <a:gdLst/>
              <a:ahLst/>
              <a:cxnLst/>
              <a:rect l="l" t="t" r="r" b="b"/>
              <a:pathLst>
                <a:path w="1882" h="607" extrusionOk="0">
                  <a:moveTo>
                    <a:pt x="846" y="1"/>
                  </a:moveTo>
                  <a:cubicBezTo>
                    <a:pt x="588" y="1"/>
                    <a:pt x="330" y="63"/>
                    <a:pt x="107" y="190"/>
                  </a:cubicBezTo>
                  <a:cubicBezTo>
                    <a:pt x="36" y="237"/>
                    <a:pt x="0" y="321"/>
                    <a:pt x="48" y="392"/>
                  </a:cubicBezTo>
                  <a:cubicBezTo>
                    <a:pt x="79" y="447"/>
                    <a:pt x="126" y="476"/>
                    <a:pt x="178" y="476"/>
                  </a:cubicBezTo>
                  <a:cubicBezTo>
                    <a:pt x="205" y="476"/>
                    <a:pt x="233" y="468"/>
                    <a:pt x="262" y="452"/>
                  </a:cubicBezTo>
                  <a:cubicBezTo>
                    <a:pt x="439" y="351"/>
                    <a:pt x="641" y="301"/>
                    <a:pt x="844" y="301"/>
                  </a:cubicBezTo>
                  <a:cubicBezTo>
                    <a:pt x="1119" y="301"/>
                    <a:pt x="1395" y="392"/>
                    <a:pt x="1607" y="571"/>
                  </a:cubicBezTo>
                  <a:cubicBezTo>
                    <a:pt x="1631" y="583"/>
                    <a:pt x="1667" y="606"/>
                    <a:pt x="1703" y="606"/>
                  </a:cubicBezTo>
                  <a:cubicBezTo>
                    <a:pt x="1750" y="606"/>
                    <a:pt x="1774" y="594"/>
                    <a:pt x="1822" y="547"/>
                  </a:cubicBezTo>
                  <a:cubicBezTo>
                    <a:pt x="1881" y="487"/>
                    <a:pt x="1869" y="392"/>
                    <a:pt x="1810" y="333"/>
                  </a:cubicBezTo>
                  <a:cubicBezTo>
                    <a:pt x="1543" y="114"/>
                    <a:pt x="1194" y="1"/>
                    <a:pt x="846" y="1"/>
                  </a:cubicBezTo>
                  <a:close/>
                </a:path>
              </a:pathLst>
            </a:custGeom>
            <a:solidFill>
              <a:srgbClr val="1D2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843;p47">
              <a:extLst>
                <a:ext uri="{FF2B5EF4-FFF2-40B4-BE49-F238E27FC236}">
                  <a16:creationId xmlns:a16="http://schemas.microsoft.com/office/drawing/2014/main" id="{62E21D73-BE97-DDFE-C60E-78EA653180F6}"/>
                </a:ext>
              </a:extLst>
            </p:cNvPr>
            <p:cNvSpPr/>
            <p:nvPr/>
          </p:nvSpPr>
          <p:spPr>
            <a:xfrm>
              <a:off x="6451975" y="2446000"/>
              <a:ext cx="35450" cy="14875"/>
            </a:xfrm>
            <a:custGeom>
              <a:avLst/>
              <a:gdLst/>
              <a:ahLst/>
              <a:cxnLst/>
              <a:rect l="l" t="t" r="r" b="b"/>
              <a:pathLst>
                <a:path w="1418" h="595" extrusionOk="0">
                  <a:moveTo>
                    <a:pt x="613" y="1"/>
                  </a:moveTo>
                  <a:cubicBezTo>
                    <a:pt x="441" y="1"/>
                    <a:pt x="268" y="43"/>
                    <a:pt x="108" y="130"/>
                  </a:cubicBezTo>
                  <a:cubicBezTo>
                    <a:pt x="37" y="178"/>
                    <a:pt x="1" y="261"/>
                    <a:pt x="49" y="333"/>
                  </a:cubicBezTo>
                  <a:cubicBezTo>
                    <a:pt x="80" y="387"/>
                    <a:pt x="126" y="416"/>
                    <a:pt x="178" y="416"/>
                  </a:cubicBezTo>
                  <a:cubicBezTo>
                    <a:pt x="206" y="416"/>
                    <a:pt x="234" y="408"/>
                    <a:pt x="263" y="392"/>
                  </a:cubicBezTo>
                  <a:cubicBezTo>
                    <a:pt x="373" y="335"/>
                    <a:pt x="490" y="307"/>
                    <a:pt x="607" y="307"/>
                  </a:cubicBezTo>
                  <a:cubicBezTo>
                    <a:pt x="808" y="307"/>
                    <a:pt x="1005" y="389"/>
                    <a:pt x="1156" y="547"/>
                  </a:cubicBezTo>
                  <a:cubicBezTo>
                    <a:pt x="1180" y="571"/>
                    <a:pt x="1215" y="594"/>
                    <a:pt x="1251" y="594"/>
                  </a:cubicBezTo>
                  <a:cubicBezTo>
                    <a:pt x="1299" y="594"/>
                    <a:pt x="1334" y="594"/>
                    <a:pt x="1346" y="547"/>
                  </a:cubicBezTo>
                  <a:cubicBezTo>
                    <a:pt x="1418" y="487"/>
                    <a:pt x="1418" y="392"/>
                    <a:pt x="1358" y="333"/>
                  </a:cubicBezTo>
                  <a:cubicBezTo>
                    <a:pt x="1160" y="112"/>
                    <a:pt x="889" y="1"/>
                    <a:pt x="613" y="1"/>
                  </a:cubicBezTo>
                  <a:close/>
                </a:path>
              </a:pathLst>
            </a:custGeom>
            <a:solidFill>
              <a:srgbClr val="1D2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844;p47">
              <a:extLst>
                <a:ext uri="{FF2B5EF4-FFF2-40B4-BE49-F238E27FC236}">
                  <a16:creationId xmlns:a16="http://schemas.microsoft.com/office/drawing/2014/main" id="{6B31E1D4-704B-C495-FEAA-C1EFF0129A99}"/>
                </a:ext>
              </a:extLst>
            </p:cNvPr>
            <p:cNvSpPr/>
            <p:nvPr/>
          </p:nvSpPr>
          <p:spPr>
            <a:xfrm>
              <a:off x="6488600" y="2494725"/>
              <a:ext cx="13125" cy="36400"/>
            </a:xfrm>
            <a:custGeom>
              <a:avLst/>
              <a:gdLst/>
              <a:ahLst/>
              <a:cxnLst/>
              <a:rect l="l" t="t" r="r" b="b"/>
              <a:pathLst>
                <a:path w="525" h="1456" extrusionOk="0">
                  <a:moveTo>
                    <a:pt x="339" y="1"/>
                  </a:moveTo>
                  <a:cubicBezTo>
                    <a:pt x="281" y="1"/>
                    <a:pt x="229" y="34"/>
                    <a:pt x="203" y="86"/>
                  </a:cubicBezTo>
                  <a:cubicBezTo>
                    <a:pt x="48" y="467"/>
                    <a:pt x="0" y="1086"/>
                    <a:pt x="238" y="1396"/>
                  </a:cubicBezTo>
                  <a:cubicBezTo>
                    <a:pt x="262" y="1443"/>
                    <a:pt x="310" y="1455"/>
                    <a:pt x="358" y="1455"/>
                  </a:cubicBezTo>
                  <a:cubicBezTo>
                    <a:pt x="381" y="1455"/>
                    <a:pt x="417" y="1455"/>
                    <a:pt x="441" y="1420"/>
                  </a:cubicBezTo>
                  <a:cubicBezTo>
                    <a:pt x="500" y="1384"/>
                    <a:pt x="524" y="1277"/>
                    <a:pt x="477" y="1217"/>
                  </a:cubicBezTo>
                  <a:cubicBezTo>
                    <a:pt x="322" y="1027"/>
                    <a:pt x="322" y="550"/>
                    <a:pt x="477" y="205"/>
                  </a:cubicBezTo>
                  <a:cubicBezTo>
                    <a:pt x="500" y="134"/>
                    <a:pt x="477" y="38"/>
                    <a:pt x="405" y="15"/>
                  </a:cubicBezTo>
                  <a:cubicBezTo>
                    <a:pt x="383" y="5"/>
                    <a:pt x="361" y="1"/>
                    <a:pt x="339" y="1"/>
                  </a:cubicBezTo>
                  <a:close/>
                </a:path>
              </a:pathLst>
            </a:custGeom>
            <a:solidFill>
              <a:srgbClr val="C2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845;p47">
              <a:extLst>
                <a:ext uri="{FF2B5EF4-FFF2-40B4-BE49-F238E27FC236}">
                  <a16:creationId xmlns:a16="http://schemas.microsoft.com/office/drawing/2014/main" id="{C4E25D57-4DF5-5B56-02E3-1296B397252C}"/>
                </a:ext>
              </a:extLst>
            </p:cNvPr>
            <p:cNvSpPr/>
            <p:nvPr/>
          </p:nvSpPr>
          <p:spPr>
            <a:xfrm>
              <a:off x="6504975" y="2523725"/>
              <a:ext cx="53300" cy="26450"/>
            </a:xfrm>
            <a:custGeom>
              <a:avLst/>
              <a:gdLst/>
              <a:ahLst/>
              <a:cxnLst/>
              <a:rect l="l" t="t" r="r" b="b"/>
              <a:pathLst>
                <a:path w="2132" h="1058" extrusionOk="0">
                  <a:moveTo>
                    <a:pt x="1965" y="1"/>
                  </a:moveTo>
                  <a:cubicBezTo>
                    <a:pt x="1926" y="1"/>
                    <a:pt x="1887" y="16"/>
                    <a:pt x="1858" y="45"/>
                  </a:cubicBezTo>
                  <a:cubicBezTo>
                    <a:pt x="1439" y="511"/>
                    <a:pt x="815" y="760"/>
                    <a:pt x="187" y="760"/>
                  </a:cubicBezTo>
                  <a:cubicBezTo>
                    <a:pt x="172" y="760"/>
                    <a:pt x="158" y="760"/>
                    <a:pt x="143" y="760"/>
                  </a:cubicBezTo>
                  <a:cubicBezTo>
                    <a:pt x="72" y="760"/>
                    <a:pt x="0" y="819"/>
                    <a:pt x="0" y="903"/>
                  </a:cubicBezTo>
                  <a:cubicBezTo>
                    <a:pt x="0" y="974"/>
                    <a:pt x="60" y="1057"/>
                    <a:pt x="143" y="1057"/>
                  </a:cubicBezTo>
                  <a:lnTo>
                    <a:pt x="226" y="1057"/>
                  </a:lnTo>
                  <a:cubicBezTo>
                    <a:pt x="905" y="1057"/>
                    <a:pt x="1608" y="760"/>
                    <a:pt x="2072" y="248"/>
                  </a:cubicBezTo>
                  <a:cubicBezTo>
                    <a:pt x="2131" y="188"/>
                    <a:pt x="2131" y="105"/>
                    <a:pt x="2072" y="45"/>
                  </a:cubicBezTo>
                  <a:cubicBezTo>
                    <a:pt x="2042" y="16"/>
                    <a:pt x="2003" y="1"/>
                    <a:pt x="1965" y="1"/>
                  </a:cubicBezTo>
                  <a:close/>
                </a:path>
              </a:pathLst>
            </a:custGeom>
            <a:solidFill>
              <a:srgbClr val="C2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846;p47">
              <a:extLst>
                <a:ext uri="{FF2B5EF4-FFF2-40B4-BE49-F238E27FC236}">
                  <a16:creationId xmlns:a16="http://schemas.microsoft.com/office/drawing/2014/main" id="{2F58D2CF-4B16-B828-87AC-D19EF557059E}"/>
                </a:ext>
              </a:extLst>
            </p:cNvPr>
            <p:cNvSpPr/>
            <p:nvPr/>
          </p:nvSpPr>
          <p:spPr>
            <a:xfrm>
              <a:off x="6438000" y="2295900"/>
              <a:ext cx="245875" cy="146525"/>
            </a:xfrm>
            <a:custGeom>
              <a:avLst/>
              <a:gdLst/>
              <a:ahLst/>
              <a:cxnLst/>
              <a:rect l="l" t="t" r="r" b="b"/>
              <a:pathLst>
                <a:path w="9835" h="5861" extrusionOk="0">
                  <a:moveTo>
                    <a:pt x="4381" y="1"/>
                  </a:moveTo>
                  <a:cubicBezTo>
                    <a:pt x="373" y="1"/>
                    <a:pt x="0" y="4826"/>
                    <a:pt x="0" y="4967"/>
                  </a:cubicBezTo>
                  <a:lnTo>
                    <a:pt x="9835" y="5860"/>
                  </a:lnTo>
                  <a:cubicBezTo>
                    <a:pt x="9835" y="2015"/>
                    <a:pt x="8001" y="86"/>
                    <a:pt x="4513" y="2"/>
                  </a:cubicBezTo>
                  <a:cubicBezTo>
                    <a:pt x="4468" y="1"/>
                    <a:pt x="4424" y="1"/>
                    <a:pt x="4381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1" name="Google Shape;847;p47">
              <a:extLst>
                <a:ext uri="{FF2B5EF4-FFF2-40B4-BE49-F238E27FC236}">
                  <a16:creationId xmlns:a16="http://schemas.microsoft.com/office/drawing/2014/main" id="{A95F7B48-5EBB-B1E5-E691-8835F3AEF02F}"/>
                </a:ext>
              </a:extLst>
            </p:cNvPr>
            <p:cNvSpPr/>
            <p:nvPr/>
          </p:nvSpPr>
          <p:spPr>
            <a:xfrm>
              <a:off x="6524025" y="2335050"/>
              <a:ext cx="148850" cy="91600"/>
            </a:xfrm>
            <a:custGeom>
              <a:avLst/>
              <a:gdLst/>
              <a:ahLst/>
              <a:cxnLst/>
              <a:rect l="l" t="t" r="r" b="b"/>
              <a:pathLst>
                <a:path w="5954" h="3664" extrusionOk="0">
                  <a:moveTo>
                    <a:pt x="4281" y="1"/>
                  </a:moveTo>
                  <a:cubicBezTo>
                    <a:pt x="3931" y="1"/>
                    <a:pt x="3568" y="75"/>
                    <a:pt x="3191" y="222"/>
                  </a:cubicBezTo>
                  <a:cubicBezTo>
                    <a:pt x="2334" y="544"/>
                    <a:pt x="500" y="1615"/>
                    <a:pt x="0" y="3663"/>
                  </a:cubicBezTo>
                  <a:cubicBezTo>
                    <a:pt x="334" y="3223"/>
                    <a:pt x="1453" y="1770"/>
                    <a:pt x="3346" y="1008"/>
                  </a:cubicBezTo>
                  <a:cubicBezTo>
                    <a:pt x="3662" y="882"/>
                    <a:pt x="4020" y="817"/>
                    <a:pt x="4382" y="817"/>
                  </a:cubicBezTo>
                  <a:cubicBezTo>
                    <a:pt x="4905" y="817"/>
                    <a:pt x="5436" y="953"/>
                    <a:pt x="5858" y="1234"/>
                  </a:cubicBezTo>
                  <a:cubicBezTo>
                    <a:pt x="5953" y="925"/>
                    <a:pt x="5834" y="472"/>
                    <a:pt x="5310" y="234"/>
                  </a:cubicBezTo>
                  <a:cubicBezTo>
                    <a:pt x="4980" y="78"/>
                    <a:pt x="4637" y="1"/>
                    <a:pt x="4281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2" name="Google Shape;848;p47">
              <a:extLst>
                <a:ext uri="{FF2B5EF4-FFF2-40B4-BE49-F238E27FC236}">
                  <a16:creationId xmlns:a16="http://schemas.microsoft.com/office/drawing/2014/main" id="{61D6CA4F-4EDB-E117-0675-4079E1300887}"/>
                </a:ext>
              </a:extLst>
            </p:cNvPr>
            <p:cNvSpPr/>
            <p:nvPr/>
          </p:nvSpPr>
          <p:spPr>
            <a:xfrm>
              <a:off x="6454950" y="2284900"/>
              <a:ext cx="134575" cy="126850"/>
            </a:xfrm>
            <a:custGeom>
              <a:avLst/>
              <a:gdLst/>
              <a:ahLst/>
              <a:cxnLst/>
              <a:rect l="l" t="t" r="r" b="b"/>
              <a:pathLst>
                <a:path w="5383" h="5074" extrusionOk="0">
                  <a:moveTo>
                    <a:pt x="3849" y="0"/>
                  </a:moveTo>
                  <a:cubicBezTo>
                    <a:pt x="3702" y="0"/>
                    <a:pt x="3550" y="9"/>
                    <a:pt x="3394" y="26"/>
                  </a:cubicBezTo>
                  <a:cubicBezTo>
                    <a:pt x="2644" y="97"/>
                    <a:pt x="1489" y="704"/>
                    <a:pt x="1096" y="1264"/>
                  </a:cubicBezTo>
                  <a:cubicBezTo>
                    <a:pt x="334" y="2347"/>
                    <a:pt x="1" y="3859"/>
                    <a:pt x="287" y="5074"/>
                  </a:cubicBezTo>
                  <a:cubicBezTo>
                    <a:pt x="418" y="3943"/>
                    <a:pt x="751" y="2776"/>
                    <a:pt x="1537" y="1895"/>
                  </a:cubicBezTo>
                  <a:cubicBezTo>
                    <a:pt x="2241" y="1095"/>
                    <a:pt x="3700" y="601"/>
                    <a:pt x="4955" y="601"/>
                  </a:cubicBezTo>
                  <a:cubicBezTo>
                    <a:pt x="5101" y="601"/>
                    <a:pt x="5244" y="607"/>
                    <a:pt x="5383" y="621"/>
                  </a:cubicBezTo>
                  <a:cubicBezTo>
                    <a:pt x="5232" y="231"/>
                    <a:pt x="4620" y="0"/>
                    <a:pt x="3849" y="0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3" name="Google Shape;849;p47">
              <a:extLst>
                <a:ext uri="{FF2B5EF4-FFF2-40B4-BE49-F238E27FC236}">
                  <a16:creationId xmlns:a16="http://schemas.microsoft.com/office/drawing/2014/main" id="{34D15E4C-96B2-4861-03E9-FF8B66B6260E}"/>
                </a:ext>
              </a:extLst>
            </p:cNvPr>
            <p:cNvSpPr/>
            <p:nvPr/>
          </p:nvSpPr>
          <p:spPr>
            <a:xfrm>
              <a:off x="6432050" y="2341775"/>
              <a:ext cx="31275" cy="78925"/>
            </a:xfrm>
            <a:custGeom>
              <a:avLst/>
              <a:gdLst/>
              <a:ahLst/>
              <a:cxnLst/>
              <a:rect l="l" t="t" r="r" b="b"/>
              <a:pathLst>
                <a:path w="1251" h="3157" extrusionOk="0">
                  <a:moveTo>
                    <a:pt x="1250" y="1"/>
                  </a:moveTo>
                  <a:cubicBezTo>
                    <a:pt x="524" y="203"/>
                    <a:pt x="179" y="953"/>
                    <a:pt x="107" y="1430"/>
                  </a:cubicBezTo>
                  <a:cubicBezTo>
                    <a:pt x="0" y="2085"/>
                    <a:pt x="60" y="2775"/>
                    <a:pt x="619" y="3156"/>
                  </a:cubicBezTo>
                  <a:cubicBezTo>
                    <a:pt x="167" y="2108"/>
                    <a:pt x="762" y="870"/>
                    <a:pt x="1250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4" name="Google Shape;850;p47">
              <a:extLst>
                <a:ext uri="{FF2B5EF4-FFF2-40B4-BE49-F238E27FC236}">
                  <a16:creationId xmlns:a16="http://schemas.microsoft.com/office/drawing/2014/main" id="{9052B3A5-9AFC-8490-7E97-0C194F84B928}"/>
                </a:ext>
              </a:extLst>
            </p:cNvPr>
            <p:cNvSpPr/>
            <p:nvPr/>
          </p:nvSpPr>
          <p:spPr>
            <a:xfrm>
              <a:off x="6388125" y="2385725"/>
              <a:ext cx="186525" cy="48775"/>
            </a:xfrm>
            <a:custGeom>
              <a:avLst/>
              <a:gdLst/>
              <a:ahLst/>
              <a:cxnLst/>
              <a:rect l="l" t="t" r="r" b="b"/>
              <a:pathLst>
                <a:path w="7461" h="1951" extrusionOk="0">
                  <a:moveTo>
                    <a:pt x="2906" y="1"/>
                  </a:moveTo>
                  <a:cubicBezTo>
                    <a:pt x="1848" y="1"/>
                    <a:pt x="332" y="1083"/>
                    <a:pt x="114" y="1601"/>
                  </a:cubicBezTo>
                  <a:cubicBezTo>
                    <a:pt x="1" y="1884"/>
                    <a:pt x="2066" y="1951"/>
                    <a:pt x="4036" y="1951"/>
                  </a:cubicBezTo>
                  <a:cubicBezTo>
                    <a:pt x="5786" y="1951"/>
                    <a:pt x="7460" y="1898"/>
                    <a:pt x="7460" y="1898"/>
                  </a:cubicBezTo>
                  <a:cubicBezTo>
                    <a:pt x="7460" y="1898"/>
                    <a:pt x="4400" y="148"/>
                    <a:pt x="3019" y="5"/>
                  </a:cubicBezTo>
                  <a:cubicBezTo>
                    <a:pt x="2982" y="2"/>
                    <a:pt x="2945" y="1"/>
                    <a:pt x="2906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5" name="Google Shape;851;p47">
              <a:extLst>
                <a:ext uri="{FF2B5EF4-FFF2-40B4-BE49-F238E27FC236}">
                  <a16:creationId xmlns:a16="http://schemas.microsoft.com/office/drawing/2014/main" id="{00D9EA9D-7FFF-C2AA-81BB-6786D101EADD}"/>
                </a:ext>
              </a:extLst>
            </p:cNvPr>
            <p:cNvSpPr/>
            <p:nvPr/>
          </p:nvSpPr>
          <p:spPr>
            <a:xfrm>
              <a:off x="6385600" y="3060275"/>
              <a:ext cx="451275" cy="691525"/>
            </a:xfrm>
            <a:custGeom>
              <a:avLst/>
              <a:gdLst/>
              <a:ahLst/>
              <a:cxnLst/>
              <a:rect l="l" t="t" r="r" b="b"/>
              <a:pathLst>
                <a:path w="18051" h="27661" extrusionOk="0">
                  <a:moveTo>
                    <a:pt x="4218" y="0"/>
                  </a:moveTo>
                  <a:cubicBezTo>
                    <a:pt x="2814" y="0"/>
                    <a:pt x="1407" y="31"/>
                    <a:pt x="1" y="86"/>
                  </a:cubicBezTo>
                  <a:cubicBezTo>
                    <a:pt x="751" y="9087"/>
                    <a:pt x="1346" y="17719"/>
                    <a:pt x="2001" y="26411"/>
                  </a:cubicBezTo>
                  <a:cubicBezTo>
                    <a:pt x="4180" y="26589"/>
                    <a:pt x="6347" y="26756"/>
                    <a:pt x="8526" y="26934"/>
                  </a:cubicBezTo>
                  <a:cubicBezTo>
                    <a:pt x="8192" y="22755"/>
                    <a:pt x="7454" y="15290"/>
                    <a:pt x="7406" y="11183"/>
                  </a:cubicBezTo>
                  <a:lnTo>
                    <a:pt x="7406" y="11183"/>
                  </a:lnTo>
                  <a:cubicBezTo>
                    <a:pt x="9050" y="15469"/>
                    <a:pt x="10835" y="23172"/>
                    <a:pt x="11705" y="27661"/>
                  </a:cubicBezTo>
                  <a:cubicBezTo>
                    <a:pt x="14122" y="27530"/>
                    <a:pt x="16491" y="26887"/>
                    <a:pt x="18051" y="25446"/>
                  </a:cubicBezTo>
                  <a:cubicBezTo>
                    <a:pt x="16610" y="17159"/>
                    <a:pt x="15157" y="8861"/>
                    <a:pt x="13705" y="574"/>
                  </a:cubicBezTo>
                  <a:cubicBezTo>
                    <a:pt x="10581" y="161"/>
                    <a:pt x="7406" y="0"/>
                    <a:pt x="4218" y="0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6" name="Google Shape;852;p47">
              <a:extLst>
                <a:ext uri="{FF2B5EF4-FFF2-40B4-BE49-F238E27FC236}">
                  <a16:creationId xmlns:a16="http://schemas.microsoft.com/office/drawing/2014/main" id="{D2DBF808-8CD7-FD9E-E873-200258F1C53C}"/>
                </a:ext>
              </a:extLst>
            </p:cNvPr>
            <p:cNvSpPr/>
            <p:nvPr/>
          </p:nvSpPr>
          <p:spPr>
            <a:xfrm>
              <a:off x="6246600" y="2822800"/>
              <a:ext cx="195575" cy="307800"/>
            </a:xfrm>
            <a:custGeom>
              <a:avLst/>
              <a:gdLst/>
              <a:ahLst/>
              <a:cxnLst/>
              <a:rect l="l" t="t" r="r" b="b"/>
              <a:pathLst>
                <a:path w="7823" h="12312" extrusionOk="0">
                  <a:moveTo>
                    <a:pt x="2429" y="0"/>
                  </a:moveTo>
                  <a:cubicBezTo>
                    <a:pt x="1239" y="1632"/>
                    <a:pt x="1" y="3477"/>
                    <a:pt x="227" y="5489"/>
                  </a:cubicBezTo>
                  <a:cubicBezTo>
                    <a:pt x="393" y="6989"/>
                    <a:pt x="1370" y="8275"/>
                    <a:pt x="2465" y="9299"/>
                  </a:cubicBezTo>
                  <a:cubicBezTo>
                    <a:pt x="3549" y="10323"/>
                    <a:pt x="4823" y="11192"/>
                    <a:pt x="5835" y="12311"/>
                  </a:cubicBezTo>
                  <a:cubicBezTo>
                    <a:pt x="6347" y="11240"/>
                    <a:pt x="7013" y="10252"/>
                    <a:pt x="7823" y="9371"/>
                  </a:cubicBezTo>
                  <a:cubicBezTo>
                    <a:pt x="5978" y="8394"/>
                    <a:pt x="5085" y="6275"/>
                    <a:pt x="4311" y="4346"/>
                  </a:cubicBezTo>
                  <a:cubicBezTo>
                    <a:pt x="3834" y="3144"/>
                    <a:pt x="3358" y="1929"/>
                    <a:pt x="2429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7" name="Google Shape;853;p47">
              <a:extLst>
                <a:ext uri="{FF2B5EF4-FFF2-40B4-BE49-F238E27FC236}">
                  <a16:creationId xmlns:a16="http://schemas.microsoft.com/office/drawing/2014/main" id="{83C54611-C834-617A-6A75-A7E8FD84BE90}"/>
                </a:ext>
              </a:extLst>
            </p:cNvPr>
            <p:cNvSpPr/>
            <p:nvPr/>
          </p:nvSpPr>
          <p:spPr>
            <a:xfrm>
              <a:off x="6262975" y="2663250"/>
              <a:ext cx="189625" cy="310775"/>
            </a:xfrm>
            <a:custGeom>
              <a:avLst/>
              <a:gdLst/>
              <a:ahLst/>
              <a:cxnLst/>
              <a:rect l="l" t="t" r="r" b="b"/>
              <a:pathLst>
                <a:path w="7585" h="12431" extrusionOk="0">
                  <a:moveTo>
                    <a:pt x="5287" y="1"/>
                  </a:moveTo>
                  <a:cubicBezTo>
                    <a:pt x="2977" y="2406"/>
                    <a:pt x="1012" y="5430"/>
                    <a:pt x="0" y="9049"/>
                  </a:cubicBezTo>
                  <a:cubicBezTo>
                    <a:pt x="870" y="10538"/>
                    <a:pt x="2203" y="11693"/>
                    <a:pt x="3918" y="12431"/>
                  </a:cubicBezTo>
                  <a:cubicBezTo>
                    <a:pt x="4858" y="10597"/>
                    <a:pt x="6489" y="9145"/>
                    <a:pt x="7108" y="7156"/>
                  </a:cubicBezTo>
                  <a:cubicBezTo>
                    <a:pt x="7585" y="5585"/>
                    <a:pt x="7585" y="3823"/>
                    <a:pt x="6906" y="2060"/>
                  </a:cubicBezTo>
                  <a:cubicBezTo>
                    <a:pt x="6596" y="1251"/>
                    <a:pt x="6251" y="513"/>
                    <a:pt x="5287" y="1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8" name="Google Shape;854;p47">
              <a:extLst>
                <a:ext uri="{FF2B5EF4-FFF2-40B4-BE49-F238E27FC236}">
                  <a16:creationId xmlns:a16="http://schemas.microsoft.com/office/drawing/2014/main" id="{CE94C613-1E40-D776-EA4F-6DDB658908BD}"/>
                </a:ext>
              </a:extLst>
            </p:cNvPr>
            <p:cNvSpPr/>
            <p:nvPr/>
          </p:nvSpPr>
          <p:spPr>
            <a:xfrm>
              <a:off x="6246300" y="2846900"/>
              <a:ext cx="135750" cy="150650"/>
            </a:xfrm>
            <a:custGeom>
              <a:avLst/>
              <a:gdLst/>
              <a:ahLst/>
              <a:cxnLst/>
              <a:rect l="l" t="t" r="r" b="b"/>
              <a:pathLst>
                <a:path w="5430" h="6026" extrusionOk="0">
                  <a:moveTo>
                    <a:pt x="1025" y="1"/>
                  </a:moveTo>
                  <a:cubicBezTo>
                    <a:pt x="489" y="644"/>
                    <a:pt x="108" y="1418"/>
                    <a:pt x="1" y="2263"/>
                  </a:cubicBezTo>
                  <a:cubicBezTo>
                    <a:pt x="1060" y="3942"/>
                    <a:pt x="2727" y="5287"/>
                    <a:pt x="4632" y="6025"/>
                  </a:cubicBezTo>
                  <a:cubicBezTo>
                    <a:pt x="5037" y="5644"/>
                    <a:pt x="5287" y="5121"/>
                    <a:pt x="5430" y="4537"/>
                  </a:cubicBezTo>
                  <a:cubicBezTo>
                    <a:pt x="3561" y="3442"/>
                    <a:pt x="2013" y="1834"/>
                    <a:pt x="1025" y="1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9" name="Google Shape;855;p47">
              <a:extLst>
                <a:ext uri="{FF2B5EF4-FFF2-40B4-BE49-F238E27FC236}">
                  <a16:creationId xmlns:a16="http://schemas.microsoft.com/office/drawing/2014/main" id="{106DB8B8-9BD0-8D80-30F6-1A982A224AF2}"/>
                </a:ext>
              </a:extLst>
            </p:cNvPr>
            <p:cNvSpPr/>
            <p:nvPr/>
          </p:nvSpPr>
          <p:spPr>
            <a:xfrm>
              <a:off x="6390375" y="2611475"/>
              <a:ext cx="364650" cy="502700"/>
            </a:xfrm>
            <a:custGeom>
              <a:avLst/>
              <a:gdLst/>
              <a:ahLst/>
              <a:cxnLst/>
              <a:rect l="l" t="t" r="r" b="b"/>
              <a:pathLst>
                <a:path w="14586" h="20108" extrusionOk="0">
                  <a:moveTo>
                    <a:pt x="9513" y="0"/>
                  </a:moveTo>
                  <a:cubicBezTo>
                    <a:pt x="9013" y="1131"/>
                    <a:pt x="7442" y="2917"/>
                    <a:pt x="5882" y="2977"/>
                  </a:cubicBezTo>
                  <a:cubicBezTo>
                    <a:pt x="5874" y="2977"/>
                    <a:pt x="5865" y="2977"/>
                    <a:pt x="5857" y="2977"/>
                  </a:cubicBezTo>
                  <a:cubicBezTo>
                    <a:pt x="4830" y="2977"/>
                    <a:pt x="4587" y="1526"/>
                    <a:pt x="4906" y="345"/>
                  </a:cubicBezTo>
                  <a:lnTo>
                    <a:pt x="4906" y="345"/>
                  </a:lnTo>
                  <a:cubicBezTo>
                    <a:pt x="3977" y="417"/>
                    <a:pt x="1751" y="786"/>
                    <a:pt x="965" y="1857"/>
                  </a:cubicBezTo>
                  <a:cubicBezTo>
                    <a:pt x="262" y="2810"/>
                    <a:pt x="0" y="9192"/>
                    <a:pt x="143" y="13942"/>
                  </a:cubicBezTo>
                  <a:cubicBezTo>
                    <a:pt x="227" y="16573"/>
                    <a:pt x="429" y="18705"/>
                    <a:pt x="738" y="19157"/>
                  </a:cubicBezTo>
                  <a:cubicBezTo>
                    <a:pt x="1213" y="19832"/>
                    <a:pt x="2573" y="20108"/>
                    <a:pt x="4276" y="20108"/>
                  </a:cubicBezTo>
                  <a:cubicBezTo>
                    <a:pt x="7141" y="20108"/>
                    <a:pt x="10979" y="19326"/>
                    <a:pt x="13204" y="18348"/>
                  </a:cubicBezTo>
                  <a:cubicBezTo>
                    <a:pt x="13288" y="15919"/>
                    <a:pt x="12788" y="14645"/>
                    <a:pt x="12978" y="12287"/>
                  </a:cubicBezTo>
                  <a:cubicBezTo>
                    <a:pt x="13097" y="11025"/>
                    <a:pt x="13585" y="8977"/>
                    <a:pt x="13978" y="7108"/>
                  </a:cubicBezTo>
                  <a:cubicBezTo>
                    <a:pt x="14312" y="5489"/>
                    <a:pt x="14585" y="4012"/>
                    <a:pt x="14466" y="3346"/>
                  </a:cubicBezTo>
                  <a:cubicBezTo>
                    <a:pt x="14121" y="1453"/>
                    <a:pt x="11454" y="476"/>
                    <a:pt x="9513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0" name="Google Shape;856;p47">
              <a:extLst>
                <a:ext uri="{FF2B5EF4-FFF2-40B4-BE49-F238E27FC236}">
                  <a16:creationId xmlns:a16="http://schemas.microsoft.com/office/drawing/2014/main" id="{08897C0A-B6A0-8EE1-7305-575279641773}"/>
                </a:ext>
              </a:extLst>
            </p:cNvPr>
            <p:cNvSpPr/>
            <p:nvPr/>
          </p:nvSpPr>
          <p:spPr>
            <a:xfrm>
              <a:off x="6394525" y="2752850"/>
              <a:ext cx="345625" cy="360950"/>
            </a:xfrm>
            <a:custGeom>
              <a:avLst/>
              <a:gdLst/>
              <a:ahLst/>
              <a:cxnLst/>
              <a:rect l="l" t="t" r="r" b="b"/>
              <a:pathLst>
                <a:path w="13825" h="14438" extrusionOk="0">
                  <a:moveTo>
                    <a:pt x="9740" y="0"/>
                  </a:moveTo>
                  <a:cubicBezTo>
                    <a:pt x="9538" y="2858"/>
                    <a:pt x="8228" y="5715"/>
                    <a:pt x="5859" y="7323"/>
                  </a:cubicBezTo>
                  <a:cubicBezTo>
                    <a:pt x="4699" y="8112"/>
                    <a:pt x="3267" y="8533"/>
                    <a:pt x="1856" y="8533"/>
                  </a:cubicBezTo>
                  <a:cubicBezTo>
                    <a:pt x="1225" y="8533"/>
                    <a:pt x="597" y="8448"/>
                    <a:pt x="1" y="8275"/>
                  </a:cubicBezTo>
                  <a:lnTo>
                    <a:pt x="1" y="8275"/>
                  </a:lnTo>
                  <a:cubicBezTo>
                    <a:pt x="72" y="10907"/>
                    <a:pt x="275" y="13038"/>
                    <a:pt x="596" y="13478"/>
                  </a:cubicBezTo>
                  <a:cubicBezTo>
                    <a:pt x="1068" y="14159"/>
                    <a:pt x="2432" y="14438"/>
                    <a:pt x="4140" y="14438"/>
                  </a:cubicBezTo>
                  <a:cubicBezTo>
                    <a:pt x="7002" y="14438"/>
                    <a:pt x="10829" y="13657"/>
                    <a:pt x="13050" y="12681"/>
                  </a:cubicBezTo>
                  <a:cubicBezTo>
                    <a:pt x="13134" y="10264"/>
                    <a:pt x="12622" y="8978"/>
                    <a:pt x="12824" y="6608"/>
                  </a:cubicBezTo>
                  <a:cubicBezTo>
                    <a:pt x="12931" y="5358"/>
                    <a:pt x="13419" y="3287"/>
                    <a:pt x="13824" y="1429"/>
                  </a:cubicBezTo>
                  <a:cubicBezTo>
                    <a:pt x="12229" y="1001"/>
                    <a:pt x="10776" y="548"/>
                    <a:pt x="9740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1" name="Google Shape;857;p47">
              <a:extLst>
                <a:ext uri="{FF2B5EF4-FFF2-40B4-BE49-F238E27FC236}">
                  <a16:creationId xmlns:a16="http://schemas.microsoft.com/office/drawing/2014/main" id="{0C039E2E-F469-EDF2-BD1E-52A8256B9F5D}"/>
                </a:ext>
              </a:extLst>
            </p:cNvPr>
            <p:cNvSpPr/>
            <p:nvPr/>
          </p:nvSpPr>
          <p:spPr>
            <a:xfrm>
              <a:off x="6562725" y="2608200"/>
              <a:ext cx="211650" cy="536050"/>
            </a:xfrm>
            <a:custGeom>
              <a:avLst/>
              <a:gdLst/>
              <a:ahLst/>
              <a:cxnLst/>
              <a:rect l="l" t="t" r="r" b="b"/>
              <a:pathLst>
                <a:path w="8466" h="21442" extrusionOk="0">
                  <a:moveTo>
                    <a:pt x="2762" y="0"/>
                  </a:moveTo>
                  <a:cubicBezTo>
                    <a:pt x="2203" y="1465"/>
                    <a:pt x="1726" y="2989"/>
                    <a:pt x="1334" y="4536"/>
                  </a:cubicBezTo>
                  <a:cubicBezTo>
                    <a:pt x="905" y="6275"/>
                    <a:pt x="595" y="8037"/>
                    <a:pt x="369" y="9823"/>
                  </a:cubicBezTo>
                  <a:lnTo>
                    <a:pt x="310" y="10394"/>
                  </a:lnTo>
                  <a:cubicBezTo>
                    <a:pt x="250" y="10989"/>
                    <a:pt x="191" y="11609"/>
                    <a:pt x="143" y="12204"/>
                  </a:cubicBezTo>
                  <a:cubicBezTo>
                    <a:pt x="36" y="13526"/>
                    <a:pt x="0" y="14847"/>
                    <a:pt x="12" y="16169"/>
                  </a:cubicBezTo>
                  <a:cubicBezTo>
                    <a:pt x="24" y="16764"/>
                    <a:pt x="24" y="17347"/>
                    <a:pt x="60" y="17931"/>
                  </a:cubicBezTo>
                  <a:cubicBezTo>
                    <a:pt x="95" y="19098"/>
                    <a:pt x="191" y="20264"/>
                    <a:pt x="310" y="21431"/>
                  </a:cubicBezTo>
                  <a:cubicBezTo>
                    <a:pt x="524" y="21438"/>
                    <a:pt x="741" y="21442"/>
                    <a:pt x="959" y="21442"/>
                  </a:cubicBezTo>
                  <a:cubicBezTo>
                    <a:pt x="3028" y="21442"/>
                    <a:pt x="5236" y="21131"/>
                    <a:pt x="7239" y="20431"/>
                  </a:cubicBezTo>
                  <a:cubicBezTo>
                    <a:pt x="7215" y="19479"/>
                    <a:pt x="7179" y="18490"/>
                    <a:pt x="7179" y="17514"/>
                  </a:cubicBezTo>
                  <a:cubicBezTo>
                    <a:pt x="7179" y="16871"/>
                    <a:pt x="7179" y="16216"/>
                    <a:pt x="7203" y="15573"/>
                  </a:cubicBezTo>
                  <a:cubicBezTo>
                    <a:pt x="7227" y="14359"/>
                    <a:pt x="7275" y="13121"/>
                    <a:pt x="7346" y="11882"/>
                  </a:cubicBezTo>
                  <a:cubicBezTo>
                    <a:pt x="7394" y="11156"/>
                    <a:pt x="7441" y="10418"/>
                    <a:pt x="7513" y="9668"/>
                  </a:cubicBezTo>
                  <a:cubicBezTo>
                    <a:pt x="7715" y="7358"/>
                    <a:pt x="8037" y="5084"/>
                    <a:pt x="8465" y="2893"/>
                  </a:cubicBezTo>
                  <a:cubicBezTo>
                    <a:pt x="7882" y="2381"/>
                    <a:pt x="7263" y="1929"/>
                    <a:pt x="6584" y="1512"/>
                  </a:cubicBezTo>
                  <a:cubicBezTo>
                    <a:pt x="6048" y="1214"/>
                    <a:pt x="5513" y="941"/>
                    <a:pt x="4965" y="726"/>
                  </a:cubicBezTo>
                  <a:cubicBezTo>
                    <a:pt x="4227" y="417"/>
                    <a:pt x="3477" y="179"/>
                    <a:pt x="2762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2" name="Google Shape;858;p47">
              <a:extLst>
                <a:ext uri="{FF2B5EF4-FFF2-40B4-BE49-F238E27FC236}">
                  <a16:creationId xmlns:a16="http://schemas.microsoft.com/office/drawing/2014/main" id="{4CB16AD3-F30B-1129-6205-FCF2EC59ABAA}"/>
                </a:ext>
              </a:extLst>
            </p:cNvPr>
            <p:cNvSpPr/>
            <p:nvPr/>
          </p:nvSpPr>
          <p:spPr>
            <a:xfrm>
              <a:off x="6567175" y="2849875"/>
              <a:ext cx="183375" cy="63725"/>
            </a:xfrm>
            <a:custGeom>
              <a:avLst/>
              <a:gdLst/>
              <a:ahLst/>
              <a:cxnLst/>
              <a:rect l="l" t="t" r="r" b="b"/>
              <a:pathLst>
                <a:path w="7335" h="2549" extrusionOk="0">
                  <a:moveTo>
                    <a:pt x="7335" y="1"/>
                  </a:moveTo>
                  <a:cubicBezTo>
                    <a:pt x="5204" y="108"/>
                    <a:pt x="3072" y="168"/>
                    <a:pt x="965" y="168"/>
                  </a:cubicBezTo>
                  <a:lnTo>
                    <a:pt x="215" y="168"/>
                  </a:lnTo>
                  <a:lnTo>
                    <a:pt x="155" y="751"/>
                  </a:lnTo>
                  <a:cubicBezTo>
                    <a:pt x="96" y="1346"/>
                    <a:pt x="36" y="1954"/>
                    <a:pt x="1" y="2549"/>
                  </a:cubicBezTo>
                  <a:cubicBezTo>
                    <a:pt x="3108" y="2489"/>
                    <a:pt x="5954" y="2311"/>
                    <a:pt x="7168" y="2215"/>
                  </a:cubicBezTo>
                  <a:cubicBezTo>
                    <a:pt x="7216" y="1489"/>
                    <a:pt x="7263" y="751"/>
                    <a:pt x="7335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3" name="Google Shape;859;p47">
              <a:extLst>
                <a:ext uri="{FF2B5EF4-FFF2-40B4-BE49-F238E27FC236}">
                  <a16:creationId xmlns:a16="http://schemas.microsoft.com/office/drawing/2014/main" id="{E747F810-1492-2416-1F2C-B3D2A502927A}"/>
                </a:ext>
              </a:extLst>
            </p:cNvPr>
            <p:cNvSpPr/>
            <p:nvPr/>
          </p:nvSpPr>
          <p:spPr>
            <a:xfrm>
              <a:off x="6563300" y="2998125"/>
              <a:ext cx="179525" cy="58650"/>
            </a:xfrm>
            <a:custGeom>
              <a:avLst/>
              <a:gdLst/>
              <a:ahLst/>
              <a:cxnLst/>
              <a:rect l="l" t="t" r="r" b="b"/>
              <a:pathLst>
                <a:path w="7181" h="2346" extrusionOk="0">
                  <a:moveTo>
                    <a:pt x="7180" y="0"/>
                  </a:moveTo>
                  <a:cubicBezTo>
                    <a:pt x="4881" y="405"/>
                    <a:pt x="2536" y="596"/>
                    <a:pt x="212" y="596"/>
                  </a:cubicBezTo>
                  <a:cubicBezTo>
                    <a:pt x="141" y="596"/>
                    <a:pt x="71" y="596"/>
                    <a:pt x="1" y="596"/>
                  </a:cubicBezTo>
                  <a:lnTo>
                    <a:pt x="1" y="596"/>
                  </a:lnTo>
                  <a:cubicBezTo>
                    <a:pt x="13" y="1191"/>
                    <a:pt x="13" y="1762"/>
                    <a:pt x="48" y="2346"/>
                  </a:cubicBezTo>
                  <a:cubicBezTo>
                    <a:pt x="2430" y="2346"/>
                    <a:pt x="4787" y="2215"/>
                    <a:pt x="7156" y="1929"/>
                  </a:cubicBezTo>
                  <a:cubicBezTo>
                    <a:pt x="7145" y="1286"/>
                    <a:pt x="7156" y="631"/>
                    <a:pt x="7180" y="0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4" name="Google Shape;860;p47">
              <a:extLst>
                <a:ext uri="{FF2B5EF4-FFF2-40B4-BE49-F238E27FC236}">
                  <a16:creationId xmlns:a16="http://schemas.microsoft.com/office/drawing/2014/main" id="{878565C4-BF93-A86A-6161-FFA27E5C61D1}"/>
                </a:ext>
              </a:extLst>
            </p:cNvPr>
            <p:cNvSpPr/>
            <p:nvPr/>
          </p:nvSpPr>
          <p:spPr>
            <a:xfrm>
              <a:off x="6570750" y="2626650"/>
              <a:ext cx="157175" cy="250050"/>
            </a:xfrm>
            <a:custGeom>
              <a:avLst/>
              <a:gdLst/>
              <a:ahLst/>
              <a:cxnLst/>
              <a:rect l="l" t="t" r="r" b="b"/>
              <a:pathLst>
                <a:path w="6287" h="10002" extrusionOk="0">
                  <a:moveTo>
                    <a:pt x="4656" y="0"/>
                  </a:moveTo>
                  <a:cubicBezTo>
                    <a:pt x="4525" y="72"/>
                    <a:pt x="4406" y="155"/>
                    <a:pt x="4287" y="238"/>
                  </a:cubicBezTo>
                  <a:cubicBezTo>
                    <a:pt x="2953" y="1167"/>
                    <a:pt x="1894" y="2429"/>
                    <a:pt x="1024" y="3810"/>
                  </a:cubicBezTo>
                  <a:cubicBezTo>
                    <a:pt x="596" y="5537"/>
                    <a:pt x="274" y="7311"/>
                    <a:pt x="60" y="9097"/>
                  </a:cubicBezTo>
                  <a:lnTo>
                    <a:pt x="0" y="9680"/>
                  </a:lnTo>
                  <a:cubicBezTo>
                    <a:pt x="131" y="9775"/>
                    <a:pt x="286" y="9882"/>
                    <a:pt x="405" y="10001"/>
                  </a:cubicBezTo>
                  <a:cubicBezTo>
                    <a:pt x="536" y="9692"/>
                    <a:pt x="667" y="9394"/>
                    <a:pt x="822" y="9097"/>
                  </a:cubicBezTo>
                  <a:cubicBezTo>
                    <a:pt x="1417" y="7787"/>
                    <a:pt x="2060" y="6501"/>
                    <a:pt x="2727" y="5227"/>
                  </a:cubicBezTo>
                  <a:cubicBezTo>
                    <a:pt x="3310" y="4120"/>
                    <a:pt x="3918" y="3036"/>
                    <a:pt x="4739" y="2120"/>
                  </a:cubicBezTo>
                  <a:cubicBezTo>
                    <a:pt x="5180" y="1608"/>
                    <a:pt x="5704" y="1143"/>
                    <a:pt x="6287" y="786"/>
                  </a:cubicBezTo>
                  <a:cubicBezTo>
                    <a:pt x="5763" y="476"/>
                    <a:pt x="5215" y="226"/>
                    <a:pt x="4656" y="0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5" name="Google Shape;861;p47">
              <a:extLst>
                <a:ext uri="{FF2B5EF4-FFF2-40B4-BE49-F238E27FC236}">
                  <a16:creationId xmlns:a16="http://schemas.microsoft.com/office/drawing/2014/main" id="{0DD3AB9A-7FC9-D5C3-C096-8245EB1EDAAF}"/>
                </a:ext>
              </a:extLst>
            </p:cNvPr>
            <p:cNvSpPr/>
            <p:nvPr/>
          </p:nvSpPr>
          <p:spPr>
            <a:xfrm>
              <a:off x="6368050" y="2617425"/>
              <a:ext cx="139925" cy="527200"/>
            </a:xfrm>
            <a:custGeom>
              <a:avLst/>
              <a:gdLst/>
              <a:ahLst/>
              <a:cxnLst/>
              <a:rect l="l" t="t" r="r" b="b"/>
              <a:pathLst>
                <a:path w="5597" h="21088" extrusionOk="0">
                  <a:moveTo>
                    <a:pt x="5596" y="0"/>
                  </a:moveTo>
                  <a:lnTo>
                    <a:pt x="5596" y="0"/>
                  </a:lnTo>
                  <a:cubicBezTo>
                    <a:pt x="4822" y="143"/>
                    <a:pt x="3917" y="381"/>
                    <a:pt x="3001" y="715"/>
                  </a:cubicBezTo>
                  <a:cubicBezTo>
                    <a:pt x="2393" y="929"/>
                    <a:pt x="1786" y="1215"/>
                    <a:pt x="1239" y="1548"/>
                  </a:cubicBezTo>
                  <a:cubicBezTo>
                    <a:pt x="1084" y="1643"/>
                    <a:pt x="941" y="1738"/>
                    <a:pt x="786" y="1846"/>
                  </a:cubicBezTo>
                  <a:cubicBezTo>
                    <a:pt x="548" y="4310"/>
                    <a:pt x="369" y="6763"/>
                    <a:pt x="238" y="9239"/>
                  </a:cubicBezTo>
                  <a:cubicBezTo>
                    <a:pt x="191" y="10025"/>
                    <a:pt x="167" y="10835"/>
                    <a:pt x="131" y="11621"/>
                  </a:cubicBezTo>
                  <a:cubicBezTo>
                    <a:pt x="84" y="12764"/>
                    <a:pt x="48" y="13895"/>
                    <a:pt x="24" y="15038"/>
                  </a:cubicBezTo>
                  <a:cubicBezTo>
                    <a:pt x="12" y="15728"/>
                    <a:pt x="0" y="16407"/>
                    <a:pt x="0" y="17097"/>
                  </a:cubicBezTo>
                  <a:cubicBezTo>
                    <a:pt x="0" y="18217"/>
                    <a:pt x="0" y="19312"/>
                    <a:pt x="12" y="20431"/>
                  </a:cubicBezTo>
                  <a:cubicBezTo>
                    <a:pt x="1007" y="20863"/>
                    <a:pt x="2105" y="21087"/>
                    <a:pt x="3196" y="21087"/>
                  </a:cubicBezTo>
                  <a:cubicBezTo>
                    <a:pt x="3489" y="21087"/>
                    <a:pt x="3782" y="21071"/>
                    <a:pt x="4072" y="21038"/>
                  </a:cubicBezTo>
                  <a:cubicBezTo>
                    <a:pt x="3965" y="19848"/>
                    <a:pt x="3917" y="18657"/>
                    <a:pt x="3882" y="17467"/>
                  </a:cubicBezTo>
                  <a:cubicBezTo>
                    <a:pt x="3870" y="16847"/>
                    <a:pt x="3870" y="16228"/>
                    <a:pt x="3870" y="15621"/>
                  </a:cubicBezTo>
                  <a:cubicBezTo>
                    <a:pt x="3882" y="14359"/>
                    <a:pt x="3941" y="13109"/>
                    <a:pt x="4013" y="11859"/>
                  </a:cubicBezTo>
                  <a:cubicBezTo>
                    <a:pt x="4048" y="11323"/>
                    <a:pt x="4096" y="10787"/>
                    <a:pt x="4132" y="10251"/>
                  </a:cubicBezTo>
                  <a:cubicBezTo>
                    <a:pt x="4156" y="9966"/>
                    <a:pt x="4179" y="9680"/>
                    <a:pt x="4215" y="9406"/>
                  </a:cubicBezTo>
                  <a:cubicBezTo>
                    <a:pt x="4334" y="8168"/>
                    <a:pt x="4477" y="6930"/>
                    <a:pt x="4656" y="5715"/>
                  </a:cubicBezTo>
                  <a:cubicBezTo>
                    <a:pt x="4930" y="3810"/>
                    <a:pt x="5239" y="1905"/>
                    <a:pt x="5596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6" name="Google Shape;862;p47">
              <a:extLst>
                <a:ext uri="{FF2B5EF4-FFF2-40B4-BE49-F238E27FC236}">
                  <a16:creationId xmlns:a16="http://schemas.microsoft.com/office/drawing/2014/main" id="{A4B496F4-F37A-71B1-6C0A-A92C6709DCED}"/>
                </a:ext>
              </a:extLst>
            </p:cNvPr>
            <p:cNvSpPr/>
            <p:nvPr/>
          </p:nvSpPr>
          <p:spPr>
            <a:xfrm>
              <a:off x="6371325" y="2848400"/>
              <a:ext cx="102125" cy="65500"/>
            </a:xfrm>
            <a:custGeom>
              <a:avLst/>
              <a:gdLst/>
              <a:ahLst/>
              <a:cxnLst/>
              <a:rect l="l" t="t" r="r" b="b"/>
              <a:pathLst>
                <a:path w="4085" h="2620" extrusionOk="0">
                  <a:moveTo>
                    <a:pt x="107" y="0"/>
                  </a:moveTo>
                  <a:cubicBezTo>
                    <a:pt x="60" y="786"/>
                    <a:pt x="36" y="1596"/>
                    <a:pt x="0" y="2382"/>
                  </a:cubicBezTo>
                  <a:cubicBezTo>
                    <a:pt x="1167" y="2513"/>
                    <a:pt x="2501" y="2596"/>
                    <a:pt x="3882" y="2620"/>
                  </a:cubicBezTo>
                  <a:cubicBezTo>
                    <a:pt x="3917" y="2084"/>
                    <a:pt x="3965" y="1548"/>
                    <a:pt x="4001" y="1012"/>
                  </a:cubicBezTo>
                  <a:cubicBezTo>
                    <a:pt x="4025" y="727"/>
                    <a:pt x="4048" y="453"/>
                    <a:pt x="4084" y="167"/>
                  </a:cubicBezTo>
                  <a:cubicBezTo>
                    <a:pt x="3751" y="155"/>
                    <a:pt x="3441" y="155"/>
                    <a:pt x="3108" y="131"/>
                  </a:cubicBezTo>
                  <a:cubicBezTo>
                    <a:pt x="2096" y="108"/>
                    <a:pt x="1108" y="60"/>
                    <a:pt x="107" y="0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7" name="Google Shape;863;p47">
              <a:extLst>
                <a:ext uri="{FF2B5EF4-FFF2-40B4-BE49-F238E27FC236}">
                  <a16:creationId xmlns:a16="http://schemas.microsoft.com/office/drawing/2014/main" id="{96E8DBC9-5158-846C-BDB7-451769EE1314}"/>
                </a:ext>
              </a:extLst>
            </p:cNvPr>
            <p:cNvSpPr/>
            <p:nvPr/>
          </p:nvSpPr>
          <p:spPr>
            <a:xfrm>
              <a:off x="6368050" y="2993050"/>
              <a:ext cx="97050" cy="60750"/>
            </a:xfrm>
            <a:custGeom>
              <a:avLst/>
              <a:gdLst/>
              <a:ahLst/>
              <a:cxnLst/>
              <a:rect l="l" t="t" r="r" b="b"/>
              <a:pathLst>
                <a:path w="3882" h="2430" extrusionOk="0">
                  <a:moveTo>
                    <a:pt x="24" y="1"/>
                  </a:moveTo>
                  <a:cubicBezTo>
                    <a:pt x="12" y="691"/>
                    <a:pt x="0" y="1370"/>
                    <a:pt x="0" y="2061"/>
                  </a:cubicBezTo>
                  <a:cubicBezTo>
                    <a:pt x="1286" y="2227"/>
                    <a:pt x="2584" y="2358"/>
                    <a:pt x="3882" y="2430"/>
                  </a:cubicBezTo>
                  <a:cubicBezTo>
                    <a:pt x="3870" y="1811"/>
                    <a:pt x="3870" y="1191"/>
                    <a:pt x="3870" y="584"/>
                  </a:cubicBezTo>
                  <a:cubicBezTo>
                    <a:pt x="2584" y="453"/>
                    <a:pt x="1298" y="263"/>
                    <a:pt x="24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8" name="Google Shape;864;p47">
              <a:extLst>
                <a:ext uri="{FF2B5EF4-FFF2-40B4-BE49-F238E27FC236}">
                  <a16:creationId xmlns:a16="http://schemas.microsoft.com/office/drawing/2014/main" id="{1FBBEEB4-1ADA-0B08-055D-33AAEDFAF5C2}"/>
                </a:ext>
              </a:extLst>
            </p:cNvPr>
            <p:cNvSpPr/>
            <p:nvPr/>
          </p:nvSpPr>
          <p:spPr>
            <a:xfrm>
              <a:off x="6399300" y="2635275"/>
              <a:ext cx="85150" cy="246175"/>
            </a:xfrm>
            <a:custGeom>
              <a:avLst/>
              <a:gdLst/>
              <a:ahLst/>
              <a:cxnLst/>
              <a:rect l="l" t="t" r="r" b="b"/>
              <a:pathLst>
                <a:path w="3406" h="9847" extrusionOk="0">
                  <a:moveTo>
                    <a:pt x="1775" y="1"/>
                  </a:moveTo>
                  <a:cubicBezTo>
                    <a:pt x="1155" y="215"/>
                    <a:pt x="548" y="501"/>
                    <a:pt x="0" y="834"/>
                  </a:cubicBezTo>
                  <a:cubicBezTo>
                    <a:pt x="977" y="3346"/>
                    <a:pt x="1655" y="5977"/>
                    <a:pt x="1989" y="8656"/>
                  </a:cubicBezTo>
                  <a:cubicBezTo>
                    <a:pt x="2048" y="9061"/>
                    <a:pt x="2096" y="9442"/>
                    <a:pt x="2132" y="9847"/>
                  </a:cubicBezTo>
                  <a:cubicBezTo>
                    <a:pt x="2382" y="9764"/>
                    <a:pt x="2632" y="9656"/>
                    <a:pt x="2882" y="9537"/>
                  </a:cubicBezTo>
                  <a:cubicBezTo>
                    <a:pt x="2906" y="9252"/>
                    <a:pt x="2929" y="8966"/>
                    <a:pt x="2965" y="8692"/>
                  </a:cubicBezTo>
                  <a:cubicBezTo>
                    <a:pt x="3084" y="7454"/>
                    <a:pt x="3227" y="6216"/>
                    <a:pt x="3406" y="5001"/>
                  </a:cubicBezTo>
                  <a:cubicBezTo>
                    <a:pt x="3037" y="3287"/>
                    <a:pt x="2489" y="1608"/>
                    <a:pt x="1775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9" name="Google Shape;865;p47">
              <a:extLst>
                <a:ext uri="{FF2B5EF4-FFF2-40B4-BE49-F238E27FC236}">
                  <a16:creationId xmlns:a16="http://schemas.microsoft.com/office/drawing/2014/main" id="{7DEE520E-1756-0523-B6B9-B0532761A4A0}"/>
                </a:ext>
              </a:extLst>
            </p:cNvPr>
            <p:cNvSpPr/>
            <p:nvPr/>
          </p:nvSpPr>
          <p:spPr>
            <a:xfrm>
              <a:off x="6741900" y="3213325"/>
              <a:ext cx="198275" cy="87525"/>
            </a:xfrm>
            <a:custGeom>
              <a:avLst/>
              <a:gdLst/>
              <a:ahLst/>
              <a:cxnLst/>
              <a:rect l="l" t="t" r="r" b="b"/>
              <a:pathLst>
                <a:path w="7931" h="3501" extrusionOk="0">
                  <a:moveTo>
                    <a:pt x="1358" y="0"/>
                  </a:moveTo>
                  <a:cubicBezTo>
                    <a:pt x="608" y="0"/>
                    <a:pt x="1" y="620"/>
                    <a:pt x="1" y="1358"/>
                  </a:cubicBezTo>
                  <a:lnTo>
                    <a:pt x="1" y="3501"/>
                  </a:lnTo>
                  <a:lnTo>
                    <a:pt x="989" y="3501"/>
                  </a:lnTo>
                  <a:lnTo>
                    <a:pt x="989" y="2286"/>
                  </a:lnTo>
                  <a:cubicBezTo>
                    <a:pt x="989" y="1536"/>
                    <a:pt x="1596" y="929"/>
                    <a:pt x="2334" y="929"/>
                  </a:cubicBezTo>
                  <a:lnTo>
                    <a:pt x="5597" y="929"/>
                  </a:lnTo>
                  <a:cubicBezTo>
                    <a:pt x="6347" y="929"/>
                    <a:pt x="6954" y="1536"/>
                    <a:pt x="6954" y="2286"/>
                  </a:cubicBezTo>
                  <a:lnTo>
                    <a:pt x="6954" y="3501"/>
                  </a:lnTo>
                  <a:lnTo>
                    <a:pt x="7930" y="3501"/>
                  </a:lnTo>
                  <a:lnTo>
                    <a:pt x="7930" y="1358"/>
                  </a:lnTo>
                  <a:cubicBezTo>
                    <a:pt x="7930" y="620"/>
                    <a:pt x="7335" y="0"/>
                    <a:pt x="658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0" name="Google Shape;866;p47">
              <a:extLst>
                <a:ext uri="{FF2B5EF4-FFF2-40B4-BE49-F238E27FC236}">
                  <a16:creationId xmlns:a16="http://schemas.microsoft.com/office/drawing/2014/main" id="{539CDB83-D764-0EC6-D9BA-E68C67E6A991}"/>
                </a:ext>
              </a:extLst>
            </p:cNvPr>
            <p:cNvSpPr/>
            <p:nvPr/>
          </p:nvSpPr>
          <p:spPr>
            <a:xfrm>
              <a:off x="6899950" y="3291600"/>
              <a:ext cx="139625" cy="84850"/>
            </a:xfrm>
            <a:custGeom>
              <a:avLst/>
              <a:gdLst/>
              <a:ahLst/>
              <a:cxnLst/>
              <a:rect l="l" t="t" r="r" b="b"/>
              <a:pathLst>
                <a:path w="5585" h="3394" extrusionOk="0">
                  <a:moveTo>
                    <a:pt x="2799" y="1"/>
                  </a:moveTo>
                  <a:lnTo>
                    <a:pt x="1" y="3394"/>
                  </a:lnTo>
                  <a:lnTo>
                    <a:pt x="5585" y="339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1" name="Google Shape;867;p47">
              <a:extLst>
                <a:ext uri="{FF2B5EF4-FFF2-40B4-BE49-F238E27FC236}">
                  <a16:creationId xmlns:a16="http://schemas.microsoft.com/office/drawing/2014/main" id="{97DA290C-1ED4-B868-171B-A20805268D4C}"/>
                </a:ext>
              </a:extLst>
            </p:cNvPr>
            <p:cNvSpPr/>
            <p:nvPr/>
          </p:nvSpPr>
          <p:spPr>
            <a:xfrm>
              <a:off x="6687125" y="3291600"/>
              <a:ext cx="282800" cy="84850"/>
            </a:xfrm>
            <a:custGeom>
              <a:avLst/>
              <a:gdLst/>
              <a:ahLst/>
              <a:cxnLst/>
              <a:rect l="l" t="t" r="r" b="b"/>
              <a:pathLst>
                <a:path w="11312" h="3394" extrusionOk="0">
                  <a:moveTo>
                    <a:pt x="1" y="1"/>
                  </a:moveTo>
                  <a:lnTo>
                    <a:pt x="1" y="3394"/>
                  </a:lnTo>
                  <a:lnTo>
                    <a:pt x="11312" y="3394"/>
                  </a:lnTo>
                  <a:lnTo>
                    <a:pt x="113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2" name="Google Shape;868;p47">
              <a:extLst>
                <a:ext uri="{FF2B5EF4-FFF2-40B4-BE49-F238E27FC236}">
                  <a16:creationId xmlns:a16="http://schemas.microsoft.com/office/drawing/2014/main" id="{BDA8F8CC-75DD-2828-656B-6CF184000E18}"/>
                </a:ext>
              </a:extLst>
            </p:cNvPr>
            <p:cNvSpPr/>
            <p:nvPr/>
          </p:nvSpPr>
          <p:spPr>
            <a:xfrm>
              <a:off x="6756775" y="3376450"/>
              <a:ext cx="282800" cy="128300"/>
            </a:xfrm>
            <a:custGeom>
              <a:avLst/>
              <a:gdLst/>
              <a:ahLst/>
              <a:cxnLst/>
              <a:rect l="l" t="t" r="r" b="b"/>
              <a:pathLst>
                <a:path w="11312" h="5132" extrusionOk="0">
                  <a:moveTo>
                    <a:pt x="1" y="0"/>
                  </a:moveTo>
                  <a:lnTo>
                    <a:pt x="1" y="5132"/>
                  </a:lnTo>
                  <a:lnTo>
                    <a:pt x="11312" y="5132"/>
                  </a:lnTo>
                  <a:lnTo>
                    <a:pt x="11312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3" name="Google Shape;869;p47">
              <a:extLst>
                <a:ext uri="{FF2B5EF4-FFF2-40B4-BE49-F238E27FC236}">
                  <a16:creationId xmlns:a16="http://schemas.microsoft.com/office/drawing/2014/main" id="{DC03583C-97A4-242A-FC5C-2C8529DBB3E6}"/>
                </a:ext>
              </a:extLst>
            </p:cNvPr>
            <p:cNvSpPr/>
            <p:nvPr/>
          </p:nvSpPr>
          <p:spPr>
            <a:xfrm>
              <a:off x="6617175" y="3376450"/>
              <a:ext cx="139625" cy="128300"/>
            </a:xfrm>
            <a:custGeom>
              <a:avLst/>
              <a:gdLst/>
              <a:ahLst/>
              <a:cxnLst/>
              <a:rect l="l" t="t" r="r" b="b"/>
              <a:pathLst>
                <a:path w="5585" h="5132" extrusionOk="0">
                  <a:moveTo>
                    <a:pt x="1" y="0"/>
                  </a:moveTo>
                  <a:lnTo>
                    <a:pt x="1" y="5132"/>
                  </a:lnTo>
                  <a:lnTo>
                    <a:pt x="5585" y="5132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4" name="Google Shape;870;p47">
              <a:extLst>
                <a:ext uri="{FF2B5EF4-FFF2-40B4-BE49-F238E27FC236}">
                  <a16:creationId xmlns:a16="http://schemas.microsoft.com/office/drawing/2014/main" id="{D1C78B44-40DF-5048-2B90-3299F0CC328B}"/>
                </a:ext>
              </a:extLst>
            </p:cNvPr>
            <p:cNvSpPr/>
            <p:nvPr/>
          </p:nvSpPr>
          <p:spPr>
            <a:xfrm>
              <a:off x="6617175" y="3291600"/>
              <a:ext cx="139625" cy="84850"/>
            </a:xfrm>
            <a:custGeom>
              <a:avLst/>
              <a:gdLst/>
              <a:ahLst/>
              <a:cxnLst/>
              <a:rect l="l" t="t" r="r" b="b"/>
              <a:pathLst>
                <a:path w="5585" h="3394" extrusionOk="0">
                  <a:moveTo>
                    <a:pt x="2799" y="1"/>
                  </a:moveTo>
                  <a:lnTo>
                    <a:pt x="1" y="3394"/>
                  </a:lnTo>
                  <a:lnTo>
                    <a:pt x="5585" y="339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5" name="Google Shape;871;p47">
              <a:extLst>
                <a:ext uri="{FF2B5EF4-FFF2-40B4-BE49-F238E27FC236}">
                  <a16:creationId xmlns:a16="http://schemas.microsoft.com/office/drawing/2014/main" id="{5E3093B3-EF9C-F521-2998-EA7643AD0D82}"/>
                </a:ext>
              </a:extLst>
            </p:cNvPr>
            <p:cNvSpPr/>
            <p:nvPr/>
          </p:nvSpPr>
          <p:spPr>
            <a:xfrm>
              <a:off x="6614800" y="3376450"/>
              <a:ext cx="425075" cy="7450"/>
            </a:xfrm>
            <a:custGeom>
              <a:avLst/>
              <a:gdLst/>
              <a:ahLst/>
              <a:cxnLst/>
              <a:rect l="l" t="t" r="r" b="b"/>
              <a:pathLst>
                <a:path w="17003" h="298" extrusionOk="0">
                  <a:moveTo>
                    <a:pt x="1" y="0"/>
                  </a:moveTo>
                  <a:lnTo>
                    <a:pt x="1" y="298"/>
                  </a:lnTo>
                  <a:lnTo>
                    <a:pt x="17003" y="29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6" name="Google Shape;872;p47">
              <a:extLst>
                <a:ext uri="{FF2B5EF4-FFF2-40B4-BE49-F238E27FC236}">
                  <a16:creationId xmlns:a16="http://schemas.microsoft.com/office/drawing/2014/main" id="{556DDD40-D23E-5FE2-95FA-0417A374A9C8}"/>
                </a:ext>
              </a:extLst>
            </p:cNvPr>
            <p:cNvSpPr/>
            <p:nvPr/>
          </p:nvSpPr>
          <p:spPr>
            <a:xfrm>
              <a:off x="6796375" y="2974600"/>
              <a:ext cx="110750" cy="193125"/>
            </a:xfrm>
            <a:custGeom>
              <a:avLst/>
              <a:gdLst/>
              <a:ahLst/>
              <a:cxnLst/>
              <a:rect l="l" t="t" r="r" b="b"/>
              <a:pathLst>
                <a:path w="4430" h="7725" extrusionOk="0">
                  <a:moveTo>
                    <a:pt x="4322" y="1"/>
                  </a:moveTo>
                  <a:cubicBezTo>
                    <a:pt x="2822" y="358"/>
                    <a:pt x="1405" y="798"/>
                    <a:pt x="0" y="1251"/>
                  </a:cubicBezTo>
                  <a:cubicBezTo>
                    <a:pt x="96" y="1870"/>
                    <a:pt x="191" y="2501"/>
                    <a:pt x="250" y="3144"/>
                  </a:cubicBezTo>
                  <a:cubicBezTo>
                    <a:pt x="393" y="4584"/>
                    <a:pt x="429" y="6097"/>
                    <a:pt x="322" y="7609"/>
                  </a:cubicBezTo>
                  <a:cubicBezTo>
                    <a:pt x="845" y="7690"/>
                    <a:pt x="1374" y="7725"/>
                    <a:pt x="1907" y="7725"/>
                  </a:cubicBezTo>
                  <a:cubicBezTo>
                    <a:pt x="2393" y="7725"/>
                    <a:pt x="2881" y="7696"/>
                    <a:pt x="3370" y="7644"/>
                  </a:cubicBezTo>
                  <a:cubicBezTo>
                    <a:pt x="3953" y="6037"/>
                    <a:pt x="4299" y="4358"/>
                    <a:pt x="4382" y="2656"/>
                  </a:cubicBezTo>
                  <a:cubicBezTo>
                    <a:pt x="4430" y="1763"/>
                    <a:pt x="4418" y="858"/>
                    <a:pt x="4322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7" name="Google Shape;873;p47">
              <a:extLst>
                <a:ext uri="{FF2B5EF4-FFF2-40B4-BE49-F238E27FC236}">
                  <a16:creationId xmlns:a16="http://schemas.microsoft.com/office/drawing/2014/main" id="{F807FD35-67CC-783C-241A-61E2F56AD57E}"/>
                </a:ext>
              </a:extLst>
            </p:cNvPr>
            <p:cNvSpPr/>
            <p:nvPr/>
          </p:nvSpPr>
          <p:spPr>
            <a:xfrm>
              <a:off x="6796675" y="2974000"/>
              <a:ext cx="110450" cy="80025"/>
            </a:xfrm>
            <a:custGeom>
              <a:avLst/>
              <a:gdLst/>
              <a:ahLst/>
              <a:cxnLst/>
              <a:rect l="l" t="t" r="r" b="b"/>
              <a:pathLst>
                <a:path w="4418" h="3201" extrusionOk="0">
                  <a:moveTo>
                    <a:pt x="4322" y="1"/>
                  </a:moveTo>
                  <a:cubicBezTo>
                    <a:pt x="2822" y="358"/>
                    <a:pt x="1405" y="810"/>
                    <a:pt x="0" y="1251"/>
                  </a:cubicBezTo>
                  <a:cubicBezTo>
                    <a:pt x="107" y="1882"/>
                    <a:pt x="191" y="2513"/>
                    <a:pt x="250" y="3144"/>
                  </a:cubicBezTo>
                  <a:cubicBezTo>
                    <a:pt x="587" y="3182"/>
                    <a:pt x="927" y="3200"/>
                    <a:pt x="1266" y="3200"/>
                  </a:cubicBezTo>
                  <a:cubicBezTo>
                    <a:pt x="2317" y="3200"/>
                    <a:pt x="3371" y="3022"/>
                    <a:pt x="4370" y="2680"/>
                  </a:cubicBezTo>
                  <a:cubicBezTo>
                    <a:pt x="4418" y="1787"/>
                    <a:pt x="4406" y="882"/>
                    <a:pt x="4322" y="1"/>
                  </a:cubicBezTo>
                  <a:close/>
                </a:path>
              </a:pathLst>
            </a:custGeom>
            <a:solidFill>
              <a:srgbClr val="8B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" name="Google Shape;874;p47">
              <a:extLst>
                <a:ext uri="{FF2B5EF4-FFF2-40B4-BE49-F238E27FC236}">
                  <a16:creationId xmlns:a16="http://schemas.microsoft.com/office/drawing/2014/main" id="{C670D209-E44B-D903-C248-435E65D12985}"/>
                </a:ext>
              </a:extLst>
            </p:cNvPr>
            <p:cNvSpPr/>
            <p:nvPr/>
          </p:nvSpPr>
          <p:spPr>
            <a:xfrm>
              <a:off x="6671650" y="2662075"/>
              <a:ext cx="236375" cy="341325"/>
            </a:xfrm>
            <a:custGeom>
              <a:avLst/>
              <a:gdLst/>
              <a:ahLst/>
              <a:cxnLst/>
              <a:rect l="l" t="t" r="r" b="b"/>
              <a:pathLst>
                <a:path w="9455" h="13653" extrusionOk="0">
                  <a:moveTo>
                    <a:pt x="3323" y="0"/>
                  </a:moveTo>
                  <a:cubicBezTo>
                    <a:pt x="1489" y="1060"/>
                    <a:pt x="1" y="3203"/>
                    <a:pt x="727" y="5072"/>
                  </a:cubicBezTo>
                  <a:cubicBezTo>
                    <a:pt x="1870" y="8049"/>
                    <a:pt x="3918" y="10656"/>
                    <a:pt x="4418" y="13645"/>
                  </a:cubicBezTo>
                  <a:cubicBezTo>
                    <a:pt x="4559" y="13650"/>
                    <a:pt x="4706" y="13652"/>
                    <a:pt x="4857" y="13652"/>
                  </a:cubicBezTo>
                  <a:cubicBezTo>
                    <a:pt x="6532" y="13652"/>
                    <a:pt x="8690" y="13315"/>
                    <a:pt x="9454" y="11906"/>
                  </a:cubicBezTo>
                  <a:cubicBezTo>
                    <a:pt x="8883" y="7453"/>
                    <a:pt x="6561" y="2810"/>
                    <a:pt x="3323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9" name="Google Shape;875;p47">
              <a:extLst>
                <a:ext uri="{FF2B5EF4-FFF2-40B4-BE49-F238E27FC236}">
                  <a16:creationId xmlns:a16="http://schemas.microsoft.com/office/drawing/2014/main" id="{4F490FB4-028B-8BA6-2D81-6960423AD778}"/>
                </a:ext>
              </a:extLst>
            </p:cNvPr>
            <p:cNvSpPr/>
            <p:nvPr/>
          </p:nvSpPr>
          <p:spPr>
            <a:xfrm>
              <a:off x="6771075" y="2932050"/>
              <a:ext cx="158675" cy="111725"/>
            </a:xfrm>
            <a:custGeom>
              <a:avLst/>
              <a:gdLst/>
              <a:ahLst/>
              <a:cxnLst/>
              <a:rect l="l" t="t" r="r" b="b"/>
              <a:pathLst>
                <a:path w="6347" h="4469" extrusionOk="0">
                  <a:moveTo>
                    <a:pt x="5620" y="0"/>
                  </a:moveTo>
                  <a:cubicBezTo>
                    <a:pt x="3882" y="1072"/>
                    <a:pt x="1977" y="1845"/>
                    <a:pt x="0" y="2346"/>
                  </a:cubicBezTo>
                  <a:cubicBezTo>
                    <a:pt x="155" y="3000"/>
                    <a:pt x="322" y="3655"/>
                    <a:pt x="417" y="4382"/>
                  </a:cubicBezTo>
                  <a:cubicBezTo>
                    <a:pt x="762" y="4440"/>
                    <a:pt x="1111" y="4469"/>
                    <a:pt x="1461" y="4469"/>
                  </a:cubicBezTo>
                  <a:cubicBezTo>
                    <a:pt x="3165" y="4469"/>
                    <a:pt x="4892" y="3795"/>
                    <a:pt x="6275" y="2679"/>
                  </a:cubicBezTo>
                  <a:cubicBezTo>
                    <a:pt x="6346" y="1750"/>
                    <a:pt x="6108" y="786"/>
                    <a:pt x="5620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8" name="Google Shape;876;p47">
              <a:extLst>
                <a:ext uri="{FF2B5EF4-FFF2-40B4-BE49-F238E27FC236}">
                  <a16:creationId xmlns:a16="http://schemas.microsoft.com/office/drawing/2014/main" id="{D110DA59-D0EA-AAEB-C7B2-EE98A6BB7C4F}"/>
                </a:ext>
              </a:extLst>
            </p:cNvPr>
            <p:cNvSpPr/>
            <p:nvPr/>
          </p:nvSpPr>
          <p:spPr>
            <a:xfrm>
              <a:off x="6763025" y="3154200"/>
              <a:ext cx="148275" cy="110725"/>
            </a:xfrm>
            <a:custGeom>
              <a:avLst/>
              <a:gdLst/>
              <a:ahLst/>
              <a:cxnLst/>
              <a:rect l="l" t="t" r="r" b="b"/>
              <a:pathLst>
                <a:path w="5931" h="4429" extrusionOk="0">
                  <a:moveTo>
                    <a:pt x="4432" y="0"/>
                  </a:moveTo>
                  <a:cubicBezTo>
                    <a:pt x="4338" y="0"/>
                    <a:pt x="4245" y="13"/>
                    <a:pt x="4156" y="32"/>
                  </a:cubicBezTo>
                  <a:cubicBezTo>
                    <a:pt x="3382" y="103"/>
                    <a:pt x="2608" y="187"/>
                    <a:pt x="1906" y="270"/>
                  </a:cubicBezTo>
                  <a:cubicBezTo>
                    <a:pt x="1863" y="266"/>
                    <a:pt x="1820" y="264"/>
                    <a:pt x="1777" y="264"/>
                  </a:cubicBezTo>
                  <a:cubicBezTo>
                    <a:pt x="1269" y="264"/>
                    <a:pt x="750" y="519"/>
                    <a:pt x="453" y="925"/>
                  </a:cubicBezTo>
                  <a:cubicBezTo>
                    <a:pt x="120" y="1377"/>
                    <a:pt x="1" y="1889"/>
                    <a:pt x="299" y="2425"/>
                  </a:cubicBezTo>
                  <a:cubicBezTo>
                    <a:pt x="537" y="2365"/>
                    <a:pt x="930" y="2389"/>
                    <a:pt x="1168" y="2365"/>
                  </a:cubicBezTo>
                  <a:cubicBezTo>
                    <a:pt x="1251" y="2699"/>
                    <a:pt x="1192" y="2877"/>
                    <a:pt x="1168" y="3199"/>
                  </a:cubicBezTo>
                  <a:cubicBezTo>
                    <a:pt x="1132" y="3544"/>
                    <a:pt x="1168" y="3901"/>
                    <a:pt x="1370" y="4175"/>
                  </a:cubicBezTo>
                  <a:cubicBezTo>
                    <a:pt x="1483" y="4307"/>
                    <a:pt x="1668" y="4386"/>
                    <a:pt x="1852" y="4386"/>
                  </a:cubicBezTo>
                  <a:cubicBezTo>
                    <a:pt x="2017" y="4386"/>
                    <a:pt x="2180" y="4322"/>
                    <a:pt x="2287" y="4175"/>
                  </a:cubicBezTo>
                  <a:cubicBezTo>
                    <a:pt x="2429" y="4345"/>
                    <a:pt x="2646" y="4429"/>
                    <a:pt x="2881" y="4429"/>
                  </a:cubicBezTo>
                  <a:cubicBezTo>
                    <a:pt x="3158" y="4429"/>
                    <a:pt x="3460" y="4312"/>
                    <a:pt x="3692" y="4080"/>
                  </a:cubicBezTo>
                  <a:cubicBezTo>
                    <a:pt x="3825" y="4189"/>
                    <a:pt x="3999" y="4247"/>
                    <a:pt x="4170" y="4247"/>
                  </a:cubicBezTo>
                  <a:cubicBezTo>
                    <a:pt x="4260" y="4247"/>
                    <a:pt x="4348" y="4232"/>
                    <a:pt x="4430" y="4199"/>
                  </a:cubicBezTo>
                  <a:cubicBezTo>
                    <a:pt x="4668" y="4104"/>
                    <a:pt x="4847" y="3889"/>
                    <a:pt x="5025" y="3663"/>
                  </a:cubicBezTo>
                  <a:cubicBezTo>
                    <a:pt x="5514" y="3592"/>
                    <a:pt x="5835" y="3080"/>
                    <a:pt x="5883" y="2592"/>
                  </a:cubicBezTo>
                  <a:cubicBezTo>
                    <a:pt x="5930" y="2103"/>
                    <a:pt x="5752" y="1627"/>
                    <a:pt x="5585" y="1163"/>
                  </a:cubicBezTo>
                  <a:cubicBezTo>
                    <a:pt x="5406" y="687"/>
                    <a:pt x="5168" y="151"/>
                    <a:pt x="4680" y="32"/>
                  </a:cubicBezTo>
                  <a:cubicBezTo>
                    <a:pt x="4597" y="10"/>
                    <a:pt x="4514" y="0"/>
                    <a:pt x="4432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003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177;p17">
            <a:extLst>
              <a:ext uri="{FF2B5EF4-FFF2-40B4-BE49-F238E27FC236}">
                <a16:creationId xmlns:a16="http://schemas.microsoft.com/office/drawing/2014/main" id="{BA4C98B8-E102-B209-2AF6-B8E7C04DA631}"/>
              </a:ext>
            </a:extLst>
          </p:cNvPr>
          <p:cNvSpPr/>
          <p:nvPr/>
        </p:nvSpPr>
        <p:spPr>
          <a:xfrm flipH="1">
            <a:off x="471486" y="2142238"/>
            <a:ext cx="8401050" cy="1494689"/>
          </a:xfrm>
          <a:custGeom>
            <a:avLst/>
            <a:gdLst/>
            <a:ahLst/>
            <a:cxnLst/>
            <a:rect l="l" t="t" r="r" b="b"/>
            <a:pathLst>
              <a:path w="285905" h="38720" extrusionOk="0">
                <a:moveTo>
                  <a:pt x="0" y="0"/>
                </a:moveTo>
                <a:lnTo>
                  <a:pt x="0" y="14074"/>
                </a:lnTo>
                <a:lnTo>
                  <a:pt x="130219" y="17622"/>
                </a:lnTo>
                <a:lnTo>
                  <a:pt x="0" y="18253"/>
                </a:lnTo>
                <a:lnTo>
                  <a:pt x="0" y="38720"/>
                </a:lnTo>
                <a:lnTo>
                  <a:pt x="285905" y="30147"/>
                </a:lnTo>
                <a:lnTo>
                  <a:pt x="285905" y="512"/>
                </a:lnTo>
                <a:lnTo>
                  <a:pt x="0" y="0"/>
                </a:lnTo>
                <a:close/>
              </a:path>
            </a:pathLst>
          </a:custGeom>
          <a:solidFill>
            <a:srgbClr val="B5D6E2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176;p17">
            <a:extLst>
              <a:ext uri="{FF2B5EF4-FFF2-40B4-BE49-F238E27FC236}">
                <a16:creationId xmlns:a16="http://schemas.microsoft.com/office/drawing/2014/main" id="{431E90BF-09FD-5EB7-F0C6-DD409E27EA89}"/>
              </a:ext>
            </a:extLst>
          </p:cNvPr>
          <p:cNvSpPr/>
          <p:nvPr/>
        </p:nvSpPr>
        <p:spPr>
          <a:xfrm flipH="1">
            <a:off x="471487" y="1400862"/>
            <a:ext cx="8401051" cy="808651"/>
          </a:xfrm>
          <a:custGeom>
            <a:avLst/>
            <a:gdLst/>
            <a:ahLst/>
            <a:cxnLst/>
            <a:rect l="l" t="t" r="r" b="b"/>
            <a:pathLst>
              <a:path w="285905" h="12276" extrusionOk="0">
                <a:moveTo>
                  <a:pt x="0" y="0"/>
                </a:moveTo>
                <a:lnTo>
                  <a:pt x="0" y="12275"/>
                </a:lnTo>
                <a:lnTo>
                  <a:pt x="285905" y="12275"/>
                </a:lnTo>
                <a:lnTo>
                  <a:pt x="285905" y="834"/>
                </a:lnTo>
                <a:lnTo>
                  <a:pt x="0" y="0"/>
                </a:lnTo>
                <a:close/>
              </a:path>
            </a:pathLst>
          </a:custGeom>
          <a:solidFill>
            <a:srgbClr val="B5D6E2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180;p17">
            <a:extLst>
              <a:ext uri="{FF2B5EF4-FFF2-40B4-BE49-F238E27FC236}">
                <a16:creationId xmlns:a16="http://schemas.microsoft.com/office/drawing/2014/main" id="{A09E50DB-C81C-84DD-5A78-261B56D0F194}"/>
              </a:ext>
            </a:extLst>
          </p:cNvPr>
          <p:cNvSpPr/>
          <p:nvPr/>
        </p:nvSpPr>
        <p:spPr>
          <a:xfrm flipH="1">
            <a:off x="1758225" y="1215239"/>
            <a:ext cx="792079" cy="227747"/>
          </a:xfrm>
          <a:custGeom>
            <a:avLst/>
            <a:gdLst/>
            <a:ahLst/>
            <a:cxnLst/>
            <a:rect l="l" t="t" r="r" b="b"/>
            <a:pathLst>
              <a:path w="24766" h="7121" extrusionOk="0">
                <a:moveTo>
                  <a:pt x="12621" y="0"/>
                </a:moveTo>
                <a:cubicBezTo>
                  <a:pt x="8096" y="0"/>
                  <a:pt x="7775" y="5656"/>
                  <a:pt x="7775" y="5656"/>
                </a:cubicBezTo>
                <a:cubicBezTo>
                  <a:pt x="7775" y="5656"/>
                  <a:pt x="6644" y="3477"/>
                  <a:pt x="3655" y="3477"/>
                </a:cubicBezTo>
                <a:cubicBezTo>
                  <a:pt x="643" y="3477"/>
                  <a:pt x="0" y="7120"/>
                  <a:pt x="0" y="7120"/>
                </a:cubicBezTo>
                <a:lnTo>
                  <a:pt x="24765" y="6954"/>
                </a:lnTo>
                <a:cubicBezTo>
                  <a:pt x="24765" y="6954"/>
                  <a:pt x="24765" y="2429"/>
                  <a:pt x="22015" y="2429"/>
                </a:cubicBezTo>
                <a:cubicBezTo>
                  <a:pt x="19265" y="2429"/>
                  <a:pt x="17800" y="5180"/>
                  <a:pt x="17800" y="5180"/>
                </a:cubicBezTo>
                <a:cubicBezTo>
                  <a:pt x="17800" y="5180"/>
                  <a:pt x="17145" y="0"/>
                  <a:pt x="126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17"/>
          <p:cNvSpPr txBox="1">
            <a:spLocks noGrp="1"/>
          </p:cNvSpPr>
          <p:nvPr>
            <p:ph type="title"/>
          </p:nvPr>
        </p:nvSpPr>
        <p:spPr>
          <a:xfrm>
            <a:off x="2377962" y="2328780"/>
            <a:ext cx="4728729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 dirty="0">
                <a:solidFill>
                  <a:srgbClr val="FF0000"/>
                </a:solidFill>
                <a:latin typeface="+mj-lt"/>
              </a:rPr>
              <a:t>THANK YOU</a:t>
            </a:r>
            <a:endParaRPr sz="58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867" name="Google Shape;706;p43">
            <a:extLst>
              <a:ext uri="{FF2B5EF4-FFF2-40B4-BE49-F238E27FC236}">
                <a16:creationId xmlns:a16="http://schemas.microsoft.com/office/drawing/2014/main" id="{A11D200A-54D6-2634-08EC-F964D92ABDB4}"/>
              </a:ext>
            </a:extLst>
          </p:cNvPr>
          <p:cNvGrpSpPr/>
          <p:nvPr/>
        </p:nvGrpSpPr>
        <p:grpSpPr>
          <a:xfrm>
            <a:off x="63353" y="253668"/>
            <a:ext cx="3887142" cy="4636163"/>
            <a:chOff x="-201808" y="1145625"/>
            <a:chExt cx="3165344" cy="3775282"/>
          </a:xfrm>
        </p:grpSpPr>
        <p:sp>
          <p:nvSpPr>
            <p:cNvPr id="3868" name="Google Shape;707;p43">
              <a:extLst>
                <a:ext uri="{FF2B5EF4-FFF2-40B4-BE49-F238E27FC236}">
                  <a16:creationId xmlns:a16="http://schemas.microsoft.com/office/drawing/2014/main" id="{063AC6A9-6B8A-A53E-7371-53A413259B63}"/>
                </a:ext>
              </a:extLst>
            </p:cNvPr>
            <p:cNvSpPr/>
            <p:nvPr/>
          </p:nvSpPr>
          <p:spPr>
            <a:xfrm>
              <a:off x="297213" y="1145625"/>
              <a:ext cx="862358" cy="3775282"/>
            </a:xfrm>
            <a:custGeom>
              <a:avLst/>
              <a:gdLst/>
              <a:ahLst/>
              <a:cxnLst/>
              <a:rect l="l" t="t" r="r" b="b"/>
              <a:pathLst>
                <a:path w="11110" h="48638" extrusionOk="0">
                  <a:moveTo>
                    <a:pt x="3477" y="275"/>
                  </a:moveTo>
                  <a:lnTo>
                    <a:pt x="4370" y="358"/>
                  </a:lnTo>
                  <a:lnTo>
                    <a:pt x="4430" y="691"/>
                  </a:lnTo>
                  <a:cubicBezTo>
                    <a:pt x="4406" y="691"/>
                    <a:pt x="4394" y="703"/>
                    <a:pt x="4382" y="715"/>
                  </a:cubicBezTo>
                  <a:lnTo>
                    <a:pt x="3489" y="1608"/>
                  </a:lnTo>
                  <a:lnTo>
                    <a:pt x="3477" y="275"/>
                  </a:lnTo>
                  <a:close/>
                  <a:moveTo>
                    <a:pt x="4489" y="1049"/>
                  </a:moveTo>
                  <a:lnTo>
                    <a:pt x="4620" y="1787"/>
                  </a:lnTo>
                  <a:lnTo>
                    <a:pt x="3739" y="1787"/>
                  </a:lnTo>
                  <a:lnTo>
                    <a:pt x="4489" y="1049"/>
                  </a:lnTo>
                  <a:close/>
                  <a:moveTo>
                    <a:pt x="4311" y="2108"/>
                  </a:moveTo>
                  <a:lnTo>
                    <a:pt x="3501" y="2906"/>
                  </a:lnTo>
                  <a:lnTo>
                    <a:pt x="3489" y="2108"/>
                  </a:lnTo>
                  <a:close/>
                  <a:moveTo>
                    <a:pt x="4692" y="2132"/>
                  </a:moveTo>
                  <a:lnTo>
                    <a:pt x="4870" y="3120"/>
                  </a:lnTo>
                  <a:lnTo>
                    <a:pt x="3715" y="3120"/>
                  </a:lnTo>
                  <a:lnTo>
                    <a:pt x="4692" y="2132"/>
                  </a:lnTo>
                  <a:close/>
                  <a:moveTo>
                    <a:pt x="4525" y="3394"/>
                  </a:moveTo>
                  <a:lnTo>
                    <a:pt x="3513" y="4430"/>
                  </a:lnTo>
                  <a:lnTo>
                    <a:pt x="3501" y="3394"/>
                  </a:lnTo>
                  <a:close/>
                  <a:moveTo>
                    <a:pt x="4918" y="3442"/>
                  </a:moveTo>
                  <a:lnTo>
                    <a:pt x="5120" y="4609"/>
                  </a:lnTo>
                  <a:lnTo>
                    <a:pt x="3751" y="4609"/>
                  </a:lnTo>
                  <a:lnTo>
                    <a:pt x="4918" y="3442"/>
                  </a:lnTo>
                  <a:close/>
                  <a:moveTo>
                    <a:pt x="4846" y="4906"/>
                  </a:moveTo>
                  <a:lnTo>
                    <a:pt x="3525" y="6204"/>
                  </a:lnTo>
                  <a:lnTo>
                    <a:pt x="3513" y="4906"/>
                  </a:lnTo>
                  <a:close/>
                  <a:moveTo>
                    <a:pt x="5204" y="4978"/>
                  </a:moveTo>
                  <a:lnTo>
                    <a:pt x="5454" y="6395"/>
                  </a:lnTo>
                  <a:lnTo>
                    <a:pt x="3787" y="6395"/>
                  </a:lnTo>
                  <a:lnTo>
                    <a:pt x="5204" y="4978"/>
                  </a:lnTo>
                  <a:close/>
                  <a:moveTo>
                    <a:pt x="5108" y="6668"/>
                  </a:moveTo>
                  <a:lnTo>
                    <a:pt x="3549" y="8228"/>
                  </a:lnTo>
                  <a:lnTo>
                    <a:pt x="3537" y="6668"/>
                  </a:lnTo>
                  <a:close/>
                  <a:moveTo>
                    <a:pt x="5513" y="6704"/>
                  </a:moveTo>
                  <a:lnTo>
                    <a:pt x="5823" y="8454"/>
                  </a:lnTo>
                  <a:lnTo>
                    <a:pt x="3739" y="8454"/>
                  </a:lnTo>
                  <a:lnTo>
                    <a:pt x="5513" y="6704"/>
                  </a:lnTo>
                  <a:close/>
                  <a:moveTo>
                    <a:pt x="5501" y="8740"/>
                  </a:moveTo>
                  <a:lnTo>
                    <a:pt x="5477" y="8776"/>
                  </a:lnTo>
                  <a:lnTo>
                    <a:pt x="3858" y="10395"/>
                  </a:lnTo>
                  <a:lnTo>
                    <a:pt x="3656" y="10597"/>
                  </a:lnTo>
                  <a:lnTo>
                    <a:pt x="3572" y="10669"/>
                  </a:lnTo>
                  <a:lnTo>
                    <a:pt x="3561" y="10538"/>
                  </a:lnTo>
                  <a:lnTo>
                    <a:pt x="3561" y="10121"/>
                  </a:lnTo>
                  <a:lnTo>
                    <a:pt x="3549" y="8776"/>
                  </a:lnTo>
                  <a:lnTo>
                    <a:pt x="3549" y="8740"/>
                  </a:lnTo>
                  <a:close/>
                  <a:moveTo>
                    <a:pt x="5882" y="8800"/>
                  </a:moveTo>
                  <a:lnTo>
                    <a:pt x="6061" y="9812"/>
                  </a:lnTo>
                  <a:lnTo>
                    <a:pt x="6132" y="10145"/>
                  </a:lnTo>
                  <a:lnTo>
                    <a:pt x="6275" y="10895"/>
                  </a:lnTo>
                  <a:lnTo>
                    <a:pt x="6275" y="10943"/>
                  </a:lnTo>
                  <a:lnTo>
                    <a:pt x="3739" y="10943"/>
                  </a:lnTo>
                  <a:lnTo>
                    <a:pt x="3858" y="10824"/>
                  </a:lnTo>
                  <a:lnTo>
                    <a:pt x="4072" y="10621"/>
                  </a:lnTo>
                  <a:lnTo>
                    <a:pt x="5882" y="8800"/>
                  </a:lnTo>
                  <a:close/>
                  <a:moveTo>
                    <a:pt x="5977" y="11240"/>
                  </a:moveTo>
                  <a:lnTo>
                    <a:pt x="5716" y="11490"/>
                  </a:lnTo>
                  <a:lnTo>
                    <a:pt x="3596" y="13622"/>
                  </a:lnTo>
                  <a:lnTo>
                    <a:pt x="3572" y="11490"/>
                  </a:lnTo>
                  <a:lnTo>
                    <a:pt x="3572" y="11240"/>
                  </a:lnTo>
                  <a:close/>
                  <a:moveTo>
                    <a:pt x="6287" y="11359"/>
                  </a:moveTo>
                  <a:lnTo>
                    <a:pt x="6287" y="11490"/>
                  </a:lnTo>
                  <a:lnTo>
                    <a:pt x="6358" y="13860"/>
                  </a:lnTo>
                  <a:lnTo>
                    <a:pt x="3763" y="13860"/>
                  </a:lnTo>
                  <a:lnTo>
                    <a:pt x="6287" y="11359"/>
                  </a:lnTo>
                  <a:close/>
                  <a:moveTo>
                    <a:pt x="6061" y="14157"/>
                  </a:moveTo>
                  <a:lnTo>
                    <a:pt x="3620" y="16598"/>
                  </a:lnTo>
                  <a:lnTo>
                    <a:pt x="3608" y="14157"/>
                  </a:lnTo>
                  <a:close/>
                  <a:moveTo>
                    <a:pt x="6370" y="14265"/>
                  </a:moveTo>
                  <a:lnTo>
                    <a:pt x="6454" y="16777"/>
                  </a:lnTo>
                  <a:lnTo>
                    <a:pt x="3858" y="16777"/>
                  </a:lnTo>
                  <a:lnTo>
                    <a:pt x="6370" y="14265"/>
                  </a:lnTo>
                  <a:close/>
                  <a:moveTo>
                    <a:pt x="6216" y="17074"/>
                  </a:moveTo>
                  <a:lnTo>
                    <a:pt x="3656" y="19646"/>
                  </a:lnTo>
                  <a:lnTo>
                    <a:pt x="3620" y="17074"/>
                  </a:lnTo>
                  <a:close/>
                  <a:moveTo>
                    <a:pt x="6466" y="17241"/>
                  </a:moveTo>
                  <a:lnTo>
                    <a:pt x="6549" y="19872"/>
                  </a:lnTo>
                  <a:lnTo>
                    <a:pt x="3846" y="19872"/>
                  </a:lnTo>
                  <a:lnTo>
                    <a:pt x="6466" y="17241"/>
                  </a:lnTo>
                  <a:close/>
                  <a:moveTo>
                    <a:pt x="6287" y="20170"/>
                  </a:moveTo>
                  <a:lnTo>
                    <a:pt x="3680" y="22778"/>
                  </a:lnTo>
                  <a:lnTo>
                    <a:pt x="3656" y="20170"/>
                  </a:lnTo>
                  <a:close/>
                  <a:moveTo>
                    <a:pt x="6573" y="20325"/>
                  </a:moveTo>
                  <a:lnTo>
                    <a:pt x="6656" y="23016"/>
                  </a:lnTo>
                  <a:lnTo>
                    <a:pt x="3870" y="23016"/>
                  </a:lnTo>
                  <a:lnTo>
                    <a:pt x="6573" y="20325"/>
                  </a:lnTo>
                  <a:close/>
                  <a:moveTo>
                    <a:pt x="6370" y="23313"/>
                  </a:moveTo>
                  <a:lnTo>
                    <a:pt x="3715" y="25992"/>
                  </a:lnTo>
                  <a:lnTo>
                    <a:pt x="3680" y="23313"/>
                  </a:lnTo>
                  <a:close/>
                  <a:moveTo>
                    <a:pt x="6656" y="23456"/>
                  </a:moveTo>
                  <a:lnTo>
                    <a:pt x="6739" y="26218"/>
                  </a:lnTo>
                  <a:lnTo>
                    <a:pt x="3906" y="26218"/>
                  </a:lnTo>
                  <a:lnTo>
                    <a:pt x="6656" y="23456"/>
                  </a:lnTo>
                  <a:close/>
                  <a:moveTo>
                    <a:pt x="6489" y="26516"/>
                  </a:moveTo>
                  <a:lnTo>
                    <a:pt x="3727" y="29278"/>
                  </a:lnTo>
                  <a:lnTo>
                    <a:pt x="3715" y="26516"/>
                  </a:lnTo>
                  <a:close/>
                  <a:moveTo>
                    <a:pt x="6763" y="26659"/>
                  </a:moveTo>
                  <a:lnTo>
                    <a:pt x="6847" y="29493"/>
                  </a:lnTo>
                  <a:lnTo>
                    <a:pt x="3930" y="29493"/>
                  </a:lnTo>
                  <a:lnTo>
                    <a:pt x="6763" y="26659"/>
                  </a:lnTo>
                  <a:close/>
                  <a:moveTo>
                    <a:pt x="6644" y="29790"/>
                  </a:moveTo>
                  <a:lnTo>
                    <a:pt x="3775" y="32672"/>
                  </a:lnTo>
                  <a:lnTo>
                    <a:pt x="3739" y="29790"/>
                  </a:lnTo>
                  <a:close/>
                  <a:moveTo>
                    <a:pt x="6870" y="29993"/>
                  </a:moveTo>
                  <a:lnTo>
                    <a:pt x="6954" y="32862"/>
                  </a:lnTo>
                  <a:lnTo>
                    <a:pt x="3989" y="32862"/>
                  </a:lnTo>
                  <a:lnTo>
                    <a:pt x="6870" y="29993"/>
                  </a:lnTo>
                  <a:close/>
                  <a:moveTo>
                    <a:pt x="6751" y="33160"/>
                  </a:moveTo>
                  <a:lnTo>
                    <a:pt x="3799" y="36124"/>
                  </a:lnTo>
                  <a:lnTo>
                    <a:pt x="3775" y="33160"/>
                  </a:lnTo>
                  <a:close/>
                  <a:moveTo>
                    <a:pt x="6966" y="33362"/>
                  </a:moveTo>
                  <a:lnTo>
                    <a:pt x="7061" y="36303"/>
                  </a:lnTo>
                  <a:lnTo>
                    <a:pt x="4025" y="36303"/>
                  </a:lnTo>
                  <a:lnTo>
                    <a:pt x="6966" y="33362"/>
                  </a:lnTo>
                  <a:close/>
                  <a:moveTo>
                    <a:pt x="6835" y="36601"/>
                  </a:moveTo>
                  <a:lnTo>
                    <a:pt x="3834" y="39625"/>
                  </a:lnTo>
                  <a:lnTo>
                    <a:pt x="3799" y="36601"/>
                  </a:lnTo>
                  <a:close/>
                  <a:moveTo>
                    <a:pt x="7073" y="36791"/>
                  </a:moveTo>
                  <a:lnTo>
                    <a:pt x="7168" y="39815"/>
                  </a:lnTo>
                  <a:lnTo>
                    <a:pt x="4049" y="39815"/>
                  </a:lnTo>
                  <a:lnTo>
                    <a:pt x="7073" y="36791"/>
                  </a:lnTo>
                  <a:close/>
                  <a:moveTo>
                    <a:pt x="6894" y="40101"/>
                  </a:moveTo>
                  <a:lnTo>
                    <a:pt x="3858" y="43137"/>
                  </a:lnTo>
                  <a:lnTo>
                    <a:pt x="3834" y="40101"/>
                  </a:lnTo>
                  <a:close/>
                  <a:moveTo>
                    <a:pt x="7192" y="40232"/>
                  </a:moveTo>
                  <a:lnTo>
                    <a:pt x="7287" y="43363"/>
                  </a:lnTo>
                  <a:lnTo>
                    <a:pt x="4072" y="43363"/>
                  </a:lnTo>
                  <a:lnTo>
                    <a:pt x="7192" y="40232"/>
                  </a:lnTo>
                  <a:close/>
                  <a:moveTo>
                    <a:pt x="3310" y="1"/>
                  </a:moveTo>
                  <a:cubicBezTo>
                    <a:pt x="3263" y="1"/>
                    <a:pt x="3215" y="13"/>
                    <a:pt x="3191" y="49"/>
                  </a:cubicBezTo>
                  <a:cubicBezTo>
                    <a:pt x="3156" y="72"/>
                    <a:pt x="3144" y="120"/>
                    <a:pt x="3144" y="156"/>
                  </a:cubicBezTo>
                  <a:lnTo>
                    <a:pt x="3168" y="3251"/>
                  </a:lnTo>
                  <a:lnTo>
                    <a:pt x="3168" y="3323"/>
                  </a:lnTo>
                  <a:lnTo>
                    <a:pt x="3215" y="8514"/>
                  </a:lnTo>
                  <a:lnTo>
                    <a:pt x="3215" y="8573"/>
                  </a:lnTo>
                  <a:cubicBezTo>
                    <a:pt x="3203" y="8609"/>
                    <a:pt x="3203" y="8645"/>
                    <a:pt x="3215" y="8692"/>
                  </a:cubicBezTo>
                  <a:lnTo>
                    <a:pt x="3215" y="8800"/>
                  </a:lnTo>
                  <a:lnTo>
                    <a:pt x="3227" y="9871"/>
                  </a:lnTo>
                  <a:lnTo>
                    <a:pt x="3227" y="10288"/>
                  </a:lnTo>
                  <a:lnTo>
                    <a:pt x="3251" y="11002"/>
                  </a:lnTo>
                  <a:cubicBezTo>
                    <a:pt x="3203" y="11050"/>
                    <a:pt x="3191" y="11109"/>
                    <a:pt x="3215" y="11169"/>
                  </a:cubicBezTo>
                  <a:cubicBezTo>
                    <a:pt x="3215" y="11181"/>
                    <a:pt x="3227" y="11193"/>
                    <a:pt x="3251" y="11205"/>
                  </a:cubicBezTo>
                  <a:lnTo>
                    <a:pt x="3251" y="11228"/>
                  </a:lnTo>
                  <a:lnTo>
                    <a:pt x="3251" y="11502"/>
                  </a:lnTo>
                  <a:lnTo>
                    <a:pt x="3263" y="13931"/>
                  </a:lnTo>
                  <a:cubicBezTo>
                    <a:pt x="3227" y="13979"/>
                    <a:pt x="3215" y="14026"/>
                    <a:pt x="3251" y="14086"/>
                  </a:cubicBezTo>
                  <a:cubicBezTo>
                    <a:pt x="3251" y="14098"/>
                    <a:pt x="3263" y="14110"/>
                    <a:pt x="3263" y="14110"/>
                  </a:cubicBezTo>
                  <a:lnTo>
                    <a:pt x="3322" y="19956"/>
                  </a:lnTo>
                  <a:cubicBezTo>
                    <a:pt x="3287" y="20003"/>
                    <a:pt x="3287" y="20051"/>
                    <a:pt x="3310" y="20099"/>
                  </a:cubicBezTo>
                  <a:cubicBezTo>
                    <a:pt x="3310" y="20111"/>
                    <a:pt x="3322" y="20111"/>
                    <a:pt x="3322" y="20111"/>
                  </a:cubicBezTo>
                  <a:lnTo>
                    <a:pt x="3346" y="23087"/>
                  </a:lnTo>
                  <a:cubicBezTo>
                    <a:pt x="3322" y="23135"/>
                    <a:pt x="3322" y="23170"/>
                    <a:pt x="3334" y="23230"/>
                  </a:cubicBezTo>
                  <a:cubicBezTo>
                    <a:pt x="3334" y="23254"/>
                    <a:pt x="3346" y="23254"/>
                    <a:pt x="3346" y="23266"/>
                  </a:cubicBezTo>
                  <a:lnTo>
                    <a:pt x="3382" y="26314"/>
                  </a:lnTo>
                  <a:cubicBezTo>
                    <a:pt x="3370" y="26361"/>
                    <a:pt x="3346" y="26409"/>
                    <a:pt x="3370" y="26445"/>
                  </a:cubicBezTo>
                  <a:cubicBezTo>
                    <a:pt x="3370" y="26445"/>
                    <a:pt x="3370" y="26468"/>
                    <a:pt x="3382" y="26468"/>
                  </a:cubicBezTo>
                  <a:lnTo>
                    <a:pt x="3406" y="29624"/>
                  </a:lnTo>
                  <a:cubicBezTo>
                    <a:pt x="3394" y="29647"/>
                    <a:pt x="3394" y="29695"/>
                    <a:pt x="3406" y="29743"/>
                  </a:cubicBezTo>
                  <a:lnTo>
                    <a:pt x="3525" y="43506"/>
                  </a:lnTo>
                  <a:lnTo>
                    <a:pt x="36" y="48412"/>
                  </a:lnTo>
                  <a:cubicBezTo>
                    <a:pt x="1" y="48459"/>
                    <a:pt x="1" y="48519"/>
                    <a:pt x="12" y="48566"/>
                  </a:cubicBezTo>
                  <a:cubicBezTo>
                    <a:pt x="48" y="48614"/>
                    <a:pt x="96" y="48638"/>
                    <a:pt x="155" y="48638"/>
                  </a:cubicBezTo>
                  <a:lnTo>
                    <a:pt x="10930" y="48638"/>
                  </a:lnTo>
                  <a:cubicBezTo>
                    <a:pt x="10990" y="48638"/>
                    <a:pt x="11026" y="48614"/>
                    <a:pt x="11061" y="48566"/>
                  </a:cubicBezTo>
                  <a:cubicBezTo>
                    <a:pt x="11109" y="48483"/>
                    <a:pt x="11109" y="48424"/>
                    <a:pt x="11073" y="48376"/>
                  </a:cubicBezTo>
                  <a:lnTo>
                    <a:pt x="10597" y="47709"/>
                  </a:lnTo>
                  <a:lnTo>
                    <a:pt x="7585" y="43482"/>
                  </a:lnTo>
                  <a:lnTo>
                    <a:pt x="7144" y="29683"/>
                  </a:lnTo>
                  <a:lnTo>
                    <a:pt x="7144" y="29612"/>
                  </a:lnTo>
                  <a:lnTo>
                    <a:pt x="6585" y="11490"/>
                  </a:lnTo>
                  <a:lnTo>
                    <a:pt x="6573" y="11193"/>
                  </a:lnTo>
                  <a:lnTo>
                    <a:pt x="6549" y="10883"/>
                  </a:lnTo>
                  <a:lnTo>
                    <a:pt x="6549" y="10871"/>
                  </a:lnTo>
                  <a:lnTo>
                    <a:pt x="6370" y="9919"/>
                  </a:lnTo>
                  <a:lnTo>
                    <a:pt x="6311" y="9574"/>
                  </a:lnTo>
                  <a:lnTo>
                    <a:pt x="6180" y="8800"/>
                  </a:lnTo>
                  <a:lnTo>
                    <a:pt x="6120" y="8502"/>
                  </a:lnTo>
                  <a:lnTo>
                    <a:pt x="4620" y="227"/>
                  </a:lnTo>
                  <a:cubicBezTo>
                    <a:pt x="4608" y="156"/>
                    <a:pt x="4561" y="108"/>
                    <a:pt x="4489" y="108"/>
                  </a:cubicBezTo>
                  <a:lnTo>
                    <a:pt x="3310" y="1"/>
                  </a:ln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9" name="Google Shape;708;p43">
              <a:extLst>
                <a:ext uri="{FF2B5EF4-FFF2-40B4-BE49-F238E27FC236}">
                  <a16:creationId xmlns:a16="http://schemas.microsoft.com/office/drawing/2014/main" id="{F96EF7CA-BBF4-8EFE-85B0-0DF67E2C100E}"/>
                </a:ext>
              </a:extLst>
            </p:cNvPr>
            <p:cNvSpPr/>
            <p:nvPr/>
          </p:nvSpPr>
          <p:spPr>
            <a:xfrm>
              <a:off x="-201808" y="1804622"/>
              <a:ext cx="3165344" cy="234801"/>
            </a:xfrm>
            <a:custGeom>
              <a:avLst/>
              <a:gdLst/>
              <a:ahLst/>
              <a:cxnLst/>
              <a:rect l="l" t="t" r="r" b="b"/>
              <a:pathLst>
                <a:path w="40780" h="3025" extrusionOk="0">
                  <a:moveTo>
                    <a:pt x="2512" y="298"/>
                  </a:moveTo>
                  <a:lnTo>
                    <a:pt x="310" y="2500"/>
                  </a:lnTo>
                  <a:lnTo>
                    <a:pt x="345" y="298"/>
                  </a:lnTo>
                  <a:close/>
                  <a:moveTo>
                    <a:pt x="24706" y="298"/>
                  </a:moveTo>
                  <a:lnTo>
                    <a:pt x="22170" y="2619"/>
                  </a:lnTo>
                  <a:lnTo>
                    <a:pt x="19848" y="298"/>
                  </a:lnTo>
                  <a:close/>
                  <a:moveTo>
                    <a:pt x="7942" y="298"/>
                  </a:moveTo>
                  <a:lnTo>
                    <a:pt x="5453" y="2643"/>
                  </a:lnTo>
                  <a:lnTo>
                    <a:pt x="3036" y="298"/>
                  </a:lnTo>
                  <a:close/>
                  <a:moveTo>
                    <a:pt x="19276" y="298"/>
                  </a:moveTo>
                  <a:lnTo>
                    <a:pt x="16871" y="2643"/>
                  </a:lnTo>
                  <a:lnTo>
                    <a:pt x="14323" y="298"/>
                  </a:lnTo>
                  <a:close/>
                  <a:moveTo>
                    <a:pt x="35838" y="298"/>
                  </a:moveTo>
                  <a:lnTo>
                    <a:pt x="33492" y="2643"/>
                  </a:lnTo>
                  <a:lnTo>
                    <a:pt x="31052" y="298"/>
                  </a:lnTo>
                  <a:close/>
                  <a:moveTo>
                    <a:pt x="30444" y="298"/>
                  </a:moveTo>
                  <a:lnTo>
                    <a:pt x="27968" y="2679"/>
                  </a:lnTo>
                  <a:lnTo>
                    <a:pt x="25360" y="298"/>
                  </a:lnTo>
                  <a:close/>
                  <a:moveTo>
                    <a:pt x="2786" y="441"/>
                  </a:moveTo>
                  <a:lnTo>
                    <a:pt x="5108" y="2703"/>
                  </a:lnTo>
                  <a:lnTo>
                    <a:pt x="524" y="2703"/>
                  </a:lnTo>
                  <a:lnTo>
                    <a:pt x="2786" y="441"/>
                  </a:lnTo>
                  <a:close/>
                  <a:moveTo>
                    <a:pt x="13573" y="298"/>
                  </a:moveTo>
                  <a:lnTo>
                    <a:pt x="12764" y="1072"/>
                  </a:lnTo>
                  <a:lnTo>
                    <a:pt x="12502" y="1310"/>
                  </a:lnTo>
                  <a:lnTo>
                    <a:pt x="12561" y="1655"/>
                  </a:lnTo>
                  <a:lnTo>
                    <a:pt x="12823" y="1417"/>
                  </a:lnTo>
                  <a:lnTo>
                    <a:pt x="13954" y="357"/>
                  </a:lnTo>
                  <a:lnTo>
                    <a:pt x="16490" y="2703"/>
                  </a:lnTo>
                  <a:lnTo>
                    <a:pt x="11442" y="2703"/>
                  </a:lnTo>
                  <a:lnTo>
                    <a:pt x="11716" y="2453"/>
                  </a:lnTo>
                  <a:lnTo>
                    <a:pt x="11275" y="2453"/>
                  </a:lnTo>
                  <a:lnTo>
                    <a:pt x="11061" y="2643"/>
                  </a:lnTo>
                  <a:lnTo>
                    <a:pt x="10847" y="2453"/>
                  </a:lnTo>
                  <a:lnTo>
                    <a:pt x="10418" y="2453"/>
                  </a:lnTo>
                  <a:lnTo>
                    <a:pt x="10692" y="2703"/>
                  </a:lnTo>
                  <a:lnTo>
                    <a:pt x="5810" y="2703"/>
                  </a:lnTo>
                  <a:lnTo>
                    <a:pt x="8239" y="417"/>
                  </a:lnTo>
                  <a:lnTo>
                    <a:pt x="9692" y="1786"/>
                  </a:lnTo>
                  <a:lnTo>
                    <a:pt x="9990" y="2072"/>
                  </a:lnTo>
                  <a:lnTo>
                    <a:pt x="9990" y="1655"/>
                  </a:lnTo>
                  <a:lnTo>
                    <a:pt x="9692" y="1369"/>
                  </a:lnTo>
                  <a:lnTo>
                    <a:pt x="8549" y="298"/>
                  </a:lnTo>
                  <a:close/>
                  <a:moveTo>
                    <a:pt x="19562" y="429"/>
                  </a:moveTo>
                  <a:lnTo>
                    <a:pt x="21836" y="2703"/>
                  </a:lnTo>
                  <a:lnTo>
                    <a:pt x="17229" y="2703"/>
                  </a:lnTo>
                  <a:lnTo>
                    <a:pt x="19562" y="429"/>
                  </a:lnTo>
                  <a:close/>
                  <a:moveTo>
                    <a:pt x="25039" y="405"/>
                  </a:moveTo>
                  <a:lnTo>
                    <a:pt x="27563" y="2703"/>
                  </a:lnTo>
                  <a:lnTo>
                    <a:pt x="22503" y="2703"/>
                  </a:lnTo>
                  <a:lnTo>
                    <a:pt x="25039" y="405"/>
                  </a:lnTo>
                  <a:close/>
                  <a:moveTo>
                    <a:pt x="30754" y="417"/>
                  </a:moveTo>
                  <a:lnTo>
                    <a:pt x="33135" y="2703"/>
                  </a:lnTo>
                  <a:lnTo>
                    <a:pt x="28373" y="2703"/>
                  </a:lnTo>
                  <a:lnTo>
                    <a:pt x="30754" y="417"/>
                  </a:lnTo>
                  <a:close/>
                  <a:moveTo>
                    <a:pt x="36433" y="298"/>
                  </a:moveTo>
                  <a:lnTo>
                    <a:pt x="40124" y="2703"/>
                  </a:lnTo>
                  <a:lnTo>
                    <a:pt x="33862" y="2703"/>
                  </a:lnTo>
                  <a:lnTo>
                    <a:pt x="36279" y="298"/>
                  </a:lnTo>
                  <a:close/>
                  <a:moveTo>
                    <a:pt x="191" y="0"/>
                  </a:moveTo>
                  <a:cubicBezTo>
                    <a:pt x="119" y="0"/>
                    <a:pt x="48" y="60"/>
                    <a:pt x="48" y="143"/>
                  </a:cubicBezTo>
                  <a:lnTo>
                    <a:pt x="0" y="2858"/>
                  </a:lnTo>
                  <a:cubicBezTo>
                    <a:pt x="0" y="2893"/>
                    <a:pt x="12" y="2929"/>
                    <a:pt x="48" y="2965"/>
                  </a:cubicBezTo>
                  <a:cubicBezTo>
                    <a:pt x="84" y="2989"/>
                    <a:pt x="119" y="3000"/>
                    <a:pt x="155" y="3000"/>
                  </a:cubicBezTo>
                  <a:lnTo>
                    <a:pt x="10001" y="3000"/>
                  </a:lnTo>
                  <a:lnTo>
                    <a:pt x="10001" y="2750"/>
                  </a:lnTo>
                  <a:lnTo>
                    <a:pt x="12406" y="2750"/>
                  </a:lnTo>
                  <a:lnTo>
                    <a:pt x="12145" y="3000"/>
                  </a:lnTo>
                  <a:lnTo>
                    <a:pt x="12561" y="3000"/>
                  </a:lnTo>
                  <a:lnTo>
                    <a:pt x="12704" y="2869"/>
                  </a:lnTo>
                  <a:lnTo>
                    <a:pt x="12704" y="3000"/>
                  </a:lnTo>
                  <a:lnTo>
                    <a:pt x="27885" y="3000"/>
                  </a:lnTo>
                  <a:cubicBezTo>
                    <a:pt x="27897" y="3024"/>
                    <a:pt x="27920" y="3024"/>
                    <a:pt x="27956" y="3024"/>
                  </a:cubicBezTo>
                  <a:cubicBezTo>
                    <a:pt x="27980" y="3024"/>
                    <a:pt x="28004" y="3024"/>
                    <a:pt x="28027" y="3000"/>
                  </a:cubicBezTo>
                  <a:lnTo>
                    <a:pt x="40589" y="3000"/>
                  </a:lnTo>
                  <a:cubicBezTo>
                    <a:pt x="40660" y="3000"/>
                    <a:pt x="40708" y="2965"/>
                    <a:pt x="40743" y="2893"/>
                  </a:cubicBezTo>
                  <a:cubicBezTo>
                    <a:pt x="40779" y="2846"/>
                    <a:pt x="40755" y="2762"/>
                    <a:pt x="40696" y="2738"/>
                  </a:cubicBezTo>
                  <a:lnTo>
                    <a:pt x="36552" y="24"/>
                  </a:lnTo>
                  <a:cubicBezTo>
                    <a:pt x="36529" y="12"/>
                    <a:pt x="36493" y="0"/>
                    <a:pt x="36481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0" name="Google Shape;709;p43">
              <a:extLst>
                <a:ext uri="{FF2B5EF4-FFF2-40B4-BE49-F238E27FC236}">
                  <a16:creationId xmlns:a16="http://schemas.microsoft.com/office/drawing/2014/main" id="{5B8FB0F2-139F-0AE8-8BA9-0BCFC86420F8}"/>
                </a:ext>
              </a:extLst>
            </p:cNvPr>
            <p:cNvSpPr/>
            <p:nvPr/>
          </p:nvSpPr>
          <p:spPr>
            <a:xfrm>
              <a:off x="-193503" y="1149817"/>
              <a:ext cx="754156" cy="672422"/>
            </a:xfrm>
            <a:custGeom>
              <a:avLst/>
              <a:gdLst/>
              <a:ahLst/>
              <a:cxnLst/>
              <a:rect l="l" t="t" r="r" b="b"/>
              <a:pathLst>
                <a:path w="9716" h="8663" extrusionOk="0">
                  <a:moveTo>
                    <a:pt x="9634" y="0"/>
                  </a:moveTo>
                  <a:cubicBezTo>
                    <a:pt x="9615" y="0"/>
                    <a:pt x="9597" y="6"/>
                    <a:pt x="9585" y="18"/>
                  </a:cubicBezTo>
                  <a:lnTo>
                    <a:pt x="24" y="8519"/>
                  </a:lnTo>
                  <a:cubicBezTo>
                    <a:pt x="0" y="8555"/>
                    <a:pt x="0" y="8591"/>
                    <a:pt x="24" y="8627"/>
                  </a:cubicBezTo>
                  <a:cubicBezTo>
                    <a:pt x="48" y="8638"/>
                    <a:pt x="72" y="8662"/>
                    <a:pt x="84" y="8662"/>
                  </a:cubicBezTo>
                  <a:cubicBezTo>
                    <a:pt x="107" y="8662"/>
                    <a:pt x="119" y="8638"/>
                    <a:pt x="131" y="8627"/>
                  </a:cubicBezTo>
                  <a:lnTo>
                    <a:pt x="9692" y="126"/>
                  </a:lnTo>
                  <a:cubicBezTo>
                    <a:pt x="9716" y="102"/>
                    <a:pt x="9716" y="54"/>
                    <a:pt x="9692" y="18"/>
                  </a:cubicBezTo>
                  <a:cubicBezTo>
                    <a:pt x="9674" y="6"/>
                    <a:pt x="9653" y="0"/>
                    <a:pt x="9634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1" name="Google Shape;710;p43">
              <a:extLst>
                <a:ext uri="{FF2B5EF4-FFF2-40B4-BE49-F238E27FC236}">
                  <a16:creationId xmlns:a16="http://schemas.microsoft.com/office/drawing/2014/main" id="{31322E4C-C007-D597-65BE-74FE62ACCB9A}"/>
                </a:ext>
              </a:extLst>
            </p:cNvPr>
            <p:cNvSpPr/>
            <p:nvPr/>
          </p:nvSpPr>
          <p:spPr>
            <a:xfrm>
              <a:off x="638199" y="1158277"/>
              <a:ext cx="1997240" cy="663961"/>
            </a:xfrm>
            <a:custGeom>
              <a:avLst/>
              <a:gdLst/>
              <a:ahLst/>
              <a:cxnLst/>
              <a:rect l="l" t="t" r="r" b="b"/>
              <a:pathLst>
                <a:path w="25731" h="8554" extrusionOk="0">
                  <a:moveTo>
                    <a:pt x="83" y="0"/>
                  </a:moveTo>
                  <a:cubicBezTo>
                    <a:pt x="56" y="0"/>
                    <a:pt x="31" y="16"/>
                    <a:pt x="13" y="52"/>
                  </a:cubicBezTo>
                  <a:cubicBezTo>
                    <a:pt x="1" y="76"/>
                    <a:pt x="13" y="124"/>
                    <a:pt x="60" y="136"/>
                  </a:cubicBezTo>
                  <a:lnTo>
                    <a:pt x="25611" y="8553"/>
                  </a:lnTo>
                  <a:lnTo>
                    <a:pt x="25647" y="8553"/>
                  </a:lnTo>
                  <a:cubicBezTo>
                    <a:pt x="25671" y="8553"/>
                    <a:pt x="25707" y="8518"/>
                    <a:pt x="25718" y="8494"/>
                  </a:cubicBezTo>
                  <a:cubicBezTo>
                    <a:pt x="25730" y="8458"/>
                    <a:pt x="25718" y="8410"/>
                    <a:pt x="25671" y="8398"/>
                  </a:cubicBezTo>
                  <a:lnTo>
                    <a:pt x="108" y="5"/>
                  </a:lnTo>
                  <a:cubicBezTo>
                    <a:pt x="100" y="2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2" name="Google Shape;711;p43">
              <a:extLst>
                <a:ext uri="{FF2B5EF4-FFF2-40B4-BE49-F238E27FC236}">
                  <a16:creationId xmlns:a16="http://schemas.microsoft.com/office/drawing/2014/main" id="{B67443B3-0222-27FC-4B05-C60F8871EB0C}"/>
                </a:ext>
              </a:extLst>
            </p:cNvPr>
            <p:cNvSpPr/>
            <p:nvPr/>
          </p:nvSpPr>
          <p:spPr>
            <a:xfrm>
              <a:off x="2267528" y="2361859"/>
              <a:ext cx="138707" cy="138707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1"/>
                  </a:moveTo>
                  <a:cubicBezTo>
                    <a:pt x="394" y="1"/>
                    <a:pt x="1" y="405"/>
                    <a:pt x="1" y="893"/>
                  </a:cubicBezTo>
                  <a:cubicBezTo>
                    <a:pt x="1" y="1394"/>
                    <a:pt x="394" y="1786"/>
                    <a:pt x="894" y="1786"/>
                  </a:cubicBezTo>
                  <a:cubicBezTo>
                    <a:pt x="1382" y="1786"/>
                    <a:pt x="1787" y="1394"/>
                    <a:pt x="1787" y="893"/>
                  </a:cubicBezTo>
                  <a:cubicBezTo>
                    <a:pt x="1787" y="405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3" name="Google Shape;712;p43">
              <a:extLst>
                <a:ext uri="{FF2B5EF4-FFF2-40B4-BE49-F238E27FC236}">
                  <a16:creationId xmlns:a16="http://schemas.microsoft.com/office/drawing/2014/main" id="{397AF214-FC0D-5A18-5093-4B1A97B83B9F}"/>
                </a:ext>
              </a:extLst>
            </p:cNvPr>
            <p:cNvSpPr/>
            <p:nvPr/>
          </p:nvSpPr>
          <p:spPr>
            <a:xfrm>
              <a:off x="2399716" y="2018078"/>
              <a:ext cx="38888" cy="434439"/>
            </a:xfrm>
            <a:custGeom>
              <a:avLst/>
              <a:gdLst/>
              <a:ahLst/>
              <a:cxnLst/>
              <a:rect l="l" t="t" r="r" b="b"/>
              <a:pathLst>
                <a:path w="501" h="5597" extrusionOk="0">
                  <a:moveTo>
                    <a:pt x="417" y="0"/>
                  </a:moveTo>
                  <a:cubicBezTo>
                    <a:pt x="381" y="0"/>
                    <a:pt x="346" y="36"/>
                    <a:pt x="346" y="72"/>
                  </a:cubicBezTo>
                  <a:lnTo>
                    <a:pt x="0" y="5525"/>
                  </a:lnTo>
                  <a:cubicBezTo>
                    <a:pt x="0" y="5549"/>
                    <a:pt x="36" y="5596"/>
                    <a:pt x="84" y="5596"/>
                  </a:cubicBezTo>
                  <a:cubicBezTo>
                    <a:pt x="107" y="5596"/>
                    <a:pt x="155" y="5573"/>
                    <a:pt x="155" y="5525"/>
                  </a:cubicBezTo>
                  <a:lnTo>
                    <a:pt x="500" y="72"/>
                  </a:lnTo>
                  <a:cubicBezTo>
                    <a:pt x="500" y="48"/>
                    <a:pt x="465" y="0"/>
                    <a:pt x="417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4" name="Google Shape;713;p43">
              <a:extLst>
                <a:ext uri="{FF2B5EF4-FFF2-40B4-BE49-F238E27FC236}">
                  <a16:creationId xmlns:a16="http://schemas.microsoft.com/office/drawing/2014/main" id="{278D940F-840B-9B07-8360-1603555FE56F}"/>
                </a:ext>
              </a:extLst>
            </p:cNvPr>
            <p:cNvSpPr/>
            <p:nvPr/>
          </p:nvSpPr>
          <p:spPr>
            <a:xfrm>
              <a:off x="2207450" y="2017147"/>
              <a:ext cx="65744" cy="420545"/>
            </a:xfrm>
            <a:custGeom>
              <a:avLst/>
              <a:gdLst/>
              <a:ahLst/>
              <a:cxnLst/>
              <a:rect l="l" t="t" r="r" b="b"/>
              <a:pathLst>
                <a:path w="847" h="5418" extrusionOk="0">
                  <a:moveTo>
                    <a:pt x="60" y="0"/>
                  </a:moveTo>
                  <a:cubicBezTo>
                    <a:pt x="25" y="12"/>
                    <a:pt x="1" y="48"/>
                    <a:pt x="1" y="84"/>
                  </a:cubicBezTo>
                  <a:lnTo>
                    <a:pt x="691" y="5358"/>
                  </a:lnTo>
                  <a:cubicBezTo>
                    <a:pt x="691" y="5382"/>
                    <a:pt x="739" y="5418"/>
                    <a:pt x="775" y="5418"/>
                  </a:cubicBezTo>
                  <a:cubicBezTo>
                    <a:pt x="810" y="5406"/>
                    <a:pt x="846" y="5370"/>
                    <a:pt x="846" y="5323"/>
                  </a:cubicBezTo>
                  <a:lnTo>
                    <a:pt x="144" y="60"/>
                  </a:lnTo>
                  <a:cubicBezTo>
                    <a:pt x="132" y="24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5" name="Google Shape;714;p43">
              <a:extLst>
                <a:ext uri="{FF2B5EF4-FFF2-40B4-BE49-F238E27FC236}">
                  <a16:creationId xmlns:a16="http://schemas.microsoft.com/office/drawing/2014/main" id="{AF03B705-CDBA-3D22-F0C0-11E72462D821}"/>
                </a:ext>
              </a:extLst>
            </p:cNvPr>
            <p:cNvSpPr/>
            <p:nvPr/>
          </p:nvSpPr>
          <p:spPr>
            <a:xfrm>
              <a:off x="2238886" y="2492727"/>
              <a:ext cx="174723" cy="180622"/>
            </a:xfrm>
            <a:custGeom>
              <a:avLst/>
              <a:gdLst/>
              <a:ahLst/>
              <a:cxnLst/>
              <a:rect l="l" t="t" r="r" b="b"/>
              <a:pathLst>
                <a:path w="2251" h="2327" extrusionOk="0">
                  <a:moveTo>
                    <a:pt x="1528" y="1"/>
                  </a:moveTo>
                  <a:cubicBezTo>
                    <a:pt x="1504" y="1"/>
                    <a:pt x="1474" y="16"/>
                    <a:pt x="1465" y="53"/>
                  </a:cubicBezTo>
                  <a:cubicBezTo>
                    <a:pt x="1417" y="172"/>
                    <a:pt x="1453" y="446"/>
                    <a:pt x="1775" y="648"/>
                  </a:cubicBezTo>
                  <a:cubicBezTo>
                    <a:pt x="1941" y="743"/>
                    <a:pt x="2108" y="1136"/>
                    <a:pt x="2025" y="1505"/>
                  </a:cubicBezTo>
                  <a:cubicBezTo>
                    <a:pt x="1989" y="1755"/>
                    <a:pt x="1822" y="2077"/>
                    <a:pt x="1286" y="2148"/>
                  </a:cubicBezTo>
                  <a:cubicBezTo>
                    <a:pt x="1210" y="2159"/>
                    <a:pt x="1137" y="2164"/>
                    <a:pt x="1068" y="2164"/>
                  </a:cubicBezTo>
                  <a:cubicBezTo>
                    <a:pt x="828" y="2164"/>
                    <a:pt x="634" y="2099"/>
                    <a:pt x="477" y="1970"/>
                  </a:cubicBezTo>
                  <a:cubicBezTo>
                    <a:pt x="167" y="1696"/>
                    <a:pt x="155" y="1255"/>
                    <a:pt x="155" y="1255"/>
                  </a:cubicBezTo>
                  <a:cubicBezTo>
                    <a:pt x="155" y="1208"/>
                    <a:pt x="120" y="1184"/>
                    <a:pt x="84" y="1184"/>
                  </a:cubicBezTo>
                  <a:cubicBezTo>
                    <a:pt x="36" y="1184"/>
                    <a:pt x="1" y="1208"/>
                    <a:pt x="1" y="1255"/>
                  </a:cubicBezTo>
                  <a:cubicBezTo>
                    <a:pt x="1" y="1255"/>
                    <a:pt x="24" y="1779"/>
                    <a:pt x="382" y="2089"/>
                  </a:cubicBezTo>
                  <a:cubicBezTo>
                    <a:pt x="560" y="2255"/>
                    <a:pt x="798" y="2327"/>
                    <a:pt x="1060" y="2327"/>
                  </a:cubicBezTo>
                  <a:cubicBezTo>
                    <a:pt x="1144" y="2327"/>
                    <a:pt x="1215" y="2327"/>
                    <a:pt x="1298" y="2279"/>
                  </a:cubicBezTo>
                  <a:cubicBezTo>
                    <a:pt x="1941" y="2196"/>
                    <a:pt x="2120" y="1779"/>
                    <a:pt x="2168" y="1517"/>
                  </a:cubicBezTo>
                  <a:cubicBezTo>
                    <a:pt x="2251" y="1089"/>
                    <a:pt x="2060" y="624"/>
                    <a:pt x="1834" y="505"/>
                  </a:cubicBezTo>
                  <a:cubicBezTo>
                    <a:pt x="1525" y="350"/>
                    <a:pt x="1596" y="112"/>
                    <a:pt x="1596" y="89"/>
                  </a:cubicBezTo>
                  <a:cubicBezTo>
                    <a:pt x="1608" y="65"/>
                    <a:pt x="1596" y="17"/>
                    <a:pt x="1548" y="5"/>
                  </a:cubicBezTo>
                  <a:cubicBezTo>
                    <a:pt x="1543" y="2"/>
                    <a:pt x="1536" y="1"/>
                    <a:pt x="1528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6" name="Google Shape;715;p43">
              <a:extLst>
                <a:ext uri="{FF2B5EF4-FFF2-40B4-BE49-F238E27FC236}">
                  <a16:creationId xmlns:a16="http://schemas.microsoft.com/office/drawing/2014/main" id="{FBB5886D-E550-F181-6893-4D4DAE836953}"/>
                </a:ext>
              </a:extLst>
            </p:cNvPr>
            <p:cNvSpPr/>
            <p:nvPr/>
          </p:nvSpPr>
          <p:spPr>
            <a:xfrm>
              <a:off x="2205587" y="2665898"/>
              <a:ext cx="245046" cy="367919"/>
            </a:xfrm>
            <a:custGeom>
              <a:avLst/>
              <a:gdLst/>
              <a:ahLst/>
              <a:cxnLst/>
              <a:rect l="l" t="t" r="r" b="b"/>
              <a:pathLst>
                <a:path w="3157" h="4740" extrusionOk="0">
                  <a:moveTo>
                    <a:pt x="1596" y="1"/>
                  </a:moveTo>
                  <a:cubicBezTo>
                    <a:pt x="1573" y="1"/>
                    <a:pt x="1537" y="24"/>
                    <a:pt x="1525" y="48"/>
                  </a:cubicBezTo>
                  <a:cubicBezTo>
                    <a:pt x="822" y="2120"/>
                    <a:pt x="1" y="4585"/>
                    <a:pt x="1" y="4668"/>
                  </a:cubicBezTo>
                  <a:cubicBezTo>
                    <a:pt x="1" y="4692"/>
                    <a:pt x="37" y="4739"/>
                    <a:pt x="84" y="4739"/>
                  </a:cubicBezTo>
                  <a:cubicBezTo>
                    <a:pt x="108" y="4739"/>
                    <a:pt x="156" y="4727"/>
                    <a:pt x="180" y="4668"/>
                  </a:cubicBezTo>
                  <a:cubicBezTo>
                    <a:pt x="191" y="4549"/>
                    <a:pt x="1168" y="1656"/>
                    <a:pt x="1608" y="298"/>
                  </a:cubicBezTo>
                  <a:lnTo>
                    <a:pt x="3013" y="4632"/>
                  </a:lnTo>
                  <a:cubicBezTo>
                    <a:pt x="3023" y="4662"/>
                    <a:pt x="3041" y="4683"/>
                    <a:pt x="3073" y="4683"/>
                  </a:cubicBezTo>
                  <a:cubicBezTo>
                    <a:pt x="3080" y="4683"/>
                    <a:pt x="3088" y="4682"/>
                    <a:pt x="3097" y="4680"/>
                  </a:cubicBezTo>
                  <a:cubicBezTo>
                    <a:pt x="3132" y="4668"/>
                    <a:pt x="3156" y="4632"/>
                    <a:pt x="3144" y="4585"/>
                  </a:cubicBezTo>
                  <a:lnTo>
                    <a:pt x="1668" y="48"/>
                  </a:lnTo>
                  <a:cubicBezTo>
                    <a:pt x="1656" y="24"/>
                    <a:pt x="1620" y="1"/>
                    <a:pt x="15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08" name="Google Shape;718;p43">
            <a:extLst>
              <a:ext uri="{FF2B5EF4-FFF2-40B4-BE49-F238E27FC236}">
                <a16:creationId xmlns:a16="http://schemas.microsoft.com/office/drawing/2014/main" id="{3955E536-B457-299C-AEEB-4CC964F321A5}"/>
              </a:ext>
            </a:extLst>
          </p:cNvPr>
          <p:cNvGrpSpPr/>
          <p:nvPr/>
        </p:nvGrpSpPr>
        <p:grpSpPr>
          <a:xfrm>
            <a:off x="7099870" y="967344"/>
            <a:ext cx="1675880" cy="3920729"/>
            <a:chOff x="6897235" y="2667486"/>
            <a:chExt cx="646091" cy="2200962"/>
          </a:xfrm>
        </p:grpSpPr>
        <p:sp>
          <p:nvSpPr>
            <p:cNvPr id="3909" name="Google Shape;719;p43">
              <a:extLst>
                <a:ext uri="{FF2B5EF4-FFF2-40B4-BE49-F238E27FC236}">
                  <a16:creationId xmlns:a16="http://schemas.microsoft.com/office/drawing/2014/main" id="{765F8C5D-6EB4-F9E3-307C-99E8CA7F9B71}"/>
                </a:ext>
              </a:extLst>
            </p:cNvPr>
            <p:cNvSpPr/>
            <p:nvPr/>
          </p:nvSpPr>
          <p:spPr>
            <a:xfrm>
              <a:off x="6897235" y="2813708"/>
              <a:ext cx="646091" cy="2054741"/>
            </a:xfrm>
            <a:custGeom>
              <a:avLst/>
              <a:gdLst/>
              <a:ahLst/>
              <a:cxnLst/>
              <a:rect l="l" t="t" r="r" b="b"/>
              <a:pathLst>
                <a:path w="14634" h="46540" extrusionOk="0">
                  <a:moveTo>
                    <a:pt x="7317" y="1"/>
                  </a:moveTo>
                  <a:cubicBezTo>
                    <a:pt x="4888" y="1"/>
                    <a:pt x="2459" y="16"/>
                    <a:pt x="0" y="46"/>
                  </a:cubicBezTo>
                  <a:cubicBezTo>
                    <a:pt x="274" y="15536"/>
                    <a:pt x="739" y="31037"/>
                    <a:pt x="739" y="46539"/>
                  </a:cubicBezTo>
                  <a:lnTo>
                    <a:pt x="13907" y="46539"/>
                  </a:lnTo>
                  <a:cubicBezTo>
                    <a:pt x="13907" y="31037"/>
                    <a:pt x="14359" y="15547"/>
                    <a:pt x="14633" y="46"/>
                  </a:cubicBezTo>
                  <a:cubicBezTo>
                    <a:pt x="12175" y="16"/>
                    <a:pt x="9746" y="1"/>
                    <a:pt x="7317" y="1"/>
                  </a:cubicBez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0" name="Google Shape;720;p43">
              <a:extLst>
                <a:ext uri="{FF2B5EF4-FFF2-40B4-BE49-F238E27FC236}">
                  <a16:creationId xmlns:a16="http://schemas.microsoft.com/office/drawing/2014/main" id="{113DAED9-2F9D-62B5-A958-1D605FADD6C6}"/>
                </a:ext>
              </a:extLst>
            </p:cNvPr>
            <p:cNvSpPr/>
            <p:nvPr/>
          </p:nvSpPr>
          <p:spPr>
            <a:xfrm>
              <a:off x="7395014" y="2814105"/>
              <a:ext cx="148300" cy="2054344"/>
            </a:xfrm>
            <a:custGeom>
              <a:avLst/>
              <a:gdLst/>
              <a:ahLst/>
              <a:cxnLst/>
              <a:rect l="l" t="t" r="r" b="b"/>
              <a:pathLst>
                <a:path w="3359" h="46531" extrusionOk="0">
                  <a:moveTo>
                    <a:pt x="429" y="1"/>
                  </a:moveTo>
                  <a:cubicBezTo>
                    <a:pt x="215" y="15527"/>
                    <a:pt x="1" y="31028"/>
                    <a:pt x="1" y="46530"/>
                  </a:cubicBezTo>
                  <a:lnTo>
                    <a:pt x="2632" y="46530"/>
                  </a:lnTo>
                  <a:cubicBezTo>
                    <a:pt x="2632" y="31028"/>
                    <a:pt x="3084" y="15538"/>
                    <a:pt x="3358" y="37"/>
                  </a:cubicBezTo>
                  <a:cubicBezTo>
                    <a:pt x="2382" y="13"/>
                    <a:pt x="1406" y="13"/>
                    <a:pt x="429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1" name="Google Shape;721;p43">
              <a:extLst>
                <a:ext uri="{FF2B5EF4-FFF2-40B4-BE49-F238E27FC236}">
                  <a16:creationId xmlns:a16="http://schemas.microsoft.com/office/drawing/2014/main" id="{DEE1CA28-CAF8-A18F-B3FF-48F300687858}"/>
                </a:ext>
              </a:extLst>
            </p:cNvPr>
            <p:cNvSpPr/>
            <p:nvPr/>
          </p:nvSpPr>
          <p:spPr>
            <a:xfrm>
              <a:off x="6965578" y="2669031"/>
              <a:ext cx="15806" cy="145651"/>
            </a:xfrm>
            <a:custGeom>
              <a:avLst/>
              <a:gdLst/>
              <a:ahLst/>
              <a:cxnLst/>
              <a:rect l="l" t="t" r="r" b="b"/>
              <a:pathLst>
                <a:path w="358" h="3299" extrusionOk="0">
                  <a:moveTo>
                    <a:pt x="0" y="1"/>
                  </a:moveTo>
                  <a:lnTo>
                    <a:pt x="48" y="3299"/>
                  </a:lnTo>
                  <a:lnTo>
                    <a:pt x="357" y="329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2" name="Google Shape;722;p43">
              <a:extLst>
                <a:ext uri="{FF2B5EF4-FFF2-40B4-BE49-F238E27FC236}">
                  <a16:creationId xmlns:a16="http://schemas.microsoft.com/office/drawing/2014/main" id="{191F0556-9B0D-C80F-8BF4-84EAA5575517}"/>
                </a:ext>
              </a:extLst>
            </p:cNvPr>
            <p:cNvSpPr/>
            <p:nvPr/>
          </p:nvSpPr>
          <p:spPr>
            <a:xfrm>
              <a:off x="7086457" y="2667486"/>
              <a:ext cx="14790" cy="146666"/>
            </a:xfrm>
            <a:custGeom>
              <a:avLst/>
              <a:gdLst/>
              <a:ahLst/>
              <a:cxnLst/>
              <a:rect l="l" t="t" r="r" b="b"/>
              <a:pathLst>
                <a:path w="335" h="3322" extrusionOk="0">
                  <a:moveTo>
                    <a:pt x="1" y="0"/>
                  </a:moveTo>
                  <a:lnTo>
                    <a:pt x="25" y="3322"/>
                  </a:lnTo>
                  <a:lnTo>
                    <a:pt x="334" y="332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3" name="Google Shape;723;p43">
              <a:extLst>
                <a:ext uri="{FF2B5EF4-FFF2-40B4-BE49-F238E27FC236}">
                  <a16:creationId xmlns:a16="http://schemas.microsoft.com/office/drawing/2014/main" id="{766050A5-321E-E0FF-467B-6FCFCD96C62B}"/>
                </a:ext>
              </a:extLst>
            </p:cNvPr>
            <p:cNvSpPr/>
            <p:nvPr/>
          </p:nvSpPr>
          <p:spPr>
            <a:xfrm>
              <a:off x="7205792" y="2667486"/>
              <a:ext cx="13687" cy="146666"/>
            </a:xfrm>
            <a:custGeom>
              <a:avLst/>
              <a:gdLst/>
              <a:ahLst/>
              <a:cxnLst/>
              <a:rect l="l" t="t" r="r" b="b"/>
              <a:pathLst>
                <a:path w="310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310" y="332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4" name="Google Shape;724;p43">
              <a:extLst>
                <a:ext uri="{FF2B5EF4-FFF2-40B4-BE49-F238E27FC236}">
                  <a16:creationId xmlns:a16="http://schemas.microsoft.com/office/drawing/2014/main" id="{D5D66353-77D0-404E-6CD1-6DBBA26874AC}"/>
                </a:ext>
              </a:extLst>
            </p:cNvPr>
            <p:cNvSpPr/>
            <p:nvPr/>
          </p:nvSpPr>
          <p:spPr>
            <a:xfrm>
              <a:off x="7324596" y="2667486"/>
              <a:ext cx="15276" cy="146666"/>
            </a:xfrm>
            <a:custGeom>
              <a:avLst/>
              <a:gdLst/>
              <a:ahLst/>
              <a:cxnLst/>
              <a:rect l="l" t="t" r="r" b="b"/>
              <a:pathLst>
                <a:path w="346" h="3322" extrusionOk="0">
                  <a:moveTo>
                    <a:pt x="24" y="0"/>
                  </a:moveTo>
                  <a:lnTo>
                    <a:pt x="0" y="3310"/>
                  </a:lnTo>
                  <a:lnTo>
                    <a:pt x="310" y="332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5" name="Google Shape;725;p43">
              <a:extLst>
                <a:ext uri="{FF2B5EF4-FFF2-40B4-BE49-F238E27FC236}">
                  <a16:creationId xmlns:a16="http://schemas.microsoft.com/office/drawing/2014/main" id="{D97DE04D-D7AA-6574-8967-83061111341E}"/>
                </a:ext>
              </a:extLst>
            </p:cNvPr>
            <p:cNvSpPr/>
            <p:nvPr/>
          </p:nvSpPr>
          <p:spPr>
            <a:xfrm>
              <a:off x="6957675" y="2911365"/>
              <a:ext cx="73642" cy="109360"/>
            </a:xfrm>
            <a:custGeom>
              <a:avLst/>
              <a:gdLst/>
              <a:ahLst/>
              <a:cxnLst/>
              <a:rect l="l" t="t" r="r" b="b"/>
              <a:pathLst>
                <a:path w="1668" h="2477" extrusionOk="0">
                  <a:moveTo>
                    <a:pt x="1632" y="1"/>
                  </a:moveTo>
                  <a:cubicBezTo>
                    <a:pt x="1084" y="1"/>
                    <a:pt x="536" y="12"/>
                    <a:pt x="1" y="12"/>
                  </a:cubicBezTo>
                  <a:lnTo>
                    <a:pt x="48" y="2477"/>
                  </a:lnTo>
                  <a:cubicBezTo>
                    <a:pt x="596" y="2453"/>
                    <a:pt x="1132" y="2453"/>
                    <a:pt x="1668" y="2453"/>
                  </a:cubicBezTo>
                  <a:cubicBezTo>
                    <a:pt x="1668" y="1644"/>
                    <a:pt x="1656" y="822"/>
                    <a:pt x="1632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6" name="Google Shape;726;p43">
              <a:extLst>
                <a:ext uri="{FF2B5EF4-FFF2-40B4-BE49-F238E27FC236}">
                  <a16:creationId xmlns:a16="http://schemas.microsoft.com/office/drawing/2014/main" id="{010BA8C0-0F5C-F1F4-02E2-1C92FFF47261}"/>
                </a:ext>
              </a:extLst>
            </p:cNvPr>
            <p:cNvSpPr/>
            <p:nvPr/>
          </p:nvSpPr>
          <p:spPr>
            <a:xfrm>
              <a:off x="6980279" y="2910835"/>
              <a:ext cx="51037" cy="108874"/>
            </a:xfrm>
            <a:custGeom>
              <a:avLst/>
              <a:gdLst/>
              <a:ahLst/>
              <a:cxnLst/>
              <a:rect l="l" t="t" r="r" b="b"/>
              <a:pathLst>
                <a:path w="1156" h="2466" extrusionOk="0">
                  <a:moveTo>
                    <a:pt x="1132" y="1"/>
                  </a:moveTo>
                  <a:cubicBezTo>
                    <a:pt x="763" y="13"/>
                    <a:pt x="370" y="13"/>
                    <a:pt x="1" y="13"/>
                  </a:cubicBezTo>
                  <a:lnTo>
                    <a:pt x="48" y="2465"/>
                  </a:lnTo>
                  <a:lnTo>
                    <a:pt x="1156" y="2465"/>
                  </a:lnTo>
                  <a:cubicBezTo>
                    <a:pt x="1156" y="1656"/>
                    <a:pt x="1144" y="834"/>
                    <a:pt x="1132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7" name="Google Shape;727;p43">
              <a:extLst>
                <a:ext uri="{FF2B5EF4-FFF2-40B4-BE49-F238E27FC236}">
                  <a16:creationId xmlns:a16="http://schemas.microsoft.com/office/drawing/2014/main" id="{BB0F62CF-3725-018D-6F34-B4A98339B2DF}"/>
                </a:ext>
              </a:extLst>
            </p:cNvPr>
            <p:cNvSpPr/>
            <p:nvPr/>
          </p:nvSpPr>
          <p:spPr>
            <a:xfrm>
              <a:off x="7081204" y="2910835"/>
              <a:ext cx="72583" cy="108344"/>
            </a:xfrm>
            <a:custGeom>
              <a:avLst/>
              <a:gdLst/>
              <a:ahLst/>
              <a:cxnLst/>
              <a:rect l="l" t="t" r="r" b="b"/>
              <a:pathLst>
                <a:path w="1644" h="2454" extrusionOk="0">
                  <a:moveTo>
                    <a:pt x="1" y="1"/>
                  </a:moveTo>
                  <a:cubicBezTo>
                    <a:pt x="24" y="822"/>
                    <a:pt x="24" y="1632"/>
                    <a:pt x="36" y="2453"/>
                  </a:cubicBezTo>
                  <a:lnTo>
                    <a:pt x="1644" y="2453"/>
                  </a:lnTo>
                  <a:cubicBezTo>
                    <a:pt x="1644" y="1632"/>
                    <a:pt x="1632" y="822"/>
                    <a:pt x="1632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8" name="Google Shape;728;p43">
              <a:extLst>
                <a:ext uri="{FF2B5EF4-FFF2-40B4-BE49-F238E27FC236}">
                  <a16:creationId xmlns:a16="http://schemas.microsoft.com/office/drawing/2014/main" id="{80F590EA-D5E9-A865-358A-721C26359EE1}"/>
                </a:ext>
              </a:extLst>
            </p:cNvPr>
            <p:cNvSpPr/>
            <p:nvPr/>
          </p:nvSpPr>
          <p:spPr>
            <a:xfrm>
              <a:off x="7103808" y="2910305"/>
              <a:ext cx="49978" cy="108874"/>
            </a:xfrm>
            <a:custGeom>
              <a:avLst/>
              <a:gdLst/>
              <a:ahLst/>
              <a:cxnLst/>
              <a:rect l="l" t="t" r="r" b="b"/>
              <a:pathLst>
                <a:path w="1132" h="2466" extrusionOk="0">
                  <a:moveTo>
                    <a:pt x="1" y="1"/>
                  </a:moveTo>
                  <a:cubicBezTo>
                    <a:pt x="1" y="834"/>
                    <a:pt x="13" y="1644"/>
                    <a:pt x="13" y="2465"/>
                  </a:cubicBezTo>
                  <a:lnTo>
                    <a:pt x="1132" y="2465"/>
                  </a:lnTo>
                  <a:cubicBezTo>
                    <a:pt x="1132" y="1644"/>
                    <a:pt x="1120" y="834"/>
                    <a:pt x="1120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9" name="Google Shape;729;p43">
              <a:extLst>
                <a:ext uri="{FF2B5EF4-FFF2-40B4-BE49-F238E27FC236}">
                  <a16:creationId xmlns:a16="http://schemas.microsoft.com/office/drawing/2014/main" id="{520E7FA4-63E7-A918-8BA6-DEB6AF40B936}"/>
                </a:ext>
              </a:extLst>
            </p:cNvPr>
            <p:cNvSpPr/>
            <p:nvPr/>
          </p:nvSpPr>
          <p:spPr>
            <a:xfrm>
              <a:off x="7204202" y="2910305"/>
              <a:ext cx="71523" cy="108874"/>
            </a:xfrm>
            <a:custGeom>
              <a:avLst/>
              <a:gdLst/>
              <a:ahLst/>
              <a:cxnLst/>
              <a:rect l="l" t="t" r="r" b="b"/>
              <a:pathLst>
                <a:path w="1620" h="2466" extrusionOk="0">
                  <a:moveTo>
                    <a:pt x="1" y="1"/>
                  </a:moveTo>
                  <a:lnTo>
                    <a:pt x="1" y="2465"/>
                  </a:lnTo>
                  <a:lnTo>
                    <a:pt x="1608" y="2465"/>
                  </a:lnTo>
                  <a:cubicBezTo>
                    <a:pt x="1608" y="1644"/>
                    <a:pt x="1620" y="834"/>
                    <a:pt x="1608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0" name="Google Shape;730;p43">
              <a:extLst>
                <a:ext uri="{FF2B5EF4-FFF2-40B4-BE49-F238E27FC236}">
                  <a16:creationId xmlns:a16="http://schemas.microsoft.com/office/drawing/2014/main" id="{919BD775-7D06-4E44-3DA7-03851AD460B9}"/>
                </a:ext>
              </a:extLst>
            </p:cNvPr>
            <p:cNvSpPr/>
            <p:nvPr/>
          </p:nvSpPr>
          <p:spPr>
            <a:xfrm>
              <a:off x="7225747" y="2910305"/>
              <a:ext cx="49978" cy="108874"/>
            </a:xfrm>
            <a:custGeom>
              <a:avLst/>
              <a:gdLst/>
              <a:ahLst/>
              <a:cxnLst/>
              <a:rect l="l" t="t" r="r" b="b"/>
              <a:pathLst>
                <a:path w="1132" h="2466" extrusionOk="0">
                  <a:moveTo>
                    <a:pt x="1" y="1"/>
                  </a:moveTo>
                  <a:lnTo>
                    <a:pt x="1" y="2465"/>
                  </a:lnTo>
                  <a:lnTo>
                    <a:pt x="1120" y="2465"/>
                  </a:lnTo>
                  <a:cubicBezTo>
                    <a:pt x="1120" y="1644"/>
                    <a:pt x="1132" y="834"/>
                    <a:pt x="1120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1" name="Google Shape;731;p43">
              <a:extLst>
                <a:ext uri="{FF2B5EF4-FFF2-40B4-BE49-F238E27FC236}">
                  <a16:creationId xmlns:a16="http://schemas.microsoft.com/office/drawing/2014/main" id="{97677FC7-0FE1-5714-4F0B-40900A2B2E20}"/>
                </a:ext>
              </a:extLst>
            </p:cNvPr>
            <p:cNvSpPr/>
            <p:nvPr/>
          </p:nvSpPr>
          <p:spPr>
            <a:xfrm>
              <a:off x="6961869" y="3084826"/>
              <a:ext cx="72097" cy="108874"/>
            </a:xfrm>
            <a:custGeom>
              <a:avLst/>
              <a:gdLst/>
              <a:ahLst/>
              <a:cxnLst/>
              <a:rect l="l" t="t" r="r" b="b"/>
              <a:pathLst>
                <a:path w="1633" h="2466" extrusionOk="0">
                  <a:moveTo>
                    <a:pt x="1608" y="1"/>
                  </a:moveTo>
                  <a:cubicBezTo>
                    <a:pt x="1072" y="12"/>
                    <a:pt x="537" y="12"/>
                    <a:pt x="1" y="12"/>
                  </a:cubicBezTo>
                  <a:lnTo>
                    <a:pt x="49" y="2465"/>
                  </a:lnTo>
                  <a:cubicBezTo>
                    <a:pt x="584" y="2453"/>
                    <a:pt x="1096" y="2453"/>
                    <a:pt x="1632" y="2453"/>
                  </a:cubicBezTo>
                  <a:cubicBezTo>
                    <a:pt x="1620" y="1632"/>
                    <a:pt x="1608" y="822"/>
                    <a:pt x="1608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2" name="Google Shape;732;p43">
              <a:extLst>
                <a:ext uri="{FF2B5EF4-FFF2-40B4-BE49-F238E27FC236}">
                  <a16:creationId xmlns:a16="http://schemas.microsoft.com/office/drawing/2014/main" id="{F74AB455-E053-4EF9-35AC-2C190FC6BAE3}"/>
                </a:ext>
              </a:extLst>
            </p:cNvPr>
            <p:cNvSpPr/>
            <p:nvPr/>
          </p:nvSpPr>
          <p:spPr>
            <a:xfrm>
              <a:off x="6982928" y="3084826"/>
              <a:ext cx="51037" cy="108344"/>
            </a:xfrm>
            <a:custGeom>
              <a:avLst/>
              <a:gdLst/>
              <a:ahLst/>
              <a:cxnLst/>
              <a:rect l="l" t="t" r="r" b="b"/>
              <a:pathLst>
                <a:path w="1156" h="2454" extrusionOk="0">
                  <a:moveTo>
                    <a:pt x="0" y="1"/>
                  </a:moveTo>
                  <a:lnTo>
                    <a:pt x="48" y="2453"/>
                  </a:lnTo>
                  <a:lnTo>
                    <a:pt x="1155" y="2453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3" name="Google Shape;733;p43">
              <a:extLst>
                <a:ext uri="{FF2B5EF4-FFF2-40B4-BE49-F238E27FC236}">
                  <a16:creationId xmlns:a16="http://schemas.microsoft.com/office/drawing/2014/main" id="{6FF6967B-D461-07FB-CEF9-BA31EF089DD5}"/>
                </a:ext>
              </a:extLst>
            </p:cNvPr>
            <p:cNvSpPr/>
            <p:nvPr/>
          </p:nvSpPr>
          <p:spPr>
            <a:xfrm>
              <a:off x="7083323" y="3084826"/>
              <a:ext cx="70993" cy="108344"/>
            </a:xfrm>
            <a:custGeom>
              <a:avLst/>
              <a:gdLst/>
              <a:ahLst/>
              <a:cxnLst/>
              <a:rect l="l" t="t" r="r" b="b"/>
              <a:pathLst>
                <a:path w="1608" h="2454" extrusionOk="0">
                  <a:moveTo>
                    <a:pt x="0" y="1"/>
                  </a:moveTo>
                  <a:cubicBezTo>
                    <a:pt x="12" y="822"/>
                    <a:pt x="12" y="1632"/>
                    <a:pt x="36" y="2453"/>
                  </a:cubicBezTo>
                  <a:lnTo>
                    <a:pt x="1608" y="2453"/>
                  </a:lnTo>
                  <a:cubicBezTo>
                    <a:pt x="1608" y="1620"/>
                    <a:pt x="1608" y="810"/>
                    <a:pt x="15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4" name="Google Shape;734;p43">
              <a:extLst>
                <a:ext uri="{FF2B5EF4-FFF2-40B4-BE49-F238E27FC236}">
                  <a16:creationId xmlns:a16="http://schemas.microsoft.com/office/drawing/2014/main" id="{291381D4-2CA9-D52F-32FF-A01FFFE6B4BF}"/>
                </a:ext>
              </a:extLst>
            </p:cNvPr>
            <p:cNvSpPr/>
            <p:nvPr/>
          </p:nvSpPr>
          <p:spPr>
            <a:xfrm>
              <a:off x="7104867" y="3084826"/>
              <a:ext cx="49448" cy="108344"/>
            </a:xfrm>
            <a:custGeom>
              <a:avLst/>
              <a:gdLst/>
              <a:ahLst/>
              <a:cxnLst/>
              <a:rect l="l" t="t" r="r" b="b"/>
              <a:pathLst>
                <a:path w="1120" h="2454" extrusionOk="0">
                  <a:moveTo>
                    <a:pt x="0" y="1"/>
                  </a:moveTo>
                  <a:cubicBezTo>
                    <a:pt x="0" y="822"/>
                    <a:pt x="24" y="1632"/>
                    <a:pt x="24" y="2453"/>
                  </a:cubicBezTo>
                  <a:lnTo>
                    <a:pt x="1120" y="2453"/>
                  </a:lnTo>
                  <a:cubicBezTo>
                    <a:pt x="1120" y="1620"/>
                    <a:pt x="1120" y="810"/>
                    <a:pt x="1108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5" name="Google Shape;735;p43">
              <a:extLst>
                <a:ext uri="{FF2B5EF4-FFF2-40B4-BE49-F238E27FC236}">
                  <a16:creationId xmlns:a16="http://schemas.microsoft.com/office/drawing/2014/main" id="{91C7DEED-81C3-56D6-93B7-1CAEBBE4DC30}"/>
                </a:ext>
              </a:extLst>
            </p:cNvPr>
            <p:cNvSpPr/>
            <p:nvPr/>
          </p:nvSpPr>
          <p:spPr>
            <a:xfrm>
              <a:off x="7204732" y="3084297"/>
              <a:ext cx="70508" cy="108874"/>
            </a:xfrm>
            <a:custGeom>
              <a:avLst/>
              <a:gdLst/>
              <a:ahLst/>
              <a:cxnLst/>
              <a:rect l="l" t="t" r="r" b="b"/>
              <a:pathLst>
                <a:path w="1597" h="2466" extrusionOk="0">
                  <a:moveTo>
                    <a:pt x="1" y="1"/>
                  </a:moveTo>
                  <a:lnTo>
                    <a:pt x="1" y="2465"/>
                  </a:lnTo>
                  <a:lnTo>
                    <a:pt x="1584" y="2465"/>
                  </a:lnTo>
                  <a:cubicBezTo>
                    <a:pt x="1584" y="1632"/>
                    <a:pt x="1596" y="822"/>
                    <a:pt x="15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6" name="Google Shape;736;p43">
              <a:extLst>
                <a:ext uri="{FF2B5EF4-FFF2-40B4-BE49-F238E27FC236}">
                  <a16:creationId xmlns:a16="http://schemas.microsoft.com/office/drawing/2014/main" id="{4AD46003-185A-E582-A939-05BAC89BFE61}"/>
                </a:ext>
              </a:extLst>
            </p:cNvPr>
            <p:cNvSpPr/>
            <p:nvPr/>
          </p:nvSpPr>
          <p:spPr>
            <a:xfrm>
              <a:off x="7225747" y="3084297"/>
              <a:ext cx="49492" cy="108874"/>
            </a:xfrm>
            <a:custGeom>
              <a:avLst/>
              <a:gdLst/>
              <a:ahLst/>
              <a:cxnLst/>
              <a:rect l="l" t="t" r="r" b="b"/>
              <a:pathLst>
                <a:path w="1121" h="2466" extrusionOk="0">
                  <a:moveTo>
                    <a:pt x="1" y="1"/>
                  </a:moveTo>
                  <a:lnTo>
                    <a:pt x="1" y="2465"/>
                  </a:lnTo>
                  <a:lnTo>
                    <a:pt x="1108" y="2465"/>
                  </a:lnTo>
                  <a:cubicBezTo>
                    <a:pt x="1108" y="1632"/>
                    <a:pt x="1120" y="822"/>
                    <a:pt x="1108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7" name="Google Shape;737;p43">
              <a:extLst>
                <a:ext uri="{FF2B5EF4-FFF2-40B4-BE49-F238E27FC236}">
                  <a16:creationId xmlns:a16="http://schemas.microsoft.com/office/drawing/2014/main" id="{071F7666-3E35-1328-5F64-491DF8F8A6E8}"/>
                </a:ext>
              </a:extLst>
            </p:cNvPr>
            <p:cNvSpPr/>
            <p:nvPr/>
          </p:nvSpPr>
          <p:spPr>
            <a:xfrm>
              <a:off x="6964518" y="3257758"/>
              <a:ext cx="71523" cy="108874"/>
            </a:xfrm>
            <a:custGeom>
              <a:avLst/>
              <a:gdLst/>
              <a:ahLst/>
              <a:cxnLst/>
              <a:rect l="l" t="t" r="r" b="b"/>
              <a:pathLst>
                <a:path w="1620" h="2466" extrusionOk="0">
                  <a:moveTo>
                    <a:pt x="1596" y="1"/>
                  </a:moveTo>
                  <a:cubicBezTo>
                    <a:pt x="1060" y="13"/>
                    <a:pt x="536" y="13"/>
                    <a:pt x="0" y="13"/>
                  </a:cubicBezTo>
                  <a:lnTo>
                    <a:pt x="48" y="2465"/>
                  </a:lnTo>
                  <a:lnTo>
                    <a:pt x="1620" y="2465"/>
                  </a:lnTo>
                  <a:cubicBezTo>
                    <a:pt x="1608" y="1656"/>
                    <a:pt x="1608" y="834"/>
                    <a:pt x="15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8" name="Google Shape;738;p43">
              <a:extLst>
                <a:ext uri="{FF2B5EF4-FFF2-40B4-BE49-F238E27FC236}">
                  <a16:creationId xmlns:a16="http://schemas.microsoft.com/office/drawing/2014/main" id="{05930B1C-CB32-526C-551B-B3FEE41326DE}"/>
                </a:ext>
              </a:extLst>
            </p:cNvPr>
            <p:cNvSpPr/>
            <p:nvPr/>
          </p:nvSpPr>
          <p:spPr>
            <a:xfrm>
              <a:off x="6985533" y="3258288"/>
              <a:ext cx="50508" cy="108344"/>
            </a:xfrm>
            <a:custGeom>
              <a:avLst/>
              <a:gdLst/>
              <a:ahLst/>
              <a:cxnLst/>
              <a:rect l="l" t="t" r="r" b="b"/>
              <a:pathLst>
                <a:path w="1144" h="2454" extrusionOk="0">
                  <a:moveTo>
                    <a:pt x="1" y="1"/>
                  </a:moveTo>
                  <a:lnTo>
                    <a:pt x="48" y="2453"/>
                  </a:lnTo>
                  <a:lnTo>
                    <a:pt x="1144" y="2453"/>
                  </a:lnTo>
                  <a:cubicBezTo>
                    <a:pt x="1132" y="1644"/>
                    <a:pt x="1132" y="822"/>
                    <a:pt x="10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9" name="Google Shape;739;p43">
              <a:extLst>
                <a:ext uri="{FF2B5EF4-FFF2-40B4-BE49-F238E27FC236}">
                  <a16:creationId xmlns:a16="http://schemas.microsoft.com/office/drawing/2014/main" id="{552CFA81-3529-E8C8-509B-1B25BDB1D44C}"/>
                </a:ext>
              </a:extLst>
            </p:cNvPr>
            <p:cNvSpPr/>
            <p:nvPr/>
          </p:nvSpPr>
          <p:spPr>
            <a:xfrm>
              <a:off x="7084382" y="3258288"/>
              <a:ext cx="70463" cy="108344"/>
            </a:xfrm>
            <a:custGeom>
              <a:avLst/>
              <a:gdLst/>
              <a:ahLst/>
              <a:cxnLst/>
              <a:rect l="l" t="t" r="r" b="b"/>
              <a:pathLst>
                <a:path w="1596" h="2454" extrusionOk="0">
                  <a:moveTo>
                    <a:pt x="0" y="1"/>
                  </a:moveTo>
                  <a:cubicBezTo>
                    <a:pt x="24" y="822"/>
                    <a:pt x="24" y="1644"/>
                    <a:pt x="36" y="2453"/>
                  </a:cubicBezTo>
                  <a:lnTo>
                    <a:pt x="1596" y="2453"/>
                  </a:lnTo>
                  <a:cubicBezTo>
                    <a:pt x="1596" y="1620"/>
                    <a:pt x="1596" y="810"/>
                    <a:pt x="1584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0" name="Google Shape;740;p43">
              <a:extLst>
                <a:ext uri="{FF2B5EF4-FFF2-40B4-BE49-F238E27FC236}">
                  <a16:creationId xmlns:a16="http://schemas.microsoft.com/office/drawing/2014/main" id="{10A69D73-2CFC-8878-AD55-EC076B57E79F}"/>
                </a:ext>
              </a:extLst>
            </p:cNvPr>
            <p:cNvSpPr/>
            <p:nvPr/>
          </p:nvSpPr>
          <p:spPr>
            <a:xfrm>
              <a:off x="7106457" y="3258288"/>
              <a:ext cx="48388" cy="108344"/>
            </a:xfrm>
            <a:custGeom>
              <a:avLst/>
              <a:gdLst/>
              <a:ahLst/>
              <a:cxnLst/>
              <a:rect l="l" t="t" r="r" b="b"/>
              <a:pathLst>
                <a:path w="1096" h="2454" extrusionOk="0">
                  <a:moveTo>
                    <a:pt x="0" y="1"/>
                  </a:moveTo>
                  <a:cubicBezTo>
                    <a:pt x="0" y="822"/>
                    <a:pt x="12" y="1644"/>
                    <a:pt x="12" y="2453"/>
                  </a:cubicBezTo>
                  <a:lnTo>
                    <a:pt x="1096" y="2453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1" name="Google Shape;741;p43">
              <a:extLst>
                <a:ext uri="{FF2B5EF4-FFF2-40B4-BE49-F238E27FC236}">
                  <a16:creationId xmlns:a16="http://schemas.microsoft.com/office/drawing/2014/main" id="{CEEB6549-F4AD-FC95-5810-40DF20CAE86D}"/>
                </a:ext>
              </a:extLst>
            </p:cNvPr>
            <p:cNvSpPr/>
            <p:nvPr/>
          </p:nvSpPr>
          <p:spPr>
            <a:xfrm>
              <a:off x="6967123" y="3431749"/>
              <a:ext cx="71037" cy="108344"/>
            </a:xfrm>
            <a:custGeom>
              <a:avLst/>
              <a:gdLst/>
              <a:ahLst/>
              <a:cxnLst/>
              <a:rect l="l" t="t" r="r" b="b"/>
              <a:pathLst>
                <a:path w="1609" h="2454" extrusionOk="0">
                  <a:moveTo>
                    <a:pt x="1" y="1"/>
                  </a:moveTo>
                  <a:lnTo>
                    <a:pt x="49" y="2453"/>
                  </a:lnTo>
                  <a:lnTo>
                    <a:pt x="1608" y="2453"/>
                  </a:lnTo>
                  <a:cubicBezTo>
                    <a:pt x="1608" y="1644"/>
                    <a:pt x="1596" y="822"/>
                    <a:pt x="1573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2" name="Google Shape;742;p43">
              <a:extLst>
                <a:ext uri="{FF2B5EF4-FFF2-40B4-BE49-F238E27FC236}">
                  <a16:creationId xmlns:a16="http://schemas.microsoft.com/office/drawing/2014/main" id="{0D101B7B-8BDD-4CE1-0813-3D93EB1E6B5D}"/>
                </a:ext>
              </a:extLst>
            </p:cNvPr>
            <p:cNvSpPr/>
            <p:nvPr/>
          </p:nvSpPr>
          <p:spPr>
            <a:xfrm>
              <a:off x="6988182" y="3431749"/>
              <a:ext cx="49978" cy="108344"/>
            </a:xfrm>
            <a:custGeom>
              <a:avLst/>
              <a:gdLst/>
              <a:ahLst/>
              <a:cxnLst/>
              <a:rect l="l" t="t" r="r" b="b"/>
              <a:pathLst>
                <a:path w="1132" h="2454" extrusionOk="0">
                  <a:moveTo>
                    <a:pt x="0" y="1"/>
                  </a:moveTo>
                  <a:lnTo>
                    <a:pt x="48" y="2453"/>
                  </a:lnTo>
                  <a:lnTo>
                    <a:pt x="1131" y="2453"/>
                  </a:lnTo>
                  <a:cubicBezTo>
                    <a:pt x="1131" y="1644"/>
                    <a:pt x="1119" y="822"/>
                    <a:pt x="1084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3" name="Google Shape;743;p43">
              <a:extLst>
                <a:ext uri="{FF2B5EF4-FFF2-40B4-BE49-F238E27FC236}">
                  <a16:creationId xmlns:a16="http://schemas.microsoft.com/office/drawing/2014/main" id="{93751B96-365C-496B-EDFF-55F995D45DEF}"/>
                </a:ext>
              </a:extLst>
            </p:cNvPr>
            <p:cNvSpPr/>
            <p:nvPr/>
          </p:nvSpPr>
          <p:spPr>
            <a:xfrm>
              <a:off x="7087517" y="3431749"/>
              <a:ext cx="68918" cy="108344"/>
            </a:xfrm>
            <a:custGeom>
              <a:avLst/>
              <a:gdLst/>
              <a:ahLst/>
              <a:cxnLst/>
              <a:rect l="l" t="t" r="r" b="b"/>
              <a:pathLst>
                <a:path w="1561" h="2454" extrusionOk="0">
                  <a:moveTo>
                    <a:pt x="1" y="1"/>
                  </a:moveTo>
                  <a:cubicBezTo>
                    <a:pt x="1" y="822"/>
                    <a:pt x="12" y="1644"/>
                    <a:pt x="12" y="2453"/>
                  </a:cubicBezTo>
                  <a:lnTo>
                    <a:pt x="1560" y="2453"/>
                  </a:lnTo>
                  <a:cubicBezTo>
                    <a:pt x="1548" y="1620"/>
                    <a:pt x="1548" y="810"/>
                    <a:pt x="1560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4" name="Google Shape;744;p43">
              <a:extLst>
                <a:ext uri="{FF2B5EF4-FFF2-40B4-BE49-F238E27FC236}">
                  <a16:creationId xmlns:a16="http://schemas.microsoft.com/office/drawing/2014/main" id="{1BE33C46-811A-2168-2E41-86423D3F9F98}"/>
                </a:ext>
              </a:extLst>
            </p:cNvPr>
            <p:cNvSpPr/>
            <p:nvPr/>
          </p:nvSpPr>
          <p:spPr>
            <a:xfrm>
              <a:off x="7108532" y="3431749"/>
              <a:ext cx="47903" cy="108344"/>
            </a:xfrm>
            <a:custGeom>
              <a:avLst/>
              <a:gdLst/>
              <a:ahLst/>
              <a:cxnLst/>
              <a:rect l="l" t="t" r="r" b="b"/>
              <a:pathLst>
                <a:path w="1085" h="2454" extrusionOk="0">
                  <a:moveTo>
                    <a:pt x="1" y="1"/>
                  </a:moveTo>
                  <a:cubicBezTo>
                    <a:pt x="1" y="822"/>
                    <a:pt x="13" y="1644"/>
                    <a:pt x="13" y="2453"/>
                  </a:cubicBezTo>
                  <a:lnTo>
                    <a:pt x="1084" y="2453"/>
                  </a:lnTo>
                  <a:cubicBezTo>
                    <a:pt x="1072" y="1620"/>
                    <a:pt x="1072" y="810"/>
                    <a:pt x="1084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5" name="Google Shape;745;p43">
              <a:extLst>
                <a:ext uri="{FF2B5EF4-FFF2-40B4-BE49-F238E27FC236}">
                  <a16:creationId xmlns:a16="http://schemas.microsoft.com/office/drawing/2014/main" id="{31C3A5E7-6BB0-DD17-3EB5-7BE75D294DD7}"/>
                </a:ext>
              </a:extLst>
            </p:cNvPr>
            <p:cNvSpPr/>
            <p:nvPr/>
          </p:nvSpPr>
          <p:spPr>
            <a:xfrm>
              <a:off x="6969772" y="3605210"/>
              <a:ext cx="70463" cy="108344"/>
            </a:xfrm>
            <a:custGeom>
              <a:avLst/>
              <a:gdLst/>
              <a:ahLst/>
              <a:cxnLst/>
              <a:rect l="l" t="t" r="r" b="b"/>
              <a:pathLst>
                <a:path w="1596" h="2454" extrusionOk="0">
                  <a:moveTo>
                    <a:pt x="1" y="1"/>
                  </a:moveTo>
                  <a:lnTo>
                    <a:pt x="36" y="2453"/>
                  </a:lnTo>
                  <a:lnTo>
                    <a:pt x="1596" y="2453"/>
                  </a:lnTo>
                  <a:cubicBezTo>
                    <a:pt x="1596" y="1644"/>
                    <a:pt x="1572" y="810"/>
                    <a:pt x="1560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6" name="Google Shape;746;p43">
              <a:extLst>
                <a:ext uri="{FF2B5EF4-FFF2-40B4-BE49-F238E27FC236}">
                  <a16:creationId xmlns:a16="http://schemas.microsoft.com/office/drawing/2014/main" id="{22653F7D-4AE2-240C-7EB7-FCD4BAE8B5CD}"/>
                </a:ext>
              </a:extLst>
            </p:cNvPr>
            <p:cNvSpPr/>
            <p:nvPr/>
          </p:nvSpPr>
          <p:spPr>
            <a:xfrm>
              <a:off x="6991317" y="3605210"/>
              <a:ext cx="48918" cy="108344"/>
            </a:xfrm>
            <a:custGeom>
              <a:avLst/>
              <a:gdLst/>
              <a:ahLst/>
              <a:cxnLst/>
              <a:rect l="l" t="t" r="r" b="b"/>
              <a:pathLst>
                <a:path w="1108" h="2454" extrusionOk="0">
                  <a:moveTo>
                    <a:pt x="1" y="1"/>
                  </a:moveTo>
                  <a:cubicBezTo>
                    <a:pt x="1" y="822"/>
                    <a:pt x="13" y="1644"/>
                    <a:pt x="24" y="2453"/>
                  </a:cubicBezTo>
                  <a:lnTo>
                    <a:pt x="1108" y="2453"/>
                  </a:lnTo>
                  <a:cubicBezTo>
                    <a:pt x="1108" y="1644"/>
                    <a:pt x="1084" y="810"/>
                    <a:pt x="1072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40" name="Google Shape;178;p17">
            <a:extLst>
              <a:ext uri="{FF2B5EF4-FFF2-40B4-BE49-F238E27FC236}">
                <a16:creationId xmlns:a16="http://schemas.microsoft.com/office/drawing/2014/main" id="{2BF73D37-745F-EF6A-FEDA-DD78AD0C8D5B}"/>
              </a:ext>
            </a:extLst>
          </p:cNvPr>
          <p:cNvSpPr/>
          <p:nvPr/>
        </p:nvSpPr>
        <p:spPr>
          <a:xfrm flipH="1">
            <a:off x="3706269" y="1470547"/>
            <a:ext cx="1263117" cy="282565"/>
          </a:xfrm>
          <a:custGeom>
            <a:avLst/>
            <a:gdLst/>
            <a:ahLst/>
            <a:cxnLst/>
            <a:rect l="l" t="t" r="r" b="b"/>
            <a:pathLst>
              <a:path w="39494" h="8835" extrusionOk="0">
                <a:moveTo>
                  <a:pt x="18443" y="0"/>
                </a:moveTo>
                <a:cubicBezTo>
                  <a:pt x="13800" y="0"/>
                  <a:pt x="11311" y="5120"/>
                  <a:pt x="11311" y="5120"/>
                </a:cubicBezTo>
                <a:cubicBezTo>
                  <a:pt x="11311" y="5120"/>
                  <a:pt x="10371" y="3572"/>
                  <a:pt x="8823" y="3572"/>
                </a:cubicBezTo>
                <a:cubicBezTo>
                  <a:pt x="7275" y="3572"/>
                  <a:pt x="6037" y="7751"/>
                  <a:pt x="6037" y="7751"/>
                </a:cubicBezTo>
                <a:cubicBezTo>
                  <a:pt x="6037" y="7751"/>
                  <a:pt x="5561" y="5572"/>
                  <a:pt x="3560" y="5572"/>
                </a:cubicBezTo>
                <a:cubicBezTo>
                  <a:pt x="1548" y="5572"/>
                  <a:pt x="0" y="8525"/>
                  <a:pt x="0" y="8525"/>
                </a:cubicBezTo>
                <a:lnTo>
                  <a:pt x="39493" y="8834"/>
                </a:lnTo>
                <a:cubicBezTo>
                  <a:pt x="39493" y="8834"/>
                  <a:pt x="39327" y="2869"/>
                  <a:pt x="34612" y="2869"/>
                </a:cubicBezTo>
                <a:cubicBezTo>
                  <a:pt x="29897" y="2869"/>
                  <a:pt x="30052" y="7441"/>
                  <a:pt x="30052" y="7441"/>
                </a:cubicBezTo>
                <a:cubicBezTo>
                  <a:pt x="30052" y="7441"/>
                  <a:pt x="29587" y="4798"/>
                  <a:pt x="28040" y="4798"/>
                </a:cubicBezTo>
                <a:cubicBezTo>
                  <a:pt x="26492" y="4798"/>
                  <a:pt x="24944" y="7120"/>
                  <a:pt x="24944" y="7120"/>
                </a:cubicBezTo>
                <a:cubicBezTo>
                  <a:pt x="24944" y="7120"/>
                  <a:pt x="23087" y="0"/>
                  <a:pt x="184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1" name="Google Shape;179;p17">
            <a:extLst>
              <a:ext uri="{FF2B5EF4-FFF2-40B4-BE49-F238E27FC236}">
                <a16:creationId xmlns:a16="http://schemas.microsoft.com/office/drawing/2014/main" id="{6D9FA7D3-3EB4-4B31-C93E-E0A8D3BB75B7}"/>
              </a:ext>
            </a:extLst>
          </p:cNvPr>
          <p:cNvSpPr/>
          <p:nvPr/>
        </p:nvSpPr>
        <p:spPr>
          <a:xfrm flipH="1">
            <a:off x="1567206" y="3192323"/>
            <a:ext cx="1166197" cy="444604"/>
          </a:xfrm>
          <a:custGeom>
            <a:avLst/>
            <a:gdLst/>
            <a:ahLst/>
            <a:cxnLst/>
            <a:rect l="l" t="t" r="r" b="b"/>
            <a:pathLst>
              <a:path w="23289" h="5204" extrusionOk="0">
                <a:moveTo>
                  <a:pt x="10871" y="1"/>
                </a:moveTo>
                <a:cubicBezTo>
                  <a:pt x="8120" y="1"/>
                  <a:pt x="6668" y="3025"/>
                  <a:pt x="6668" y="3025"/>
                </a:cubicBezTo>
                <a:cubicBezTo>
                  <a:pt x="6668" y="3025"/>
                  <a:pt x="6132" y="2120"/>
                  <a:pt x="5215" y="2120"/>
                </a:cubicBezTo>
                <a:cubicBezTo>
                  <a:pt x="4287" y="2120"/>
                  <a:pt x="3560" y="4585"/>
                  <a:pt x="3560" y="4585"/>
                </a:cubicBezTo>
                <a:cubicBezTo>
                  <a:pt x="3560" y="4585"/>
                  <a:pt x="3287" y="3311"/>
                  <a:pt x="2096" y="3311"/>
                </a:cubicBezTo>
                <a:cubicBezTo>
                  <a:pt x="905" y="3311"/>
                  <a:pt x="0" y="5049"/>
                  <a:pt x="0" y="5049"/>
                </a:cubicBezTo>
                <a:lnTo>
                  <a:pt x="23289" y="5204"/>
                </a:lnTo>
                <a:cubicBezTo>
                  <a:pt x="23289" y="5204"/>
                  <a:pt x="23206" y="1691"/>
                  <a:pt x="20420" y="1691"/>
                </a:cubicBezTo>
                <a:cubicBezTo>
                  <a:pt x="17634" y="1691"/>
                  <a:pt x="17729" y="4382"/>
                  <a:pt x="17729" y="4382"/>
                </a:cubicBezTo>
                <a:cubicBezTo>
                  <a:pt x="17729" y="4382"/>
                  <a:pt x="17455" y="2834"/>
                  <a:pt x="16538" y="2834"/>
                </a:cubicBezTo>
                <a:cubicBezTo>
                  <a:pt x="15609" y="2834"/>
                  <a:pt x="14705" y="4204"/>
                  <a:pt x="14705" y="4204"/>
                </a:cubicBezTo>
                <a:cubicBezTo>
                  <a:pt x="14705" y="4204"/>
                  <a:pt x="13609" y="1"/>
                  <a:pt x="108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3" name="Google Shape;181;p17">
            <a:extLst>
              <a:ext uri="{FF2B5EF4-FFF2-40B4-BE49-F238E27FC236}">
                <a16:creationId xmlns:a16="http://schemas.microsoft.com/office/drawing/2014/main" id="{DA7AA9C1-27F9-CAAA-9543-852FF1F77495}"/>
              </a:ext>
            </a:extLst>
          </p:cNvPr>
          <p:cNvSpPr/>
          <p:nvPr/>
        </p:nvSpPr>
        <p:spPr>
          <a:xfrm flipH="1">
            <a:off x="5284990" y="1962593"/>
            <a:ext cx="1336389" cy="384847"/>
          </a:xfrm>
          <a:custGeom>
            <a:avLst/>
            <a:gdLst/>
            <a:ahLst/>
            <a:cxnLst/>
            <a:rect l="l" t="t" r="r" b="b"/>
            <a:pathLst>
              <a:path w="12157" h="3501" extrusionOk="0">
                <a:moveTo>
                  <a:pt x="6192" y="0"/>
                </a:moveTo>
                <a:cubicBezTo>
                  <a:pt x="3965" y="0"/>
                  <a:pt x="3810" y="2786"/>
                  <a:pt x="3810" y="2786"/>
                </a:cubicBezTo>
                <a:cubicBezTo>
                  <a:pt x="3810" y="2786"/>
                  <a:pt x="3251" y="1715"/>
                  <a:pt x="1786" y="1715"/>
                </a:cubicBezTo>
                <a:cubicBezTo>
                  <a:pt x="310" y="1715"/>
                  <a:pt x="0" y="3501"/>
                  <a:pt x="0" y="3501"/>
                </a:cubicBezTo>
                <a:lnTo>
                  <a:pt x="12157" y="3406"/>
                </a:lnTo>
                <a:cubicBezTo>
                  <a:pt x="12157" y="3406"/>
                  <a:pt x="12157" y="1191"/>
                  <a:pt x="10799" y="1191"/>
                </a:cubicBezTo>
                <a:cubicBezTo>
                  <a:pt x="9442" y="1191"/>
                  <a:pt x="8728" y="2548"/>
                  <a:pt x="8728" y="2548"/>
                </a:cubicBezTo>
                <a:cubicBezTo>
                  <a:pt x="8728" y="2548"/>
                  <a:pt x="8406" y="0"/>
                  <a:pt x="61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7" name="Google Shape;182;p17">
            <a:extLst>
              <a:ext uri="{FF2B5EF4-FFF2-40B4-BE49-F238E27FC236}">
                <a16:creationId xmlns:a16="http://schemas.microsoft.com/office/drawing/2014/main" id="{E6DA5F14-6EDA-FAAD-895E-0739B01D3F12}"/>
              </a:ext>
            </a:extLst>
          </p:cNvPr>
          <p:cNvSpPr/>
          <p:nvPr/>
        </p:nvSpPr>
        <p:spPr>
          <a:xfrm flipH="1">
            <a:off x="489806" y="2665583"/>
            <a:ext cx="444397" cy="227396"/>
          </a:xfrm>
          <a:custGeom>
            <a:avLst/>
            <a:gdLst/>
            <a:ahLst/>
            <a:cxnLst/>
            <a:rect l="l" t="t" r="r" b="b"/>
            <a:pathLst>
              <a:path w="13895" h="7110" extrusionOk="0">
                <a:moveTo>
                  <a:pt x="12720" y="0"/>
                </a:moveTo>
                <a:cubicBezTo>
                  <a:pt x="12687" y="0"/>
                  <a:pt x="12654" y="1"/>
                  <a:pt x="12621" y="2"/>
                </a:cubicBezTo>
                <a:cubicBezTo>
                  <a:pt x="8097" y="2"/>
                  <a:pt x="7763" y="5657"/>
                  <a:pt x="7763" y="5657"/>
                </a:cubicBezTo>
                <a:cubicBezTo>
                  <a:pt x="7763" y="5657"/>
                  <a:pt x="6632" y="3466"/>
                  <a:pt x="3644" y="3466"/>
                </a:cubicBezTo>
                <a:cubicBezTo>
                  <a:pt x="655" y="3466"/>
                  <a:pt x="0" y="7110"/>
                  <a:pt x="0" y="7110"/>
                </a:cubicBezTo>
                <a:lnTo>
                  <a:pt x="13895" y="7026"/>
                </a:lnTo>
                <a:lnTo>
                  <a:pt x="13895" y="156"/>
                </a:lnTo>
                <a:cubicBezTo>
                  <a:pt x="13542" y="68"/>
                  <a:pt x="13138" y="0"/>
                  <a:pt x="127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92"/>
          <p:cNvGrpSpPr/>
          <p:nvPr/>
        </p:nvGrpSpPr>
        <p:grpSpPr>
          <a:xfrm>
            <a:off x="378136" y="835547"/>
            <a:ext cx="8525232" cy="3941568"/>
            <a:chOff x="1465050" y="946225"/>
            <a:chExt cx="6213900" cy="3359100"/>
          </a:xfrm>
        </p:grpSpPr>
        <p:sp>
          <p:nvSpPr>
            <p:cNvPr id="2856" name="Google Shape;2856;p9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9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9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92"/>
          <p:cNvSpPr txBox="1">
            <a:spLocks noGrp="1"/>
          </p:cNvSpPr>
          <p:nvPr>
            <p:ph type="subTitle" idx="1"/>
          </p:nvPr>
        </p:nvSpPr>
        <p:spPr>
          <a:xfrm>
            <a:off x="685697" y="2024387"/>
            <a:ext cx="3698603" cy="17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The construction industry is underperforming due to project delays, leading to low profitability, capital expenditure, and research and development, causing client dissatisfaction and cost overruns [1].</a:t>
            </a:r>
            <a:endParaRPr lang="en-GB" sz="1200" dirty="0">
              <a:latin typeface="+mn-lt"/>
            </a:endParaRPr>
          </a:p>
          <a:p>
            <a:pPr marL="317500" indent="-171450" algn="l">
              <a:buFont typeface="Arial" panose="020B0604020202020204" pitchFamily="34" charset="0"/>
              <a:buChar char="•"/>
            </a:pPr>
            <a:endParaRPr lang="en-GB" sz="1200" dirty="0">
              <a:latin typeface="+mn-lt"/>
            </a:endParaRPr>
          </a:p>
          <a:p>
            <a:pPr marL="31750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Machine learning algorithms are underutilized in the construction industry, despite their potential for detecting delays in early project planning stages [2].</a:t>
            </a:r>
            <a:endParaRPr lang="en-GB" dirty="0">
              <a:latin typeface="+mn-lt"/>
            </a:endParaRPr>
          </a:p>
        </p:txBody>
      </p:sp>
      <p:sp>
        <p:nvSpPr>
          <p:cNvPr id="2862" name="Google Shape;2862;p92"/>
          <p:cNvSpPr txBox="1">
            <a:spLocks noGrp="1"/>
          </p:cNvSpPr>
          <p:nvPr>
            <p:ph type="title"/>
          </p:nvPr>
        </p:nvSpPr>
        <p:spPr>
          <a:xfrm>
            <a:off x="3322430" y="1158767"/>
            <a:ext cx="2636642" cy="4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INTRODUCTION</a:t>
            </a:r>
            <a:endParaRPr sz="24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84803-5AF8-38D3-87FF-3DCACCA56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r="17666" b="6833"/>
          <a:stretch/>
        </p:blipFill>
        <p:spPr>
          <a:xfrm>
            <a:off x="5505940" y="1682257"/>
            <a:ext cx="2636643" cy="261141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4EAC3-9482-A80A-D89B-03ACD8FC7AE5}"/>
              </a:ext>
            </a:extLst>
          </p:cNvPr>
          <p:cNvSpPr txBox="1"/>
          <p:nvPr/>
        </p:nvSpPr>
        <p:spPr>
          <a:xfrm>
            <a:off x="4830768" y="4332325"/>
            <a:ext cx="398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n-lt"/>
                <a:cs typeface="Times New Roman" panose="02020603050405020304" pitchFamily="18" charset="0"/>
              </a:rPr>
              <a:t>Figure01.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Factors of Delays in Construction Projects [3]</a:t>
            </a:r>
            <a:endParaRPr lang="en-BD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7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92"/>
          <p:cNvGrpSpPr/>
          <p:nvPr/>
        </p:nvGrpSpPr>
        <p:grpSpPr>
          <a:xfrm>
            <a:off x="378136" y="835547"/>
            <a:ext cx="8525232" cy="3941568"/>
            <a:chOff x="1465050" y="946225"/>
            <a:chExt cx="6213900" cy="3359100"/>
          </a:xfrm>
        </p:grpSpPr>
        <p:sp>
          <p:nvSpPr>
            <p:cNvPr id="2856" name="Google Shape;2856;p9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9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92"/>
          <p:cNvSpPr txBox="1">
            <a:spLocks noGrp="1"/>
          </p:cNvSpPr>
          <p:nvPr>
            <p:ph type="subTitle" idx="1"/>
          </p:nvPr>
        </p:nvSpPr>
        <p:spPr>
          <a:xfrm>
            <a:off x="545988" y="2024387"/>
            <a:ext cx="3698603" cy="1960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Effects due to these delay factors include bad reputation, time overrun, cost overrun, low quality of work, dispute, litigation, and arbitration [4].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Delays can be mitigated by utilizing strategies prescribed in studies by technical professionals and experts in the construction industry [5].</a:t>
            </a:r>
          </a:p>
        </p:txBody>
      </p:sp>
      <p:sp>
        <p:nvSpPr>
          <p:cNvPr id="2862" name="Google Shape;2862;p92"/>
          <p:cNvSpPr txBox="1">
            <a:spLocks noGrp="1"/>
          </p:cNvSpPr>
          <p:nvPr>
            <p:ph type="title"/>
          </p:nvPr>
        </p:nvSpPr>
        <p:spPr>
          <a:xfrm>
            <a:off x="3322430" y="1158767"/>
            <a:ext cx="2636642" cy="4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INTRODUCTION</a:t>
            </a:r>
            <a:endParaRPr sz="24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F7B7A-3E01-8C53-5279-4F0BE8D15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t="1805" r="2338" b="3500"/>
          <a:stretch/>
        </p:blipFill>
        <p:spPr>
          <a:xfrm>
            <a:off x="4326833" y="1613368"/>
            <a:ext cx="4097707" cy="279881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34B13-4BC5-EC6D-180A-AE10FBF81E8F}"/>
              </a:ext>
            </a:extLst>
          </p:cNvPr>
          <p:cNvSpPr txBox="1"/>
          <p:nvPr/>
        </p:nvSpPr>
        <p:spPr>
          <a:xfrm>
            <a:off x="3527051" y="4412185"/>
            <a:ext cx="5333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Figure02: </a:t>
            </a:r>
            <a:r>
              <a:rPr lang="en-GB" sz="1200" dirty="0"/>
              <a:t>Cost Overruns Due to Delays in Construction Projects in India [6]</a:t>
            </a:r>
            <a:endParaRPr lang="en-BD" sz="1200" dirty="0"/>
          </a:p>
        </p:txBody>
      </p:sp>
    </p:spTree>
    <p:extLst>
      <p:ext uri="{BB962C8B-B14F-4D97-AF65-F5344CB8AC3E}">
        <p14:creationId xmlns:p14="http://schemas.microsoft.com/office/powerpoint/2010/main" val="416754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92"/>
          <p:cNvGrpSpPr/>
          <p:nvPr/>
        </p:nvGrpSpPr>
        <p:grpSpPr>
          <a:xfrm>
            <a:off x="221456" y="835547"/>
            <a:ext cx="8681912" cy="3941568"/>
            <a:chOff x="1465050" y="946225"/>
            <a:chExt cx="6213900" cy="3359100"/>
          </a:xfrm>
        </p:grpSpPr>
        <p:sp>
          <p:nvSpPr>
            <p:cNvPr id="2856" name="Google Shape;2856;p9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9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9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92"/>
          <p:cNvSpPr txBox="1">
            <a:spLocks noGrp="1"/>
          </p:cNvSpPr>
          <p:nvPr>
            <p:ph type="subTitle" idx="1"/>
          </p:nvPr>
        </p:nvSpPr>
        <p:spPr>
          <a:xfrm>
            <a:off x="392392" y="1698146"/>
            <a:ext cx="3797593" cy="2417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1800" indent="-285750" algn="just">
              <a:buFont typeface="Wingdings" pitchFamily="2" charset="2"/>
              <a:buChar char="§"/>
            </a:pPr>
            <a:r>
              <a:rPr lang="en-GB" dirty="0">
                <a:latin typeface="+mn-lt"/>
              </a:rPr>
              <a:t>The Literature Review identified 50 factors, 24 of which were considered. </a:t>
            </a:r>
          </a:p>
          <a:p>
            <a:pPr marL="431800" indent="-285750" algn="just">
              <a:buFont typeface="Wingdings" pitchFamily="2" charset="2"/>
              <a:buChar char="§"/>
            </a:pPr>
            <a:r>
              <a:rPr lang="en-GB" dirty="0">
                <a:latin typeface="+mn-lt"/>
              </a:rPr>
              <a:t>A survey questionnaire was prepared, covering factors like project duration, work details, accidents, quality controls, late payment, unskilled labour, material supply, and project delay time span, analysing 120 responses.</a:t>
            </a:r>
          </a:p>
        </p:txBody>
      </p:sp>
      <p:sp>
        <p:nvSpPr>
          <p:cNvPr id="2862" name="Google Shape;2862;p92"/>
          <p:cNvSpPr txBox="1">
            <a:spLocks noGrp="1"/>
          </p:cNvSpPr>
          <p:nvPr>
            <p:ph type="title"/>
          </p:nvPr>
        </p:nvSpPr>
        <p:spPr>
          <a:xfrm>
            <a:off x="3322430" y="1158767"/>
            <a:ext cx="2636642" cy="4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INTRODUCTION</a:t>
            </a:r>
            <a:endParaRPr sz="2400" b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1C357-FD3B-AA2B-2FB3-3C6D84D3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69" y="1818110"/>
            <a:ext cx="4320843" cy="216662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FD0F1-9C7D-747C-CBC8-3E7F81E9094C}"/>
              </a:ext>
            </a:extLst>
          </p:cNvPr>
          <p:cNvSpPr txBox="1"/>
          <p:nvPr/>
        </p:nvSpPr>
        <p:spPr>
          <a:xfrm>
            <a:off x="4853662" y="4169453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 </a:t>
            </a:r>
            <a:r>
              <a:rPr lang="en-BD" sz="1200" dirty="0"/>
              <a:t>A Concise Summary of the Dataset</a:t>
            </a:r>
            <a:endParaRPr lang="en-BD" sz="1200" b="1" dirty="0"/>
          </a:p>
        </p:txBody>
      </p:sp>
    </p:spTree>
    <p:extLst>
      <p:ext uri="{BB962C8B-B14F-4D97-AF65-F5344CB8AC3E}">
        <p14:creationId xmlns:p14="http://schemas.microsoft.com/office/powerpoint/2010/main" val="17935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0AE56-E0CD-5C9D-5B60-B38493281064}"/>
              </a:ext>
            </a:extLst>
          </p:cNvPr>
          <p:cNvGrpSpPr/>
          <p:nvPr/>
        </p:nvGrpSpPr>
        <p:grpSpPr>
          <a:xfrm>
            <a:off x="3946358" y="1388672"/>
            <a:ext cx="5121190" cy="2366156"/>
            <a:chOff x="169428" y="1041225"/>
            <a:chExt cx="8518403" cy="3553293"/>
          </a:xfrm>
        </p:grpSpPr>
        <p:sp>
          <p:nvSpPr>
            <p:cNvPr id="3" name="Google Shape;357;p20">
              <a:extLst>
                <a:ext uri="{FF2B5EF4-FFF2-40B4-BE49-F238E27FC236}">
                  <a16:creationId xmlns:a16="http://schemas.microsoft.com/office/drawing/2014/main" id="{D85BE1FC-BD3A-1E7D-2E1D-3F242EEC1608}"/>
                </a:ext>
              </a:extLst>
            </p:cNvPr>
            <p:cNvSpPr/>
            <p:nvPr/>
          </p:nvSpPr>
          <p:spPr>
            <a:xfrm>
              <a:off x="3507200" y="1041225"/>
              <a:ext cx="2129700" cy="10878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358;p20">
              <a:extLst>
                <a:ext uri="{FF2B5EF4-FFF2-40B4-BE49-F238E27FC236}">
                  <a16:creationId xmlns:a16="http://schemas.microsoft.com/office/drawing/2014/main" id="{17581D88-73AF-80A7-CD48-CCCB36E9CF98}"/>
                </a:ext>
              </a:extLst>
            </p:cNvPr>
            <p:cNvSpPr/>
            <p:nvPr/>
          </p:nvSpPr>
          <p:spPr>
            <a:xfrm>
              <a:off x="1073586" y="2418500"/>
              <a:ext cx="772800" cy="772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359;p20">
              <a:extLst>
                <a:ext uri="{FF2B5EF4-FFF2-40B4-BE49-F238E27FC236}">
                  <a16:creationId xmlns:a16="http://schemas.microsoft.com/office/drawing/2014/main" id="{381B45B7-5228-3281-342E-43AE3E15EABF}"/>
                </a:ext>
              </a:extLst>
            </p:cNvPr>
            <p:cNvSpPr/>
            <p:nvPr/>
          </p:nvSpPr>
          <p:spPr>
            <a:xfrm>
              <a:off x="4185661" y="2418513"/>
              <a:ext cx="772800" cy="772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360;p20">
              <a:extLst>
                <a:ext uri="{FF2B5EF4-FFF2-40B4-BE49-F238E27FC236}">
                  <a16:creationId xmlns:a16="http://schemas.microsoft.com/office/drawing/2014/main" id="{F1ACD40A-8E9A-B75A-27C3-55F14F0194DC}"/>
                </a:ext>
              </a:extLst>
            </p:cNvPr>
            <p:cNvSpPr/>
            <p:nvPr/>
          </p:nvSpPr>
          <p:spPr>
            <a:xfrm>
              <a:off x="7235561" y="2418500"/>
              <a:ext cx="772800" cy="772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Google Shape;361;p20">
              <a:extLst>
                <a:ext uri="{FF2B5EF4-FFF2-40B4-BE49-F238E27FC236}">
                  <a16:creationId xmlns:a16="http://schemas.microsoft.com/office/drawing/2014/main" id="{5EDC8204-2DCB-1D9F-ACAD-FAA9770BEDE7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 rot="16200000" flipH="1">
              <a:off x="4427600" y="2273475"/>
              <a:ext cx="289500" cy="600"/>
            </a:xfrm>
            <a:prstGeom prst="bentConnector3">
              <a:avLst>
                <a:gd name="adj1" fmla="val 49998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62;p20">
              <a:extLst>
                <a:ext uri="{FF2B5EF4-FFF2-40B4-BE49-F238E27FC236}">
                  <a16:creationId xmlns:a16="http://schemas.microsoft.com/office/drawing/2014/main" id="{A5D280A5-1E1C-B91B-DEBE-7041CA60069E}"/>
                </a:ext>
              </a:extLst>
            </p:cNvPr>
            <p:cNvCxnSpPr>
              <a:stCxn id="3" idx="1"/>
              <a:endCxn id="4" idx="0"/>
            </p:cNvCxnSpPr>
            <p:nvPr/>
          </p:nvCxnSpPr>
          <p:spPr>
            <a:xfrm flipH="1">
              <a:off x="1460000" y="1585125"/>
              <a:ext cx="2047200" cy="8334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363;p20">
              <a:extLst>
                <a:ext uri="{FF2B5EF4-FFF2-40B4-BE49-F238E27FC236}">
                  <a16:creationId xmlns:a16="http://schemas.microsoft.com/office/drawing/2014/main" id="{3457169C-7AB7-625E-8FAB-0090F4BE9D81}"/>
                </a:ext>
              </a:extLst>
            </p:cNvPr>
            <p:cNvCxnSpPr>
              <a:stCxn id="3" idx="3"/>
              <a:endCxn id="6" idx="0"/>
            </p:cNvCxnSpPr>
            <p:nvPr/>
          </p:nvCxnSpPr>
          <p:spPr>
            <a:xfrm>
              <a:off x="5636900" y="1585125"/>
              <a:ext cx="1985100" cy="8334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365;p20">
              <a:extLst>
                <a:ext uri="{FF2B5EF4-FFF2-40B4-BE49-F238E27FC236}">
                  <a16:creationId xmlns:a16="http://schemas.microsoft.com/office/drawing/2014/main" id="{8293E6CC-1291-2013-6A17-9C364825FEBB}"/>
                </a:ext>
              </a:extLst>
            </p:cNvPr>
            <p:cNvSpPr txBox="1"/>
            <p:nvPr/>
          </p:nvSpPr>
          <p:spPr>
            <a:xfrm>
              <a:off x="3658595" y="1198714"/>
              <a:ext cx="1867262" cy="772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Software Tools</a:t>
              </a:r>
              <a:endParaRPr kumimoji="0" sz="1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82;p20">
              <a:extLst>
                <a:ext uri="{FF2B5EF4-FFF2-40B4-BE49-F238E27FC236}">
                  <a16:creationId xmlns:a16="http://schemas.microsoft.com/office/drawing/2014/main" id="{1B5AF855-8840-2791-D83C-EA1E6C6455FC}"/>
                </a:ext>
              </a:extLst>
            </p:cNvPr>
            <p:cNvSpPr txBox="1"/>
            <p:nvPr/>
          </p:nvSpPr>
          <p:spPr>
            <a:xfrm>
              <a:off x="3279707" y="3245350"/>
              <a:ext cx="2570125" cy="134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9F2B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Jupyter Notebook</a:t>
              </a:r>
              <a:endPara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9F2B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86;p20">
              <a:extLst>
                <a:ext uri="{FF2B5EF4-FFF2-40B4-BE49-F238E27FC236}">
                  <a16:creationId xmlns:a16="http://schemas.microsoft.com/office/drawing/2014/main" id="{78CD414F-B142-86AC-C4CF-334AEA16FF2A}"/>
                </a:ext>
              </a:extLst>
            </p:cNvPr>
            <p:cNvSpPr txBox="1"/>
            <p:nvPr/>
          </p:nvSpPr>
          <p:spPr>
            <a:xfrm>
              <a:off x="169428" y="3245350"/>
              <a:ext cx="2581144" cy="134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7842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Anaconda Navigator</a:t>
              </a:r>
              <a:endPara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47842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90;p20">
              <a:extLst>
                <a:ext uri="{FF2B5EF4-FFF2-40B4-BE49-F238E27FC236}">
                  <a16:creationId xmlns:a16="http://schemas.microsoft.com/office/drawing/2014/main" id="{5A0AD7B2-24A0-7239-6D3C-F2D3AF281F39}"/>
                </a:ext>
              </a:extLst>
            </p:cNvPr>
            <p:cNvSpPr txBox="1"/>
            <p:nvPr/>
          </p:nvSpPr>
          <p:spPr>
            <a:xfrm>
              <a:off x="6411319" y="3245350"/>
              <a:ext cx="2276512" cy="134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DF7424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Google Chrome</a:t>
              </a:r>
              <a:endPara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DF7424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5" name="Picture 2" descr="Changes to Anaconda's Anonymous Usage Data Collection | Anaconda">
              <a:extLst>
                <a:ext uri="{FF2B5EF4-FFF2-40B4-BE49-F238E27FC236}">
                  <a16:creationId xmlns:a16="http://schemas.microsoft.com/office/drawing/2014/main" id="{170A1979-1E7B-7D35-B825-E8EB588C3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268" y="2552481"/>
              <a:ext cx="506239" cy="504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ow To Install Jupyter Notebook In Virtualenv – vegibit">
              <a:extLst>
                <a:ext uri="{FF2B5EF4-FFF2-40B4-BE49-F238E27FC236}">
                  <a16:creationId xmlns:a16="http://schemas.microsoft.com/office/drawing/2014/main" id="{46924125-9A8B-2019-ED5E-4584FE04E2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06" t="20246" r="26219" b="27350"/>
            <a:stretch/>
          </p:blipFill>
          <p:spPr bwMode="auto">
            <a:xfrm>
              <a:off x="4154108" y="2409087"/>
              <a:ext cx="835884" cy="72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2076658-69E3-8392-F427-310594FDC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998" y="2460574"/>
              <a:ext cx="689926" cy="68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oogle Shape;780;p63">
            <a:extLst>
              <a:ext uri="{FF2B5EF4-FFF2-40B4-BE49-F238E27FC236}">
                <a16:creationId xmlns:a16="http://schemas.microsoft.com/office/drawing/2014/main" id="{211D42FB-E18A-306B-EECE-979BF3967B65}"/>
              </a:ext>
            </a:extLst>
          </p:cNvPr>
          <p:cNvGrpSpPr/>
          <p:nvPr/>
        </p:nvGrpSpPr>
        <p:grpSpPr>
          <a:xfrm>
            <a:off x="57727" y="1534816"/>
            <a:ext cx="3888631" cy="2643187"/>
            <a:chOff x="-904200" y="1009650"/>
            <a:chExt cx="5257200" cy="3362400"/>
          </a:xfrm>
        </p:grpSpPr>
        <p:sp>
          <p:nvSpPr>
            <p:cNvPr id="22" name="Google Shape;781;p63">
              <a:extLst>
                <a:ext uri="{FF2B5EF4-FFF2-40B4-BE49-F238E27FC236}">
                  <a16:creationId xmlns:a16="http://schemas.microsoft.com/office/drawing/2014/main" id="{AE72F1A8-728D-1111-F860-DE1361152A57}"/>
                </a:ext>
              </a:extLst>
            </p:cNvPr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3" name="Google Shape;782;p63">
              <a:extLst>
                <a:ext uri="{FF2B5EF4-FFF2-40B4-BE49-F238E27FC236}">
                  <a16:creationId xmlns:a16="http://schemas.microsoft.com/office/drawing/2014/main" id="{5930EB6B-317D-8E5A-DA29-176AD4317B85}"/>
                </a:ext>
              </a:extLst>
            </p:cNvPr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" name="Google Shape;783;p63">
              <a:extLst>
                <a:ext uri="{FF2B5EF4-FFF2-40B4-BE49-F238E27FC236}">
                  <a16:creationId xmlns:a16="http://schemas.microsoft.com/office/drawing/2014/main" id="{04B3F3E0-81FA-EFE4-17D3-39D73FBB741B}"/>
                </a:ext>
              </a:extLst>
            </p:cNvPr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5" name="Google Shape;784;p63">
              <a:extLst>
                <a:ext uri="{FF2B5EF4-FFF2-40B4-BE49-F238E27FC236}">
                  <a16:creationId xmlns:a16="http://schemas.microsoft.com/office/drawing/2014/main" id="{E5F8552F-33EF-BA72-2485-1FBA0C7335AC}"/>
                </a:ext>
              </a:extLst>
            </p:cNvPr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" name="Google Shape;785;p63">
              <a:extLst>
                <a:ext uri="{FF2B5EF4-FFF2-40B4-BE49-F238E27FC236}">
                  <a16:creationId xmlns:a16="http://schemas.microsoft.com/office/drawing/2014/main" id="{B5144A93-50D9-225C-A239-3D1F30112EE2}"/>
                </a:ext>
              </a:extLst>
            </p:cNvPr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27" name="Google Shape;786;p63">
            <a:extLst>
              <a:ext uri="{FF2B5EF4-FFF2-40B4-BE49-F238E27FC236}">
                <a16:creationId xmlns:a16="http://schemas.microsoft.com/office/drawing/2014/main" id="{640B5097-2FC0-4052-296A-4CD03B9AC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5228" y="402250"/>
            <a:ext cx="2093543" cy="352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Introduction</a:t>
            </a:r>
            <a:endParaRPr sz="2400" b="1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64F3A8-C687-BCAD-AFB9-0444B6759FE6}"/>
              </a:ext>
            </a:extLst>
          </p:cNvPr>
          <p:cNvSpPr txBox="1"/>
          <p:nvPr/>
        </p:nvSpPr>
        <p:spPr>
          <a:xfrm>
            <a:off x="4414165" y="4166915"/>
            <a:ext cx="4349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>
                <a:latin typeface="+mn-lt"/>
                <a:cs typeface="Times New Roman" panose="02020603050405020304" pitchFamily="18" charset="0"/>
              </a:rPr>
              <a:t>Figure04: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Tools Necessary for Predicting Construction Delay</a:t>
            </a:r>
            <a:endParaRPr lang="en-BD" sz="1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43AF0-282E-D825-14AC-D07578B236E2}"/>
              </a:ext>
            </a:extLst>
          </p:cNvPr>
          <p:cNvSpPr txBox="1"/>
          <p:nvPr/>
        </p:nvSpPr>
        <p:spPr>
          <a:xfrm>
            <a:off x="175600" y="2223753"/>
            <a:ext cx="36019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BD" dirty="0"/>
              <a:t>Used Anaconda Navigator IDE for launching Jupyter Notebook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BD" dirty="0"/>
              <a:t>Launched Jupyter Notebook in Google Chrome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BD" dirty="0"/>
              <a:t>Developed the ML predictive model in the Google Chrome for predicting contruction delay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3375593" y="978139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4888139" y="1429126"/>
            <a:ext cx="2232107" cy="361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Objectives</a:t>
            </a:r>
            <a:endParaRPr sz="2400" b="1" dirty="0">
              <a:latin typeface="+mj-lt"/>
            </a:endParaRP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3649192" y="1937371"/>
            <a:ext cx="4787498" cy="2008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To conduct literature review to identify common factors causing construction project delays, then interview experts to determine the most effective strategies.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5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To create hyperparameter-optimized prediction models, apply the factors that were determined in objective 1.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5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To combine the best predictive models from objective 2 to develop a high performant predictive model.</a:t>
            </a:r>
          </a:p>
        </p:txBody>
      </p:sp>
      <p:grpSp>
        <p:nvGrpSpPr>
          <p:cNvPr id="808" name="Google Shape;2042;p72">
            <a:extLst>
              <a:ext uri="{FF2B5EF4-FFF2-40B4-BE49-F238E27FC236}">
                <a16:creationId xmlns:a16="http://schemas.microsoft.com/office/drawing/2014/main" id="{7E161927-76FB-01AA-9785-167AB9679769}"/>
              </a:ext>
            </a:extLst>
          </p:cNvPr>
          <p:cNvGrpSpPr/>
          <p:nvPr/>
        </p:nvGrpSpPr>
        <p:grpSpPr>
          <a:xfrm>
            <a:off x="-52932" y="1822657"/>
            <a:ext cx="1629393" cy="3559071"/>
            <a:chOff x="913800" y="2180425"/>
            <a:chExt cx="742975" cy="1622875"/>
          </a:xfrm>
        </p:grpSpPr>
        <p:sp>
          <p:nvSpPr>
            <p:cNvPr id="809" name="Google Shape;2043;p72">
              <a:extLst>
                <a:ext uri="{FF2B5EF4-FFF2-40B4-BE49-F238E27FC236}">
                  <a16:creationId xmlns:a16="http://schemas.microsoft.com/office/drawing/2014/main" id="{BC8B9045-9CB7-A1CB-A49B-CEA1DA7466BE}"/>
                </a:ext>
              </a:extLst>
            </p:cNvPr>
            <p:cNvSpPr/>
            <p:nvPr/>
          </p:nvSpPr>
          <p:spPr>
            <a:xfrm>
              <a:off x="1257575" y="2369475"/>
              <a:ext cx="68800" cy="109725"/>
            </a:xfrm>
            <a:custGeom>
              <a:avLst/>
              <a:gdLst/>
              <a:ahLst/>
              <a:cxnLst/>
              <a:rect l="l" t="t" r="r" b="b"/>
              <a:pathLst>
                <a:path w="2752" h="4389" extrusionOk="0">
                  <a:moveTo>
                    <a:pt x="525" y="0"/>
                  </a:moveTo>
                  <a:cubicBezTo>
                    <a:pt x="370" y="631"/>
                    <a:pt x="370" y="1286"/>
                    <a:pt x="537" y="1893"/>
                  </a:cubicBezTo>
                  <a:cubicBezTo>
                    <a:pt x="584" y="2060"/>
                    <a:pt x="632" y="2239"/>
                    <a:pt x="549" y="2381"/>
                  </a:cubicBezTo>
                  <a:cubicBezTo>
                    <a:pt x="477" y="2536"/>
                    <a:pt x="287" y="2596"/>
                    <a:pt x="191" y="2727"/>
                  </a:cubicBezTo>
                  <a:cubicBezTo>
                    <a:pt x="1" y="2977"/>
                    <a:pt x="191" y="3370"/>
                    <a:pt x="489" y="3501"/>
                  </a:cubicBezTo>
                  <a:cubicBezTo>
                    <a:pt x="610" y="3551"/>
                    <a:pt x="741" y="3569"/>
                    <a:pt x="876" y="3569"/>
                  </a:cubicBezTo>
                  <a:cubicBezTo>
                    <a:pt x="1060" y="3569"/>
                    <a:pt x="1251" y="3535"/>
                    <a:pt x="1430" y="3501"/>
                  </a:cubicBezTo>
                  <a:lnTo>
                    <a:pt x="1430" y="3501"/>
                  </a:lnTo>
                  <a:cubicBezTo>
                    <a:pt x="1358" y="3786"/>
                    <a:pt x="1465" y="4108"/>
                    <a:pt x="1704" y="4275"/>
                  </a:cubicBezTo>
                  <a:cubicBezTo>
                    <a:pt x="1811" y="4350"/>
                    <a:pt x="1944" y="4389"/>
                    <a:pt x="2074" y="4389"/>
                  </a:cubicBezTo>
                  <a:cubicBezTo>
                    <a:pt x="2231" y="4389"/>
                    <a:pt x="2385" y="4332"/>
                    <a:pt x="2489" y="4215"/>
                  </a:cubicBezTo>
                  <a:cubicBezTo>
                    <a:pt x="2751" y="3929"/>
                    <a:pt x="2632" y="3489"/>
                    <a:pt x="2549" y="3120"/>
                  </a:cubicBezTo>
                  <a:cubicBezTo>
                    <a:pt x="2358" y="2358"/>
                    <a:pt x="2263" y="1584"/>
                    <a:pt x="2275" y="798"/>
                  </a:cubicBezTo>
                  <a:cubicBezTo>
                    <a:pt x="2275" y="619"/>
                    <a:pt x="2275" y="405"/>
                    <a:pt x="2132" y="322"/>
                  </a:cubicBezTo>
                  <a:cubicBezTo>
                    <a:pt x="2069" y="286"/>
                    <a:pt x="1997" y="276"/>
                    <a:pt x="1924" y="276"/>
                  </a:cubicBezTo>
                  <a:cubicBezTo>
                    <a:pt x="1874" y="276"/>
                    <a:pt x="1824" y="281"/>
                    <a:pt x="1775" y="286"/>
                  </a:cubicBezTo>
                  <a:cubicBezTo>
                    <a:pt x="1323" y="286"/>
                    <a:pt x="882" y="179"/>
                    <a:pt x="52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0" name="Google Shape;2044;p72">
              <a:extLst>
                <a:ext uri="{FF2B5EF4-FFF2-40B4-BE49-F238E27FC236}">
                  <a16:creationId xmlns:a16="http://schemas.microsoft.com/office/drawing/2014/main" id="{3214BF74-D5B0-705E-E0EC-F7C6038D2DEE}"/>
                </a:ext>
              </a:extLst>
            </p:cNvPr>
            <p:cNvSpPr/>
            <p:nvPr/>
          </p:nvSpPr>
          <p:spPr>
            <a:xfrm>
              <a:off x="1254600" y="2424525"/>
              <a:ext cx="174150" cy="200150"/>
            </a:xfrm>
            <a:custGeom>
              <a:avLst/>
              <a:gdLst/>
              <a:ahLst/>
              <a:cxnLst/>
              <a:rect l="l" t="t" r="r" b="b"/>
              <a:pathLst>
                <a:path w="6966" h="8006" extrusionOk="0">
                  <a:moveTo>
                    <a:pt x="2073" y="1"/>
                  </a:moveTo>
                  <a:cubicBezTo>
                    <a:pt x="2192" y="1192"/>
                    <a:pt x="1942" y="2370"/>
                    <a:pt x="1394" y="3394"/>
                  </a:cubicBezTo>
                  <a:cubicBezTo>
                    <a:pt x="1084" y="3478"/>
                    <a:pt x="715" y="3454"/>
                    <a:pt x="1" y="3561"/>
                  </a:cubicBezTo>
                  <a:cubicBezTo>
                    <a:pt x="703" y="5228"/>
                    <a:pt x="1882" y="6478"/>
                    <a:pt x="3275" y="7597"/>
                  </a:cubicBezTo>
                  <a:cubicBezTo>
                    <a:pt x="3501" y="7776"/>
                    <a:pt x="3751" y="7966"/>
                    <a:pt x="4049" y="8002"/>
                  </a:cubicBezTo>
                  <a:cubicBezTo>
                    <a:pt x="4078" y="8005"/>
                    <a:pt x="4107" y="8006"/>
                    <a:pt x="4135" y="8006"/>
                  </a:cubicBezTo>
                  <a:cubicBezTo>
                    <a:pt x="4493" y="8006"/>
                    <a:pt x="4811" y="7804"/>
                    <a:pt x="5109" y="7561"/>
                  </a:cubicBezTo>
                  <a:cubicBezTo>
                    <a:pt x="5942" y="6883"/>
                    <a:pt x="6597" y="5942"/>
                    <a:pt x="6966" y="4918"/>
                  </a:cubicBezTo>
                  <a:cubicBezTo>
                    <a:pt x="6645" y="4799"/>
                    <a:pt x="6311" y="4680"/>
                    <a:pt x="5978" y="4573"/>
                  </a:cubicBezTo>
                  <a:lnTo>
                    <a:pt x="5978" y="4204"/>
                  </a:lnTo>
                  <a:cubicBezTo>
                    <a:pt x="5978" y="3620"/>
                    <a:pt x="6061" y="3073"/>
                    <a:pt x="6204" y="2537"/>
                  </a:cubicBezTo>
                  <a:cubicBezTo>
                    <a:pt x="4930" y="1870"/>
                    <a:pt x="3620" y="1108"/>
                    <a:pt x="2382" y="227"/>
                  </a:cubicBezTo>
                  <a:lnTo>
                    <a:pt x="2073" y="1"/>
                  </a:ln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1" name="Google Shape;2045;p72">
              <a:extLst>
                <a:ext uri="{FF2B5EF4-FFF2-40B4-BE49-F238E27FC236}">
                  <a16:creationId xmlns:a16="http://schemas.microsoft.com/office/drawing/2014/main" id="{6D3C8BCA-ECF3-8D7F-54EF-8B40B26E905F}"/>
                </a:ext>
              </a:extLst>
            </p:cNvPr>
            <p:cNvSpPr/>
            <p:nvPr/>
          </p:nvSpPr>
          <p:spPr>
            <a:xfrm>
              <a:off x="1313550" y="2429600"/>
              <a:ext cx="95875" cy="99150"/>
            </a:xfrm>
            <a:custGeom>
              <a:avLst/>
              <a:gdLst/>
              <a:ahLst/>
              <a:cxnLst/>
              <a:rect l="l" t="t" r="r" b="b"/>
              <a:pathLst>
                <a:path w="3835" h="3966" extrusionOk="0">
                  <a:moveTo>
                    <a:pt x="0" y="0"/>
                  </a:moveTo>
                  <a:lnTo>
                    <a:pt x="0" y="0"/>
                  </a:lnTo>
                  <a:cubicBezTo>
                    <a:pt x="119" y="1024"/>
                    <a:pt x="619" y="2001"/>
                    <a:pt x="1393" y="2751"/>
                  </a:cubicBezTo>
                  <a:cubicBezTo>
                    <a:pt x="2001" y="3322"/>
                    <a:pt x="2774" y="3763"/>
                    <a:pt x="3608" y="3965"/>
                  </a:cubicBezTo>
                  <a:cubicBezTo>
                    <a:pt x="3608" y="3394"/>
                    <a:pt x="3679" y="2834"/>
                    <a:pt x="3834" y="2298"/>
                  </a:cubicBezTo>
                  <a:cubicBezTo>
                    <a:pt x="2524" y="1631"/>
                    <a:pt x="1227" y="858"/>
                    <a:pt x="0" y="0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2" name="Google Shape;2046;p72">
              <a:extLst>
                <a:ext uri="{FF2B5EF4-FFF2-40B4-BE49-F238E27FC236}">
                  <a16:creationId xmlns:a16="http://schemas.microsoft.com/office/drawing/2014/main" id="{F5472991-2976-4347-00D4-E56C26876B01}"/>
                </a:ext>
              </a:extLst>
            </p:cNvPr>
            <p:cNvSpPr/>
            <p:nvPr/>
          </p:nvSpPr>
          <p:spPr>
            <a:xfrm>
              <a:off x="1463850" y="2373075"/>
              <a:ext cx="72375" cy="52125"/>
            </a:xfrm>
            <a:custGeom>
              <a:avLst/>
              <a:gdLst/>
              <a:ahLst/>
              <a:cxnLst/>
              <a:rect l="l" t="t" r="r" b="b"/>
              <a:pathLst>
                <a:path w="2895" h="2085" extrusionOk="0">
                  <a:moveTo>
                    <a:pt x="1582" y="1"/>
                  </a:moveTo>
                  <a:cubicBezTo>
                    <a:pt x="1466" y="1"/>
                    <a:pt x="1347" y="12"/>
                    <a:pt x="1227" y="35"/>
                  </a:cubicBezTo>
                  <a:cubicBezTo>
                    <a:pt x="489" y="190"/>
                    <a:pt x="1" y="773"/>
                    <a:pt x="96" y="1321"/>
                  </a:cubicBezTo>
                  <a:cubicBezTo>
                    <a:pt x="186" y="1777"/>
                    <a:pt x="689" y="2085"/>
                    <a:pt x="1281" y="2085"/>
                  </a:cubicBezTo>
                  <a:cubicBezTo>
                    <a:pt x="1399" y="2085"/>
                    <a:pt x="1521" y="2073"/>
                    <a:pt x="1644" y="2047"/>
                  </a:cubicBezTo>
                  <a:cubicBezTo>
                    <a:pt x="2394" y="1904"/>
                    <a:pt x="2894" y="1321"/>
                    <a:pt x="2775" y="773"/>
                  </a:cubicBezTo>
                  <a:cubicBezTo>
                    <a:pt x="2695" y="303"/>
                    <a:pt x="2187" y="1"/>
                    <a:pt x="1582" y="1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3" name="Google Shape;2047;p72">
              <a:extLst>
                <a:ext uri="{FF2B5EF4-FFF2-40B4-BE49-F238E27FC236}">
                  <a16:creationId xmlns:a16="http://schemas.microsoft.com/office/drawing/2014/main" id="{9FFE0260-E9DF-DB19-9160-5F302B6C4638}"/>
                </a:ext>
              </a:extLst>
            </p:cNvPr>
            <p:cNvSpPr/>
            <p:nvPr/>
          </p:nvSpPr>
          <p:spPr>
            <a:xfrm>
              <a:off x="1282300" y="2194500"/>
              <a:ext cx="228625" cy="302925"/>
            </a:xfrm>
            <a:custGeom>
              <a:avLst/>
              <a:gdLst/>
              <a:ahLst/>
              <a:cxnLst/>
              <a:rect l="l" t="t" r="r" b="b"/>
              <a:pathLst>
                <a:path w="9145" h="12117" extrusionOk="0">
                  <a:moveTo>
                    <a:pt x="4546" y="1"/>
                  </a:moveTo>
                  <a:cubicBezTo>
                    <a:pt x="2727" y="1"/>
                    <a:pt x="1476" y="1187"/>
                    <a:pt x="786" y="2987"/>
                  </a:cubicBezTo>
                  <a:cubicBezTo>
                    <a:pt x="726" y="3154"/>
                    <a:pt x="667" y="3332"/>
                    <a:pt x="607" y="3511"/>
                  </a:cubicBezTo>
                  <a:cubicBezTo>
                    <a:pt x="393" y="4225"/>
                    <a:pt x="250" y="4999"/>
                    <a:pt x="203" y="5832"/>
                  </a:cubicBezTo>
                  <a:cubicBezTo>
                    <a:pt x="0" y="9226"/>
                    <a:pt x="2417" y="11964"/>
                    <a:pt x="5013" y="12107"/>
                  </a:cubicBezTo>
                  <a:cubicBezTo>
                    <a:pt x="5111" y="12113"/>
                    <a:pt x="5207" y="12116"/>
                    <a:pt x="5301" y="12116"/>
                  </a:cubicBezTo>
                  <a:cubicBezTo>
                    <a:pt x="7917" y="12116"/>
                    <a:pt x="8728" y="9740"/>
                    <a:pt x="9073" y="6487"/>
                  </a:cubicBezTo>
                  <a:lnTo>
                    <a:pt x="9073" y="6428"/>
                  </a:lnTo>
                  <a:cubicBezTo>
                    <a:pt x="9144" y="5725"/>
                    <a:pt x="9132" y="5082"/>
                    <a:pt x="9061" y="4475"/>
                  </a:cubicBezTo>
                  <a:cubicBezTo>
                    <a:pt x="8727" y="1856"/>
                    <a:pt x="7144" y="153"/>
                    <a:pt x="4834" y="10"/>
                  </a:cubicBezTo>
                  <a:cubicBezTo>
                    <a:pt x="4737" y="4"/>
                    <a:pt x="4641" y="1"/>
                    <a:pt x="4546" y="1"/>
                  </a:cubicBez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4" name="Google Shape;2048;p72">
              <a:extLst>
                <a:ext uri="{FF2B5EF4-FFF2-40B4-BE49-F238E27FC236}">
                  <a16:creationId xmlns:a16="http://schemas.microsoft.com/office/drawing/2014/main" id="{79F7531E-BB88-49C0-1F4E-B7D92FC16D77}"/>
                </a:ext>
              </a:extLst>
            </p:cNvPr>
            <p:cNvSpPr/>
            <p:nvPr/>
          </p:nvSpPr>
          <p:spPr>
            <a:xfrm>
              <a:off x="1297775" y="2269450"/>
              <a:ext cx="213150" cy="87300"/>
            </a:xfrm>
            <a:custGeom>
              <a:avLst/>
              <a:gdLst/>
              <a:ahLst/>
              <a:cxnLst/>
              <a:rect l="l" t="t" r="r" b="b"/>
              <a:pathLst>
                <a:path w="8526" h="3492" extrusionOk="0">
                  <a:moveTo>
                    <a:pt x="179" y="1"/>
                  </a:moveTo>
                  <a:cubicBezTo>
                    <a:pt x="119" y="167"/>
                    <a:pt x="60" y="334"/>
                    <a:pt x="0" y="525"/>
                  </a:cubicBezTo>
                  <a:cubicBezTo>
                    <a:pt x="107" y="894"/>
                    <a:pt x="226" y="1310"/>
                    <a:pt x="405" y="1846"/>
                  </a:cubicBezTo>
                  <a:cubicBezTo>
                    <a:pt x="2191" y="2561"/>
                    <a:pt x="4060" y="3061"/>
                    <a:pt x="5953" y="3346"/>
                  </a:cubicBezTo>
                  <a:cubicBezTo>
                    <a:pt x="6517" y="3427"/>
                    <a:pt x="7080" y="3491"/>
                    <a:pt x="7644" y="3491"/>
                  </a:cubicBezTo>
                  <a:cubicBezTo>
                    <a:pt x="7914" y="3491"/>
                    <a:pt x="8184" y="3476"/>
                    <a:pt x="8454" y="3442"/>
                  </a:cubicBezTo>
                  <a:cubicBezTo>
                    <a:pt x="8525" y="2739"/>
                    <a:pt x="8513" y="2096"/>
                    <a:pt x="8442" y="1489"/>
                  </a:cubicBezTo>
                  <a:cubicBezTo>
                    <a:pt x="5703" y="894"/>
                    <a:pt x="2953" y="394"/>
                    <a:pt x="179" y="1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5" name="Google Shape;2049;p72">
              <a:extLst>
                <a:ext uri="{FF2B5EF4-FFF2-40B4-BE49-F238E27FC236}">
                  <a16:creationId xmlns:a16="http://schemas.microsoft.com/office/drawing/2014/main" id="{55AA4911-A0F7-7739-590B-59DD7077D79C}"/>
                </a:ext>
              </a:extLst>
            </p:cNvPr>
            <p:cNvSpPr/>
            <p:nvPr/>
          </p:nvSpPr>
          <p:spPr>
            <a:xfrm>
              <a:off x="1260550" y="2297500"/>
              <a:ext cx="89025" cy="89675"/>
            </a:xfrm>
            <a:custGeom>
              <a:avLst/>
              <a:gdLst/>
              <a:ahLst/>
              <a:cxnLst/>
              <a:rect l="l" t="t" r="r" b="b"/>
              <a:pathLst>
                <a:path w="3561" h="3587" extrusionOk="0">
                  <a:moveTo>
                    <a:pt x="2355" y="0"/>
                  </a:moveTo>
                  <a:cubicBezTo>
                    <a:pt x="1880" y="0"/>
                    <a:pt x="1435" y="50"/>
                    <a:pt x="882" y="165"/>
                  </a:cubicBezTo>
                  <a:cubicBezTo>
                    <a:pt x="584" y="617"/>
                    <a:pt x="251" y="879"/>
                    <a:pt x="120" y="1724"/>
                  </a:cubicBezTo>
                  <a:cubicBezTo>
                    <a:pt x="1" y="2522"/>
                    <a:pt x="382" y="3332"/>
                    <a:pt x="596" y="3391"/>
                  </a:cubicBezTo>
                  <a:cubicBezTo>
                    <a:pt x="1180" y="3570"/>
                    <a:pt x="680" y="3475"/>
                    <a:pt x="882" y="3558"/>
                  </a:cubicBezTo>
                  <a:cubicBezTo>
                    <a:pt x="933" y="3578"/>
                    <a:pt x="989" y="3587"/>
                    <a:pt x="1045" y="3587"/>
                  </a:cubicBezTo>
                  <a:cubicBezTo>
                    <a:pt x="1185" y="3587"/>
                    <a:pt x="1321" y="3531"/>
                    <a:pt x="1346" y="3463"/>
                  </a:cubicBezTo>
                  <a:cubicBezTo>
                    <a:pt x="2358" y="3022"/>
                    <a:pt x="3132" y="2034"/>
                    <a:pt x="3561" y="81"/>
                  </a:cubicBezTo>
                  <a:cubicBezTo>
                    <a:pt x="3101" y="30"/>
                    <a:pt x="2720" y="0"/>
                    <a:pt x="235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Google Shape;2050;p72">
              <a:extLst>
                <a:ext uri="{FF2B5EF4-FFF2-40B4-BE49-F238E27FC236}">
                  <a16:creationId xmlns:a16="http://schemas.microsoft.com/office/drawing/2014/main" id="{6CCD07C2-798F-9AA6-AB57-E7C368F962EE}"/>
                </a:ext>
              </a:extLst>
            </p:cNvPr>
            <p:cNvSpPr/>
            <p:nvPr/>
          </p:nvSpPr>
          <p:spPr>
            <a:xfrm>
              <a:off x="1253425" y="2353350"/>
              <a:ext cx="76225" cy="57875"/>
            </a:xfrm>
            <a:custGeom>
              <a:avLst/>
              <a:gdLst/>
              <a:ahLst/>
              <a:cxnLst/>
              <a:rect l="l" t="t" r="r" b="b"/>
              <a:pathLst>
                <a:path w="3049" h="2315" extrusionOk="0">
                  <a:moveTo>
                    <a:pt x="1293" y="0"/>
                  </a:moveTo>
                  <a:cubicBezTo>
                    <a:pt x="824" y="0"/>
                    <a:pt x="409" y="216"/>
                    <a:pt x="238" y="598"/>
                  </a:cubicBezTo>
                  <a:cubicBezTo>
                    <a:pt x="0" y="1157"/>
                    <a:pt x="369" y="1860"/>
                    <a:pt x="1084" y="2169"/>
                  </a:cubicBezTo>
                  <a:cubicBezTo>
                    <a:pt x="1307" y="2268"/>
                    <a:pt x="1537" y="2314"/>
                    <a:pt x="1755" y="2314"/>
                  </a:cubicBezTo>
                  <a:cubicBezTo>
                    <a:pt x="2225" y="2314"/>
                    <a:pt x="2639" y="2099"/>
                    <a:pt x="2810" y="1717"/>
                  </a:cubicBezTo>
                  <a:cubicBezTo>
                    <a:pt x="3048" y="1169"/>
                    <a:pt x="2679" y="467"/>
                    <a:pt x="1965" y="145"/>
                  </a:cubicBezTo>
                  <a:cubicBezTo>
                    <a:pt x="1742" y="47"/>
                    <a:pt x="1511" y="0"/>
                    <a:pt x="1293" y="0"/>
                  </a:cubicBez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7" name="Google Shape;2051;p72">
              <a:extLst>
                <a:ext uri="{FF2B5EF4-FFF2-40B4-BE49-F238E27FC236}">
                  <a16:creationId xmlns:a16="http://schemas.microsoft.com/office/drawing/2014/main" id="{AA2627EA-8A3C-1233-DA29-83AE491B5711}"/>
                </a:ext>
              </a:extLst>
            </p:cNvPr>
            <p:cNvSpPr/>
            <p:nvPr/>
          </p:nvSpPr>
          <p:spPr>
            <a:xfrm>
              <a:off x="1253423" y="2191572"/>
              <a:ext cx="279669" cy="135650"/>
            </a:xfrm>
            <a:custGeom>
              <a:avLst/>
              <a:gdLst/>
              <a:ahLst/>
              <a:cxnLst/>
              <a:rect l="l" t="t" r="r" b="b"/>
              <a:pathLst>
                <a:path w="10299" h="5426" extrusionOk="0">
                  <a:moveTo>
                    <a:pt x="5272" y="1"/>
                  </a:moveTo>
                  <a:cubicBezTo>
                    <a:pt x="2133" y="1"/>
                    <a:pt x="326" y="1763"/>
                    <a:pt x="0" y="5378"/>
                  </a:cubicBezTo>
                  <a:lnTo>
                    <a:pt x="10287" y="5426"/>
                  </a:lnTo>
                  <a:cubicBezTo>
                    <a:pt x="10299" y="5271"/>
                    <a:pt x="9966" y="294"/>
                    <a:pt x="5858" y="20"/>
                  </a:cubicBezTo>
                  <a:cubicBezTo>
                    <a:pt x="5658" y="7"/>
                    <a:pt x="5463" y="1"/>
                    <a:pt x="5272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8" name="Google Shape;2052;p72">
              <a:extLst>
                <a:ext uri="{FF2B5EF4-FFF2-40B4-BE49-F238E27FC236}">
                  <a16:creationId xmlns:a16="http://schemas.microsoft.com/office/drawing/2014/main" id="{38E6C7C8-9FB8-A8AC-0D96-6ABE6C189746}"/>
                </a:ext>
              </a:extLst>
            </p:cNvPr>
            <p:cNvSpPr/>
            <p:nvPr/>
          </p:nvSpPr>
          <p:spPr>
            <a:xfrm>
              <a:off x="1285875" y="2224150"/>
              <a:ext cx="128000" cy="103075"/>
            </a:xfrm>
            <a:custGeom>
              <a:avLst/>
              <a:gdLst/>
              <a:ahLst/>
              <a:cxnLst/>
              <a:rect l="l" t="t" r="r" b="b"/>
              <a:pathLst>
                <a:path w="5120" h="4123" extrusionOk="0">
                  <a:moveTo>
                    <a:pt x="1302" y="0"/>
                  </a:moveTo>
                  <a:cubicBezTo>
                    <a:pt x="1067" y="0"/>
                    <a:pt x="835" y="45"/>
                    <a:pt x="607" y="134"/>
                  </a:cubicBezTo>
                  <a:cubicBezTo>
                    <a:pt x="131" y="313"/>
                    <a:pt x="0" y="729"/>
                    <a:pt x="60" y="1051"/>
                  </a:cubicBezTo>
                  <a:cubicBezTo>
                    <a:pt x="371" y="867"/>
                    <a:pt x="736" y="780"/>
                    <a:pt x="1105" y="780"/>
                  </a:cubicBezTo>
                  <a:cubicBezTo>
                    <a:pt x="1527" y="780"/>
                    <a:pt x="1954" y="894"/>
                    <a:pt x="2310" y="1110"/>
                  </a:cubicBezTo>
                  <a:cubicBezTo>
                    <a:pt x="3941" y="2087"/>
                    <a:pt x="4834" y="3646"/>
                    <a:pt x="5120" y="4123"/>
                  </a:cubicBezTo>
                  <a:cubicBezTo>
                    <a:pt x="4798" y="2039"/>
                    <a:pt x="3239" y="789"/>
                    <a:pt x="2500" y="360"/>
                  </a:cubicBezTo>
                  <a:cubicBezTo>
                    <a:pt x="2091" y="122"/>
                    <a:pt x="1692" y="0"/>
                    <a:pt x="1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Google Shape;2053;p72">
              <a:extLst>
                <a:ext uri="{FF2B5EF4-FFF2-40B4-BE49-F238E27FC236}">
                  <a16:creationId xmlns:a16="http://schemas.microsoft.com/office/drawing/2014/main" id="{612DC899-AE29-AFEB-3A04-9DA19B5AF2A0}"/>
                </a:ext>
              </a:extLst>
            </p:cNvPr>
            <p:cNvSpPr/>
            <p:nvPr/>
          </p:nvSpPr>
          <p:spPr>
            <a:xfrm>
              <a:off x="1383800" y="2180425"/>
              <a:ext cx="101225" cy="136075"/>
            </a:xfrm>
            <a:custGeom>
              <a:avLst/>
              <a:gdLst/>
              <a:ahLst/>
              <a:cxnLst/>
              <a:rect l="l" t="t" r="r" b="b"/>
              <a:pathLst>
                <a:path w="4049" h="5443" extrusionOk="0">
                  <a:moveTo>
                    <a:pt x="918" y="0"/>
                  </a:moveTo>
                  <a:cubicBezTo>
                    <a:pt x="482" y="0"/>
                    <a:pt x="119" y="180"/>
                    <a:pt x="0" y="466"/>
                  </a:cubicBezTo>
                  <a:cubicBezTo>
                    <a:pt x="1143" y="466"/>
                    <a:pt x="2239" y="1181"/>
                    <a:pt x="2858" y="2145"/>
                  </a:cubicBezTo>
                  <a:cubicBezTo>
                    <a:pt x="3477" y="3121"/>
                    <a:pt x="3691" y="4288"/>
                    <a:pt x="3715" y="5443"/>
                  </a:cubicBezTo>
                  <a:cubicBezTo>
                    <a:pt x="4048" y="4264"/>
                    <a:pt x="3870" y="2907"/>
                    <a:pt x="3262" y="1764"/>
                  </a:cubicBezTo>
                  <a:cubicBezTo>
                    <a:pt x="2941" y="1169"/>
                    <a:pt x="2227" y="407"/>
                    <a:pt x="1608" y="145"/>
                  </a:cubicBezTo>
                  <a:cubicBezTo>
                    <a:pt x="1373" y="45"/>
                    <a:pt x="1137" y="0"/>
                    <a:pt x="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Google Shape;2054;p72">
              <a:extLst>
                <a:ext uri="{FF2B5EF4-FFF2-40B4-BE49-F238E27FC236}">
                  <a16:creationId xmlns:a16="http://schemas.microsoft.com/office/drawing/2014/main" id="{7B4A48BE-83A2-63B3-846F-3981DD39A2F3}"/>
                </a:ext>
              </a:extLst>
            </p:cNvPr>
            <p:cNvSpPr/>
            <p:nvPr/>
          </p:nvSpPr>
          <p:spPr>
            <a:xfrm>
              <a:off x="1498675" y="2245650"/>
              <a:ext cx="26825" cy="80100"/>
            </a:xfrm>
            <a:custGeom>
              <a:avLst/>
              <a:gdLst/>
              <a:ahLst/>
              <a:cxnLst/>
              <a:rect l="l" t="t" r="r" b="b"/>
              <a:pathLst>
                <a:path w="1073" h="3204" extrusionOk="0">
                  <a:moveTo>
                    <a:pt x="1" y="0"/>
                  </a:moveTo>
                  <a:cubicBezTo>
                    <a:pt x="692" y="953"/>
                    <a:pt x="811" y="2203"/>
                    <a:pt x="334" y="3203"/>
                  </a:cubicBezTo>
                  <a:cubicBezTo>
                    <a:pt x="846" y="2893"/>
                    <a:pt x="1073" y="2203"/>
                    <a:pt x="1025" y="1548"/>
                  </a:cubicBezTo>
                  <a:cubicBezTo>
                    <a:pt x="953" y="881"/>
                    <a:pt x="608" y="27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1" name="Google Shape;2055;p72">
              <a:extLst>
                <a:ext uri="{FF2B5EF4-FFF2-40B4-BE49-F238E27FC236}">
                  <a16:creationId xmlns:a16="http://schemas.microsoft.com/office/drawing/2014/main" id="{4EF8AE09-2603-2942-0FCD-7B774E4B730F}"/>
                </a:ext>
              </a:extLst>
            </p:cNvPr>
            <p:cNvSpPr/>
            <p:nvPr/>
          </p:nvSpPr>
          <p:spPr>
            <a:xfrm>
              <a:off x="1343600" y="2289700"/>
              <a:ext cx="217575" cy="50550"/>
            </a:xfrm>
            <a:custGeom>
              <a:avLst/>
              <a:gdLst/>
              <a:ahLst/>
              <a:cxnLst/>
              <a:rect l="l" t="t" r="r" b="b"/>
              <a:pathLst>
                <a:path w="8703" h="2022" extrusionOk="0">
                  <a:moveTo>
                    <a:pt x="5418" y="0"/>
                  </a:moveTo>
                  <a:cubicBezTo>
                    <a:pt x="3775" y="0"/>
                    <a:pt x="1" y="1453"/>
                    <a:pt x="1" y="1453"/>
                  </a:cubicBezTo>
                  <a:cubicBezTo>
                    <a:pt x="1" y="1453"/>
                    <a:pt x="5293" y="2022"/>
                    <a:pt x="7603" y="2022"/>
                  </a:cubicBezTo>
                  <a:cubicBezTo>
                    <a:pt x="8281" y="2022"/>
                    <a:pt x="8703" y="1973"/>
                    <a:pt x="8657" y="1846"/>
                  </a:cubicBezTo>
                  <a:cubicBezTo>
                    <a:pt x="8454" y="1286"/>
                    <a:pt x="6668" y="0"/>
                    <a:pt x="5418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2" name="Google Shape;2056;p72">
              <a:extLst>
                <a:ext uri="{FF2B5EF4-FFF2-40B4-BE49-F238E27FC236}">
                  <a16:creationId xmlns:a16="http://schemas.microsoft.com/office/drawing/2014/main" id="{97D1992C-AEC1-C2F8-0CA6-1B0918153B87}"/>
                </a:ext>
              </a:extLst>
            </p:cNvPr>
            <p:cNvSpPr/>
            <p:nvPr/>
          </p:nvSpPr>
          <p:spPr>
            <a:xfrm>
              <a:off x="1468925" y="2394725"/>
              <a:ext cx="12225" cy="19250"/>
            </a:xfrm>
            <a:custGeom>
              <a:avLst/>
              <a:gdLst/>
              <a:ahLst/>
              <a:cxnLst/>
              <a:rect l="l" t="t" r="r" b="b"/>
              <a:pathLst>
                <a:path w="489" h="770" extrusionOk="0">
                  <a:moveTo>
                    <a:pt x="287" y="0"/>
                  </a:moveTo>
                  <a:cubicBezTo>
                    <a:pt x="176" y="0"/>
                    <a:pt x="69" y="158"/>
                    <a:pt x="36" y="348"/>
                  </a:cubicBezTo>
                  <a:cubicBezTo>
                    <a:pt x="0" y="562"/>
                    <a:pt x="60" y="752"/>
                    <a:pt x="167" y="764"/>
                  </a:cubicBezTo>
                  <a:cubicBezTo>
                    <a:pt x="178" y="768"/>
                    <a:pt x="189" y="769"/>
                    <a:pt x="200" y="769"/>
                  </a:cubicBezTo>
                  <a:cubicBezTo>
                    <a:pt x="307" y="769"/>
                    <a:pt x="408" y="614"/>
                    <a:pt x="441" y="419"/>
                  </a:cubicBezTo>
                  <a:cubicBezTo>
                    <a:pt x="489" y="217"/>
                    <a:pt x="429" y="26"/>
                    <a:pt x="310" y="2"/>
                  </a:cubicBezTo>
                  <a:cubicBezTo>
                    <a:pt x="302" y="1"/>
                    <a:pt x="295" y="0"/>
                    <a:pt x="287" y="0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3" name="Google Shape;2057;p72">
              <a:extLst>
                <a:ext uri="{FF2B5EF4-FFF2-40B4-BE49-F238E27FC236}">
                  <a16:creationId xmlns:a16="http://schemas.microsoft.com/office/drawing/2014/main" id="{351123C3-2522-482D-49D2-194D592A8AF6}"/>
                </a:ext>
              </a:extLst>
            </p:cNvPr>
            <p:cNvSpPr/>
            <p:nvPr/>
          </p:nvSpPr>
          <p:spPr>
            <a:xfrm>
              <a:off x="1391525" y="2389600"/>
              <a:ext cx="12525" cy="19250"/>
            </a:xfrm>
            <a:custGeom>
              <a:avLst/>
              <a:gdLst/>
              <a:ahLst/>
              <a:cxnLst/>
              <a:rect l="l" t="t" r="r" b="b"/>
              <a:pathLst>
                <a:path w="501" h="770" extrusionOk="0">
                  <a:moveTo>
                    <a:pt x="301" y="0"/>
                  </a:moveTo>
                  <a:cubicBezTo>
                    <a:pt x="194" y="0"/>
                    <a:pt x="92" y="155"/>
                    <a:pt x="48" y="350"/>
                  </a:cubicBezTo>
                  <a:cubicBezTo>
                    <a:pt x="1" y="553"/>
                    <a:pt x="60" y="743"/>
                    <a:pt x="179" y="767"/>
                  </a:cubicBezTo>
                  <a:cubicBezTo>
                    <a:pt x="187" y="768"/>
                    <a:pt x="195" y="769"/>
                    <a:pt x="202" y="769"/>
                  </a:cubicBezTo>
                  <a:cubicBezTo>
                    <a:pt x="313" y="769"/>
                    <a:pt x="420" y="611"/>
                    <a:pt x="465" y="422"/>
                  </a:cubicBezTo>
                  <a:cubicBezTo>
                    <a:pt x="501" y="207"/>
                    <a:pt x="453" y="17"/>
                    <a:pt x="334" y="5"/>
                  </a:cubicBezTo>
                  <a:cubicBezTo>
                    <a:pt x="323" y="2"/>
                    <a:pt x="312" y="0"/>
                    <a:pt x="301" y="0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4" name="Google Shape;2058;p72">
              <a:extLst>
                <a:ext uri="{FF2B5EF4-FFF2-40B4-BE49-F238E27FC236}">
                  <a16:creationId xmlns:a16="http://schemas.microsoft.com/office/drawing/2014/main" id="{6EB560EC-A373-525B-A27F-3A10AE45FDFE}"/>
                </a:ext>
              </a:extLst>
            </p:cNvPr>
            <p:cNvSpPr/>
            <p:nvPr/>
          </p:nvSpPr>
          <p:spPr>
            <a:xfrm>
              <a:off x="1369500" y="2347775"/>
              <a:ext cx="47050" cy="15175"/>
            </a:xfrm>
            <a:custGeom>
              <a:avLst/>
              <a:gdLst/>
              <a:ahLst/>
              <a:cxnLst/>
              <a:rect l="l" t="t" r="r" b="b"/>
              <a:pathLst>
                <a:path w="1882" h="607" extrusionOk="0">
                  <a:moveTo>
                    <a:pt x="846" y="1"/>
                  </a:moveTo>
                  <a:cubicBezTo>
                    <a:pt x="588" y="1"/>
                    <a:pt x="331" y="63"/>
                    <a:pt x="108" y="190"/>
                  </a:cubicBezTo>
                  <a:cubicBezTo>
                    <a:pt x="36" y="237"/>
                    <a:pt x="1" y="321"/>
                    <a:pt x="48" y="392"/>
                  </a:cubicBezTo>
                  <a:cubicBezTo>
                    <a:pt x="80" y="447"/>
                    <a:pt x="126" y="476"/>
                    <a:pt x="175" y="476"/>
                  </a:cubicBezTo>
                  <a:cubicBezTo>
                    <a:pt x="200" y="476"/>
                    <a:pt x="226" y="468"/>
                    <a:pt x="251" y="452"/>
                  </a:cubicBezTo>
                  <a:cubicBezTo>
                    <a:pt x="426" y="346"/>
                    <a:pt x="629" y="296"/>
                    <a:pt x="832" y="296"/>
                  </a:cubicBezTo>
                  <a:cubicBezTo>
                    <a:pt x="1113" y="296"/>
                    <a:pt x="1394" y="391"/>
                    <a:pt x="1608" y="571"/>
                  </a:cubicBezTo>
                  <a:cubicBezTo>
                    <a:pt x="1632" y="594"/>
                    <a:pt x="1668" y="606"/>
                    <a:pt x="1703" y="606"/>
                  </a:cubicBezTo>
                  <a:cubicBezTo>
                    <a:pt x="1751" y="606"/>
                    <a:pt x="1775" y="594"/>
                    <a:pt x="1822" y="547"/>
                  </a:cubicBezTo>
                  <a:cubicBezTo>
                    <a:pt x="1882" y="487"/>
                    <a:pt x="1858" y="392"/>
                    <a:pt x="1799" y="332"/>
                  </a:cubicBezTo>
                  <a:cubicBezTo>
                    <a:pt x="1539" y="114"/>
                    <a:pt x="1192" y="1"/>
                    <a:pt x="846" y="1"/>
                  </a:cubicBezTo>
                  <a:close/>
                </a:path>
              </a:pathLst>
            </a:custGeom>
            <a:solidFill>
              <a:srgbClr val="342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5" name="Google Shape;2059;p72">
              <a:extLst>
                <a:ext uri="{FF2B5EF4-FFF2-40B4-BE49-F238E27FC236}">
                  <a16:creationId xmlns:a16="http://schemas.microsoft.com/office/drawing/2014/main" id="{B077F2C0-1A83-2FA2-51C2-080A63D6A464}"/>
                </a:ext>
              </a:extLst>
            </p:cNvPr>
            <p:cNvSpPr/>
            <p:nvPr/>
          </p:nvSpPr>
          <p:spPr>
            <a:xfrm>
              <a:off x="1462675" y="2352750"/>
              <a:ext cx="42000" cy="12275"/>
            </a:xfrm>
            <a:custGeom>
              <a:avLst/>
              <a:gdLst/>
              <a:ahLst/>
              <a:cxnLst/>
              <a:rect l="l" t="t" r="r" b="b"/>
              <a:pathLst>
                <a:path w="1680" h="491" extrusionOk="0">
                  <a:moveTo>
                    <a:pt x="814" y="1"/>
                  </a:moveTo>
                  <a:cubicBezTo>
                    <a:pt x="558" y="1"/>
                    <a:pt x="303" y="66"/>
                    <a:pt x="84" y="193"/>
                  </a:cubicBezTo>
                  <a:cubicBezTo>
                    <a:pt x="24" y="241"/>
                    <a:pt x="0" y="336"/>
                    <a:pt x="48" y="407"/>
                  </a:cubicBezTo>
                  <a:cubicBezTo>
                    <a:pt x="72" y="448"/>
                    <a:pt x="124" y="472"/>
                    <a:pt x="177" y="472"/>
                  </a:cubicBezTo>
                  <a:cubicBezTo>
                    <a:pt x="202" y="472"/>
                    <a:pt x="227" y="466"/>
                    <a:pt x="250" y="455"/>
                  </a:cubicBezTo>
                  <a:cubicBezTo>
                    <a:pt x="424" y="345"/>
                    <a:pt x="626" y="291"/>
                    <a:pt x="829" y="291"/>
                  </a:cubicBezTo>
                  <a:cubicBezTo>
                    <a:pt x="1043" y="291"/>
                    <a:pt x="1258" y="351"/>
                    <a:pt x="1441" y="467"/>
                  </a:cubicBezTo>
                  <a:cubicBezTo>
                    <a:pt x="1453" y="479"/>
                    <a:pt x="1489" y="491"/>
                    <a:pt x="1512" y="491"/>
                  </a:cubicBezTo>
                  <a:cubicBezTo>
                    <a:pt x="1560" y="491"/>
                    <a:pt x="1608" y="479"/>
                    <a:pt x="1631" y="431"/>
                  </a:cubicBezTo>
                  <a:cubicBezTo>
                    <a:pt x="1679" y="360"/>
                    <a:pt x="1667" y="276"/>
                    <a:pt x="1596" y="229"/>
                  </a:cubicBezTo>
                  <a:cubicBezTo>
                    <a:pt x="1362" y="75"/>
                    <a:pt x="1088" y="1"/>
                    <a:pt x="814" y="1"/>
                  </a:cubicBezTo>
                  <a:close/>
                </a:path>
              </a:pathLst>
            </a:custGeom>
            <a:solidFill>
              <a:srgbClr val="342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6" name="Google Shape;2060;p72">
              <a:extLst>
                <a:ext uri="{FF2B5EF4-FFF2-40B4-BE49-F238E27FC236}">
                  <a16:creationId xmlns:a16="http://schemas.microsoft.com/office/drawing/2014/main" id="{8D45B328-99DB-7EA4-6CB0-C348122322A4}"/>
                </a:ext>
              </a:extLst>
            </p:cNvPr>
            <p:cNvSpPr/>
            <p:nvPr/>
          </p:nvSpPr>
          <p:spPr>
            <a:xfrm>
              <a:off x="1446000" y="2387300"/>
              <a:ext cx="13725" cy="34275"/>
            </a:xfrm>
            <a:custGeom>
              <a:avLst/>
              <a:gdLst/>
              <a:ahLst/>
              <a:cxnLst/>
              <a:rect l="l" t="t" r="r" b="b"/>
              <a:pathLst>
                <a:path w="549" h="1371" extrusionOk="0">
                  <a:moveTo>
                    <a:pt x="329" y="0"/>
                  </a:moveTo>
                  <a:cubicBezTo>
                    <a:pt x="323" y="0"/>
                    <a:pt x="316" y="1"/>
                    <a:pt x="310" y="2"/>
                  </a:cubicBezTo>
                  <a:cubicBezTo>
                    <a:pt x="239" y="2"/>
                    <a:pt x="179" y="97"/>
                    <a:pt x="191" y="168"/>
                  </a:cubicBezTo>
                  <a:cubicBezTo>
                    <a:pt x="251" y="573"/>
                    <a:pt x="215" y="835"/>
                    <a:pt x="36" y="1157"/>
                  </a:cubicBezTo>
                  <a:cubicBezTo>
                    <a:pt x="1" y="1228"/>
                    <a:pt x="24" y="1311"/>
                    <a:pt x="96" y="1359"/>
                  </a:cubicBezTo>
                  <a:cubicBezTo>
                    <a:pt x="132" y="1371"/>
                    <a:pt x="143" y="1371"/>
                    <a:pt x="179" y="1371"/>
                  </a:cubicBezTo>
                  <a:cubicBezTo>
                    <a:pt x="215" y="1371"/>
                    <a:pt x="274" y="1347"/>
                    <a:pt x="274" y="1287"/>
                  </a:cubicBezTo>
                  <a:cubicBezTo>
                    <a:pt x="489" y="918"/>
                    <a:pt x="548" y="585"/>
                    <a:pt x="477" y="121"/>
                  </a:cubicBezTo>
                  <a:cubicBezTo>
                    <a:pt x="477" y="55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9C4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7" name="Google Shape;2061;p72">
              <a:extLst>
                <a:ext uri="{FF2B5EF4-FFF2-40B4-BE49-F238E27FC236}">
                  <a16:creationId xmlns:a16="http://schemas.microsoft.com/office/drawing/2014/main" id="{829A5F1F-D683-AB55-43F4-918972E6D618}"/>
                </a:ext>
              </a:extLst>
            </p:cNvPr>
            <p:cNvSpPr/>
            <p:nvPr/>
          </p:nvSpPr>
          <p:spPr>
            <a:xfrm>
              <a:off x="1300750" y="2351600"/>
              <a:ext cx="202725" cy="165350"/>
            </a:xfrm>
            <a:custGeom>
              <a:avLst/>
              <a:gdLst/>
              <a:ahLst/>
              <a:cxnLst/>
              <a:rect l="l" t="t" r="r" b="b"/>
              <a:pathLst>
                <a:path w="8109" h="6614" extrusionOk="0">
                  <a:moveTo>
                    <a:pt x="227" y="1"/>
                  </a:moveTo>
                  <a:lnTo>
                    <a:pt x="227" y="1"/>
                  </a:lnTo>
                  <a:cubicBezTo>
                    <a:pt x="0" y="1608"/>
                    <a:pt x="155" y="2442"/>
                    <a:pt x="524" y="3501"/>
                  </a:cubicBezTo>
                  <a:cubicBezTo>
                    <a:pt x="1120" y="5204"/>
                    <a:pt x="3167" y="6252"/>
                    <a:pt x="3679" y="6418"/>
                  </a:cubicBezTo>
                  <a:cubicBezTo>
                    <a:pt x="4056" y="6538"/>
                    <a:pt x="4529" y="6614"/>
                    <a:pt x="4991" y="6614"/>
                  </a:cubicBezTo>
                  <a:cubicBezTo>
                    <a:pt x="5406" y="6614"/>
                    <a:pt x="5811" y="6553"/>
                    <a:pt x="6132" y="6406"/>
                  </a:cubicBezTo>
                  <a:cubicBezTo>
                    <a:pt x="6727" y="6133"/>
                    <a:pt x="7263" y="5454"/>
                    <a:pt x="7501" y="4811"/>
                  </a:cubicBezTo>
                  <a:cubicBezTo>
                    <a:pt x="7858" y="3835"/>
                    <a:pt x="8085" y="2894"/>
                    <a:pt x="8108" y="1846"/>
                  </a:cubicBezTo>
                  <a:lnTo>
                    <a:pt x="8108" y="1846"/>
                  </a:lnTo>
                  <a:cubicBezTo>
                    <a:pt x="7930" y="2561"/>
                    <a:pt x="7656" y="3263"/>
                    <a:pt x="7275" y="3930"/>
                  </a:cubicBezTo>
                  <a:cubicBezTo>
                    <a:pt x="7311" y="3525"/>
                    <a:pt x="7239" y="3001"/>
                    <a:pt x="6977" y="2977"/>
                  </a:cubicBezTo>
                  <a:cubicBezTo>
                    <a:pt x="6457" y="2949"/>
                    <a:pt x="5769" y="2915"/>
                    <a:pt x="5134" y="2915"/>
                  </a:cubicBezTo>
                  <a:cubicBezTo>
                    <a:pt x="4447" y="2915"/>
                    <a:pt x="3821" y="2955"/>
                    <a:pt x="3536" y="3085"/>
                  </a:cubicBezTo>
                  <a:cubicBezTo>
                    <a:pt x="2989" y="3347"/>
                    <a:pt x="2417" y="4085"/>
                    <a:pt x="2322" y="4239"/>
                  </a:cubicBezTo>
                  <a:cubicBezTo>
                    <a:pt x="1846" y="3799"/>
                    <a:pt x="1465" y="3263"/>
                    <a:pt x="1227" y="2668"/>
                  </a:cubicBezTo>
                  <a:cubicBezTo>
                    <a:pt x="893" y="1846"/>
                    <a:pt x="822" y="930"/>
                    <a:pt x="1024" y="72"/>
                  </a:cubicBezTo>
                  <a:cubicBezTo>
                    <a:pt x="929" y="72"/>
                    <a:pt x="334" y="25"/>
                    <a:pt x="227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8" name="Google Shape;2062;p72">
              <a:extLst>
                <a:ext uri="{FF2B5EF4-FFF2-40B4-BE49-F238E27FC236}">
                  <a16:creationId xmlns:a16="http://schemas.microsoft.com/office/drawing/2014/main" id="{2DFD031B-7CBC-0DE3-4855-60880F41417F}"/>
                </a:ext>
              </a:extLst>
            </p:cNvPr>
            <p:cNvSpPr/>
            <p:nvPr/>
          </p:nvSpPr>
          <p:spPr>
            <a:xfrm>
              <a:off x="1395700" y="2434050"/>
              <a:ext cx="60150" cy="34225"/>
            </a:xfrm>
            <a:custGeom>
              <a:avLst/>
              <a:gdLst/>
              <a:ahLst/>
              <a:cxnLst/>
              <a:rect l="l" t="t" r="r" b="b"/>
              <a:pathLst>
                <a:path w="2406" h="1369" extrusionOk="0">
                  <a:moveTo>
                    <a:pt x="203" y="1"/>
                  </a:moveTo>
                  <a:lnTo>
                    <a:pt x="203" y="1"/>
                  </a:lnTo>
                  <a:cubicBezTo>
                    <a:pt x="0" y="334"/>
                    <a:pt x="84" y="787"/>
                    <a:pt x="405" y="1061"/>
                  </a:cubicBezTo>
                  <a:cubicBezTo>
                    <a:pt x="623" y="1262"/>
                    <a:pt x="953" y="1368"/>
                    <a:pt x="1283" y="1368"/>
                  </a:cubicBezTo>
                  <a:cubicBezTo>
                    <a:pt x="1422" y="1368"/>
                    <a:pt x="1561" y="1349"/>
                    <a:pt x="1691" y="1311"/>
                  </a:cubicBezTo>
                  <a:cubicBezTo>
                    <a:pt x="2108" y="1156"/>
                    <a:pt x="2405" y="787"/>
                    <a:pt x="2394" y="382"/>
                  </a:cubicBezTo>
                  <a:cubicBezTo>
                    <a:pt x="1655" y="370"/>
                    <a:pt x="917" y="239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9" name="Google Shape;2063;p72">
              <a:extLst>
                <a:ext uri="{FF2B5EF4-FFF2-40B4-BE49-F238E27FC236}">
                  <a16:creationId xmlns:a16="http://schemas.microsoft.com/office/drawing/2014/main" id="{9A303D6A-15C3-2FE7-157D-BD2D54AD5059}"/>
                </a:ext>
              </a:extLst>
            </p:cNvPr>
            <p:cNvSpPr/>
            <p:nvPr/>
          </p:nvSpPr>
          <p:spPr>
            <a:xfrm>
              <a:off x="1449275" y="2711475"/>
              <a:ext cx="207500" cy="383700"/>
            </a:xfrm>
            <a:custGeom>
              <a:avLst/>
              <a:gdLst/>
              <a:ahLst/>
              <a:cxnLst/>
              <a:rect l="l" t="t" r="r" b="b"/>
              <a:pathLst>
                <a:path w="8300" h="15348" extrusionOk="0">
                  <a:moveTo>
                    <a:pt x="5716" y="1"/>
                  </a:moveTo>
                  <a:cubicBezTo>
                    <a:pt x="4346" y="727"/>
                    <a:pt x="2810" y="1655"/>
                    <a:pt x="1358" y="2441"/>
                  </a:cubicBezTo>
                  <a:cubicBezTo>
                    <a:pt x="1917" y="4144"/>
                    <a:pt x="3096" y="6501"/>
                    <a:pt x="3680" y="8073"/>
                  </a:cubicBezTo>
                  <a:cubicBezTo>
                    <a:pt x="3299" y="10180"/>
                    <a:pt x="1084" y="11561"/>
                    <a:pt x="382" y="12181"/>
                  </a:cubicBezTo>
                  <a:cubicBezTo>
                    <a:pt x="1" y="13669"/>
                    <a:pt x="822" y="15002"/>
                    <a:pt x="1679" y="15348"/>
                  </a:cubicBezTo>
                  <a:cubicBezTo>
                    <a:pt x="4013" y="13455"/>
                    <a:pt x="7728" y="10728"/>
                    <a:pt x="8085" y="9002"/>
                  </a:cubicBezTo>
                  <a:cubicBezTo>
                    <a:pt x="8299" y="7966"/>
                    <a:pt x="6251" y="2120"/>
                    <a:pt x="5716" y="1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0" name="Google Shape;2064;p72">
              <a:extLst>
                <a:ext uri="{FF2B5EF4-FFF2-40B4-BE49-F238E27FC236}">
                  <a16:creationId xmlns:a16="http://schemas.microsoft.com/office/drawing/2014/main" id="{D6B32965-0BA2-074D-70BB-5D0D7E618121}"/>
                </a:ext>
              </a:extLst>
            </p:cNvPr>
            <p:cNvSpPr/>
            <p:nvPr/>
          </p:nvSpPr>
          <p:spPr>
            <a:xfrm>
              <a:off x="1460000" y="2571275"/>
              <a:ext cx="181300" cy="280425"/>
            </a:xfrm>
            <a:custGeom>
              <a:avLst/>
              <a:gdLst/>
              <a:ahLst/>
              <a:cxnLst/>
              <a:rect l="l" t="t" r="r" b="b"/>
              <a:pathLst>
                <a:path w="7252" h="11217" extrusionOk="0">
                  <a:moveTo>
                    <a:pt x="1774" y="1"/>
                  </a:moveTo>
                  <a:cubicBezTo>
                    <a:pt x="1191" y="1310"/>
                    <a:pt x="750" y="2918"/>
                    <a:pt x="453" y="4549"/>
                  </a:cubicBezTo>
                  <a:cubicBezTo>
                    <a:pt x="0" y="6978"/>
                    <a:pt x="607" y="9157"/>
                    <a:pt x="1000" y="11216"/>
                  </a:cubicBezTo>
                  <a:cubicBezTo>
                    <a:pt x="3120" y="11073"/>
                    <a:pt x="5191" y="10561"/>
                    <a:pt x="7251" y="9954"/>
                  </a:cubicBezTo>
                  <a:cubicBezTo>
                    <a:pt x="6680" y="6835"/>
                    <a:pt x="4751" y="2263"/>
                    <a:pt x="3763" y="1275"/>
                  </a:cubicBezTo>
                  <a:cubicBezTo>
                    <a:pt x="3179" y="703"/>
                    <a:pt x="2441" y="405"/>
                    <a:pt x="1774" y="1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1" name="Google Shape;2065;p72">
              <a:extLst>
                <a:ext uri="{FF2B5EF4-FFF2-40B4-BE49-F238E27FC236}">
                  <a16:creationId xmlns:a16="http://schemas.microsoft.com/office/drawing/2014/main" id="{3AD55B03-C514-22DA-A6D7-D011A22C3917}"/>
                </a:ext>
              </a:extLst>
            </p:cNvPr>
            <p:cNvSpPr/>
            <p:nvPr/>
          </p:nvSpPr>
          <p:spPr>
            <a:xfrm>
              <a:off x="1068575" y="2949300"/>
              <a:ext cx="516150" cy="854000"/>
            </a:xfrm>
            <a:custGeom>
              <a:avLst/>
              <a:gdLst/>
              <a:ahLst/>
              <a:cxnLst/>
              <a:rect l="l" t="t" r="r" b="b"/>
              <a:pathLst>
                <a:path w="20646" h="34160" extrusionOk="0">
                  <a:moveTo>
                    <a:pt x="2406" y="1"/>
                  </a:moveTo>
                  <a:cubicBezTo>
                    <a:pt x="1513" y="2858"/>
                    <a:pt x="1024" y="4549"/>
                    <a:pt x="501" y="8335"/>
                  </a:cubicBezTo>
                  <a:cubicBezTo>
                    <a:pt x="0" y="12050"/>
                    <a:pt x="667" y="25373"/>
                    <a:pt x="1739" y="34160"/>
                  </a:cubicBezTo>
                  <a:cubicBezTo>
                    <a:pt x="2274" y="34145"/>
                    <a:pt x="2852" y="34141"/>
                    <a:pt x="3453" y="34141"/>
                  </a:cubicBezTo>
                  <a:cubicBezTo>
                    <a:pt x="4236" y="34141"/>
                    <a:pt x="5057" y="34148"/>
                    <a:pt x="5874" y="34148"/>
                  </a:cubicBezTo>
                  <a:cubicBezTo>
                    <a:pt x="7054" y="34148"/>
                    <a:pt x="8224" y="34134"/>
                    <a:pt x="9252" y="34064"/>
                  </a:cubicBezTo>
                  <a:cubicBezTo>
                    <a:pt x="9275" y="27528"/>
                    <a:pt x="9275" y="20979"/>
                    <a:pt x="9406" y="14336"/>
                  </a:cubicBezTo>
                  <a:cubicBezTo>
                    <a:pt x="10597" y="20563"/>
                    <a:pt x="11800" y="26801"/>
                    <a:pt x="12990" y="33040"/>
                  </a:cubicBezTo>
                  <a:cubicBezTo>
                    <a:pt x="15431" y="32278"/>
                    <a:pt x="17991" y="31921"/>
                    <a:pt x="20646" y="31040"/>
                  </a:cubicBezTo>
                  <a:cubicBezTo>
                    <a:pt x="19503" y="23932"/>
                    <a:pt x="17788" y="16896"/>
                    <a:pt x="17205" y="9716"/>
                  </a:cubicBezTo>
                  <a:cubicBezTo>
                    <a:pt x="16955" y="6692"/>
                    <a:pt x="17300" y="3692"/>
                    <a:pt x="17217" y="679"/>
                  </a:cubicBezTo>
                  <a:cubicBezTo>
                    <a:pt x="12323" y="608"/>
                    <a:pt x="7192" y="417"/>
                    <a:pt x="240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Google Shape;2066;p72">
              <a:extLst>
                <a:ext uri="{FF2B5EF4-FFF2-40B4-BE49-F238E27FC236}">
                  <a16:creationId xmlns:a16="http://schemas.microsoft.com/office/drawing/2014/main" id="{EB3F1B5A-ADC6-2C68-7724-BDF289D48B94}"/>
                </a:ext>
              </a:extLst>
            </p:cNvPr>
            <p:cNvSpPr/>
            <p:nvPr/>
          </p:nvSpPr>
          <p:spPr>
            <a:xfrm>
              <a:off x="1112025" y="2510550"/>
              <a:ext cx="420325" cy="519450"/>
            </a:xfrm>
            <a:custGeom>
              <a:avLst/>
              <a:gdLst/>
              <a:ahLst/>
              <a:cxnLst/>
              <a:rect l="l" t="t" r="r" b="b"/>
              <a:pathLst>
                <a:path w="16813" h="20778" extrusionOk="0">
                  <a:moveTo>
                    <a:pt x="6228" y="1"/>
                  </a:moveTo>
                  <a:cubicBezTo>
                    <a:pt x="4680" y="13"/>
                    <a:pt x="3144" y="298"/>
                    <a:pt x="1834" y="906"/>
                  </a:cubicBezTo>
                  <a:cubicBezTo>
                    <a:pt x="1060" y="3323"/>
                    <a:pt x="703" y="5823"/>
                    <a:pt x="870" y="8657"/>
                  </a:cubicBezTo>
                  <a:cubicBezTo>
                    <a:pt x="894" y="9109"/>
                    <a:pt x="929" y="9573"/>
                    <a:pt x="989" y="10050"/>
                  </a:cubicBezTo>
                  <a:cubicBezTo>
                    <a:pt x="1346" y="13145"/>
                    <a:pt x="1668" y="16515"/>
                    <a:pt x="1" y="19396"/>
                  </a:cubicBezTo>
                  <a:cubicBezTo>
                    <a:pt x="1415" y="20057"/>
                    <a:pt x="5697" y="20777"/>
                    <a:pt x="9157" y="20777"/>
                  </a:cubicBezTo>
                  <a:cubicBezTo>
                    <a:pt x="11117" y="20777"/>
                    <a:pt x="12812" y="20546"/>
                    <a:pt x="13574" y="19944"/>
                  </a:cubicBezTo>
                  <a:cubicBezTo>
                    <a:pt x="13860" y="18467"/>
                    <a:pt x="14169" y="16896"/>
                    <a:pt x="14491" y="15288"/>
                  </a:cubicBezTo>
                  <a:cubicBezTo>
                    <a:pt x="15265" y="11252"/>
                    <a:pt x="16062" y="6954"/>
                    <a:pt x="16812" y="3263"/>
                  </a:cubicBezTo>
                  <a:cubicBezTo>
                    <a:pt x="15229" y="2263"/>
                    <a:pt x="13514" y="1537"/>
                    <a:pt x="12098" y="1072"/>
                  </a:cubicBezTo>
                  <a:cubicBezTo>
                    <a:pt x="12098" y="2769"/>
                    <a:pt x="11500" y="4074"/>
                    <a:pt x="10146" y="4074"/>
                  </a:cubicBezTo>
                  <a:cubicBezTo>
                    <a:pt x="10122" y="4074"/>
                    <a:pt x="10098" y="4074"/>
                    <a:pt x="10073" y="4073"/>
                  </a:cubicBezTo>
                  <a:cubicBezTo>
                    <a:pt x="8168" y="4001"/>
                    <a:pt x="7085" y="2668"/>
                    <a:pt x="6228" y="1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3" name="Google Shape;2067;p72">
              <a:extLst>
                <a:ext uri="{FF2B5EF4-FFF2-40B4-BE49-F238E27FC236}">
                  <a16:creationId xmlns:a16="http://schemas.microsoft.com/office/drawing/2014/main" id="{D19F80AC-FB0E-059A-7A6E-2E3AA9F7A505}"/>
                </a:ext>
              </a:extLst>
            </p:cNvPr>
            <p:cNvSpPr/>
            <p:nvPr/>
          </p:nvSpPr>
          <p:spPr>
            <a:xfrm>
              <a:off x="1112025" y="2663550"/>
              <a:ext cx="362275" cy="366725"/>
            </a:xfrm>
            <a:custGeom>
              <a:avLst/>
              <a:gdLst/>
              <a:ahLst/>
              <a:cxnLst/>
              <a:rect l="l" t="t" r="r" b="b"/>
              <a:pathLst>
                <a:path w="14491" h="14669" extrusionOk="0">
                  <a:moveTo>
                    <a:pt x="5513" y="1"/>
                  </a:moveTo>
                  <a:cubicBezTo>
                    <a:pt x="3858" y="1132"/>
                    <a:pt x="2334" y="2429"/>
                    <a:pt x="870" y="3799"/>
                  </a:cubicBezTo>
                  <a:cubicBezTo>
                    <a:pt x="894" y="4215"/>
                    <a:pt x="929" y="4632"/>
                    <a:pt x="989" y="5049"/>
                  </a:cubicBezTo>
                  <a:cubicBezTo>
                    <a:pt x="1346" y="7811"/>
                    <a:pt x="1668" y="10847"/>
                    <a:pt x="1" y="13419"/>
                  </a:cubicBezTo>
                  <a:cubicBezTo>
                    <a:pt x="1415" y="14020"/>
                    <a:pt x="5700" y="14669"/>
                    <a:pt x="9160" y="14669"/>
                  </a:cubicBezTo>
                  <a:cubicBezTo>
                    <a:pt x="11118" y="14669"/>
                    <a:pt x="12812" y="14461"/>
                    <a:pt x="13574" y="13919"/>
                  </a:cubicBezTo>
                  <a:cubicBezTo>
                    <a:pt x="13860" y="12585"/>
                    <a:pt x="14169" y="11181"/>
                    <a:pt x="14491" y="9728"/>
                  </a:cubicBezTo>
                  <a:lnTo>
                    <a:pt x="14491" y="9728"/>
                  </a:lnTo>
                  <a:cubicBezTo>
                    <a:pt x="14272" y="9732"/>
                    <a:pt x="14055" y="9735"/>
                    <a:pt x="13838" y="9735"/>
                  </a:cubicBezTo>
                  <a:cubicBezTo>
                    <a:pt x="13403" y="9735"/>
                    <a:pt x="12967" y="9724"/>
                    <a:pt x="12514" y="9692"/>
                  </a:cubicBezTo>
                  <a:cubicBezTo>
                    <a:pt x="10657" y="9490"/>
                    <a:pt x="8799" y="8835"/>
                    <a:pt x="7549" y="7609"/>
                  </a:cubicBezTo>
                  <a:cubicBezTo>
                    <a:pt x="6549" y="6620"/>
                    <a:pt x="6002" y="5311"/>
                    <a:pt x="5728" y="4001"/>
                  </a:cubicBezTo>
                  <a:cubicBezTo>
                    <a:pt x="5478" y="2679"/>
                    <a:pt x="5490" y="1334"/>
                    <a:pt x="5513" y="1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4" name="Google Shape;2068;p72">
              <a:extLst>
                <a:ext uri="{FF2B5EF4-FFF2-40B4-BE49-F238E27FC236}">
                  <a16:creationId xmlns:a16="http://schemas.microsoft.com/office/drawing/2014/main" id="{E502A289-3EC1-D311-2779-D515C710DDE1}"/>
                </a:ext>
              </a:extLst>
            </p:cNvPr>
            <p:cNvSpPr/>
            <p:nvPr/>
          </p:nvSpPr>
          <p:spPr>
            <a:xfrm>
              <a:off x="1407300" y="2532575"/>
              <a:ext cx="132775" cy="557850"/>
            </a:xfrm>
            <a:custGeom>
              <a:avLst/>
              <a:gdLst/>
              <a:ahLst/>
              <a:cxnLst/>
              <a:rect l="l" t="t" r="r" b="b"/>
              <a:pathLst>
                <a:path w="5311" h="22314" extrusionOk="0">
                  <a:moveTo>
                    <a:pt x="84" y="1"/>
                  </a:moveTo>
                  <a:cubicBezTo>
                    <a:pt x="310" y="2156"/>
                    <a:pt x="334" y="4430"/>
                    <a:pt x="275" y="6752"/>
                  </a:cubicBezTo>
                  <a:cubicBezTo>
                    <a:pt x="263" y="7395"/>
                    <a:pt x="239" y="8038"/>
                    <a:pt x="215" y="8680"/>
                  </a:cubicBezTo>
                  <a:cubicBezTo>
                    <a:pt x="191" y="9585"/>
                    <a:pt x="144" y="10502"/>
                    <a:pt x="120" y="11407"/>
                  </a:cubicBezTo>
                  <a:lnTo>
                    <a:pt x="96" y="11824"/>
                  </a:lnTo>
                  <a:cubicBezTo>
                    <a:pt x="84" y="11907"/>
                    <a:pt x="84" y="11990"/>
                    <a:pt x="84" y="12062"/>
                  </a:cubicBezTo>
                  <a:cubicBezTo>
                    <a:pt x="72" y="12586"/>
                    <a:pt x="60" y="13098"/>
                    <a:pt x="36" y="13610"/>
                  </a:cubicBezTo>
                  <a:cubicBezTo>
                    <a:pt x="13" y="14967"/>
                    <a:pt x="1" y="16324"/>
                    <a:pt x="36" y="17646"/>
                  </a:cubicBezTo>
                  <a:cubicBezTo>
                    <a:pt x="72" y="18444"/>
                    <a:pt x="120" y="19206"/>
                    <a:pt x="167" y="19991"/>
                  </a:cubicBezTo>
                  <a:cubicBezTo>
                    <a:pt x="239" y="20777"/>
                    <a:pt x="322" y="21551"/>
                    <a:pt x="441" y="22313"/>
                  </a:cubicBezTo>
                  <a:cubicBezTo>
                    <a:pt x="1882" y="21861"/>
                    <a:pt x="3335" y="21432"/>
                    <a:pt x="4763" y="20980"/>
                  </a:cubicBezTo>
                  <a:cubicBezTo>
                    <a:pt x="4644" y="20444"/>
                    <a:pt x="4549" y="19896"/>
                    <a:pt x="4478" y="19348"/>
                  </a:cubicBezTo>
                  <a:cubicBezTo>
                    <a:pt x="4382" y="18575"/>
                    <a:pt x="4347" y="17765"/>
                    <a:pt x="4347" y="16967"/>
                  </a:cubicBezTo>
                  <a:cubicBezTo>
                    <a:pt x="4323" y="15669"/>
                    <a:pt x="4382" y="14336"/>
                    <a:pt x="4501" y="12991"/>
                  </a:cubicBezTo>
                  <a:cubicBezTo>
                    <a:pt x="4561" y="12229"/>
                    <a:pt x="4644" y="11478"/>
                    <a:pt x="4716" y="10705"/>
                  </a:cubicBezTo>
                  <a:cubicBezTo>
                    <a:pt x="5013" y="7740"/>
                    <a:pt x="5311" y="4763"/>
                    <a:pt x="5037" y="2049"/>
                  </a:cubicBezTo>
                  <a:cubicBezTo>
                    <a:pt x="4728" y="1858"/>
                    <a:pt x="4406" y="1692"/>
                    <a:pt x="4073" y="1537"/>
                  </a:cubicBezTo>
                  <a:cubicBezTo>
                    <a:pt x="3882" y="1442"/>
                    <a:pt x="3704" y="1358"/>
                    <a:pt x="3513" y="1263"/>
                  </a:cubicBezTo>
                  <a:cubicBezTo>
                    <a:pt x="3299" y="1180"/>
                    <a:pt x="3073" y="1072"/>
                    <a:pt x="2870" y="977"/>
                  </a:cubicBezTo>
                  <a:cubicBezTo>
                    <a:pt x="2644" y="894"/>
                    <a:pt x="2442" y="799"/>
                    <a:pt x="2215" y="715"/>
                  </a:cubicBezTo>
                  <a:cubicBezTo>
                    <a:pt x="1525" y="465"/>
                    <a:pt x="834" y="227"/>
                    <a:pt x="84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Google Shape;2069;p72">
              <a:extLst>
                <a:ext uri="{FF2B5EF4-FFF2-40B4-BE49-F238E27FC236}">
                  <a16:creationId xmlns:a16="http://schemas.microsoft.com/office/drawing/2014/main" id="{2CD68CDD-9C79-6D1B-3E9F-BB51BDAA5F71}"/>
                </a:ext>
              </a:extLst>
            </p:cNvPr>
            <p:cNvSpPr/>
            <p:nvPr/>
          </p:nvSpPr>
          <p:spPr>
            <a:xfrm>
              <a:off x="1408800" y="2800175"/>
              <a:ext cx="116100" cy="72950"/>
            </a:xfrm>
            <a:custGeom>
              <a:avLst/>
              <a:gdLst/>
              <a:ahLst/>
              <a:cxnLst/>
              <a:rect l="l" t="t" r="r" b="b"/>
              <a:pathLst>
                <a:path w="4644" h="2918" extrusionOk="0">
                  <a:moveTo>
                    <a:pt x="4644" y="1"/>
                  </a:moveTo>
                  <a:lnTo>
                    <a:pt x="4644" y="1"/>
                  </a:lnTo>
                  <a:cubicBezTo>
                    <a:pt x="3525" y="358"/>
                    <a:pt x="2358" y="560"/>
                    <a:pt x="1191" y="655"/>
                  </a:cubicBezTo>
                  <a:cubicBezTo>
                    <a:pt x="929" y="667"/>
                    <a:pt x="667" y="679"/>
                    <a:pt x="417" y="691"/>
                  </a:cubicBezTo>
                  <a:cubicBezTo>
                    <a:pt x="298" y="715"/>
                    <a:pt x="191" y="715"/>
                    <a:pt x="72" y="715"/>
                  </a:cubicBezTo>
                  <a:lnTo>
                    <a:pt x="60" y="1132"/>
                  </a:lnTo>
                  <a:cubicBezTo>
                    <a:pt x="36" y="1203"/>
                    <a:pt x="36" y="1286"/>
                    <a:pt x="36" y="1370"/>
                  </a:cubicBezTo>
                  <a:cubicBezTo>
                    <a:pt x="24" y="1882"/>
                    <a:pt x="12" y="2394"/>
                    <a:pt x="0" y="2918"/>
                  </a:cubicBezTo>
                  <a:cubicBezTo>
                    <a:pt x="1489" y="2787"/>
                    <a:pt x="2977" y="2584"/>
                    <a:pt x="4429" y="2287"/>
                  </a:cubicBezTo>
                  <a:cubicBezTo>
                    <a:pt x="4489" y="1525"/>
                    <a:pt x="4560" y="774"/>
                    <a:pt x="4644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Google Shape;2070;p72">
              <a:extLst>
                <a:ext uri="{FF2B5EF4-FFF2-40B4-BE49-F238E27FC236}">
                  <a16:creationId xmlns:a16="http://schemas.microsoft.com/office/drawing/2014/main" id="{6A640646-9B4B-CE4B-1B56-CCDFFF7A2DA5}"/>
                </a:ext>
              </a:extLst>
            </p:cNvPr>
            <p:cNvSpPr/>
            <p:nvPr/>
          </p:nvSpPr>
          <p:spPr>
            <a:xfrm>
              <a:off x="1408200" y="2956450"/>
              <a:ext cx="111050" cy="75325"/>
            </a:xfrm>
            <a:custGeom>
              <a:avLst/>
              <a:gdLst/>
              <a:ahLst/>
              <a:cxnLst/>
              <a:rect l="l" t="t" r="r" b="b"/>
              <a:pathLst>
                <a:path w="4442" h="3013" extrusionOk="0">
                  <a:moveTo>
                    <a:pt x="4275" y="0"/>
                  </a:moveTo>
                  <a:cubicBezTo>
                    <a:pt x="2882" y="334"/>
                    <a:pt x="1453" y="560"/>
                    <a:pt x="0" y="679"/>
                  </a:cubicBezTo>
                  <a:cubicBezTo>
                    <a:pt x="36" y="1465"/>
                    <a:pt x="84" y="2239"/>
                    <a:pt x="143" y="3013"/>
                  </a:cubicBezTo>
                  <a:cubicBezTo>
                    <a:pt x="1584" y="2894"/>
                    <a:pt x="3025" y="2691"/>
                    <a:pt x="4442" y="2393"/>
                  </a:cubicBezTo>
                  <a:cubicBezTo>
                    <a:pt x="4346" y="1620"/>
                    <a:pt x="4311" y="810"/>
                    <a:pt x="4275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7" name="Google Shape;2071;p72">
              <a:extLst>
                <a:ext uri="{FF2B5EF4-FFF2-40B4-BE49-F238E27FC236}">
                  <a16:creationId xmlns:a16="http://schemas.microsoft.com/office/drawing/2014/main" id="{374572D5-7F5E-0673-576F-B6D80C730FC0}"/>
                </a:ext>
              </a:extLst>
            </p:cNvPr>
            <p:cNvSpPr/>
            <p:nvPr/>
          </p:nvSpPr>
          <p:spPr>
            <a:xfrm>
              <a:off x="1409700" y="2550150"/>
              <a:ext cx="84850" cy="283675"/>
            </a:xfrm>
            <a:custGeom>
              <a:avLst/>
              <a:gdLst/>
              <a:ahLst/>
              <a:cxnLst/>
              <a:rect l="l" t="t" r="r" b="b"/>
              <a:pathLst>
                <a:path w="3394" h="11347" extrusionOk="0">
                  <a:moveTo>
                    <a:pt x="2131" y="0"/>
                  </a:moveTo>
                  <a:cubicBezTo>
                    <a:pt x="1691" y="2060"/>
                    <a:pt x="1036" y="4084"/>
                    <a:pt x="202" y="6037"/>
                  </a:cubicBezTo>
                  <a:cubicBezTo>
                    <a:pt x="179" y="6680"/>
                    <a:pt x="155" y="7323"/>
                    <a:pt x="143" y="7954"/>
                  </a:cubicBezTo>
                  <a:cubicBezTo>
                    <a:pt x="107" y="8870"/>
                    <a:pt x="60" y="9787"/>
                    <a:pt x="36" y="10692"/>
                  </a:cubicBezTo>
                  <a:lnTo>
                    <a:pt x="24" y="11109"/>
                  </a:lnTo>
                  <a:cubicBezTo>
                    <a:pt x="0" y="11192"/>
                    <a:pt x="0" y="11276"/>
                    <a:pt x="0" y="11347"/>
                  </a:cubicBezTo>
                  <a:cubicBezTo>
                    <a:pt x="119" y="11145"/>
                    <a:pt x="238" y="10918"/>
                    <a:pt x="357" y="10692"/>
                  </a:cubicBezTo>
                  <a:cubicBezTo>
                    <a:pt x="417" y="10597"/>
                    <a:pt x="464" y="10478"/>
                    <a:pt x="524" y="10371"/>
                  </a:cubicBezTo>
                  <a:cubicBezTo>
                    <a:pt x="2060" y="7323"/>
                    <a:pt x="3036" y="3965"/>
                    <a:pt x="3393" y="560"/>
                  </a:cubicBezTo>
                  <a:cubicBezTo>
                    <a:pt x="3191" y="453"/>
                    <a:pt x="2977" y="369"/>
                    <a:pt x="2786" y="262"/>
                  </a:cubicBezTo>
                  <a:cubicBezTo>
                    <a:pt x="2560" y="155"/>
                    <a:pt x="2357" y="84"/>
                    <a:pt x="2131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8" name="Google Shape;2072;p72">
              <a:extLst>
                <a:ext uri="{FF2B5EF4-FFF2-40B4-BE49-F238E27FC236}">
                  <a16:creationId xmlns:a16="http://schemas.microsoft.com/office/drawing/2014/main" id="{D7BD04DE-34BC-E2BA-F065-7090E31C3964}"/>
                </a:ext>
              </a:extLst>
            </p:cNvPr>
            <p:cNvSpPr/>
            <p:nvPr/>
          </p:nvSpPr>
          <p:spPr>
            <a:xfrm>
              <a:off x="1081675" y="2504300"/>
              <a:ext cx="212550" cy="590575"/>
            </a:xfrm>
            <a:custGeom>
              <a:avLst/>
              <a:gdLst/>
              <a:ahLst/>
              <a:cxnLst/>
              <a:rect l="l" t="t" r="r" b="b"/>
              <a:pathLst>
                <a:path w="8502" h="23623" extrusionOk="0">
                  <a:moveTo>
                    <a:pt x="8025" y="1"/>
                  </a:moveTo>
                  <a:cubicBezTo>
                    <a:pt x="7501" y="1"/>
                    <a:pt x="6751" y="84"/>
                    <a:pt x="5953" y="239"/>
                  </a:cubicBezTo>
                  <a:cubicBezTo>
                    <a:pt x="5680" y="275"/>
                    <a:pt x="5406" y="334"/>
                    <a:pt x="5132" y="394"/>
                  </a:cubicBezTo>
                  <a:cubicBezTo>
                    <a:pt x="4787" y="477"/>
                    <a:pt x="4465" y="548"/>
                    <a:pt x="4132" y="632"/>
                  </a:cubicBezTo>
                  <a:cubicBezTo>
                    <a:pt x="3870" y="715"/>
                    <a:pt x="3596" y="787"/>
                    <a:pt x="3346" y="858"/>
                  </a:cubicBezTo>
                  <a:cubicBezTo>
                    <a:pt x="2572" y="1108"/>
                    <a:pt x="1989" y="1382"/>
                    <a:pt x="1870" y="1608"/>
                  </a:cubicBezTo>
                  <a:cubicBezTo>
                    <a:pt x="1548" y="2227"/>
                    <a:pt x="1179" y="3739"/>
                    <a:pt x="1143" y="4430"/>
                  </a:cubicBezTo>
                  <a:cubicBezTo>
                    <a:pt x="1036" y="6418"/>
                    <a:pt x="893" y="8585"/>
                    <a:pt x="727" y="10835"/>
                  </a:cubicBezTo>
                  <a:cubicBezTo>
                    <a:pt x="679" y="11633"/>
                    <a:pt x="619" y="12431"/>
                    <a:pt x="560" y="13229"/>
                  </a:cubicBezTo>
                  <a:cubicBezTo>
                    <a:pt x="477" y="14514"/>
                    <a:pt x="381" y="15800"/>
                    <a:pt x="298" y="17050"/>
                  </a:cubicBezTo>
                  <a:cubicBezTo>
                    <a:pt x="250" y="17943"/>
                    <a:pt x="191" y="18813"/>
                    <a:pt x="131" y="19658"/>
                  </a:cubicBezTo>
                  <a:cubicBezTo>
                    <a:pt x="84" y="20444"/>
                    <a:pt x="48" y="21206"/>
                    <a:pt x="0" y="21956"/>
                  </a:cubicBezTo>
                  <a:cubicBezTo>
                    <a:pt x="0" y="21956"/>
                    <a:pt x="4156" y="23289"/>
                    <a:pt x="6549" y="23623"/>
                  </a:cubicBezTo>
                  <a:cubicBezTo>
                    <a:pt x="6739" y="22789"/>
                    <a:pt x="6930" y="21932"/>
                    <a:pt x="7096" y="21063"/>
                  </a:cubicBezTo>
                  <a:cubicBezTo>
                    <a:pt x="7239" y="20301"/>
                    <a:pt x="7394" y="19503"/>
                    <a:pt x="7513" y="18717"/>
                  </a:cubicBezTo>
                  <a:cubicBezTo>
                    <a:pt x="7727" y="17408"/>
                    <a:pt x="7906" y="16074"/>
                    <a:pt x="8049" y="14717"/>
                  </a:cubicBezTo>
                  <a:cubicBezTo>
                    <a:pt x="8061" y="14503"/>
                    <a:pt x="8097" y="14300"/>
                    <a:pt x="8108" y="14086"/>
                  </a:cubicBezTo>
                  <a:cubicBezTo>
                    <a:pt x="8156" y="13598"/>
                    <a:pt x="8204" y="13121"/>
                    <a:pt x="8228" y="12633"/>
                  </a:cubicBezTo>
                  <a:cubicBezTo>
                    <a:pt x="8239" y="12502"/>
                    <a:pt x="8239" y="12359"/>
                    <a:pt x="8263" y="12228"/>
                  </a:cubicBezTo>
                  <a:cubicBezTo>
                    <a:pt x="8299" y="11538"/>
                    <a:pt x="8347" y="10847"/>
                    <a:pt x="8382" y="10157"/>
                  </a:cubicBezTo>
                  <a:cubicBezTo>
                    <a:pt x="8406" y="9526"/>
                    <a:pt x="8418" y="8895"/>
                    <a:pt x="8430" y="8264"/>
                  </a:cubicBezTo>
                  <a:cubicBezTo>
                    <a:pt x="8501" y="5430"/>
                    <a:pt x="8359" y="2632"/>
                    <a:pt x="8025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9" name="Google Shape;2073;p72">
              <a:extLst>
                <a:ext uri="{FF2B5EF4-FFF2-40B4-BE49-F238E27FC236}">
                  <a16:creationId xmlns:a16="http://schemas.microsoft.com/office/drawing/2014/main" id="{183D1C93-3B62-8936-4120-7E31DB718FE9}"/>
                </a:ext>
              </a:extLst>
            </p:cNvPr>
            <p:cNvSpPr/>
            <p:nvPr/>
          </p:nvSpPr>
          <p:spPr>
            <a:xfrm>
              <a:off x="1095650" y="2775775"/>
              <a:ext cx="192625" cy="96750"/>
            </a:xfrm>
            <a:custGeom>
              <a:avLst/>
              <a:gdLst/>
              <a:ahLst/>
              <a:cxnLst/>
              <a:rect l="l" t="t" r="r" b="b"/>
              <a:pathLst>
                <a:path w="7705" h="3870" extrusionOk="0">
                  <a:moveTo>
                    <a:pt x="168" y="0"/>
                  </a:moveTo>
                  <a:cubicBezTo>
                    <a:pt x="108" y="786"/>
                    <a:pt x="49" y="1596"/>
                    <a:pt x="1" y="2393"/>
                  </a:cubicBezTo>
                  <a:cubicBezTo>
                    <a:pt x="2430" y="3167"/>
                    <a:pt x="4942" y="3667"/>
                    <a:pt x="7478" y="3870"/>
                  </a:cubicBezTo>
                  <a:cubicBezTo>
                    <a:pt x="7490" y="3667"/>
                    <a:pt x="7526" y="3453"/>
                    <a:pt x="7538" y="3251"/>
                  </a:cubicBezTo>
                  <a:lnTo>
                    <a:pt x="7704" y="1381"/>
                  </a:lnTo>
                  <a:lnTo>
                    <a:pt x="6359" y="1203"/>
                  </a:lnTo>
                  <a:cubicBezTo>
                    <a:pt x="4275" y="905"/>
                    <a:pt x="2204" y="512"/>
                    <a:pt x="168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0" name="Google Shape;2074;p72">
              <a:extLst>
                <a:ext uri="{FF2B5EF4-FFF2-40B4-BE49-F238E27FC236}">
                  <a16:creationId xmlns:a16="http://schemas.microsoft.com/office/drawing/2014/main" id="{2349E389-222A-B8AA-F606-793E740A09C3}"/>
                </a:ext>
              </a:extLst>
            </p:cNvPr>
            <p:cNvSpPr/>
            <p:nvPr/>
          </p:nvSpPr>
          <p:spPr>
            <a:xfrm>
              <a:off x="1084650" y="2931150"/>
              <a:ext cx="184575" cy="99725"/>
            </a:xfrm>
            <a:custGeom>
              <a:avLst/>
              <a:gdLst/>
              <a:ahLst/>
              <a:cxnLst/>
              <a:rect l="l" t="t" r="r" b="b"/>
              <a:pathLst>
                <a:path w="7383" h="3989" extrusionOk="0">
                  <a:moveTo>
                    <a:pt x="167" y="0"/>
                  </a:moveTo>
                  <a:cubicBezTo>
                    <a:pt x="108" y="893"/>
                    <a:pt x="48" y="1751"/>
                    <a:pt x="0" y="2584"/>
                  </a:cubicBezTo>
                  <a:cubicBezTo>
                    <a:pt x="2263" y="3298"/>
                    <a:pt x="4596" y="3763"/>
                    <a:pt x="6966" y="3989"/>
                  </a:cubicBezTo>
                  <a:cubicBezTo>
                    <a:pt x="7108" y="3227"/>
                    <a:pt x="7251" y="2441"/>
                    <a:pt x="7382" y="1643"/>
                  </a:cubicBezTo>
                  <a:cubicBezTo>
                    <a:pt x="4906" y="1393"/>
                    <a:pt x="2489" y="846"/>
                    <a:pt x="167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1" name="Google Shape;2075;p72">
              <a:extLst>
                <a:ext uri="{FF2B5EF4-FFF2-40B4-BE49-F238E27FC236}">
                  <a16:creationId xmlns:a16="http://schemas.microsoft.com/office/drawing/2014/main" id="{18001550-1E54-5EF0-5E4D-41326D2A9407}"/>
                </a:ext>
              </a:extLst>
            </p:cNvPr>
            <p:cNvSpPr/>
            <p:nvPr/>
          </p:nvSpPr>
          <p:spPr>
            <a:xfrm>
              <a:off x="1184650" y="2510850"/>
              <a:ext cx="107775" cy="309300"/>
            </a:xfrm>
            <a:custGeom>
              <a:avLst/>
              <a:gdLst/>
              <a:ahLst/>
              <a:cxnLst/>
              <a:rect l="l" t="t" r="r" b="b"/>
              <a:pathLst>
                <a:path w="4311" h="12372" extrusionOk="0">
                  <a:moveTo>
                    <a:pt x="1823" y="1"/>
                  </a:moveTo>
                  <a:cubicBezTo>
                    <a:pt x="1549" y="48"/>
                    <a:pt x="1263" y="108"/>
                    <a:pt x="1001" y="167"/>
                  </a:cubicBezTo>
                  <a:cubicBezTo>
                    <a:pt x="656" y="239"/>
                    <a:pt x="334" y="322"/>
                    <a:pt x="1" y="406"/>
                  </a:cubicBezTo>
                  <a:cubicBezTo>
                    <a:pt x="477" y="4132"/>
                    <a:pt x="1763" y="8026"/>
                    <a:pt x="3561" y="11407"/>
                  </a:cubicBezTo>
                  <a:cubicBezTo>
                    <a:pt x="3668" y="11585"/>
                    <a:pt x="3751" y="11764"/>
                    <a:pt x="3859" y="11943"/>
                  </a:cubicBezTo>
                  <a:cubicBezTo>
                    <a:pt x="3942" y="12086"/>
                    <a:pt x="4013" y="12228"/>
                    <a:pt x="4109" y="12371"/>
                  </a:cubicBezTo>
                  <a:cubicBezTo>
                    <a:pt x="4120" y="12240"/>
                    <a:pt x="4120" y="12097"/>
                    <a:pt x="4144" y="11966"/>
                  </a:cubicBezTo>
                  <a:cubicBezTo>
                    <a:pt x="4180" y="11276"/>
                    <a:pt x="4228" y="10585"/>
                    <a:pt x="4263" y="9895"/>
                  </a:cubicBezTo>
                  <a:cubicBezTo>
                    <a:pt x="4287" y="9264"/>
                    <a:pt x="4299" y="8633"/>
                    <a:pt x="4311" y="8002"/>
                  </a:cubicBezTo>
                  <a:cubicBezTo>
                    <a:pt x="3192" y="5442"/>
                    <a:pt x="2335" y="2763"/>
                    <a:pt x="1823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2" name="Google Shape;2076;p72">
              <a:extLst>
                <a:ext uri="{FF2B5EF4-FFF2-40B4-BE49-F238E27FC236}">
                  <a16:creationId xmlns:a16="http://schemas.microsoft.com/office/drawing/2014/main" id="{0523443B-BE45-6B5B-8A0C-3614863B04A8}"/>
                </a:ext>
              </a:extLst>
            </p:cNvPr>
            <p:cNvSpPr/>
            <p:nvPr/>
          </p:nvSpPr>
          <p:spPr>
            <a:xfrm>
              <a:off x="913800" y="2654625"/>
              <a:ext cx="213150" cy="429250"/>
            </a:xfrm>
            <a:custGeom>
              <a:avLst/>
              <a:gdLst/>
              <a:ahLst/>
              <a:cxnLst/>
              <a:rect l="l" t="t" r="r" b="b"/>
              <a:pathLst>
                <a:path w="8526" h="17170" extrusionOk="0">
                  <a:moveTo>
                    <a:pt x="5287" y="0"/>
                  </a:moveTo>
                  <a:cubicBezTo>
                    <a:pt x="5060" y="322"/>
                    <a:pt x="4798" y="655"/>
                    <a:pt x="4525" y="1012"/>
                  </a:cubicBezTo>
                  <a:cubicBezTo>
                    <a:pt x="4048" y="1620"/>
                    <a:pt x="3513" y="2275"/>
                    <a:pt x="2989" y="2906"/>
                  </a:cubicBezTo>
                  <a:cubicBezTo>
                    <a:pt x="1655" y="4525"/>
                    <a:pt x="369" y="6073"/>
                    <a:pt x="250" y="6775"/>
                  </a:cubicBezTo>
                  <a:cubicBezTo>
                    <a:pt x="0" y="8180"/>
                    <a:pt x="3227" y="14193"/>
                    <a:pt x="5751" y="17169"/>
                  </a:cubicBezTo>
                  <a:cubicBezTo>
                    <a:pt x="6406" y="16812"/>
                    <a:pt x="7203" y="16157"/>
                    <a:pt x="7930" y="15776"/>
                  </a:cubicBezTo>
                  <a:cubicBezTo>
                    <a:pt x="6763" y="13562"/>
                    <a:pt x="5465" y="10645"/>
                    <a:pt x="5060" y="8168"/>
                  </a:cubicBezTo>
                  <a:cubicBezTo>
                    <a:pt x="5346" y="7787"/>
                    <a:pt x="5632" y="7406"/>
                    <a:pt x="5906" y="7037"/>
                  </a:cubicBezTo>
                  <a:cubicBezTo>
                    <a:pt x="6608" y="6132"/>
                    <a:pt x="7323" y="5287"/>
                    <a:pt x="8096" y="4406"/>
                  </a:cubicBezTo>
                  <a:cubicBezTo>
                    <a:pt x="8251" y="4239"/>
                    <a:pt x="8382" y="4060"/>
                    <a:pt x="8525" y="3894"/>
                  </a:cubicBezTo>
                  <a:cubicBezTo>
                    <a:pt x="7180" y="2405"/>
                    <a:pt x="6489" y="1370"/>
                    <a:pt x="5287" y="0"/>
                  </a:cubicBez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3" name="Google Shape;2077;p72">
              <a:extLst>
                <a:ext uri="{FF2B5EF4-FFF2-40B4-BE49-F238E27FC236}">
                  <a16:creationId xmlns:a16="http://schemas.microsoft.com/office/drawing/2014/main" id="{01527941-AF5C-1621-5496-390E72C176D8}"/>
                </a:ext>
              </a:extLst>
            </p:cNvPr>
            <p:cNvSpPr/>
            <p:nvPr/>
          </p:nvSpPr>
          <p:spPr>
            <a:xfrm>
              <a:off x="988500" y="2679025"/>
              <a:ext cx="127425" cy="151250"/>
            </a:xfrm>
            <a:custGeom>
              <a:avLst/>
              <a:gdLst/>
              <a:ahLst/>
              <a:cxnLst/>
              <a:rect l="l" t="t" r="r" b="b"/>
              <a:pathLst>
                <a:path w="5097" h="6050" extrusionOk="0">
                  <a:moveTo>
                    <a:pt x="1537" y="1"/>
                  </a:moveTo>
                  <a:cubicBezTo>
                    <a:pt x="1060" y="608"/>
                    <a:pt x="525" y="1263"/>
                    <a:pt x="1" y="1894"/>
                  </a:cubicBezTo>
                  <a:cubicBezTo>
                    <a:pt x="739" y="3430"/>
                    <a:pt x="1715" y="4835"/>
                    <a:pt x="2918" y="6049"/>
                  </a:cubicBezTo>
                  <a:cubicBezTo>
                    <a:pt x="3620" y="5156"/>
                    <a:pt x="4323" y="4287"/>
                    <a:pt x="5097" y="3394"/>
                  </a:cubicBezTo>
                  <a:cubicBezTo>
                    <a:pt x="3799" y="2406"/>
                    <a:pt x="2596" y="1275"/>
                    <a:pt x="1537" y="1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4" name="Google Shape;2078;p72">
              <a:extLst>
                <a:ext uri="{FF2B5EF4-FFF2-40B4-BE49-F238E27FC236}">
                  <a16:creationId xmlns:a16="http://schemas.microsoft.com/office/drawing/2014/main" id="{C3BE4C93-6E52-6767-FB10-27CA1E3E5F8E}"/>
                </a:ext>
              </a:extLst>
            </p:cNvPr>
            <p:cNvSpPr/>
            <p:nvPr/>
          </p:nvSpPr>
          <p:spPr>
            <a:xfrm>
              <a:off x="981950" y="2540350"/>
              <a:ext cx="206850" cy="298850"/>
            </a:xfrm>
            <a:custGeom>
              <a:avLst/>
              <a:gdLst/>
              <a:ahLst/>
              <a:cxnLst/>
              <a:rect l="l" t="t" r="r" b="b"/>
              <a:pathLst>
                <a:path w="8274" h="11954" extrusionOk="0">
                  <a:moveTo>
                    <a:pt x="6262" y="1"/>
                  </a:moveTo>
                  <a:cubicBezTo>
                    <a:pt x="6209" y="1"/>
                    <a:pt x="6153" y="4"/>
                    <a:pt x="6097" y="11"/>
                  </a:cubicBezTo>
                  <a:cubicBezTo>
                    <a:pt x="4751" y="190"/>
                    <a:pt x="2049" y="4214"/>
                    <a:pt x="1" y="7143"/>
                  </a:cubicBezTo>
                  <a:cubicBezTo>
                    <a:pt x="1501" y="8929"/>
                    <a:pt x="3215" y="10536"/>
                    <a:pt x="5061" y="11953"/>
                  </a:cubicBezTo>
                  <a:cubicBezTo>
                    <a:pt x="6537" y="10108"/>
                    <a:pt x="7216" y="8036"/>
                    <a:pt x="7811" y="5762"/>
                  </a:cubicBezTo>
                  <a:cubicBezTo>
                    <a:pt x="8274" y="3970"/>
                    <a:pt x="8063" y="1"/>
                    <a:pt x="6262" y="1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5" name="Google Shape;2079;p72">
              <a:extLst>
                <a:ext uri="{FF2B5EF4-FFF2-40B4-BE49-F238E27FC236}">
                  <a16:creationId xmlns:a16="http://schemas.microsoft.com/office/drawing/2014/main" id="{2BFE840A-F866-4E7E-045D-5CDE4F153319}"/>
                </a:ext>
              </a:extLst>
            </p:cNvPr>
            <p:cNvSpPr/>
            <p:nvPr/>
          </p:nvSpPr>
          <p:spPr>
            <a:xfrm>
              <a:off x="1053100" y="3030950"/>
              <a:ext cx="166700" cy="139025"/>
            </a:xfrm>
            <a:custGeom>
              <a:avLst/>
              <a:gdLst/>
              <a:ahLst/>
              <a:cxnLst/>
              <a:rect l="l" t="t" r="r" b="b"/>
              <a:pathLst>
                <a:path w="6668" h="5561" extrusionOk="0">
                  <a:moveTo>
                    <a:pt x="4805" y="0"/>
                  </a:moveTo>
                  <a:cubicBezTo>
                    <a:pt x="4751" y="0"/>
                    <a:pt x="4698" y="3"/>
                    <a:pt x="4644" y="9"/>
                  </a:cubicBezTo>
                  <a:cubicBezTo>
                    <a:pt x="3965" y="68"/>
                    <a:pt x="2655" y="449"/>
                    <a:pt x="1691" y="556"/>
                  </a:cubicBezTo>
                  <a:cubicBezTo>
                    <a:pt x="1024" y="616"/>
                    <a:pt x="560" y="1342"/>
                    <a:pt x="0" y="1759"/>
                  </a:cubicBezTo>
                  <a:cubicBezTo>
                    <a:pt x="391" y="2713"/>
                    <a:pt x="1384" y="3361"/>
                    <a:pt x="2403" y="3361"/>
                  </a:cubicBezTo>
                  <a:cubicBezTo>
                    <a:pt x="2503" y="3361"/>
                    <a:pt x="2603" y="3355"/>
                    <a:pt x="2703" y="3343"/>
                  </a:cubicBezTo>
                  <a:cubicBezTo>
                    <a:pt x="2977" y="3819"/>
                    <a:pt x="3036" y="4164"/>
                    <a:pt x="3096" y="4319"/>
                  </a:cubicBezTo>
                  <a:cubicBezTo>
                    <a:pt x="3132" y="4474"/>
                    <a:pt x="2870" y="5486"/>
                    <a:pt x="3251" y="5557"/>
                  </a:cubicBezTo>
                  <a:cubicBezTo>
                    <a:pt x="3262" y="5559"/>
                    <a:pt x="3273" y="5560"/>
                    <a:pt x="3285" y="5560"/>
                  </a:cubicBezTo>
                  <a:cubicBezTo>
                    <a:pt x="3622" y="5560"/>
                    <a:pt x="3833" y="4544"/>
                    <a:pt x="3787" y="4164"/>
                  </a:cubicBezTo>
                  <a:cubicBezTo>
                    <a:pt x="3763" y="3878"/>
                    <a:pt x="3715" y="3343"/>
                    <a:pt x="3489" y="2771"/>
                  </a:cubicBezTo>
                  <a:lnTo>
                    <a:pt x="3489" y="2771"/>
                  </a:lnTo>
                  <a:cubicBezTo>
                    <a:pt x="3834" y="3247"/>
                    <a:pt x="3989" y="3426"/>
                    <a:pt x="4072" y="3747"/>
                  </a:cubicBezTo>
                  <a:cubicBezTo>
                    <a:pt x="4178" y="4122"/>
                    <a:pt x="3961" y="5094"/>
                    <a:pt x="4337" y="5094"/>
                  </a:cubicBezTo>
                  <a:cubicBezTo>
                    <a:pt x="4344" y="5094"/>
                    <a:pt x="4351" y="5093"/>
                    <a:pt x="4358" y="5093"/>
                  </a:cubicBezTo>
                  <a:cubicBezTo>
                    <a:pt x="4965" y="5033"/>
                    <a:pt x="4858" y="3759"/>
                    <a:pt x="4799" y="3426"/>
                  </a:cubicBezTo>
                  <a:cubicBezTo>
                    <a:pt x="4727" y="3104"/>
                    <a:pt x="4620" y="2581"/>
                    <a:pt x="4227" y="2033"/>
                  </a:cubicBezTo>
                  <a:lnTo>
                    <a:pt x="4227" y="2033"/>
                  </a:lnTo>
                  <a:cubicBezTo>
                    <a:pt x="4608" y="2223"/>
                    <a:pt x="5013" y="2640"/>
                    <a:pt x="5096" y="2878"/>
                  </a:cubicBezTo>
                  <a:cubicBezTo>
                    <a:pt x="5251" y="3271"/>
                    <a:pt x="5025" y="3771"/>
                    <a:pt x="5156" y="4045"/>
                  </a:cubicBezTo>
                  <a:cubicBezTo>
                    <a:pt x="5209" y="4151"/>
                    <a:pt x="5294" y="4216"/>
                    <a:pt x="5392" y="4216"/>
                  </a:cubicBezTo>
                  <a:cubicBezTo>
                    <a:pt x="5493" y="4216"/>
                    <a:pt x="5607" y="4148"/>
                    <a:pt x="5715" y="3985"/>
                  </a:cubicBezTo>
                  <a:cubicBezTo>
                    <a:pt x="5858" y="3747"/>
                    <a:pt x="6049" y="2854"/>
                    <a:pt x="5846" y="2390"/>
                  </a:cubicBezTo>
                  <a:cubicBezTo>
                    <a:pt x="5739" y="2164"/>
                    <a:pt x="5215" y="1569"/>
                    <a:pt x="4799" y="1128"/>
                  </a:cubicBezTo>
                  <a:cubicBezTo>
                    <a:pt x="4953" y="1059"/>
                    <a:pt x="5131" y="1034"/>
                    <a:pt x="5308" y="1034"/>
                  </a:cubicBezTo>
                  <a:cubicBezTo>
                    <a:pt x="5377" y="1034"/>
                    <a:pt x="5446" y="1038"/>
                    <a:pt x="5513" y="1045"/>
                  </a:cubicBezTo>
                  <a:cubicBezTo>
                    <a:pt x="5715" y="1497"/>
                    <a:pt x="5751" y="2045"/>
                    <a:pt x="6132" y="2330"/>
                  </a:cubicBezTo>
                  <a:cubicBezTo>
                    <a:pt x="6236" y="2404"/>
                    <a:pt x="6334" y="2456"/>
                    <a:pt x="6418" y="2456"/>
                  </a:cubicBezTo>
                  <a:cubicBezTo>
                    <a:pt x="6496" y="2456"/>
                    <a:pt x="6562" y="2410"/>
                    <a:pt x="6608" y="2295"/>
                  </a:cubicBezTo>
                  <a:cubicBezTo>
                    <a:pt x="6668" y="2140"/>
                    <a:pt x="6513" y="1140"/>
                    <a:pt x="6382" y="568"/>
                  </a:cubicBezTo>
                  <a:cubicBezTo>
                    <a:pt x="6346" y="449"/>
                    <a:pt x="6311" y="330"/>
                    <a:pt x="6215" y="259"/>
                  </a:cubicBezTo>
                  <a:cubicBezTo>
                    <a:pt x="6144" y="211"/>
                    <a:pt x="6049" y="199"/>
                    <a:pt x="5965" y="187"/>
                  </a:cubicBezTo>
                  <a:cubicBezTo>
                    <a:pt x="5568" y="135"/>
                    <a:pt x="5190" y="0"/>
                    <a:pt x="4805" y="0"/>
                  </a:cubicBez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7" name="Google Shape;2080;p72">
            <a:extLst>
              <a:ext uri="{FF2B5EF4-FFF2-40B4-BE49-F238E27FC236}">
                <a16:creationId xmlns:a16="http://schemas.microsoft.com/office/drawing/2014/main" id="{4A52130C-75BB-4BB9-595B-9871292E6054}"/>
              </a:ext>
            </a:extLst>
          </p:cNvPr>
          <p:cNvGrpSpPr/>
          <p:nvPr/>
        </p:nvGrpSpPr>
        <p:grpSpPr>
          <a:xfrm>
            <a:off x="1222060" y="1889147"/>
            <a:ext cx="1693238" cy="3362400"/>
            <a:chOff x="2015425" y="2211975"/>
            <a:chExt cx="773625" cy="1536250"/>
          </a:xfrm>
        </p:grpSpPr>
        <p:sp>
          <p:nvSpPr>
            <p:cNvPr id="888" name="Google Shape;2081;p72">
              <a:extLst>
                <a:ext uri="{FF2B5EF4-FFF2-40B4-BE49-F238E27FC236}">
                  <a16:creationId xmlns:a16="http://schemas.microsoft.com/office/drawing/2014/main" id="{CBFBEF34-88D0-42AF-55CE-55D060301993}"/>
                </a:ext>
              </a:extLst>
            </p:cNvPr>
            <p:cNvSpPr/>
            <p:nvPr/>
          </p:nvSpPr>
          <p:spPr>
            <a:xfrm>
              <a:off x="2438100" y="2451025"/>
              <a:ext cx="162825" cy="199925"/>
            </a:xfrm>
            <a:custGeom>
              <a:avLst/>
              <a:gdLst/>
              <a:ahLst/>
              <a:cxnLst/>
              <a:rect l="l" t="t" r="r" b="b"/>
              <a:pathLst>
                <a:path w="6513" h="7997" extrusionOk="0">
                  <a:moveTo>
                    <a:pt x="4608" y="1"/>
                  </a:moveTo>
                  <a:lnTo>
                    <a:pt x="4608" y="1"/>
                  </a:lnTo>
                  <a:cubicBezTo>
                    <a:pt x="4501" y="72"/>
                    <a:pt x="4405" y="155"/>
                    <a:pt x="4310" y="227"/>
                  </a:cubicBezTo>
                  <a:cubicBezTo>
                    <a:pt x="3143" y="1108"/>
                    <a:pt x="1929" y="1858"/>
                    <a:pt x="714" y="2537"/>
                  </a:cubicBezTo>
                  <a:cubicBezTo>
                    <a:pt x="857" y="3072"/>
                    <a:pt x="929" y="3620"/>
                    <a:pt x="929" y="4203"/>
                  </a:cubicBezTo>
                  <a:lnTo>
                    <a:pt x="929" y="4573"/>
                  </a:lnTo>
                  <a:cubicBezTo>
                    <a:pt x="619" y="4680"/>
                    <a:pt x="322" y="4799"/>
                    <a:pt x="0" y="4918"/>
                  </a:cubicBezTo>
                  <a:cubicBezTo>
                    <a:pt x="357" y="5942"/>
                    <a:pt x="953" y="6882"/>
                    <a:pt x="1750" y="7561"/>
                  </a:cubicBezTo>
                  <a:cubicBezTo>
                    <a:pt x="1999" y="7788"/>
                    <a:pt x="2307" y="7996"/>
                    <a:pt x="2630" y="7996"/>
                  </a:cubicBezTo>
                  <a:cubicBezTo>
                    <a:pt x="2662" y="7996"/>
                    <a:pt x="2694" y="7994"/>
                    <a:pt x="2727" y="7990"/>
                  </a:cubicBezTo>
                  <a:cubicBezTo>
                    <a:pt x="3000" y="7966"/>
                    <a:pt x="3239" y="7775"/>
                    <a:pt x="3441" y="7597"/>
                  </a:cubicBezTo>
                  <a:cubicBezTo>
                    <a:pt x="4739" y="6478"/>
                    <a:pt x="5858" y="5227"/>
                    <a:pt x="6513" y="3561"/>
                  </a:cubicBezTo>
                  <a:cubicBezTo>
                    <a:pt x="5834" y="3453"/>
                    <a:pt x="5477" y="3465"/>
                    <a:pt x="5227" y="3394"/>
                  </a:cubicBezTo>
                  <a:cubicBezTo>
                    <a:pt x="4727" y="2370"/>
                    <a:pt x="4489" y="1191"/>
                    <a:pt x="4608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9" name="Google Shape;2082;p72">
              <a:extLst>
                <a:ext uri="{FF2B5EF4-FFF2-40B4-BE49-F238E27FC236}">
                  <a16:creationId xmlns:a16="http://schemas.microsoft.com/office/drawing/2014/main" id="{CE98B8C3-B513-7874-C186-87C6A58BE9F4}"/>
                </a:ext>
              </a:extLst>
            </p:cNvPr>
            <p:cNvSpPr/>
            <p:nvPr/>
          </p:nvSpPr>
          <p:spPr>
            <a:xfrm>
              <a:off x="2455950" y="2455800"/>
              <a:ext cx="89925" cy="99425"/>
            </a:xfrm>
            <a:custGeom>
              <a:avLst/>
              <a:gdLst/>
              <a:ahLst/>
              <a:cxnLst/>
              <a:rect l="l" t="t" r="r" b="b"/>
              <a:pathLst>
                <a:path w="3597" h="3977" extrusionOk="0">
                  <a:moveTo>
                    <a:pt x="3596" y="0"/>
                  </a:moveTo>
                  <a:lnTo>
                    <a:pt x="3596" y="0"/>
                  </a:lnTo>
                  <a:cubicBezTo>
                    <a:pt x="2441" y="881"/>
                    <a:pt x="1215" y="1643"/>
                    <a:pt x="0" y="2310"/>
                  </a:cubicBezTo>
                  <a:cubicBezTo>
                    <a:pt x="143" y="2846"/>
                    <a:pt x="215" y="3393"/>
                    <a:pt x="215" y="3977"/>
                  </a:cubicBezTo>
                  <a:cubicBezTo>
                    <a:pt x="989" y="3774"/>
                    <a:pt x="1715" y="3334"/>
                    <a:pt x="2286" y="2762"/>
                  </a:cubicBezTo>
                  <a:cubicBezTo>
                    <a:pt x="3013" y="2012"/>
                    <a:pt x="3477" y="1036"/>
                    <a:pt x="3596" y="0"/>
                  </a:cubicBezTo>
                  <a:close/>
                </a:path>
              </a:pathLst>
            </a:custGeom>
            <a:solidFill>
              <a:srgbClr val="968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0" name="Google Shape;2083;p72">
              <a:extLst>
                <a:ext uri="{FF2B5EF4-FFF2-40B4-BE49-F238E27FC236}">
                  <a16:creationId xmlns:a16="http://schemas.microsoft.com/office/drawing/2014/main" id="{A0D57694-BEA6-F46A-CA09-39303C112DA6}"/>
                </a:ext>
              </a:extLst>
            </p:cNvPr>
            <p:cNvSpPr/>
            <p:nvPr/>
          </p:nvSpPr>
          <p:spPr>
            <a:xfrm>
              <a:off x="2319325" y="2404525"/>
              <a:ext cx="72650" cy="52250"/>
            </a:xfrm>
            <a:custGeom>
              <a:avLst/>
              <a:gdLst/>
              <a:ahLst/>
              <a:cxnLst/>
              <a:rect l="l" t="t" r="r" b="b"/>
              <a:pathLst>
                <a:path w="2906" h="2090" extrusionOk="0">
                  <a:moveTo>
                    <a:pt x="1294" y="1"/>
                  </a:moveTo>
                  <a:cubicBezTo>
                    <a:pt x="703" y="1"/>
                    <a:pt x="207" y="309"/>
                    <a:pt x="108" y="765"/>
                  </a:cubicBezTo>
                  <a:cubicBezTo>
                    <a:pt x="1" y="1325"/>
                    <a:pt x="501" y="1896"/>
                    <a:pt x="1239" y="2051"/>
                  </a:cubicBezTo>
                  <a:cubicBezTo>
                    <a:pt x="1366" y="2077"/>
                    <a:pt x="1492" y="2090"/>
                    <a:pt x="1613" y="2090"/>
                  </a:cubicBezTo>
                  <a:cubicBezTo>
                    <a:pt x="2206" y="2090"/>
                    <a:pt x="2698" y="1789"/>
                    <a:pt x="2787" y="1325"/>
                  </a:cubicBezTo>
                  <a:cubicBezTo>
                    <a:pt x="2906" y="765"/>
                    <a:pt x="2394" y="194"/>
                    <a:pt x="1655" y="39"/>
                  </a:cubicBezTo>
                  <a:cubicBezTo>
                    <a:pt x="1533" y="13"/>
                    <a:pt x="1411" y="1"/>
                    <a:pt x="1294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1" name="Google Shape;2084;p72">
              <a:extLst>
                <a:ext uri="{FF2B5EF4-FFF2-40B4-BE49-F238E27FC236}">
                  <a16:creationId xmlns:a16="http://schemas.microsoft.com/office/drawing/2014/main" id="{24AC7DE6-D52A-FAF7-A890-D37502B47C96}"/>
                </a:ext>
              </a:extLst>
            </p:cNvPr>
            <p:cNvSpPr/>
            <p:nvPr/>
          </p:nvSpPr>
          <p:spPr>
            <a:xfrm>
              <a:off x="2333625" y="2336425"/>
              <a:ext cx="29775" cy="94375"/>
            </a:xfrm>
            <a:custGeom>
              <a:avLst/>
              <a:gdLst/>
              <a:ahLst/>
              <a:cxnLst/>
              <a:rect l="l" t="t" r="r" b="b"/>
              <a:pathLst>
                <a:path w="1191" h="3775" extrusionOk="0">
                  <a:moveTo>
                    <a:pt x="333" y="1"/>
                  </a:moveTo>
                  <a:cubicBezTo>
                    <a:pt x="48" y="596"/>
                    <a:pt x="0" y="1322"/>
                    <a:pt x="131" y="1989"/>
                  </a:cubicBezTo>
                  <a:cubicBezTo>
                    <a:pt x="274" y="2668"/>
                    <a:pt x="583" y="3263"/>
                    <a:pt x="953" y="3775"/>
                  </a:cubicBezTo>
                  <a:cubicBezTo>
                    <a:pt x="1024" y="2751"/>
                    <a:pt x="1107" y="1739"/>
                    <a:pt x="1179" y="715"/>
                  </a:cubicBezTo>
                  <a:cubicBezTo>
                    <a:pt x="1191" y="584"/>
                    <a:pt x="1191" y="417"/>
                    <a:pt x="1131" y="310"/>
                  </a:cubicBezTo>
                  <a:cubicBezTo>
                    <a:pt x="1048" y="167"/>
                    <a:pt x="869" y="132"/>
                    <a:pt x="714" y="132"/>
                  </a:cubicBezTo>
                  <a:cubicBezTo>
                    <a:pt x="548" y="120"/>
                    <a:pt x="381" y="132"/>
                    <a:pt x="333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2" name="Google Shape;2085;p72">
              <a:extLst>
                <a:ext uri="{FF2B5EF4-FFF2-40B4-BE49-F238E27FC236}">
                  <a16:creationId xmlns:a16="http://schemas.microsoft.com/office/drawing/2014/main" id="{CF7C4F89-8288-2A03-200E-903C0917E45A}"/>
                </a:ext>
              </a:extLst>
            </p:cNvPr>
            <p:cNvSpPr/>
            <p:nvPr/>
          </p:nvSpPr>
          <p:spPr>
            <a:xfrm>
              <a:off x="2344325" y="2226050"/>
              <a:ext cx="228925" cy="303525"/>
            </a:xfrm>
            <a:custGeom>
              <a:avLst/>
              <a:gdLst/>
              <a:ahLst/>
              <a:cxnLst/>
              <a:rect l="l" t="t" r="r" b="b"/>
              <a:pathLst>
                <a:path w="9157" h="12141" extrusionOk="0">
                  <a:moveTo>
                    <a:pt x="4610" y="1"/>
                  </a:moveTo>
                  <a:cubicBezTo>
                    <a:pt x="4516" y="1"/>
                    <a:pt x="4420" y="4"/>
                    <a:pt x="4323" y="10"/>
                  </a:cubicBezTo>
                  <a:cubicBezTo>
                    <a:pt x="2013" y="153"/>
                    <a:pt x="417" y="1856"/>
                    <a:pt x="96" y="4475"/>
                  </a:cubicBezTo>
                  <a:cubicBezTo>
                    <a:pt x="24" y="5082"/>
                    <a:pt x="1" y="5725"/>
                    <a:pt x="84" y="6428"/>
                  </a:cubicBezTo>
                  <a:lnTo>
                    <a:pt x="84" y="6499"/>
                  </a:lnTo>
                  <a:cubicBezTo>
                    <a:pt x="429" y="9764"/>
                    <a:pt x="1240" y="12140"/>
                    <a:pt x="3855" y="12140"/>
                  </a:cubicBezTo>
                  <a:cubicBezTo>
                    <a:pt x="3949" y="12140"/>
                    <a:pt x="4045" y="12137"/>
                    <a:pt x="4144" y="12131"/>
                  </a:cubicBezTo>
                  <a:cubicBezTo>
                    <a:pt x="6728" y="11964"/>
                    <a:pt x="9157" y="9226"/>
                    <a:pt x="8954" y="5832"/>
                  </a:cubicBezTo>
                  <a:cubicBezTo>
                    <a:pt x="8907" y="4999"/>
                    <a:pt x="8752" y="4225"/>
                    <a:pt x="8549" y="3511"/>
                  </a:cubicBezTo>
                  <a:cubicBezTo>
                    <a:pt x="8490" y="3332"/>
                    <a:pt x="8430" y="3154"/>
                    <a:pt x="8371" y="2987"/>
                  </a:cubicBezTo>
                  <a:cubicBezTo>
                    <a:pt x="7680" y="1187"/>
                    <a:pt x="6430" y="1"/>
                    <a:pt x="4610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3" name="Google Shape;2086;p72">
              <a:extLst>
                <a:ext uri="{FF2B5EF4-FFF2-40B4-BE49-F238E27FC236}">
                  <a16:creationId xmlns:a16="http://schemas.microsoft.com/office/drawing/2014/main" id="{57FB1E2F-B262-486A-3DFD-441595408607}"/>
                </a:ext>
              </a:extLst>
            </p:cNvPr>
            <p:cNvSpPr/>
            <p:nvPr/>
          </p:nvSpPr>
          <p:spPr>
            <a:xfrm>
              <a:off x="2344325" y="2301000"/>
              <a:ext cx="213450" cy="87375"/>
            </a:xfrm>
            <a:custGeom>
              <a:avLst/>
              <a:gdLst/>
              <a:ahLst/>
              <a:cxnLst/>
              <a:rect l="l" t="t" r="r" b="b"/>
              <a:pathLst>
                <a:path w="8538" h="3495" extrusionOk="0">
                  <a:moveTo>
                    <a:pt x="8359" y="1"/>
                  </a:moveTo>
                  <a:cubicBezTo>
                    <a:pt x="5585" y="394"/>
                    <a:pt x="2834" y="894"/>
                    <a:pt x="96" y="1489"/>
                  </a:cubicBezTo>
                  <a:cubicBezTo>
                    <a:pt x="24" y="2108"/>
                    <a:pt x="1" y="2739"/>
                    <a:pt x="84" y="3442"/>
                  </a:cubicBezTo>
                  <a:cubicBezTo>
                    <a:pt x="366" y="3478"/>
                    <a:pt x="649" y="3494"/>
                    <a:pt x="934" y="3494"/>
                  </a:cubicBezTo>
                  <a:cubicBezTo>
                    <a:pt x="1479" y="3494"/>
                    <a:pt x="2029" y="3437"/>
                    <a:pt x="2584" y="3358"/>
                  </a:cubicBezTo>
                  <a:cubicBezTo>
                    <a:pt x="4465" y="3073"/>
                    <a:pt x="6347" y="2561"/>
                    <a:pt x="8133" y="1846"/>
                  </a:cubicBezTo>
                  <a:cubicBezTo>
                    <a:pt x="8311" y="1311"/>
                    <a:pt x="8430" y="894"/>
                    <a:pt x="8537" y="525"/>
                  </a:cubicBezTo>
                  <a:cubicBezTo>
                    <a:pt x="8478" y="334"/>
                    <a:pt x="8418" y="168"/>
                    <a:pt x="8359" y="1"/>
                  </a:cubicBezTo>
                  <a:close/>
                </a:path>
              </a:pathLst>
            </a:custGeom>
            <a:solidFill>
              <a:srgbClr val="968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4" name="Google Shape;2087;p72">
              <a:extLst>
                <a:ext uri="{FF2B5EF4-FFF2-40B4-BE49-F238E27FC236}">
                  <a16:creationId xmlns:a16="http://schemas.microsoft.com/office/drawing/2014/main" id="{602FEEB3-E2BB-F81A-590F-CC694DD7A957}"/>
                </a:ext>
              </a:extLst>
            </p:cNvPr>
            <p:cNvSpPr/>
            <p:nvPr/>
          </p:nvSpPr>
          <p:spPr>
            <a:xfrm>
              <a:off x="2483625" y="2341200"/>
              <a:ext cx="146775" cy="140225"/>
            </a:xfrm>
            <a:custGeom>
              <a:avLst/>
              <a:gdLst/>
              <a:ahLst/>
              <a:cxnLst/>
              <a:rect l="l" t="t" r="r" b="b"/>
              <a:pathLst>
                <a:path w="5871" h="5609" extrusionOk="0">
                  <a:moveTo>
                    <a:pt x="3858" y="0"/>
                  </a:moveTo>
                  <a:cubicBezTo>
                    <a:pt x="2632" y="0"/>
                    <a:pt x="1001" y="24"/>
                    <a:pt x="1" y="191"/>
                  </a:cubicBezTo>
                  <a:cubicBezTo>
                    <a:pt x="310" y="750"/>
                    <a:pt x="810" y="1977"/>
                    <a:pt x="2287" y="2155"/>
                  </a:cubicBezTo>
                  <a:cubicBezTo>
                    <a:pt x="2644" y="2203"/>
                    <a:pt x="2894" y="3370"/>
                    <a:pt x="2763" y="3858"/>
                  </a:cubicBezTo>
                  <a:cubicBezTo>
                    <a:pt x="2620" y="4394"/>
                    <a:pt x="2680" y="5108"/>
                    <a:pt x="2799" y="5596"/>
                  </a:cubicBezTo>
                  <a:cubicBezTo>
                    <a:pt x="2858" y="5604"/>
                    <a:pt x="2914" y="5608"/>
                    <a:pt x="2965" y="5608"/>
                  </a:cubicBezTo>
                  <a:cubicBezTo>
                    <a:pt x="3650" y="5608"/>
                    <a:pt x="3621" y="4910"/>
                    <a:pt x="3954" y="4655"/>
                  </a:cubicBezTo>
                  <a:cubicBezTo>
                    <a:pt x="4007" y="4616"/>
                    <a:pt x="4066" y="4603"/>
                    <a:pt x="4130" y="4603"/>
                  </a:cubicBezTo>
                  <a:cubicBezTo>
                    <a:pt x="4265" y="4603"/>
                    <a:pt x="4422" y="4661"/>
                    <a:pt x="4589" y="4661"/>
                  </a:cubicBezTo>
                  <a:cubicBezTo>
                    <a:pt x="4752" y="4661"/>
                    <a:pt x="4925" y="4605"/>
                    <a:pt x="5097" y="4382"/>
                  </a:cubicBezTo>
                  <a:cubicBezTo>
                    <a:pt x="5561" y="3786"/>
                    <a:pt x="5085" y="3286"/>
                    <a:pt x="5299" y="2929"/>
                  </a:cubicBezTo>
                  <a:cubicBezTo>
                    <a:pt x="5442" y="2667"/>
                    <a:pt x="5787" y="2500"/>
                    <a:pt x="5835" y="2191"/>
                  </a:cubicBezTo>
                  <a:cubicBezTo>
                    <a:pt x="5871" y="1965"/>
                    <a:pt x="5740" y="1762"/>
                    <a:pt x="5573" y="1607"/>
                  </a:cubicBezTo>
                  <a:cubicBezTo>
                    <a:pt x="5394" y="1465"/>
                    <a:pt x="5204" y="1369"/>
                    <a:pt x="5013" y="1250"/>
                  </a:cubicBezTo>
                  <a:cubicBezTo>
                    <a:pt x="4454" y="893"/>
                    <a:pt x="3989" y="655"/>
                    <a:pt x="3858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5" name="Google Shape;2088;p72">
              <a:extLst>
                <a:ext uri="{FF2B5EF4-FFF2-40B4-BE49-F238E27FC236}">
                  <a16:creationId xmlns:a16="http://schemas.microsoft.com/office/drawing/2014/main" id="{347C2A6B-4750-06FE-281F-9D87AA4E7139}"/>
                </a:ext>
              </a:extLst>
            </p:cNvPr>
            <p:cNvSpPr/>
            <p:nvPr/>
          </p:nvSpPr>
          <p:spPr>
            <a:xfrm>
              <a:off x="2525300" y="2384900"/>
              <a:ext cx="76225" cy="57875"/>
            </a:xfrm>
            <a:custGeom>
              <a:avLst/>
              <a:gdLst/>
              <a:ahLst/>
              <a:cxnLst/>
              <a:rect l="l" t="t" r="r" b="b"/>
              <a:pathLst>
                <a:path w="3049" h="2315" extrusionOk="0">
                  <a:moveTo>
                    <a:pt x="1756" y="0"/>
                  </a:moveTo>
                  <a:cubicBezTo>
                    <a:pt x="1537" y="0"/>
                    <a:pt x="1307" y="47"/>
                    <a:pt x="1084" y="145"/>
                  </a:cubicBezTo>
                  <a:cubicBezTo>
                    <a:pt x="382" y="467"/>
                    <a:pt x="1" y="1169"/>
                    <a:pt x="251" y="1717"/>
                  </a:cubicBezTo>
                  <a:cubicBezTo>
                    <a:pt x="413" y="2099"/>
                    <a:pt x="825" y="2314"/>
                    <a:pt x="1298" y="2314"/>
                  </a:cubicBezTo>
                  <a:cubicBezTo>
                    <a:pt x="1517" y="2314"/>
                    <a:pt x="1750" y="2268"/>
                    <a:pt x="1977" y="2169"/>
                  </a:cubicBezTo>
                  <a:cubicBezTo>
                    <a:pt x="2680" y="1860"/>
                    <a:pt x="3049" y="1157"/>
                    <a:pt x="2811" y="598"/>
                  </a:cubicBezTo>
                  <a:cubicBezTo>
                    <a:pt x="2640" y="216"/>
                    <a:pt x="2225" y="0"/>
                    <a:pt x="1756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6" name="Google Shape;2089;p72">
              <a:extLst>
                <a:ext uri="{FF2B5EF4-FFF2-40B4-BE49-F238E27FC236}">
                  <a16:creationId xmlns:a16="http://schemas.microsoft.com/office/drawing/2014/main" id="{3459445C-3C74-AF62-188A-5B0EA4ADD7C0}"/>
                </a:ext>
              </a:extLst>
            </p:cNvPr>
            <p:cNvSpPr/>
            <p:nvPr/>
          </p:nvSpPr>
          <p:spPr>
            <a:xfrm>
              <a:off x="2333314" y="2223175"/>
              <a:ext cx="257800" cy="135600"/>
            </a:xfrm>
            <a:custGeom>
              <a:avLst/>
              <a:gdLst/>
              <a:ahLst/>
              <a:cxnLst/>
              <a:rect l="l" t="t" r="r" b="b"/>
              <a:pathLst>
                <a:path w="10312" h="5424" extrusionOk="0">
                  <a:moveTo>
                    <a:pt x="5017" y="1"/>
                  </a:moveTo>
                  <a:cubicBezTo>
                    <a:pt x="4834" y="1"/>
                    <a:pt x="4646" y="6"/>
                    <a:pt x="4454" y="18"/>
                  </a:cubicBezTo>
                  <a:cubicBezTo>
                    <a:pt x="346" y="292"/>
                    <a:pt x="1" y="5281"/>
                    <a:pt x="13" y="5424"/>
                  </a:cubicBezTo>
                  <a:lnTo>
                    <a:pt x="10312" y="5376"/>
                  </a:lnTo>
                  <a:cubicBezTo>
                    <a:pt x="9974" y="1752"/>
                    <a:pt x="8179" y="1"/>
                    <a:pt x="5017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7" name="Google Shape;2090;p72">
              <a:extLst>
                <a:ext uri="{FF2B5EF4-FFF2-40B4-BE49-F238E27FC236}">
                  <a16:creationId xmlns:a16="http://schemas.microsoft.com/office/drawing/2014/main" id="{5763A6E9-02A9-A489-3261-0E95C83115A1}"/>
                </a:ext>
              </a:extLst>
            </p:cNvPr>
            <p:cNvSpPr/>
            <p:nvPr/>
          </p:nvSpPr>
          <p:spPr>
            <a:xfrm>
              <a:off x="2441650" y="2255900"/>
              <a:ext cx="128025" cy="102875"/>
            </a:xfrm>
            <a:custGeom>
              <a:avLst/>
              <a:gdLst/>
              <a:ahLst/>
              <a:cxnLst/>
              <a:rect l="l" t="t" r="r" b="b"/>
              <a:pathLst>
                <a:path w="5121" h="4115" extrusionOk="0">
                  <a:moveTo>
                    <a:pt x="3820" y="1"/>
                  </a:moveTo>
                  <a:cubicBezTo>
                    <a:pt x="3430" y="1"/>
                    <a:pt x="3032" y="120"/>
                    <a:pt x="2620" y="352"/>
                  </a:cubicBezTo>
                  <a:cubicBezTo>
                    <a:pt x="1870" y="781"/>
                    <a:pt x="322" y="2031"/>
                    <a:pt x="1" y="4115"/>
                  </a:cubicBezTo>
                  <a:cubicBezTo>
                    <a:pt x="275" y="3638"/>
                    <a:pt x="1168" y="2091"/>
                    <a:pt x="2811" y="1102"/>
                  </a:cubicBezTo>
                  <a:cubicBezTo>
                    <a:pt x="3169" y="891"/>
                    <a:pt x="3597" y="776"/>
                    <a:pt x="4021" y="776"/>
                  </a:cubicBezTo>
                  <a:cubicBezTo>
                    <a:pt x="4385" y="776"/>
                    <a:pt x="4747" y="861"/>
                    <a:pt x="5061" y="1043"/>
                  </a:cubicBezTo>
                  <a:cubicBezTo>
                    <a:pt x="5121" y="721"/>
                    <a:pt x="4978" y="305"/>
                    <a:pt x="4502" y="126"/>
                  </a:cubicBezTo>
                  <a:cubicBezTo>
                    <a:pt x="4276" y="42"/>
                    <a:pt x="4050" y="1"/>
                    <a:pt x="3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8" name="Google Shape;2091;p72">
              <a:extLst>
                <a:ext uri="{FF2B5EF4-FFF2-40B4-BE49-F238E27FC236}">
                  <a16:creationId xmlns:a16="http://schemas.microsoft.com/office/drawing/2014/main" id="{42A6104D-028B-D169-EBE0-95E0B83D67B6}"/>
                </a:ext>
              </a:extLst>
            </p:cNvPr>
            <p:cNvSpPr/>
            <p:nvPr/>
          </p:nvSpPr>
          <p:spPr>
            <a:xfrm>
              <a:off x="2370525" y="2211975"/>
              <a:ext cx="101225" cy="136075"/>
            </a:xfrm>
            <a:custGeom>
              <a:avLst/>
              <a:gdLst/>
              <a:ahLst/>
              <a:cxnLst/>
              <a:rect l="l" t="t" r="r" b="b"/>
              <a:pathLst>
                <a:path w="4049" h="5443" extrusionOk="0">
                  <a:moveTo>
                    <a:pt x="3125" y="1"/>
                  </a:moveTo>
                  <a:cubicBezTo>
                    <a:pt x="2907" y="1"/>
                    <a:pt x="2671" y="46"/>
                    <a:pt x="2441" y="145"/>
                  </a:cubicBezTo>
                  <a:cubicBezTo>
                    <a:pt x="1810" y="407"/>
                    <a:pt x="1084" y="1169"/>
                    <a:pt x="786" y="1764"/>
                  </a:cubicBezTo>
                  <a:cubicBezTo>
                    <a:pt x="179" y="2907"/>
                    <a:pt x="0" y="4264"/>
                    <a:pt x="322" y="5443"/>
                  </a:cubicBezTo>
                  <a:cubicBezTo>
                    <a:pt x="358" y="4300"/>
                    <a:pt x="560" y="3121"/>
                    <a:pt x="1191" y="2157"/>
                  </a:cubicBezTo>
                  <a:cubicBezTo>
                    <a:pt x="1798" y="1181"/>
                    <a:pt x="2894" y="466"/>
                    <a:pt x="4049" y="466"/>
                  </a:cubicBezTo>
                  <a:cubicBezTo>
                    <a:pt x="3929" y="180"/>
                    <a:pt x="3562" y="1"/>
                    <a:pt x="3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Google Shape;2092;p72">
              <a:extLst>
                <a:ext uri="{FF2B5EF4-FFF2-40B4-BE49-F238E27FC236}">
                  <a16:creationId xmlns:a16="http://schemas.microsoft.com/office/drawing/2014/main" id="{EAA39445-31B1-6C71-BFF8-12E7DA628599}"/>
                </a:ext>
              </a:extLst>
            </p:cNvPr>
            <p:cNvSpPr/>
            <p:nvPr/>
          </p:nvSpPr>
          <p:spPr>
            <a:xfrm>
              <a:off x="2297080" y="2321250"/>
              <a:ext cx="217775" cy="50450"/>
            </a:xfrm>
            <a:custGeom>
              <a:avLst/>
              <a:gdLst/>
              <a:ahLst/>
              <a:cxnLst/>
              <a:rect l="l" t="t" r="r" b="b"/>
              <a:pathLst>
                <a:path w="8711" h="2018" extrusionOk="0">
                  <a:moveTo>
                    <a:pt x="3294" y="0"/>
                  </a:moveTo>
                  <a:cubicBezTo>
                    <a:pt x="2043" y="0"/>
                    <a:pt x="246" y="1298"/>
                    <a:pt x="43" y="1846"/>
                  </a:cubicBezTo>
                  <a:cubicBezTo>
                    <a:pt x="0" y="1969"/>
                    <a:pt x="417" y="2017"/>
                    <a:pt x="1089" y="2017"/>
                  </a:cubicBezTo>
                  <a:cubicBezTo>
                    <a:pt x="3397" y="2017"/>
                    <a:pt x="8711" y="1453"/>
                    <a:pt x="8711" y="1453"/>
                  </a:cubicBezTo>
                  <a:cubicBezTo>
                    <a:pt x="8711" y="1453"/>
                    <a:pt x="4925" y="0"/>
                    <a:pt x="3294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Google Shape;2093;p72">
              <a:extLst>
                <a:ext uri="{FF2B5EF4-FFF2-40B4-BE49-F238E27FC236}">
                  <a16:creationId xmlns:a16="http://schemas.microsoft.com/office/drawing/2014/main" id="{CBF8BC2F-E44D-77FE-EFB3-20B6235622B1}"/>
                </a:ext>
              </a:extLst>
            </p:cNvPr>
            <p:cNvSpPr/>
            <p:nvPr/>
          </p:nvSpPr>
          <p:spPr>
            <a:xfrm>
              <a:off x="2373800" y="2426550"/>
              <a:ext cx="12825" cy="18900"/>
            </a:xfrm>
            <a:custGeom>
              <a:avLst/>
              <a:gdLst/>
              <a:ahLst/>
              <a:cxnLst/>
              <a:rect l="l" t="t" r="r" b="b"/>
              <a:pathLst>
                <a:path w="513" h="756" extrusionOk="0">
                  <a:moveTo>
                    <a:pt x="203" y="1"/>
                  </a:moveTo>
                  <a:cubicBezTo>
                    <a:pt x="195" y="1"/>
                    <a:pt x="187" y="2"/>
                    <a:pt x="179" y="3"/>
                  </a:cubicBezTo>
                  <a:cubicBezTo>
                    <a:pt x="72" y="15"/>
                    <a:pt x="0" y="206"/>
                    <a:pt x="48" y="420"/>
                  </a:cubicBezTo>
                  <a:cubicBezTo>
                    <a:pt x="92" y="609"/>
                    <a:pt x="199" y="756"/>
                    <a:pt x="309" y="756"/>
                  </a:cubicBezTo>
                  <a:cubicBezTo>
                    <a:pt x="317" y="756"/>
                    <a:pt x="326" y="755"/>
                    <a:pt x="334" y="753"/>
                  </a:cubicBezTo>
                  <a:cubicBezTo>
                    <a:pt x="453" y="741"/>
                    <a:pt x="512" y="551"/>
                    <a:pt x="465" y="337"/>
                  </a:cubicBezTo>
                  <a:cubicBezTo>
                    <a:pt x="420" y="148"/>
                    <a:pt x="314" y="1"/>
                    <a:pt x="203" y="1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Google Shape;2094;p72">
              <a:extLst>
                <a:ext uri="{FF2B5EF4-FFF2-40B4-BE49-F238E27FC236}">
                  <a16:creationId xmlns:a16="http://schemas.microsoft.com/office/drawing/2014/main" id="{70D838E3-7729-6CB0-F359-45F0DCFE32AD}"/>
                </a:ext>
              </a:extLst>
            </p:cNvPr>
            <p:cNvSpPr/>
            <p:nvPr/>
          </p:nvSpPr>
          <p:spPr>
            <a:xfrm>
              <a:off x="2451175" y="2421250"/>
              <a:ext cx="12550" cy="19100"/>
            </a:xfrm>
            <a:custGeom>
              <a:avLst/>
              <a:gdLst/>
              <a:ahLst/>
              <a:cxnLst/>
              <a:rect l="l" t="t" r="r" b="b"/>
              <a:pathLst>
                <a:path w="502" h="764" extrusionOk="0">
                  <a:moveTo>
                    <a:pt x="193" y="0"/>
                  </a:moveTo>
                  <a:cubicBezTo>
                    <a:pt x="189" y="0"/>
                    <a:pt x="184" y="0"/>
                    <a:pt x="180" y="1"/>
                  </a:cubicBezTo>
                  <a:cubicBezTo>
                    <a:pt x="61" y="37"/>
                    <a:pt x="1" y="215"/>
                    <a:pt x="49" y="418"/>
                  </a:cubicBezTo>
                  <a:cubicBezTo>
                    <a:pt x="94" y="624"/>
                    <a:pt x="206" y="764"/>
                    <a:pt x="320" y="764"/>
                  </a:cubicBezTo>
                  <a:cubicBezTo>
                    <a:pt x="325" y="764"/>
                    <a:pt x="330" y="763"/>
                    <a:pt x="334" y="763"/>
                  </a:cubicBezTo>
                  <a:cubicBezTo>
                    <a:pt x="442" y="751"/>
                    <a:pt x="501" y="549"/>
                    <a:pt x="465" y="346"/>
                  </a:cubicBezTo>
                  <a:cubicBezTo>
                    <a:pt x="420" y="140"/>
                    <a:pt x="308" y="0"/>
                    <a:pt x="193" y="0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Google Shape;2095;p72">
              <a:extLst>
                <a:ext uri="{FF2B5EF4-FFF2-40B4-BE49-F238E27FC236}">
                  <a16:creationId xmlns:a16="http://schemas.microsoft.com/office/drawing/2014/main" id="{AF1EDB01-BCFC-53AB-5988-9D47CC276564}"/>
                </a:ext>
              </a:extLst>
            </p:cNvPr>
            <p:cNvSpPr/>
            <p:nvPr/>
          </p:nvSpPr>
          <p:spPr>
            <a:xfrm>
              <a:off x="2438975" y="2379225"/>
              <a:ext cx="46475" cy="15275"/>
            </a:xfrm>
            <a:custGeom>
              <a:avLst/>
              <a:gdLst/>
              <a:ahLst/>
              <a:cxnLst/>
              <a:rect l="l" t="t" r="r" b="b"/>
              <a:pathLst>
                <a:path w="1859" h="611" extrusionOk="0">
                  <a:moveTo>
                    <a:pt x="1047" y="1"/>
                  </a:moveTo>
                  <a:cubicBezTo>
                    <a:pt x="695" y="1"/>
                    <a:pt x="342" y="121"/>
                    <a:pt x="72" y="348"/>
                  </a:cubicBezTo>
                  <a:cubicBezTo>
                    <a:pt x="13" y="384"/>
                    <a:pt x="1" y="491"/>
                    <a:pt x="60" y="551"/>
                  </a:cubicBezTo>
                  <a:cubicBezTo>
                    <a:pt x="84" y="598"/>
                    <a:pt x="132" y="610"/>
                    <a:pt x="179" y="610"/>
                  </a:cubicBezTo>
                  <a:cubicBezTo>
                    <a:pt x="203" y="610"/>
                    <a:pt x="251" y="598"/>
                    <a:pt x="263" y="587"/>
                  </a:cubicBezTo>
                  <a:cubicBezTo>
                    <a:pt x="466" y="404"/>
                    <a:pt x="743" y="313"/>
                    <a:pt x="1020" y="313"/>
                  </a:cubicBezTo>
                  <a:cubicBezTo>
                    <a:pt x="1230" y="313"/>
                    <a:pt x="1441" y="365"/>
                    <a:pt x="1620" y="467"/>
                  </a:cubicBezTo>
                  <a:cubicBezTo>
                    <a:pt x="1642" y="475"/>
                    <a:pt x="1666" y="479"/>
                    <a:pt x="1690" y="479"/>
                  </a:cubicBezTo>
                  <a:cubicBezTo>
                    <a:pt x="1745" y="479"/>
                    <a:pt x="1801" y="458"/>
                    <a:pt x="1834" y="408"/>
                  </a:cubicBezTo>
                  <a:cubicBezTo>
                    <a:pt x="1858" y="325"/>
                    <a:pt x="1846" y="241"/>
                    <a:pt x="1775" y="194"/>
                  </a:cubicBezTo>
                  <a:cubicBezTo>
                    <a:pt x="1555" y="64"/>
                    <a:pt x="1301" y="1"/>
                    <a:pt x="1047" y="1"/>
                  </a:cubicBezTo>
                  <a:close/>
                </a:path>
              </a:pathLst>
            </a:custGeom>
            <a:solidFill>
              <a:srgbClr val="4F2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Google Shape;2096;p72">
              <a:extLst>
                <a:ext uri="{FF2B5EF4-FFF2-40B4-BE49-F238E27FC236}">
                  <a16:creationId xmlns:a16="http://schemas.microsoft.com/office/drawing/2014/main" id="{F76393B1-5285-7AFB-9186-4CA6A7F75F99}"/>
                </a:ext>
              </a:extLst>
            </p:cNvPr>
            <p:cNvSpPr/>
            <p:nvPr/>
          </p:nvSpPr>
          <p:spPr>
            <a:xfrm>
              <a:off x="2350875" y="2384450"/>
              <a:ext cx="42000" cy="12725"/>
            </a:xfrm>
            <a:custGeom>
              <a:avLst/>
              <a:gdLst/>
              <a:ahLst/>
              <a:cxnLst/>
              <a:rect l="l" t="t" r="r" b="b"/>
              <a:pathLst>
                <a:path w="1680" h="509" extrusionOk="0">
                  <a:moveTo>
                    <a:pt x="864" y="1"/>
                  </a:moveTo>
                  <a:cubicBezTo>
                    <a:pt x="592" y="1"/>
                    <a:pt x="317" y="75"/>
                    <a:pt x="84" y="223"/>
                  </a:cubicBezTo>
                  <a:cubicBezTo>
                    <a:pt x="12" y="270"/>
                    <a:pt x="1" y="354"/>
                    <a:pt x="36" y="437"/>
                  </a:cubicBezTo>
                  <a:cubicBezTo>
                    <a:pt x="48" y="473"/>
                    <a:pt x="120" y="509"/>
                    <a:pt x="155" y="509"/>
                  </a:cubicBezTo>
                  <a:cubicBezTo>
                    <a:pt x="191" y="509"/>
                    <a:pt x="215" y="497"/>
                    <a:pt x="239" y="461"/>
                  </a:cubicBezTo>
                  <a:cubicBezTo>
                    <a:pt x="416" y="345"/>
                    <a:pt x="631" y="285"/>
                    <a:pt x="846" y="285"/>
                  </a:cubicBezTo>
                  <a:cubicBezTo>
                    <a:pt x="1050" y="285"/>
                    <a:pt x="1255" y="339"/>
                    <a:pt x="1429" y="449"/>
                  </a:cubicBezTo>
                  <a:cubicBezTo>
                    <a:pt x="1455" y="466"/>
                    <a:pt x="1481" y="474"/>
                    <a:pt x="1508" y="474"/>
                  </a:cubicBezTo>
                  <a:cubicBezTo>
                    <a:pt x="1555" y="474"/>
                    <a:pt x="1601" y="448"/>
                    <a:pt x="1632" y="401"/>
                  </a:cubicBezTo>
                  <a:cubicBezTo>
                    <a:pt x="1679" y="330"/>
                    <a:pt x="1667" y="235"/>
                    <a:pt x="1584" y="199"/>
                  </a:cubicBezTo>
                  <a:cubicBezTo>
                    <a:pt x="1371" y="66"/>
                    <a:pt x="1119" y="1"/>
                    <a:pt x="864" y="1"/>
                  </a:cubicBezTo>
                  <a:close/>
                </a:path>
              </a:pathLst>
            </a:custGeom>
            <a:solidFill>
              <a:srgbClr val="4F2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Google Shape;2097;p72">
              <a:extLst>
                <a:ext uri="{FF2B5EF4-FFF2-40B4-BE49-F238E27FC236}">
                  <a16:creationId xmlns:a16="http://schemas.microsoft.com/office/drawing/2014/main" id="{62D8C42B-94F4-EC90-5388-1872F9C44057}"/>
                </a:ext>
              </a:extLst>
            </p:cNvPr>
            <p:cNvSpPr/>
            <p:nvPr/>
          </p:nvSpPr>
          <p:spPr>
            <a:xfrm>
              <a:off x="2397300" y="2430750"/>
              <a:ext cx="17900" cy="44400"/>
            </a:xfrm>
            <a:custGeom>
              <a:avLst/>
              <a:gdLst/>
              <a:ahLst/>
              <a:cxnLst/>
              <a:rect l="l" t="t" r="r" b="b"/>
              <a:pathLst>
                <a:path w="716" h="1776" extrusionOk="0">
                  <a:moveTo>
                    <a:pt x="242" y="0"/>
                  </a:moveTo>
                  <a:cubicBezTo>
                    <a:pt x="168" y="0"/>
                    <a:pt x="106" y="57"/>
                    <a:pt x="84" y="133"/>
                  </a:cubicBezTo>
                  <a:cubicBezTo>
                    <a:pt x="1" y="669"/>
                    <a:pt x="120" y="1240"/>
                    <a:pt x="418" y="1705"/>
                  </a:cubicBezTo>
                  <a:cubicBezTo>
                    <a:pt x="430" y="1752"/>
                    <a:pt x="489" y="1776"/>
                    <a:pt x="537" y="1776"/>
                  </a:cubicBezTo>
                  <a:cubicBezTo>
                    <a:pt x="549" y="1776"/>
                    <a:pt x="584" y="1776"/>
                    <a:pt x="620" y="1764"/>
                  </a:cubicBezTo>
                  <a:cubicBezTo>
                    <a:pt x="703" y="1716"/>
                    <a:pt x="715" y="1633"/>
                    <a:pt x="668" y="1550"/>
                  </a:cubicBezTo>
                  <a:cubicBezTo>
                    <a:pt x="418" y="1157"/>
                    <a:pt x="311" y="645"/>
                    <a:pt x="382" y="181"/>
                  </a:cubicBezTo>
                  <a:cubicBezTo>
                    <a:pt x="406" y="97"/>
                    <a:pt x="346" y="26"/>
                    <a:pt x="263" y="2"/>
                  </a:cubicBezTo>
                  <a:cubicBezTo>
                    <a:pt x="256" y="1"/>
                    <a:pt x="249" y="0"/>
                    <a:pt x="242" y="0"/>
                  </a:cubicBezTo>
                  <a:close/>
                </a:path>
              </a:pathLst>
            </a:custGeom>
            <a:solidFill>
              <a:srgbClr val="9C4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Google Shape;2098;p72">
              <a:extLst>
                <a:ext uri="{FF2B5EF4-FFF2-40B4-BE49-F238E27FC236}">
                  <a16:creationId xmlns:a16="http://schemas.microsoft.com/office/drawing/2014/main" id="{6D20DCCC-C479-6B2F-3797-4FE7D5D751A2}"/>
                </a:ext>
              </a:extLst>
            </p:cNvPr>
            <p:cNvSpPr/>
            <p:nvPr/>
          </p:nvSpPr>
          <p:spPr>
            <a:xfrm>
              <a:off x="2426175" y="2460825"/>
              <a:ext cx="49750" cy="34575"/>
            </a:xfrm>
            <a:custGeom>
              <a:avLst/>
              <a:gdLst/>
              <a:ahLst/>
              <a:cxnLst/>
              <a:rect l="l" t="t" r="r" b="b"/>
              <a:pathLst>
                <a:path w="1990" h="1383" extrusionOk="0">
                  <a:moveTo>
                    <a:pt x="1813" y="0"/>
                  </a:moveTo>
                  <a:cubicBezTo>
                    <a:pt x="1762" y="0"/>
                    <a:pt x="1715" y="27"/>
                    <a:pt x="1692" y="73"/>
                  </a:cubicBezTo>
                  <a:cubicBezTo>
                    <a:pt x="1346" y="609"/>
                    <a:pt x="763" y="990"/>
                    <a:pt x="144" y="1085"/>
                  </a:cubicBezTo>
                  <a:cubicBezTo>
                    <a:pt x="60" y="1085"/>
                    <a:pt x="1" y="1168"/>
                    <a:pt x="25" y="1252"/>
                  </a:cubicBezTo>
                  <a:cubicBezTo>
                    <a:pt x="37" y="1323"/>
                    <a:pt x="96" y="1383"/>
                    <a:pt x="168" y="1383"/>
                  </a:cubicBezTo>
                  <a:cubicBezTo>
                    <a:pt x="179" y="1383"/>
                    <a:pt x="179" y="1383"/>
                    <a:pt x="179" y="1371"/>
                  </a:cubicBezTo>
                  <a:cubicBezTo>
                    <a:pt x="894" y="1264"/>
                    <a:pt x="1549" y="847"/>
                    <a:pt x="1942" y="240"/>
                  </a:cubicBezTo>
                  <a:cubicBezTo>
                    <a:pt x="1989" y="156"/>
                    <a:pt x="1965" y="73"/>
                    <a:pt x="1894" y="25"/>
                  </a:cubicBezTo>
                  <a:cubicBezTo>
                    <a:pt x="1869" y="8"/>
                    <a:pt x="1840" y="0"/>
                    <a:pt x="1813" y="0"/>
                  </a:cubicBezTo>
                  <a:close/>
                </a:path>
              </a:pathLst>
            </a:custGeom>
            <a:solidFill>
              <a:srgbClr val="9C4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Google Shape;2099;p72">
              <a:extLst>
                <a:ext uri="{FF2B5EF4-FFF2-40B4-BE49-F238E27FC236}">
                  <a16:creationId xmlns:a16="http://schemas.microsoft.com/office/drawing/2014/main" id="{20F1BDAC-18FF-C3B1-FE40-A63EB5FE1E9E}"/>
                </a:ext>
              </a:extLst>
            </p:cNvPr>
            <p:cNvSpPr/>
            <p:nvPr/>
          </p:nvSpPr>
          <p:spPr>
            <a:xfrm>
              <a:off x="2302650" y="2989775"/>
              <a:ext cx="433725" cy="758450"/>
            </a:xfrm>
            <a:custGeom>
              <a:avLst/>
              <a:gdLst/>
              <a:ahLst/>
              <a:cxnLst/>
              <a:rect l="l" t="t" r="r" b="b"/>
              <a:pathLst>
                <a:path w="17349" h="30338" extrusionOk="0">
                  <a:moveTo>
                    <a:pt x="16753" y="1"/>
                  </a:moveTo>
                  <a:cubicBezTo>
                    <a:pt x="12205" y="239"/>
                    <a:pt x="7585" y="1108"/>
                    <a:pt x="3204" y="2025"/>
                  </a:cubicBezTo>
                  <a:cubicBezTo>
                    <a:pt x="2680" y="9585"/>
                    <a:pt x="394" y="22611"/>
                    <a:pt x="1" y="30338"/>
                  </a:cubicBezTo>
                  <a:cubicBezTo>
                    <a:pt x="1510" y="30273"/>
                    <a:pt x="3012" y="30215"/>
                    <a:pt x="4558" y="30215"/>
                  </a:cubicBezTo>
                  <a:cubicBezTo>
                    <a:pt x="4999" y="30215"/>
                    <a:pt x="5445" y="30220"/>
                    <a:pt x="5894" y="30231"/>
                  </a:cubicBezTo>
                  <a:cubicBezTo>
                    <a:pt x="6490" y="26337"/>
                    <a:pt x="8978" y="15407"/>
                    <a:pt x="9823" y="9871"/>
                  </a:cubicBezTo>
                  <a:cubicBezTo>
                    <a:pt x="10038" y="16122"/>
                    <a:pt x="9978" y="24266"/>
                    <a:pt x="10157" y="29743"/>
                  </a:cubicBezTo>
                  <a:cubicBezTo>
                    <a:pt x="12300" y="29564"/>
                    <a:pt x="14443" y="29397"/>
                    <a:pt x="16193" y="28862"/>
                  </a:cubicBezTo>
                  <a:cubicBezTo>
                    <a:pt x="16872" y="22682"/>
                    <a:pt x="17348" y="13693"/>
                    <a:pt x="17348" y="6323"/>
                  </a:cubicBezTo>
                  <a:cubicBezTo>
                    <a:pt x="17348" y="3799"/>
                    <a:pt x="17229" y="1894"/>
                    <a:pt x="16753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Google Shape;2100;p72">
              <a:extLst>
                <a:ext uri="{FF2B5EF4-FFF2-40B4-BE49-F238E27FC236}">
                  <a16:creationId xmlns:a16="http://schemas.microsoft.com/office/drawing/2014/main" id="{E8917EF2-2034-FCF5-E216-A2E734011089}"/>
                </a:ext>
              </a:extLst>
            </p:cNvPr>
            <p:cNvSpPr/>
            <p:nvPr/>
          </p:nvSpPr>
          <p:spPr>
            <a:xfrm>
              <a:off x="2353250" y="2534075"/>
              <a:ext cx="376275" cy="540850"/>
            </a:xfrm>
            <a:custGeom>
              <a:avLst/>
              <a:gdLst/>
              <a:ahLst/>
              <a:cxnLst/>
              <a:rect l="l" t="t" r="r" b="b"/>
              <a:pathLst>
                <a:path w="15051" h="21634" extrusionOk="0">
                  <a:moveTo>
                    <a:pt x="8847" y="0"/>
                  </a:moveTo>
                  <a:cubicBezTo>
                    <a:pt x="8847" y="0"/>
                    <a:pt x="7264" y="4513"/>
                    <a:pt x="5930" y="4513"/>
                  </a:cubicBezTo>
                  <a:cubicBezTo>
                    <a:pt x="4585" y="4513"/>
                    <a:pt x="4144" y="1239"/>
                    <a:pt x="4144" y="1239"/>
                  </a:cubicBezTo>
                  <a:cubicBezTo>
                    <a:pt x="4144" y="1239"/>
                    <a:pt x="513" y="2786"/>
                    <a:pt x="251" y="3882"/>
                  </a:cubicBezTo>
                  <a:cubicBezTo>
                    <a:pt x="1" y="4989"/>
                    <a:pt x="2120" y="21634"/>
                    <a:pt x="2120" y="21634"/>
                  </a:cubicBezTo>
                  <a:lnTo>
                    <a:pt x="14503" y="20562"/>
                  </a:lnTo>
                  <a:cubicBezTo>
                    <a:pt x="14503" y="20562"/>
                    <a:pt x="15050" y="2917"/>
                    <a:pt x="14431" y="1929"/>
                  </a:cubicBezTo>
                  <a:cubicBezTo>
                    <a:pt x="13800" y="953"/>
                    <a:pt x="8847" y="0"/>
                    <a:pt x="8847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Google Shape;2101;p72">
              <a:extLst>
                <a:ext uri="{FF2B5EF4-FFF2-40B4-BE49-F238E27FC236}">
                  <a16:creationId xmlns:a16="http://schemas.microsoft.com/office/drawing/2014/main" id="{541A7521-B4DE-5B32-DA58-5AB8308161A6}"/>
                </a:ext>
              </a:extLst>
            </p:cNvPr>
            <p:cNvSpPr/>
            <p:nvPr/>
          </p:nvSpPr>
          <p:spPr>
            <a:xfrm>
              <a:off x="2271100" y="2604325"/>
              <a:ext cx="142600" cy="257175"/>
            </a:xfrm>
            <a:custGeom>
              <a:avLst/>
              <a:gdLst/>
              <a:ahLst/>
              <a:cxnLst/>
              <a:rect l="l" t="t" r="r" b="b"/>
              <a:pathLst>
                <a:path w="5704" h="10287" extrusionOk="0">
                  <a:moveTo>
                    <a:pt x="3930" y="0"/>
                  </a:moveTo>
                  <a:cubicBezTo>
                    <a:pt x="3037" y="357"/>
                    <a:pt x="1489" y="2917"/>
                    <a:pt x="1025" y="4537"/>
                  </a:cubicBezTo>
                  <a:cubicBezTo>
                    <a:pt x="584" y="6156"/>
                    <a:pt x="191" y="7799"/>
                    <a:pt x="1" y="9466"/>
                  </a:cubicBezTo>
                  <a:cubicBezTo>
                    <a:pt x="1286" y="10001"/>
                    <a:pt x="2696" y="10286"/>
                    <a:pt x="4092" y="10286"/>
                  </a:cubicBezTo>
                  <a:cubicBezTo>
                    <a:pt x="4249" y="10286"/>
                    <a:pt x="4405" y="10283"/>
                    <a:pt x="4561" y="10275"/>
                  </a:cubicBezTo>
                  <a:cubicBezTo>
                    <a:pt x="5108" y="7680"/>
                    <a:pt x="5704" y="5001"/>
                    <a:pt x="5216" y="2501"/>
                  </a:cubicBezTo>
                  <a:cubicBezTo>
                    <a:pt x="5001" y="1489"/>
                    <a:pt x="5025" y="524"/>
                    <a:pt x="3930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Google Shape;2102;p72">
              <a:extLst>
                <a:ext uri="{FF2B5EF4-FFF2-40B4-BE49-F238E27FC236}">
                  <a16:creationId xmlns:a16="http://schemas.microsoft.com/office/drawing/2014/main" id="{69546690-A471-071A-D911-2A01C9ABBA3E}"/>
                </a:ext>
              </a:extLst>
            </p:cNvPr>
            <p:cNvSpPr/>
            <p:nvPr/>
          </p:nvSpPr>
          <p:spPr>
            <a:xfrm>
              <a:off x="2558650" y="2534375"/>
              <a:ext cx="214925" cy="551450"/>
            </a:xfrm>
            <a:custGeom>
              <a:avLst/>
              <a:gdLst/>
              <a:ahLst/>
              <a:cxnLst/>
              <a:rect l="l" t="t" r="r" b="b"/>
              <a:pathLst>
                <a:path w="8597" h="22058" extrusionOk="0">
                  <a:moveTo>
                    <a:pt x="929" y="0"/>
                  </a:moveTo>
                  <a:cubicBezTo>
                    <a:pt x="595" y="1679"/>
                    <a:pt x="357" y="3346"/>
                    <a:pt x="214" y="4989"/>
                  </a:cubicBezTo>
                  <a:cubicBezTo>
                    <a:pt x="72" y="6358"/>
                    <a:pt x="12" y="7727"/>
                    <a:pt x="0" y="9097"/>
                  </a:cubicBezTo>
                  <a:lnTo>
                    <a:pt x="0" y="9382"/>
                  </a:lnTo>
                  <a:cubicBezTo>
                    <a:pt x="0" y="9882"/>
                    <a:pt x="0" y="10406"/>
                    <a:pt x="12" y="10906"/>
                  </a:cubicBezTo>
                  <a:cubicBezTo>
                    <a:pt x="60" y="12145"/>
                    <a:pt x="131" y="13371"/>
                    <a:pt x="274" y="14597"/>
                  </a:cubicBezTo>
                  <a:cubicBezTo>
                    <a:pt x="345" y="15264"/>
                    <a:pt x="417" y="15955"/>
                    <a:pt x="524" y="16621"/>
                  </a:cubicBezTo>
                  <a:cubicBezTo>
                    <a:pt x="774" y="18336"/>
                    <a:pt x="1107" y="20050"/>
                    <a:pt x="1524" y="21789"/>
                  </a:cubicBezTo>
                  <a:cubicBezTo>
                    <a:pt x="2424" y="21968"/>
                    <a:pt x="3358" y="22057"/>
                    <a:pt x="4301" y="22057"/>
                  </a:cubicBezTo>
                  <a:cubicBezTo>
                    <a:pt x="5740" y="22057"/>
                    <a:pt x="7201" y="21849"/>
                    <a:pt x="8596" y="21432"/>
                  </a:cubicBezTo>
                  <a:cubicBezTo>
                    <a:pt x="7977" y="19396"/>
                    <a:pt x="7561" y="17276"/>
                    <a:pt x="7334" y="15193"/>
                  </a:cubicBezTo>
                  <a:cubicBezTo>
                    <a:pt x="7263" y="14526"/>
                    <a:pt x="7215" y="13847"/>
                    <a:pt x="7192" y="13169"/>
                  </a:cubicBezTo>
                  <a:cubicBezTo>
                    <a:pt x="7144" y="12073"/>
                    <a:pt x="7156" y="10966"/>
                    <a:pt x="7215" y="9871"/>
                  </a:cubicBezTo>
                  <a:cubicBezTo>
                    <a:pt x="7251" y="9323"/>
                    <a:pt x="7299" y="8787"/>
                    <a:pt x="7358" y="8227"/>
                  </a:cubicBezTo>
                  <a:cubicBezTo>
                    <a:pt x="7263" y="8073"/>
                    <a:pt x="7180" y="7918"/>
                    <a:pt x="7096" y="7751"/>
                  </a:cubicBezTo>
                  <a:cubicBezTo>
                    <a:pt x="6025" y="5632"/>
                    <a:pt x="5489" y="3382"/>
                    <a:pt x="5775" y="1084"/>
                  </a:cubicBezTo>
                  <a:cubicBezTo>
                    <a:pt x="5239" y="929"/>
                    <a:pt x="4751" y="774"/>
                    <a:pt x="4274" y="643"/>
                  </a:cubicBezTo>
                  <a:cubicBezTo>
                    <a:pt x="3846" y="524"/>
                    <a:pt x="3405" y="417"/>
                    <a:pt x="2965" y="334"/>
                  </a:cubicBezTo>
                  <a:cubicBezTo>
                    <a:pt x="2322" y="191"/>
                    <a:pt x="1667" y="96"/>
                    <a:pt x="929" y="0"/>
                  </a:cubicBezTo>
                  <a:close/>
                </a:path>
              </a:pathLst>
            </a:custGeom>
            <a:solidFill>
              <a:srgbClr val="FF9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Google Shape;2103;p72">
              <a:extLst>
                <a:ext uri="{FF2B5EF4-FFF2-40B4-BE49-F238E27FC236}">
                  <a16:creationId xmlns:a16="http://schemas.microsoft.com/office/drawing/2014/main" id="{7F410F14-5FCF-CC3C-F582-22060F8B4A7B}"/>
                </a:ext>
              </a:extLst>
            </p:cNvPr>
            <p:cNvSpPr/>
            <p:nvPr/>
          </p:nvSpPr>
          <p:spPr>
            <a:xfrm>
              <a:off x="2565775" y="2862975"/>
              <a:ext cx="176850" cy="86950"/>
            </a:xfrm>
            <a:custGeom>
              <a:avLst/>
              <a:gdLst/>
              <a:ahLst/>
              <a:cxnLst/>
              <a:rect l="l" t="t" r="r" b="b"/>
              <a:pathLst>
                <a:path w="7074" h="3478" extrusionOk="0">
                  <a:moveTo>
                    <a:pt x="6918" y="1"/>
                  </a:moveTo>
                  <a:cubicBezTo>
                    <a:pt x="4692" y="787"/>
                    <a:pt x="2358" y="1275"/>
                    <a:pt x="1" y="1453"/>
                  </a:cubicBezTo>
                  <a:cubicBezTo>
                    <a:pt x="72" y="2120"/>
                    <a:pt x="156" y="2811"/>
                    <a:pt x="251" y="3477"/>
                  </a:cubicBezTo>
                  <a:cubicBezTo>
                    <a:pt x="2573" y="3227"/>
                    <a:pt x="4859" y="2739"/>
                    <a:pt x="7073" y="2025"/>
                  </a:cubicBezTo>
                  <a:cubicBezTo>
                    <a:pt x="7002" y="1358"/>
                    <a:pt x="6954" y="668"/>
                    <a:pt x="6918" y="1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Google Shape;2104;p72">
              <a:extLst>
                <a:ext uri="{FF2B5EF4-FFF2-40B4-BE49-F238E27FC236}">
                  <a16:creationId xmlns:a16="http://schemas.microsoft.com/office/drawing/2014/main" id="{9AC27879-6612-8366-83C9-C67D7F252B2D}"/>
                </a:ext>
              </a:extLst>
            </p:cNvPr>
            <p:cNvSpPr/>
            <p:nvPr/>
          </p:nvSpPr>
          <p:spPr>
            <a:xfrm>
              <a:off x="2559525" y="2728150"/>
              <a:ext cx="183675" cy="78900"/>
            </a:xfrm>
            <a:custGeom>
              <a:avLst/>
              <a:gdLst/>
              <a:ahLst/>
              <a:cxnLst/>
              <a:rect l="l" t="t" r="r" b="b"/>
              <a:pathLst>
                <a:path w="7347" h="3156" extrusionOk="0">
                  <a:moveTo>
                    <a:pt x="7097" y="0"/>
                  </a:moveTo>
                  <a:cubicBezTo>
                    <a:pt x="4835" y="798"/>
                    <a:pt x="2465" y="1250"/>
                    <a:pt x="72" y="1346"/>
                  </a:cubicBezTo>
                  <a:lnTo>
                    <a:pt x="1" y="1346"/>
                  </a:lnTo>
                  <a:lnTo>
                    <a:pt x="1" y="1631"/>
                  </a:lnTo>
                  <a:cubicBezTo>
                    <a:pt x="1" y="2131"/>
                    <a:pt x="1" y="2655"/>
                    <a:pt x="13" y="3155"/>
                  </a:cubicBezTo>
                  <a:cubicBezTo>
                    <a:pt x="2442" y="3048"/>
                    <a:pt x="4871" y="2691"/>
                    <a:pt x="7216" y="2096"/>
                  </a:cubicBezTo>
                  <a:cubicBezTo>
                    <a:pt x="7240" y="1548"/>
                    <a:pt x="7287" y="1012"/>
                    <a:pt x="7347" y="465"/>
                  </a:cubicBezTo>
                  <a:cubicBezTo>
                    <a:pt x="7264" y="298"/>
                    <a:pt x="7168" y="143"/>
                    <a:pt x="7097" y="0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Google Shape;2105;p72">
              <a:extLst>
                <a:ext uri="{FF2B5EF4-FFF2-40B4-BE49-F238E27FC236}">
                  <a16:creationId xmlns:a16="http://schemas.microsoft.com/office/drawing/2014/main" id="{60D3C58C-E684-BEF4-A338-700FC46C3718}"/>
                </a:ext>
              </a:extLst>
            </p:cNvPr>
            <p:cNvSpPr/>
            <p:nvPr/>
          </p:nvSpPr>
          <p:spPr>
            <a:xfrm>
              <a:off x="2559525" y="2542700"/>
              <a:ext cx="106900" cy="226250"/>
            </a:xfrm>
            <a:custGeom>
              <a:avLst/>
              <a:gdLst/>
              <a:ahLst/>
              <a:cxnLst/>
              <a:rect l="l" t="t" r="r" b="b"/>
              <a:pathLst>
                <a:path w="4276" h="9050" extrusionOk="0">
                  <a:moveTo>
                    <a:pt x="2954" y="1"/>
                  </a:moveTo>
                  <a:cubicBezTo>
                    <a:pt x="2894" y="72"/>
                    <a:pt x="2835" y="132"/>
                    <a:pt x="2775" y="203"/>
                  </a:cubicBezTo>
                  <a:cubicBezTo>
                    <a:pt x="1680" y="1525"/>
                    <a:pt x="894" y="3061"/>
                    <a:pt x="203" y="4656"/>
                  </a:cubicBezTo>
                  <a:cubicBezTo>
                    <a:pt x="84" y="6025"/>
                    <a:pt x="13" y="7394"/>
                    <a:pt x="1" y="8764"/>
                  </a:cubicBezTo>
                  <a:lnTo>
                    <a:pt x="1" y="9049"/>
                  </a:lnTo>
                  <a:cubicBezTo>
                    <a:pt x="13" y="8942"/>
                    <a:pt x="37" y="8835"/>
                    <a:pt x="72" y="8752"/>
                  </a:cubicBezTo>
                  <a:cubicBezTo>
                    <a:pt x="918" y="5692"/>
                    <a:pt x="2346" y="2811"/>
                    <a:pt x="4275" y="298"/>
                  </a:cubicBezTo>
                  <a:cubicBezTo>
                    <a:pt x="3823" y="179"/>
                    <a:pt x="3394" y="72"/>
                    <a:pt x="2954" y="1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Google Shape;2106;p72">
              <a:extLst>
                <a:ext uri="{FF2B5EF4-FFF2-40B4-BE49-F238E27FC236}">
                  <a16:creationId xmlns:a16="http://schemas.microsoft.com/office/drawing/2014/main" id="{2000377A-E3B5-C7C9-1BB5-E075AA3243C5}"/>
                </a:ext>
              </a:extLst>
            </p:cNvPr>
            <p:cNvSpPr/>
            <p:nvPr/>
          </p:nvSpPr>
          <p:spPr>
            <a:xfrm>
              <a:off x="2337775" y="2561150"/>
              <a:ext cx="126225" cy="540575"/>
            </a:xfrm>
            <a:custGeom>
              <a:avLst/>
              <a:gdLst/>
              <a:ahLst/>
              <a:cxnLst/>
              <a:rect l="l" t="t" r="r" b="b"/>
              <a:pathLst>
                <a:path w="5049" h="21623" extrusionOk="0">
                  <a:moveTo>
                    <a:pt x="4858" y="1"/>
                  </a:moveTo>
                  <a:cubicBezTo>
                    <a:pt x="4251" y="120"/>
                    <a:pt x="3537" y="394"/>
                    <a:pt x="2882" y="715"/>
                  </a:cubicBezTo>
                  <a:cubicBezTo>
                    <a:pt x="2322" y="989"/>
                    <a:pt x="1787" y="1311"/>
                    <a:pt x="1358" y="1608"/>
                  </a:cubicBezTo>
                  <a:cubicBezTo>
                    <a:pt x="965" y="1894"/>
                    <a:pt x="667" y="2144"/>
                    <a:pt x="536" y="2323"/>
                  </a:cubicBezTo>
                  <a:cubicBezTo>
                    <a:pt x="1" y="3049"/>
                    <a:pt x="13" y="6025"/>
                    <a:pt x="239" y="8502"/>
                  </a:cubicBezTo>
                  <a:cubicBezTo>
                    <a:pt x="263" y="8883"/>
                    <a:pt x="310" y="9264"/>
                    <a:pt x="358" y="9621"/>
                  </a:cubicBezTo>
                  <a:cubicBezTo>
                    <a:pt x="382" y="9823"/>
                    <a:pt x="394" y="10050"/>
                    <a:pt x="429" y="10264"/>
                  </a:cubicBezTo>
                  <a:cubicBezTo>
                    <a:pt x="560" y="11443"/>
                    <a:pt x="656" y="12621"/>
                    <a:pt x="727" y="13800"/>
                  </a:cubicBezTo>
                  <a:cubicBezTo>
                    <a:pt x="763" y="14395"/>
                    <a:pt x="787" y="15003"/>
                    <a:pt x="798" y="15598"/>
                  </a:cubicBezTo>
                  <a:cubicBezTo>
                    <a:pt x="858" y="17539"/>
                    <a:pt x="810" y="19468"/>
                    <a:pt x="679" y="21384"/>
                  </a:cubicBezTo>
                  <a:cubicBezTo>
                    <a:pt x="1216" y="21544"/>
                    <a:pt x="1782" y="21623"/>
                    <a:pt x="2354" y="21623"/>
                  </a:cubicBezTo>
                  <a:cubicBezTo>
                    <a:pt x="3230" y="21623"/>
                    <a:pt x="4121" y="21440"/>
                    <a:pt x="4942" y="21087"/>
                  </a:cubicBezTo>
                  <a:cubicBezTo>
                    <a:pt x="5049" y="19468"/>
                    <a:pt x="4966" y="17872"/>
                    <a:pt x="4847" y="16300"/>
                  </a:cubicBezTo>
                  <a:cubicBezTo>
                    <a:pt x="4787" y="15669"/>
                    <a:pt x="4727" y="15062"/>
                    <a:pt x="4668" y="14455"/>
                  </a:cubicBezTo>
                  <a:cubicBezTo>
                    <a:pt x="4525" y="13110"/>
                    <a:pt x="4358" y="11788"/>
                    <a:pt x="4227" y="10466"/>
                  </a:cubicBezTo>
                  <a:cubicBezTo>
                    <a:pt x="4204" y="10359"/>
                    <a:pt x="4204" y="10252"/>
                    <a:pt x="4192" y="10133"/>
                  </a:cubicBezTo>
                  <a:cubicBezTo>
                    <a:pt x="4168" y="9883"/>
                    <a:pt x="4144" y="9633"/>
                    <a:pt x="4120" y="9371"/>
                  </a:cubicBezTo>
                  <a:cubicBezTo>
                    <a:pt x="4108" y="9073"/>
                    <a:pt x="4073" y="8764"/>
                    <a:pt x="4061" y="8466"/>
                  </a:cubicBezTo>
                  <a:cubicBezTo>
                    <a:pt x="4001" y="7430"/>
                    <a:pt x="3965" y="6371"/>
                    <a:pt x="4001" y="5335"/>
                  </a:cubicBezTo>
                  <a:cubicBezTo>
                    <a:pt x="4061" y="3513"/>
                    <a:pt x="4311" y="1727"/>
                    <a:pt x="4858" y="1"/>
                  </a:cubicBezTo>
                  <a:close/>
                </a:path>
              </a:pathLst>
            </a:custGeom>
            <a:solidFill>
              <a:srgbClr val="FF9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Google Shape;2107;p72">
              <a:extLst>
                <a:ext uri="{FF2B5EF4-FFF2-40B4-BE49-F238E27FC236}">
                  <a16:creationId xmlns:a16="http://schemas.microsoft.com/office/drawing/2014/main" id="{C193D638-86C6-CDC4-F9D3-68F5E67F1F52}"/>
                </a:ext>
              </a:extLst>
            </p:cNvPr>
            <p:cNvSpPr/>
            <p:nvPr/>
          </p:nvSpPr>
          <p:spPr>
            <a:xfrm>
              <a:off x="2343725" y="2772800"/>
              <a:ext cx="98850" cy="48300"/>
            </a:xfrm>
            <a:custGeom>
              <a:avLst/>
              <a:gdLst/>
              <a:ahLst/>
              <a:cxnLst/>
              <a:rect l="l" t="t" r="r" b="b"/>
              <a:pathLst>
                <a:path w="3954" h="1932" extrusionOk="0">
                  <a:moveTo>
                    <a:pt x="3823" y="0"/>
                  </a:moveTo>
                  <a:cubicBezTo>
                    <a:pt x="3656" y="12"/>
                    <a:pt x="3477" y="36"/>
                    <a:pt x="3323" y="60"/>
                  </a:cubicBezTo>
                  <a:cubicBezTo>
                    <a:pt x="2802" y="109"/>
                    <a:pt x="2286" y="133"/>
                    <a:pt x="1775" y="133"/>
                  </a:cubicBezTo>
                  <a:cubicBezTo>
                    <a:pt x="1177" y="133"/>
                    <a:pt x="585" y="100"/>
                    <a:pt x="1" y="36"/>
                  </a:cubicBezTo>
                  <a:lnTo>
                    <a:pt x="1" y="36"/>
                  </a:lnTo>
                  <a:cubicBezTo>
                    <a:pt x="25" y="417"/>
                    <a:pt x="72" y="786"/>
                    <a:pt x="120" y="1143"/>
                  </a:cubicBezTo>
                  <a:cubicBezTo>
                    <a:pt x="144" y="1369"/>
                    <a:pt x="179" y="1596"/>
                    <a:pt x="191" y="1798"/>
                  </a:cubicBezTo>
                  <a:cubicBezTo>
                    <a:pt x="713" y="1887"/>
                    <a:pt x="1240" y="1931"/>
                    <a:pt x="1767" y="1931"/>
                  </a:cubicBezTo>
                  <a:cubicBezTo>
                    <a:pt x="2504" y="1931"/>
                    <a:pt x="3239" y="1846"/>
                    <a:pt x="3954" y="1679"/>
                  </a:cubicBezTo>
                  <a:lnTo>
                    <a:pt x="3882" y="905"/>
                  </a:lnTo>
                  <a:cubicBezTo>
                    <a:pt x="3847" y="607"/>
                    <a:pt x="3835" y="298"/>
                    <a:pt x="3823" y="0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Google Shape;2108;p72">
              <a:extLst>
                <a:ext uri="{FF2B5EF4-FFF2-40B4-BE49-F238E27FC236}">
                  <a16:creationId xmlns:a16="http://schemas.microsoft.com/office/drawing/2014/main" id="{54CEEBFF-1D07-8C41-023B-D247DB0F0E91}"/>
                </a:ext>
              </a:extLst>
            </p:cNvPr>
            <p:cNvSpPr/>
            <p:nvPr/>
          </p:nvSpPr>
          <p:spPr>
            <a:xfrm>
              <a:off x="2355925" y="2905250"/>
              <a:ext cx="102725" cy="64125"/>
            </a:xfrm>
            <a:custGeom>
              <a:avLst/>
              <a:gdLst/>
              <a:ahLst/>
              <a:cxnLst/>
              <a:rect l="l" t="t" r="r" b="b"/>
              <a:pathLst>
                <a:path w="4109" h="2565" extrusionOk="0">
                  <a:moveTo>
                    <a:pt x="1" y="0"/>
                  </a:moveTo>
                  <a:cubicBezTo>
                    <a:pt x="37" y="620"/>
                    <a:pt x="61" y="1215"/>
                    <a:pt x="72" y="1822"/>
                  </a:cubicBezTo>
                  <a:cubicBezTo>
                    <a:pt x="608" y="1965"/>
                    <a:pt x="1144" y="2108"/>
                    <a:pt x="1680" y="2239"/>
                  </a:cubicBezTo>
                  <a:cubicBezTo>
                    <a:pt x="2251" y="2382"/>
                    <a:pt x="2823" y="2536"/>
                    <a:pt x="3406" y="2560"/>
                  </a:cubicBezTo>
                  <a:cubicBezTo>
                    <a:pt x="3470" y="2563"/>
                    <a:pt x="3534" y="2565"/>
                    <a:pt x="3597" y="2565"/>
                  </a:cubicBezTo>
                  <a:cubicBezTo>
                    <a:pt x="3771" y="2565"/>
                    <a:pt x="3943" y="2554"/>
                    <a:pt x="4109" y="2536"/>
                  </a:cubicBezTo>
                  <a:cubicBezTo>
                    <a:pt x="4061" y="1905"/>
                    <a:pt x="4001" y="1298"/>
                    <a:pt x="3930" y="667"/>
                  </a:cubicBezTo>
                  <a:cubicBezTo>
                    <a:pt x="2608" y="655"/>
                    <a:pt x="1263" y="429"/>
                    <a:pt x="1" y="0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Google Shape;2109;p72">
              <a:extLst>
                <a:ext uri="{FF2B5EF4-FFF2-40B4-BE49-F238E27FC236}">
                  <a16:creationId xmlns:a16="http://schemas.microsoft.com/office/drawing/2014/main" id="{1B8A4554-D614-9063-401F-88FF65499070}"/>
                </a:ext>
              </a:extLst>
            </p:cNvPr>
            <p:cNvSpPr/>
            <p:nvPr/>
          </p:nvSpPr>
          <p:spPr>
            <a:xfrm>
              <a:off x="2371125" y="2578725"/>
              <a:ext cx="69675" cy="216725"/>
            </a:xfrm>
            <a:custGeom>
              <a:avLst/>
              <a:gdLst/>
              <a:ahLst/>
              <a:cxnLst/>
              <a:rect l="l" t="t" r="r" b="b"/>
              <a:pathLst>
                <a:path w="2787" h="8669" extrusionOk="0">
                  <a:moveTo>
                    <a:pt x="1536" y="0"/>
                  </a:moveTo>
                  <a:cubicBezTo>
                    <a:pt x="977" y="286"/>
                    <a:pt x="417" y="608"/>
                    <a:pt x="0" y="905"/>
                  </a:cubicBezTo>
                  <a:cubicBezTo>
                    <a:pt x="155" y="3334"/>
                    <a:pt x="929" y="5727"/>
                    <a:pt x="2203" y="7811"/>
                  </a:cubicBezTo>
                  <a:cubicBezTo>
                    <a:pt x="2405" y="8108"/>
                    <a:pt x="2584" y="8394"/>
                    <a:pt x="2786" y="8668"/>
                  </a:cubicBezTo>
                  <a:cubicBezTo>
                    <a:pt x="2751" y="8370"/>
                    <a:pt x="2739" y="8061"/>
                    <a:pt x="2715" y="7763"/>
                  </a:cubicBezTo>
                  <a:cubicBezTo>
                    <a:pt x="2655" y="6727"/>
                    <a:pt x="2620" y="5668"/>
                    <a:pt x="2655" y="4632"/>
                  </a:cubicBezTo>
                  <a:cubicBezTo>
                    <a:pt x="2000" y="3167"/>
                    <a:pt x="1608" y="1596"/>
                    <a:pt x="1536" y="0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Google Shape;2110;p72">
              <a:extLst>
                <a:ext uri="{FF2B5EF4-FFF2-40B4-BE49-F238E27FC236}">
                  <a16:creationId xmlns:a16="http://schemas.microsoft.com/office/drawing/2014/main" id="{F22E5672-9F97-459C-E173-E0A99DFFB1B0}"/>
                </a:ext>
              </a:extLst>
            </p:cNvPr>
            <p:cNvSpPr/>
            <p:nvPr/>
          </p:nvSpPr>
          <p:spPr>
            <a:xfrm>
              <a:off x="2015425" y="2723075"/>
              <a:ext cx="548300" cy="470025"/>
            </a:xfrm>
            <a:custGeom>
              <a:avLst/>
              <a:gdLst/>
              <a:ahLst/>
              <a:cxnLst/>
              <a:rect l="l" t="t" r="r" b="b"/>
              <a:pathLst>
                <a:path w="21932" h="18801" extrusionOk="0">
                  <a:moveTo>
                    <a:pt x="17586" y="1"/>
                  </a:moveTo>
                  <a:cubicBezTo>
                    <a:pt x="17586" y="1"/>
                    <a:pt x="11813" y="2511"/>
                    <a:pt x="6345" y="2511"/>
                  </a:cubicBezTo>
                  <a:cubicBezTo>
                    <a:pt x="4768" y="2511"/>
                    <a:pt x="3215" y="2302"/>
                    <a:pt x="1834" y="1763"/>
                  </a:cubicBezTo>
                  <a:cubicBezTo>
                    <a:pt x="1179" y="1513"/>
                    <a:pt x="572" y="1191"/>
                    <a:pt x="0" y="775"/>
                  </a:cubicBezTo>
                  <a:lnTo>
                    <a:pt x="0" y="775"/>
                  </a:lnTo>
                  <a:lnTo>
                    <a:pt x="5441" y="16741"/>
                  </a:lnTo>
                  <a:cubicBezTo>
                    <a:pt x="7718" y="18049"/>
                    <a:pt x="10196" y="18801"/>
                    <a:pt x="12691" y="18801"/>
                  </a:cubicBezTo>
                  <a:cubicBezTo>
                    <a:pt x="15873" y="18801"/>
                    <a:pt x="19082" y="17578"/>
                    <a:pt x="21932" y="14729"/>
                  </a:cubicBezTo>
                  <a:cubicBezTo>
                    <a:pt x="21932" y="14729"/>
                    <a:pt x="21741" y="14229"/>
                    <a:pt x="21467" y="13407"/>
                  </a:cubicBezTo>
                  <a:cubicBezTo>
                    <a:pt x="20443" y="10455"/>
                    <a:pt x="18062" y="3346"/>
                    <a:pt x="17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Google Shape;2111;p72">
              <a:extLst>
                <a:ext uri="{FF2B5EF4-FFF2-40B4-BE49-F238E27FC236}">
                  <a16:creationId xmlns:a16="http://schemas.microsoft.com/office/drawing/2014/main" id="{9275B4DC-574F-360E-801C-1F8D8E2223CD}"/>
                </a:ext>
              </a:extLst>
            </p:cNvPr>
            <p:cNvSpPr/>
            <p:nvPr/>
          </p:nvSpPr>
          <p:spPr>
            <a:xfrm>
              <a:off x="2015425" y="2742425"/>
              <a:ext cx="548300" cy="450675"/>
            </a:xfrm>
            <a:custGeom>
              <a:avLst/>
              <a:gdLst/>
              <a:ahLst/>
              <a:cxnLst/>
              <a:rect l="l" t="t" r="r" b="b"/>
              <a:pathLst>
                <a:path w="21932" h="18027" extrusionOk="0">
                  <a:moveTo>
                    <a:pt x="0" y="1"/>
                  </a:moveTo>
                  <a:lnTo>
                    <a:pt x="5441" y="15967"/>
                  </a:lnTo>
                  <a:cubicBezTo>
                    <a:pt x="7718" y="17275"/>
                    <a:pt x="10196" y="18027"/>
                    <a:pt x="12691" y="18027"/>
                  </a:cubicBezTo>
                  <a:cubicBezTo>
                    <a:pt x="15873" y="18027"/>
                    <a:pt x="19082" y="16804"/>
                    <a:pt x="21932" y="13955"/>
                  </a:cubicBezTo>
                  <a:cubicBezTo>
                    <a:pt x="21932" y="13955"/>
                    <a:pt x="21741" y="13455"/>
                    <a:pt x="21467" y="12645"/>
                  </a:cubicBezTo>
                  <a:cubicBezTo>
                    <a:pt x="20300" y="13240"/>
                    <a:pt x="19074" y="13717"/>
                    <a:pt x="17800" y="14026"/>
                  </a:cubicBezTo>
                  <a:cubicBezTo>
                    <a:pt x="16677" y="14301"/>
                    <a:pt x="15515" y="14463"/>
                    <a:pt x="14360" y="14463"/>
                  </a:cubicBezTo>
                  <a:cubicBezTo>
                    <a:pt x="13066" y="14463"/>
                    <a:pt x="11781" y="14260"/>
                    <a:pt x="10573" y="13788"/>
                  </a:cubicBezTo>
                  <a:cubicBezTo>
                    <a:pt x="7858" y="12752"/>
                    <a:pt x="5775" y="10454"/>
                    <a:pt x="4394" y="7918"/>
                  </a:cubicBezTo>
                  <a:cubicBezTo>
                    <a:pt x="3215" y="5751"/>
                    <a:pt x="2489" y="3370"/>
                    <a:pt x="1834" y="989"/>
                  </a:cubicBezTo>
                  <a:cubicBezTo>
                    <a:pt x="1179" y="739"/>
                    <a:pt x="572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Google Shape;2112;p72">
              <a:extLst>
                <a:ext uri="{FF2B5EF4-FFF2-40B4-BE49-F238E27FC236}">
                  <a16:creationId xmlns:a16="http://schemas.microsoft.com/office/drawing/2014/main" id="{217B34B4-C3D6-36BD-7D03-83D0F781F365}"/>
                </a:ext>
              </a:extLst>
            </p:cNvPr>
            <p:cNvSpPr/>
            <p:nvPr/>
          </p:nvSpPr>
          <p:spPr>
            <a:xfrm>
              <a:off x="2047275" y="2890375"/>
              <a:ext cx="74725" cy="44300"/>
            </a:xfrm>
            <a:custGeom>
              <a:avLst/>
              <a:gdLst/>
              <a:ahLst/>
              <a:cxnLst/>
              <a:rect l="l" t="t" r="r" b="b"/>
              <a:pathLst>
                <a:path w="2989" h="1772" extrusionOk="0">
                  <a:moveTo>
                    <a:pt x="488" y="0"/>
                  </a:moveTo>
                  <a:cubicBezTo>
                    <a:pt x="334" y="0"/>
                    <a:pt x="191" y="60"/>
                    <a:pt x="95" y="179"/>
                  </a:cubicBezTo>
                  <a:cubicBezTo>
                    <a:pt x="0" y="322"/>
                    <a:pt x="0" y="500"/>
                    <a:pt x="60" y="655"/>
                  </a:cubicBezTo>
                  <a:cubicBezTo>
                    <a:pt x="119" y="810"/>
                    <a:pt x="203" y="941"/>
                    <a:pt x="310" y="1072"/>
                  </a:cubicBezTo>
                  <a:cubicBezTo>
                    <a:pt x="1155" y="1393"/>
                    <a:pt x="1727" y="1560"/>
                    <a:pt x="2274" y="1727"/>
                  </a:cubicBezTo>
                  <a:cubicBezTo>
                    <a:pt x="2369" y="1752"/>
                    <a:pt x="2457" y="1772"/>
                    <a:pt x="2548" y="1772"/>
                  </a:cubicBezTo>
                  <a:cubicBezTo>
                    <a:pt x="2583" y="1772"/>
                    <a:pt x="2619" y="1769"/>
                    <a:pt x="2655" y="1762"/>
                  </a:cubicBezTo>
                  <a:cubicBezTo>
                    <a:pt x="2798" y="1727"/>
                    <a:pt x="2917" y="1643"/>
                    <a:pt x="2941" y="1512"/>
                  </a:cubicBezTo>
                  <a:cubicBezTo>
                    <a:pt x="2989" y="1310"/>
                    <a:pt x="2858" y="1155"/>
                    <a:pt x="2715" y="1036"/>
                  </a:cubicBezTo>
                  <a:cubicBezTo>
                    <a:pt x="2203" y="572"/>
                    <a:pt x="1548" y="334"/>
                    <a:pt x="905" y="107"/>
                  </a:cubicBezTo>
                  <a:cubicBezTo>
                    <a:pt x="774" y="48"/>
                    <a:pt x="631" y="0"/>
                    <a:pt x="488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Google Shape;2113;p72">
              <a:extLst>
                <a:ext uri="{FF2B5EF4-FFF2-40B4-BE49-F238E27FC236}">
                  <a16:creationId xmlns:a16="http://schemas.microsoft.com/office/drawing/2014/main" id="{7371584B-8BB4-1F7B-4313-773405220C09}"/>
                </a:ext>
              </a:extLst>
            </p:cNvPr>
            <p:cNvSpPr/>
            <p:nvPr/>
          </p:nvSpPr>
          <p:spPr>
            <a:xfrm>
              <a:off x="2055600" y="2921625"/>
              <a:ext cx="75025" cy="44025"/>
            </a:xfrm>
            <a:custGeom>
              <a:avLst/>
              <a:gdLst/>
              <a:ahLst/>
              <a:cxnLst/>
              <a:rect l="l" t="t" r="r" b="b"/>
              <a:pathLst>
                <a:path w="3001" h="1761" extrusionOk="0">
                  <a:moveTo>
                    <a:pt x="501" y="0"/>
                  </a:moveTo>
                  <a:cubicBezTo>
                    <a:pt x="346" y="0"/>
                    <a:pt x="203" y="60"/>
                    <a:pt x="108" y="179"/>
                  </a:cubicBezTo>
                  <a:cubicBezTo>
                    <a:pt x="1" y="322"/>
                    <a:pt x="1" y="500"/>
                    <a:pt x="60" y="655"/>
                  </a:cubicBezTo>
                  <a:cubicBezTo>
                    <a:pt x="120" y="810"/>
                    <a:pt x="215" y="941"/>
                    <a:pt x="322" y="1072"/>
                  </a:cubicBezTo>
                  <a:cubicBezTo>
                    <a:pt x="1167" y="1405"/>
                    <a:pt x="1715" y="1584"/>
                    <a:pt x="2287" y="1715"/>
                  </a:cubicBezTo>
                  <a:cubicBezTo>
                    <a:pt x="2381" y="1741"/>
                    <a:pt x="2469" y="1760"/>
                    <a:pt x="2560" y="1760"/>
                  </a:cubicBezTo>
                  <a:cubicBezTo>
                    <a:pt x="2595" y="1760"/>
                    <a:pt x="2631" y="1757"/>
                    <a:pt x="2668" y="1751"/>
                  </a:cubicBezTo>
                  <a:cubicBezTo>
                    <a:pt x="2799" y="1715"/>
                    <a:pt x="2918" y="1631"/>
                    <a:pt x="2953" y="1489"/>
                  </a:cubicBezTo>
                  <a:cubicBezTo>
                    <a:pt x="3001" y="1298"/>
                    <a:pt x="2858" y="1131"/>
                    <a:pt x="2727" y="1012"/>
                  </a:cubicBezTo>
                  <a:cubicBezTo>
                    <a:pt x="2203" y="560"/>
                    <a:pt x="1548" y="310"/>
                    <a:pt x="917" y="96"/>
                  </a:cubicBezTo>
                  <a:cubicBezTo>
                    <a:pt x="774" y="48"/>
                    <a:pt x="644" y="0"/>
                    <a:pt x="501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Google Shape;2114;p72">
              <a:extLst>
                <a:ext uri="{FF2B5EF4-FFF2-40B4-BE49-F238E27FC236}">
                  <a16:creationId xmlns:a16="http://schemas.microsoft.com/office/drawing/2014/main" id="{7E6A5207-3EEF-3006-5A12-C2C24F9B2F77}"/>
                </a:ext>
              </a:extLst>
            </p:cNvPr>
            <p:cNvSpPr/>
            <p:nvPr/>
          </p:nvSpPr>
          <p:spPr>
            <a:xfrm>
              <a:off x="2062450" y="2950800"/>
              <a:ext cx="74725" cy="43850"/>
            </a:xfrm>
            <a:custGeom>
              <a:avLst/>
              <a:gdLst/>
              <a:ahLst/>
              <a:cxnLst/>
              <a:rect l="l" t="t" r="r" b="b"/>
              <a:pathLst>
                <a:path w="2989" h="1754" extrusionOk="0">
                  <a:moveTo>
                    <a:pt x="489" y="0"/>
                  </a:moveTo>
                  <a:cubicBezTo>
                    <a:pt x="346" y="0"/>
                    <a:pt x="191" y="60"/>
                    <a:pt x="108" y="179"/>
                  </a:cubicBezTo>
                  <a:cubicBezTo>
                    <a:pt x="0" y="310"/>
                    <a:pt x="0" y="488"/>
                    <a:pt x="60" y="655"/>
                  </a:cubicBezTo>
                  <a:cubicBezTo>
                    <a:pt x="119" y="798"/>
                    <a:pt x="203" y="941"/>
                    <a:pt x="310" y="1072"/>
                  </a:cubicBezTo>
                  <a:cubicBezTo>
                    <a:pt x="1155" y="1393"/>
                    <a:pt x="1727" y="1572"/>
                    <a:pt x="2275" y="1715"/>
                  </a:cubicBezTo>
                  <a:cubicBezTo>
                    <a:pt x="2366" y="1731"/>
                    <a:pt x="2463" y="1754"/>
                    <a:pt x="2553" y="1754"/>
                  </a:cubicBezTo>
                  <a:cubicBezTo>
                    <a:pt x="2593" y="1754"/>
                    <a:pt x="2631" y="1749"/>
                    <a:pt x="2667" y="1738"/>
                  </a:cubicBezTo>
                  <a:cubicBezTo>
                    <a:pt x="2798" y="1715"/>
                    <a:pt x="2917" y="1619"/>
                    <a:pt x="2941" y="1488"/>
                  </a:cubicBezTo>
                  <a:cubicBezTo>
                    <a:pt x="2989" y="1298"/>
                    <a:pt x="2858" y="1131"/>
                    <a:pt x="2727" y="1012"/>
                  </a:cubicBezTo>
                  <a:cubicBezTo>
                    <a:pt x="2203" y="548"/>
                    <a:pt x="1548" y="310"/>
                    <a:pt x="905" y="83"/>
                  </a:cubicBezTo>
                  <a:cubicBezTo>
                    <a:pt x="774" y="36"/>
                    <a:pt x="643" y="0"/>
                    <a:pt x="489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Google Shape;2115;p72">
              <a:extLst>
                <a:ext uri="{FF2B5EF4-FFF2-40B4-BE49-F238E27FC236}">
                  <a16:creationId xmlns:a16="http://schemas.microsoft.com/office/drawing/2014/main" id="{77CE2D82-73E8-F7BB-94C0-1D8C2CB47123}"/>
                </a:ext>
              </a:extLst>
            </p:cNvPr>
            <p:cNvSpPr/>
            <p:nvPr/>
          </p:nvSpPr>
          <p:spPr>
            <a:xfrm>
              <a:off x="2065725" y="2981450"/>
              <a:ext cx="74725" cy="44025"/>
            </a:xfrm>
            <a:custGeom>
              <a:avLst/>
              <a:gdLst/>
              <a:ahLst/>
              <a:cxnLst/>
              <a:rect l="l" t="t" r="r" b="b"/>
              <a:pathLst>
                <a:path w="2989" h="1761" extrusionOk="0">
                  <a:moveTo>
                    <a:pt x="489" y="0"/>
                  </a:moveTo>
                  <a:cubicBezTo>
                    <a:pt x="346" y="0"/>
                    <a:pt x="191" y="72"/>
                    <a:pt x="108" y="191"/>
                  </a:cubicBezTo>
                  <a:cubicBezTo>
                    <a:pt x="0" y="322"/>
                    <a:pt x="0" y="501"/>
                    <a:pt x="60" y="667"/>
                  </a:cubicBezTo>
                  <a:cubicBezTo>
                    <a:pt x="119" y="810"/>
                    <a:pt x="215" y="941"/>
                    <a:pt x="310" y="1084"/>
                  </a:cubicBezTo>
                  <a:cubicBezTo>
                    <a:pt x="1167" y="1405"/>
                    <a:pt x="1727" y="1584"/>
                    <a:pt x="2274" y="1715"/>
                  </a:cubicBezTo>
                  <a:cubicBezTo>
                    <a:pt x="2377" y="1741"/>
                    <a:pt x="2468" y="1760"/>
                    <a:pt x="2560" y="1760"/>
                  </a:cubicBezTo>
                  <a:cubicBezTo>
                    <a:pt x="2595" y="1760"/>
                    <a:pt x="2631" y="1757"/>
                    <a:pt x="2667" y="1751"/>
                  </a:cubicBezTo>
                  <a:cubicBezTo>
                    <a:pt x="2798" y="1715"/>
                    <a:pt x="2917" y="1632"/>
                    <a:pt x="2953" y="1501"/>
                  </a:cubicBezTo>
                  <a:cubicBezTo>
                    <a:pt x="2989" y="1298"/>
                    <a:pt x="2858" y="1143"/>
                    <a:pt x="2727" y="1024"/>
                  </a:cubicBezTo>
                  <a:cubicBezTo>
                    <a:pt x="2203" y="560"/>
                    <a:pt x="1548" y="322"/>
                    <a:pt x="905" y="96"/>
                  </a:cubicBezTo>
                  <a:cubicBezTo>
                    <a:pt x="774" y="48"/>
                    <a:pt x="643" y="0"/>
                    <a:pt x="489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3" name="Google Shape;2116;p72">
              <a:extLst>
                <a:ext uri="{FF2B5EF4-FFF2-40B4-BE49-F238E27FC236}">
                  <a16:creationId xmlns:a16="http://schemas.microsoft.com/office/drawing/2014/main" id="{7854E24F-C296-9566-EE7D-0E38122B32AA}"/>
                </a:ext>
              </a:extLst>
            </p:cNvPr>
            <p:cNvSpPr/>
            <p:nvPr/>
          </p:nvSpPr>
          <p:spPr>
            <a:xfrm>
              <a:off x="2558350" y="2786475"/>
              <a:ext cx="227725" cy="203850"/>
            </a:xfrm>
            <a:custGeom>
              <a:avLst/>
              <a:gdLst/>
              <a:ahLst/>
              <a:cxnLst/>
              <a:rect l="l" t="t" r="r" b="b"/>
              <a:pathLst>
                <a:path w="9109" h="8154" extrusionOk="0">
                  <a:moveTo>
                    <a:pt x="8632" y="1"/>
                  </a:moveTo>
                  <a:cubicBezTo>
                    <a:pt x="7382" y="537"/>
                    <a:pt x="6096" y="882"/>
                    <a:pt x="4798" y="1072"/>
                  </a:cubicBezTo>
                  <a:cubicBezTo>
                    <a:pt x="4882" y="2061"/>
                    <a:pt x="5120" y="3144"/>
                    <a:pt x="5096" y="3716"/>
                  </a:cubicBezTo>
                  <a:cubicBezTo>
                    <a:pt x="5096" y="3847"/>
                    <a:pt x="5060" y="3930"/>
                    <a:pt x="5037" y="4013"/>
                  </a:cubicBezTo>
                  <a:cubicBezTo>
                    <a:pt x="4858" y="4311"/>
                    <a:pt x="2072" y="5323"/>
                    <a:pt x="24" y="5799"/>
                  </a:cubicBezTo>
                  <a:cubicBezTo>
                    <a:pt x="0" y="6704"/>
                    <a:pt x="131" y="7347"/>
                    <a:pt x="191" y="8121"/>
                  </a:cubicBezTo>
                  <a:cubicBezTo>
                    <a:pt x="651" y="8142"/>
                    <a:pt x="1143" y="8153"/>
                    <a:pt x="1651" y="8153"/>
                  </a:cubicBezTo>
                  <a:cubicBezTo>
                    <a:pt x="4534" y="8153"/>
                    <a:pt x="7910" y="7807"/>
                    <a:pt x="8608" y="7109"/>
                  </a:cubicBezTo>
                  <a:cubicBezTo>
                    <a:pt x="9109" y="6609"/>
                    <a:pt x="8989" y="3978"/>
                    <a:pt x="8870" y="2608"/>
                  </a:cubicBezTo>
                  <a:cubicBezTo>
                    <a:pt x="8775" y="1751"/>
                    <a:pt x="8704" y="870"/>
                    <a:pt x="8632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4" name="Google Shape;2117;p72">
              <a:extLst>
                <a:ext uri="{FF2B5EF4-FFF2-40B4-BE49-F238E27FC236}">
                  <a16:creationId xmlns:a16="http://schemas.microsoft.com/office/drawing/2014/main" id="{A57B352A-E746-EEFA-F851-1E46EAE40CC8}"/>
                </a:ext>
              </a:extLst>
            </p:cNvPr>
            <p:cNvSpPr/>
            <p:nvPr/>
          </p:nvSpPr>
          <p:spPr>
            <a:xfrm>
              <a:off x="2678300" y="2786475"/>
              <a:ext cx="101825" cy="92900"/>
            </a:xfrm>
            <a:custGeom>
              <a:avLst/>
              <a:gdLst/>
              <a:ahLst/>
              <a:cxnLst/>
              <a:rect l="l" t="t" r="r" b="b"/>
              <a:pathLst>
                <a:path w="4073" h="3716" extrusionOk="0">
                  <a:moveTo>
                    <a:pt x="3834" y="1"/>
                  </a:moveTo>
                  <a:cubicBezTo>
                    <a:pt x="2584" y="537"/>
                    <a:pt x="1298" y="882"/>
                    <a:pt x="0" y="1072"/>
                  </a:cubicBezTo>
                  <a:cubicBezTo>
                    <a:pt x="84" y="2061"/>
                    <a:pt x="322" y="3144"/>
                    <a:pt x="298" y="3716"/>
                  </a:cubicBezTo>
                  <a:cubicBezTo>
                    <a:pt x="1620" y="3632"/>
                    <a:pt x="2929" y="3263"/>
                    <a:pt x="4072" y="2608"/>
                  </a:cubicBezTo>
                  <a:cubicBezTo>
                    <a:pt x="3977" y="1751"/>
                    <a:pt x="3906" y="870"/>
                    <a:pt x="3834" y="1"/>
                  </a:cubicBezTo>
                  <a:close/>
                </a:path>
              </a:pathLst>
            </a:custGeom>
            <a:solidFill>
              <a:srgbClr val="968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Google Shape;2118;p72">
              <a:extLst>
                <a:ext uri="{FF2B5EF4-FFF2-40B4-BE49-F238E27FC236}">
                  <a16:creationId xmlns:a16="http://schemas.microsoft.com/office/drawing/2014/main" id="{FC1C92DA-1F05-544B-8A6E-F50604732042}"/>
                </a:ext>
              </a:extLst>
            </p:cNvPr>
            <p:cNvSpPr/>
            <p:nvPr/>
          </p:nvSpPr>
          <p:spPr>
            <a:xfrm>
              <a:off x="2438100" y="2892650"/>
              <a:ext cx="135150" cy="129450"/>
            </a:xfrm>
            <a:custGeom>
              <a:avLst/>
              <a:gdLst/>
              <a:ahLst/>
              <a:cxnLst/>
              <a:rect l="l" t="t" r="r" b="b"/>
              <a:pathLst>
                <a:path w="5406" h="5178" extrusionOk="0">
                  <a:moveTo>
                    <a:pt x="2401" y="1"/>
                  </a:moveTo>
                  <a:cubicBezTo>
                    <a:pt x="1983" y="1"/>
                    <a:pt x="1277" y="314"/>
                    <a:pt x="869" y="671"/>
                  </a:cubicBezTo>
                  <a:cubicBezTo>
                    <a:pt x="405" y="1088"/>
                    <a:pt x="95" y="1671"/>
                    <a:pt x="24" y="2290"/>
                  </a:cubicBezTo>
                  <a:cubicBezTo>
                    <a:pt x="0" y="2350"/>
                    <a:pt x="0" y="2421"/>
                    <a:pt x="36" y="2469"/>
                  </a:cubicBezTo>
                  <a:cubicBezTo>
                    <a:pt x="72" y="2541"/>
                    <a:pt x="155" y="2578"/>
                    <a:pt x="239" y="2578"/>
                  </a:cubicBezTo>
                  <a:cubicBezTo>
                    <a:pt x="295" y="2578"/>
                    <a:pt x="350" y="2562"/>
                    <a:pt x="393" y="2529"/>
                  </a:cubicBezTo>
                  <a:cubicBezTo>
                    <a:pt x="512" y="2457"/>
                    <a:pt x="572" y="2326"/>
                    <a:pt x="631" y="2207"/>
                  </a:cubicBezTo>
                  <a:cubicBezTo>
                    <a:pt x="953" y="1612"/>
                    <a:pt x="1560" y="1195"/>
                    <a:pt x="2262" y="1100"/>
                  </a:cubicBezTo>
                  <a:lnTo>
                    <a:pt x="2262" y="1100"/>
                  </a:lnTo>
                  <a:cubicBezTo>
                    <a:pt x="1453" y="1493"/>
                    <a:pt x="798" y="2219"/>
                    <a:pt x="500" y="3064"/>
                  </a:cubicBezTo>
                  <a:cubicBezTo>
                    <a:pt x="441" y="3231"/>
                    <a:pt x="405" y="3457"/>
                    <a:pt x="560" y="3552"/>
                  </a:cubicBezTo>
                  <a:cubicBezTo>
                    <a:pt x="600" y="3583"/>
                    <a:pt x="646" y="3595"/>
                    <a:pt x="695" y="3595"/>
                  </a:cubicBezTo>
                  <a:cubicBezTo>
                    <a:pt x="819" y="3595"/>
                    <a:pt x="961" y="3517"/>
                    <a:pt x="1072" y="3457"/>
                  </a:cubicBezTo>
                  <a:cubicBezTo>
                    <a:pt x="1405" y="2826"/>
                    <a:pt x="1965" y="2338"/>
                    <a:pt x="2679" y="2052"/>
                  </a:cubicBezTo>
                  <a:lnTo>
                    <a:pt x="2679" y="2052"/>
                  </a:lnTo>
                  <a:cubicBezTo>
                    <a:pt x="1977" y="2481"/>
                    <a:pt x="1405" y="3100"/>
                    <a:pt x="1012" y="3826"/>
                  </a:cubicBezTo>
                  <a:cubicBezTo>
                    <a:pt x="953" y="3933"/>
                    <a:pt x="905" y="4053"/>
                    <a:pt x="929" y="4172"/>
                  </a:cubicBezTo>
                  <a:cubicBezTo>
                    <a:pt x="939" y="4272"/>
                    <a:pt x="1025" y="4373"/>
                    <a:pt x="1124" y="4373"/>
                  </a:cubicBezTo>
                  <a:cubicBezTo>
                    <a:pt x="1142" y="4373"/>
                    <a:pt x="1160" y="4369"/>
                    <a:pt x="1179" y="4362"/>
                  </a:cubicBezTo>
                  <a:cubicBezTo>
                    <a:pt x="1226" y="4350"/>
                    <a:pt x="1250" y="4314"/>
                    <a:pt x="1286" y="4291"/>
                  </a:cubicBezTo>
                  <a:cubicBezTo>
                    <a:pt x="1846" y="3838"/>
                    <a:pt x="2405" y="3374"/>
                    <a:pt x="3024" y="2933"/>
                  </a:cubicBezTo>
                  <a:lnTo>
                    <a:pt x="3024" y="2933"/>
                  </a:lnTo>
                  <a:cubicBezTo>
                    <a:pt x="2500" y="3481"/>
                    <a:pt x="1965" y="4064"/>
                    <a:pt x="1750" y="4791"/>
                  </a:cubicBezTo>
                  <a:cubicBezTo>
                    <a:pt x="1703" y="4922"/>
                    <a:pt x="1691" y="5100"/>
                    <a:pt x="1822" y="5160"/>
                  </a:cubicBezTo>
                  <a:cubicBezTo>
                    <a:pt x="1849" y="5172"/>
                    <a:pt x="1876" y="5177"/>
                    <a:pt x="1901" y="5177"/>
                  </a:cubicBezTo>
                  <a:cubicBezTo>
                    <a:pt x="1977" y="5177"/>
                    <a:pt x="2048" y="5133"/>
                    <a:pt x="2119" y="5088"/>
                  </a:cubicBezTo>
                  <a:cubicBezTo>
                    <a:pt x="2619" y="4731"/>
                    <a:pt x="3072" y="4291"/>
                    <a:pt x="3453" y="3814"/>
                  </a:cubicBezTo>
                  <a:cubicBezTo>
                    <a:pt x="3716" y="3972"/>
                    <a:pt x="4026" y="4049"/>
                    <a:pt x="4336" y="4049"/>
                  </a:cubicBezTo>
                  <a:cubicBezTo>
                    <a:pt x="4725" y="4049"/>
                    <a:pt x="5114" y="3928"/>
                    <a:pt x="5406" y="3695"/>
                  </a:cubicBezTo>
                  <a:cubicBezTo>
                    <a:pt x="5406" y="3124"/>
                    <a:pt x="5394" y="2529"/>
                    <a:pt x="5203" y="1790"/>
                  </a:cubicBezTo>
                  <a:cubicBezTo>
                    <a:pt x="4489" y="1016"/>
                    <a:pt x="3131" y="254"/>
                    <a:pt x="2584" y="28"/>
                  </a:cubicBezTo>
                  <a:cubicBezTo>
                    <a:pt x="2533" y="9"/>
                    <a:pt x="2471" y="1"/>
                    <a:pt x="2401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Google Shape;2119;p72">
              <a:extLst>
                <a:ext uri="{FF2B5EF4-FFF2-40B4-BE49-F238E27FC236}">
                  <a16:creationId xmlns:a16="http://schemas.microsoft.com/office/drawing/2014/main" id="{2B3D85C5-F53F-B047-4EB8-BCDFA0DB7465}"/>
                </a:ext>
              </a:extLst>
            </p:cNvPr>
            <p:cNvSpPr/>
            <p:nvPr/>
          </p:nvSpPr>
          <p:spPr>
            <a:xfrm>
              <a:off x="2652100" y="2561150"/>
              <a:ext cx="136950" cy="289350"/>
            </a:xfrm>
            <a:custGeom>
              <a:avLst/>
              <a:gdLst/>
              <a:ahLst/>
              <a:cxnLst/>
              <a:rect l="l" t="t" r="r" b="b"/>
              <a:pathLst>
                <a:path w="5478" h="11574" extrusionOk="0">
                  <a:moveTo>
                    <a:pt x="2025" y="1"/>
                  </a:moveTo>
                  <a:cubicBezTo>
                    <a:pt x="1" y="525"/>
                    <a:pt x="477" y="9954"/>
                    <a:pt x="572" y="11574"/>
                  </a:cubicBezTo>
                  <a:cubicBezTo>
                    <a:pt x="2715" y="11574"/>
                    <a:pt x="3942" y="11371"/>
                    <a:pt x="5478" y="11086"/>
                  </a:cubicBezTo>
                  <a:cubicBezTo>
                    <a:pt x="5466" y="9216"/>
                    <a:pt x="5228" y="6847"/>
                    <a:pt x="4858" y="4644"/>
                  </a:cubicBezTo>
                  <a:cubicBezTo>
                    <a:pt x="4466" y="2358"/>
                    <a:pt x="3442" y="525"/>
                    <a:pt x="2025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7" name="Google Shape;2120;p72">
              <a:extLst>
                <a:ext uri="{FF2B5EF4-FFF2-40B4-BE49-F238E27FC236}">
                  <a16:creationId xmlns:a16="http://schemas.microsoft.com/office/drawing/2014/main" id="{00843C47-561B-3CA7-3906-FC275AFC6681}"/>
                </a:ext>
              </a:extLst>
            </p:cNvPr>
            <p:cNvSpPr/>
            <p:nvPr/>
          </p:nvSpPr>
          <p:spPr>
            <a:xfrm>
              <a:off x="2329450" y="2277200"/>
              <a:ext cx="27400" cy="80100"/>
            </a:xfrm>
            <a:custGeom>
              <a:avLst/>
              <a:gdLst/>
              <a:ahLst/>
              <a:cxnLst/>
              <a:rect l="l" t="t" r="r" b="b"/>
              <a:pathLst>
                <a:path w="1096" h="3204" extrusionOk="0">
                  <a:moveTo>
                    <a:pt x="1096" y="0"/>
                  </a:moveTo>
                  <a:lnTo>
                    <a:pt x="1096" y="0"/>
                  </a:lnTo>
                  <a:cubicBezTo>
                    <a:pt x="477" y="274"/>
                    <a:pt x="143" y="881"/>
                    <a:pt x="84" y="1548"/>
                  </a:cubicBezTo>
                  <a:cubicBezTo>
                    <a:pt x="0" y="2203"/>
                    <a:pt x="238" y="2894"/>
                    <a:pt x="762" y="3203"/>
                  </a:cubicBezTo>
                  <a:cubicBezTo>
                    <a:pt x="286" y="2203"/>
                    <a:pt x="405" y="953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91EC1C-9A0D-32C0-1A7E-83EC281F54B8}"/>
              </a:ext>
            </a:extLst>
          </p:cNvPr>
          <p:cNvSpPr txBox="1"/>
          <p:nvPr/>
        </p:nvSpPr>
        <p:spPr>
          <a:xfrm>
            <a:off x="2119245" y="4671792"/>
            <a:ext cx="4905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/>
                <a:latin typeface="+mn-lt"/>
                <a:ea typeface="Times New Roman" panose="02020603050405020304" pitchFamily="18" charset="0"/>
              </a:rPr>
              <a:t>Figure: </a:t>
            </a:r>
            <a:r>
              <a:rPr lang="en-US" sz="1200" dirty="0">
                <a:effectLst/>
                <a:latin typeface="+mn-lt"/>
                <a:ea typeface="Times New Roman" panose="02020603050405020304" pitchFamily="18" charset="0"/>
              </a:rPr>
              <a:t>Flow Chart Diagram of Construction Delay Predicting System</a:t>
            </a:r>
            <a:endParaRPr lang="en-BD" sz="12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F1748-BFE3-55DE-8729-97EB3E35C003}"/>
              </a:ext>
            </a:extLst>
          </p:cNvPr>
          <p:cNvSpPr txBox="1"/>
          <p:nvPr/>
        </p:nvSpPr>
        <p:spPr>
          <a:xfrm>
            <a:off x="3258179" y="551759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b="1" dirty="0">
                <a:solidFill>
                  <a:schemeClr val="tx1"/>
                </a:solidFill>
                <a:latin typeface="+mj-lt"/>
              </a:rPr>
              <a:t>METHODOLOGY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AC6E06-D9CC-7B8A-3A4D-63F15175E605}"/>
              </a:ext>
            </a:extLst>
          </p:cNvPr>
          <p:cNvGrpSpPr/>
          <p:nvPr/>
        </p:nvGrpSpPr>
        <p:grpSpPr>
          <a:xfrm>
            <a:off x="2718175" y="1299965"/>
            <a:ext cx="1163170" cy="487456"/>
            <a:chOff x="2188786" y="1327185"/>
            <a:chExt cx="1163170" cy="4874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A3B050-740A-1B87-CE61-43E08E9D0828}"/>
                </a:ext>
              </a:extLst>
            </p:cNvPr>
            <p:cNvSpPr/>
            <p:nvPr/>
          </p:nvSpPr>
          <p:spPr>
            <a:xfrm>
              <a:off x="2188786" y="1327185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D6F73-66F7-8832-7A26-5FF0CF2851DD}"/>
                </a:ext>
              </a:extLst>
            </p:cNvPr>
            <p:cNvSpPr txBox="1"/>
            <p:nvPr/>
          </p:nvSpPr>
          <p:spPr>
            <a:xfrm>
              <a:off x="2211564" y="1454525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Review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B854F75-272B-2C80-D548-81380DF23D31}"/>
              </a:ext>
            </a:extLst>
          </p:cNvPr>
          <p:cNvGrpSpPr/>
          <p:nvPr/>
        </p:nvGrpSpPr>
        <p:grpSpPr>
          <a:xfrm>
            <a:off x="4190536" y="1306006"/>
            <a:ext cx="1163171" cy="487456"/>
            <a:chOff x="3661147" y="1333226"/>
            <a:chExt cx="1163171" cy="487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7F873F-CCA1-5308-86BF-B6D7DB95661F}"/>
                </a:ext>
              </a:extLst>
            </p:cNvPr>
            <p:cNvSpPr/>
            <p:nvPr/>
          </p:nvSpPr>
          <p:spPr>
            <a:xfrm>
              <a:off x="3661148" y="1333226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903D17-BAA2-976D-369D-70E3CCB4CB9A}"/>
                </a:ext>
              </a:extLst>
            </p:cNvPr>
            <p:cNvSpPr txBox="1"/>
            <p:nvPr/>
          </p:nvSpPr>
          <p:spPr>
            <a:xfrm>
              <a:off x="3661147" y="1376898"/>
              <a:ext cx="1163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Identified Factors of Delays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068DC4F-DE66-A7A0-29E7-8F5974A1FF57}"/>
              </a:ext>
            </a:extLst>
          </p:cNvPr>
          <p:cNvGrpSpPr/>
          <p:nvPr/>
        </p:nvGrpSpPr>
        <p:grpSpPr>
          <a:xfrm>
            <a:off x="5662898" y="1306005"/>
            <a:ext cx="1163170" cy="487456"/>
            <a:chOff x="5133509" y="1333225"/>
            <a:chExt cx="1163170" cy="4874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535372-B397-B03B-2E2C-B3171403C253}"/>
                </a:ext>
              </a:extLst>
            </p:cNvPr>
            <p:cNvSpPr/>
            <p:nvPr/>
          </p:nvSpPr>
          <p:spPr>
            <a:xfrm>
              <a:off x="5133509" y="1333225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FA9F06-CA96-C17C-D031-86F530B3519B}"/>
                </a:ext>
              </a:extLst>
            </p:cNvPr>
            <p:cNvSpPr txBox="1"/>
            <p:nvPr/>
          </p:nvSpPr>
          <p:spPr>
            <a:xfrm>
              <a:off x="5231997" y="1370751"/>
              <a:ext cx="96619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Questionnaire Survey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35E7E70-D894-63A5-862F-78E902130E1B}"/>
              </a:ext>
            </a:extLst>
          </p:cNvPr>
          <p:cNvGrpSpPr/>
          <p:nvPr/>
        </p:nvGrpSpPr>
        <p:grpSpPr>
          <a:xfrm>
            <a:off x="7135259" y="1272734"/>
            <a:ext cx="1163170" cy="553998"/>
            <a:chOff x="6605870" y="1299954"/>
            <a:chExt cx="1163170" cy="553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E8F970-5ED2-1829-95BD-C9787FAC61B4}"/>
                </a:ext>
              </a:extLst>
            </p:cNvPr>
            <p:cNvSpPr/>
            <p:nvPr/>
          </p:nvSpPr>
          <p:spPr>
            <a:xfrm>
              <a:off x="6605870" y="1333225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698623-1988-2BA1-3005-4A7995B55746}"/>
                </a:ext>
              </a:extLst>
            </p:cNvPr>
            <p:cNvSpPr txBox="1"/>
            <p:nvPr/>
          </p:nvSpPr>
          <p:spPr>
            <a:xfrm>
              <a:off x="6790768" y="1299954"/>
              <a:ext cx="800101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Survey Participants Selection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44DFEB4-13F8-6F8D-5A75-6A0957564D73}"/>
              </a:ext>
            </a:extLst>
          </p:cNvPr>
          <p:cNvGrpSpPr/>
          <p:nvPr/>
        </p:nvGrpSpPr>
        <p:grpSpPr>
          <a:xfrm>
            <a:off x="7135259" y="2065494"/>
            <a:ext cx="1163170" cy="487456"/>
            <a:chOff x="6605870" y="2092714"/>
            <a:chExt cx="1163170" cy="4874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3C4AD7-CF29-31B8-FD07-8B9070184541}"/>
                </a:ext>
              </a:extLst>
            </p:cNvPr>
            <p:cNvSpPr/>
            <p:nvPr/>
          </p:nvSpPr>
          <p:spPr>
            <a:xfrm>
              <a:off x="6605870" y="2092714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AF8EEE-0E2E-5050-F65F-2111343F3274}"/>
                </a:ext>
              </a:extLst>
            </p:cNvPr>
            <p:cNvSpPr txBox="1"/>
            <p:nvPr/>
          </p:nvSpPr>
          <p:spPr>
            <a:xfrm>
              <a:off x="6605870" y="2127967"/>
              <a:ext cx="116317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 &amp; Analysis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94EA2AC-99C8-8CB4-606D-C1319988B124}"/>
              </a:ext>
            </a:extLst>
          </p:cNvPr>
          <p:cNvGrpSpPr/>
          <p:nvPr/>
        </p:nvGrpSpPr>
        <p:grpSpPr>
          <a:xfrm>
            <a:off x="5662897" y="2065494"/>
            <a:ext cx="1163170" cy="487456"/>
            <a:chOff x="5133508" y="2092714"/>
            <a:chExt cx="1163170" cy="4874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1BA298-750C-4ACB-FC95-F4DDD380990D}"/>
                </a:ext>
              </a:extLst>
            </p:cNvPr>
            <p:cNvSpPr/>
            <p:nvPr/>
          </p:nvSpPr>
          <p:spPr>
            <a:xfrm>
              <a:off x="5133508" y="2092714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00CFAA-FD12-584C-41AC-B9BF6F6A50D1}"/>
                </a:ext>
              </a:extLst>
            </p:cNvPr>
            <p:cNvSpPr txBox="1"/>
            <p:nvPr/>
          </p:nvSpPr>
          <p:spPr>
            <a:xfrm>
              <a:off x="5429598" y="2215740"/>
              <a:ext cx="57099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74938CF-AEE5-3950-2AFB-603C85B51A96}"/>
              </a:ext>
            </a:extLst>
          </p:cNvPr>
          <p:cNvGrpSpPr/>
          <p:nvPr/>
        </p:nvGrpSpPr>
        <p:grpSpPr>
          <a:xfrm>
            <a:off x="4185773" y="2057074"/>
            <a:ext cx="1163170" cy="487456"/>
            <a:chOff x="3656384" y="2084294"/>
            <a:chExt cx="1163170" cy="4874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CBB77-11CA-E98D-37DE-E8279271606B}"/>
                </a:ext>
              </a:extLst>
            </p:cNvPr>
            <p:cNvSpPr/>
            <p:nvPr/>
          </p:nvSpPr>
          <p:spPr>
            <a:xfrm>
              <a:off x="3656384" y="2084294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2D1AE9-6081-EC56-A44B-7984994989FA}"/>
                </a:ext>
              </a:extLst>
            </p:cNvPr>
            <p:cNvSpPr txBox="1"/>
            <p:nvPr/>
          </p:nvSpPr>
          <p:spPr>
            <a:xfrm>
              <a:off x="3807696" y="2107797"/>
              <a:ext cx="86054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Pre-processing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AE2F11-B6CC-C74A-B919-A89E29DE04B4}"/>
              </a:ext>
            </a:extLst>
          </p:cNvPr>
          <p:cNvGrpSpPr/>
          <p:nvPr/>
        </p:nvGrpSpPr>
        <p:grpSpPr>
          <a:xfrm>
            <a:off x="936622" y="1253490"/>
            <a:ext cx="1391770" cy="578223"/>
            <a:chOff x="407233" y="1280710"/>
            <a:chExt cx="1391770" cy="5782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1E3CAD5-241D-A7D6-F909-815E17677EFB}"/>
                </a:ext>
              </a:extLst>
            </p:cNvPr>
            <p:cNvSpPr/>
            <p:nvPr/>
          </p:nvSpPr>
          <p:spPr>
            <a:xfrm>
              <a:off x="407233" y="1280710"/>
              <a:ext cx="1391770" cy="578223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067795-BEC2-C913-111F-264A2C160EA2}"/>
                </a:ext>
              </a:extLst>
            </p:cNvPr>
            <p:cNvSpPr txBox="1"/>
            <p:nvPr/>
          </p:nvSpPr>
          <p:spPr>
            <a:xfrm>
              <a:off x="579169" y="1367996"/>
              <a:ext cx="1047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Contruction Delay using ML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DD9A394-72CF-C9E9-3500-BB686EB2D961}"/>
              </a:ext>
            </a:extLst>
          </p:cNvPr>
          <p:cNvGrpSpPr/>
          <p:nvPr/>
        </p:nvGrpSpPr>
        <p:grpSpPr>
          <a:xfrm>
            <a:off x="2726513" y="2056089"/>
            <a:ext cx="1163170" cy="487456"/>
            <a:chOff x="2197124" y="2083309"/>
            <a:chExt cx="1163170" cy="4874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EE1164-C5F6-0291-D9B6-B9402DF64207}"/>
                </a:ext>
              </a:extLst>
            </p:cNvPr>
            <p:cNvSpPr/>
            <p:nvPr/>
          </p:nvSpPr>
          <p:spPr>
            <a:xfrm>
              <a:off x="2197124" y="2083309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45F597-B4B4-5C9E-B967-823EFAFEFAFF}"/>
                </a:ext>
              </a:extLst>
            </p:cNvPr>
            <p:cNvSpPr txBox="1"/>
            <p:nvPr/>
          </p:nvSpPr>
          <p:spPr>
            <a:xfrm>
              <a:off x="2356959" y="2209968"/>
              <a:ext cx="843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Dataset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1B66C3-3F24-5401-CFCB-EC5AEA0106EA}"/>
              </a:ext>
            </a:extLst>
          </p:cNvPr>
          <p:cNvGrpSpPr/>
          <p:nvPr/>
        </p:nvGrpSpPr>
        <p:grpSpPr>
          <a:xfrm>
            <a:off x="1210566" y="2913058"/>
            <a:ext cx="4138377" cy="491451"/>
            <a:chOff x="681177" y="2940278"/>
            <a:chExt cx="4138377" cy="4914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C00382-63C2-CA61-9FC3-3D9E0FC67629}"/>
                </a:ext>
              </a:extLst>
            </p:cNvPr>
            <p:cNvSpPr/>
            <p:nvPr/>
          </p:nvSpPr>
          <p:spPr>
            <a:xfrm>
              <a:off x="3656384" y="2944273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FAC7BD-BFCC-69D0-90A6-57A7CC9BDB29}"/>
                </a:ext>
              </a:extLst>
            </p:cNvPr>
            <p:cNvSpPr/>
            <p:nvPr/>
          </p:nvSpPr>
          <p:spPr>
            <a:xfrm>
              <a:off x="681177" y="2940278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F7D710-7927-99DA-E776-F5B27FECB23F}"/>
                </a:ext>
              </a:extLst>
            </p:cNvPr>
            <p:cNvSpPr txBox="1"/>
            <p:nvPr/>
          </p:nvSpPr>
          <p:spPr>
            <a:xfrm>
              <a:off x="816646" y="3060895"/>
              <a:ext cx="8947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75% Training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327A93-C0BE-6DC8-ADE6-17F5AFDD3CC5}"/>
                </a:ext>
              </a:extLst>
            </p:cNvPr>
            <p:cNvSpPr txBox="1"/>
            <p:nvPr/>
          </p:nvSpPr>
          <p:spPr>
            <a:xfrm>
              <a:off x="3785835" y="3060996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25% Testing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384C4B-2CD2-B9AA-4648-19C0E52844ED}"/>
              </a:ext>
            </a:extLst>
          </p:cNvPr>
          <p:cNvGrpSpPr/>
          <p:nvPr/>
        </p:nvGrpSpPr>
        <p:grpSpPr>
          <a:xfrm>
            <a:off x="5733371" y="3366325"/>
            <a:ext cx="1331259" cy="1085560"/>
            <a:chOff x="5203982" y="3393545"/>
            <a:chExt cx="1331259" cy="1085560"/>
          </a:xfrm>
        </p:grpSpPr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EDC374D8-4C38-B090-9C24-02D697E36094}"/>
                </a:ext>
              </a:extLst>
            </p:cNvPr>
            <p:cNvSpPr/>
            <p:nvPr/>
          </p:nvSpPr>
          <p:spPr>
            <a:xfrm>
              <a:off x="5203982" y="3393545"/>
              <a:ext cx="1331259" cy="1085560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7A5F64-1C1B-C06A-8B4E-2BFB92877450}"/>
                </a:ext>
              </a:extLst>
            </p:cNvPr>
            <p:cNvSpPr txBox="1"/>
            <p:nvPr/>
          </p:nvSpPr>
          <p:spPr>
            <a:xfrm>
              <a:off x="5476284" y="3659326"/>
              <a:ext cx="786653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it the Best Model?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7244DE-3451-5413-B96C-AF9816E6E9D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328392" y="1542602"/>
            <a:ext cx="389783" cy="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426B774-B7D1-35A0-E2D4-66736536B9C8}"/>
              </a:ext>
            </a:extLst>
          </p:cNvPr>
          <p:cNvGrpSpPr/>
          <p:nvPr/>
        </p:nvGrpSpPr>
        <p:grpSpPr>
          <a:xfrm>
            <a:off x="1792152" y="2543545"/>
            <a:ext cx="2975206" cy="373508"/>
            <a:chOff x="1792152" y="2543545"/>
            <a:chExt cx="2975206" cy="373508"/>
          </a:xfrm>
        </p:grpSpPr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E4CB90FE-4F65-00EB-698A-D9261600F00D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5400000">
              <a:off x="2365369" y="1970328"/>
              <a:ext cx="369513" cy="151594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215B8E09-5021-3D3D-FF50-F1F26EE7955A}"/>
                </a:ext>
              </a:extLst>
            </p:cNvPr>
            <p:cNvCxnSpPr>
              <a:stCxn id="19" idx="2"/>
              <a:endCxn id="14" idx="0"/>
            </p:cNvCxnSpPr>
            <p:nvPr/>
          </p:nvCxnSpPr>
          <p:spPr>
            <a:xfrm rot="16200000" flipH="1">
              <a:off x="3850974" y="2000669"/>
              <a:ext cx="373508" cy="1459260"/>
            </a:xfrm>
            <a:prstGeom prst="bentConnector3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5996F9D-E551-2A30-CC09-F3B684B86FCB}"/>
              </a:ext>
            </a:extLst>
          </p:cNvPr>
          <p:cNvGrpSpPr/>
          <p:nvPr/>
        </p:nvGrpSpPr>
        <p:grpSpPr>
          <a:xfrm>
            <a:off x="1210566" y="3665377"/>
            <a:ext cx="1164314" cy="487456"/>
            <a:chOff x="681177" y="3692597"/>
            <a:chExt cx="1164314" cy="487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51B0E7-1323-4389-A759-B8B5959DF5D9}"/>
                </a:ext>
              </a:extLst>
            </p:cNvPr>
            <p:cNvSpPr/>
            <p:nvPr/>
          </p:nvSpPr>
          <p:spPr>
            <a:xfrm>
              <a:off x="681177" y="3692597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5E4EE7-1A2C-6789-E6B8-F17569CC6D6E}"/>
                </a:ext>
              </a:extLst>
            </p:cNvPr>
            <p:cNvSpPr txBox="1"/>
            <p:nvPr/>
          </p:nvSpPr>
          <p:spPr>
            <a:xfrm>
              <a:off x="682322" y="3741512"/>
              <a:ext cx="116316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ML Algorithm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54083EF-4FD2-E3CA-4C3B-581D71035EE8}"/>
              </a:ext>
            </a:extLst>
          </p:cNvPr>
          <p:cNvGrpSpPr/>
          <p:nvPr/>
        </p:nvGrpSpPr>
        <p:grpSpPr>
          <a:xfrm>
            <a:off x="2701476" y="3665377"/>
            <a:ext cx="1163170" cy="487456"/>
            <a:chOff x="2172087" y="3692597"/>
            <a:chExt cx="1163170" cy="4874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4CA7B2-C691-8E95-4935-010F602F1300}"/>
                </a:ext>
              </a:extLst>
            </p:cNvPr>
            <p:cNvSpPr/>
            <p:nvPr/>
          </p:nvSpPr>
          <p:spPr>
            <a:xfrm>
              <a:off x="2172087" y="3692597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66F186-3179-D370-E491-65469C508E0C}"/>
                </a:ext>
              </a:extLst>
            </p:cNvPr>
            <p:cNvSpPr txBox="1"/>
            <p:nvPr/>
          </p:nvSpPr>
          <p:spPr>
            <a:xfrm>
              <a:off x="2274978" y="3736645"/>
              <a:ext cx="95160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ML Model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267C66-5C9C-397B-0E61-332497AA7249}"/>
              </a:ext>
            </a:extLst>
          </p:cNvPr>
          <p:cNvGrpSpPr/>
          <p:nvPr/>
        </p:nvGrpSpPr>
        <p:grpSpPr>
          <a:xfrm>
            <a:off x="4185773" y="3665377"/>
            <a:ext cx="1163170" cy="487456"/>
            <a:chOff x="3656384" y="3692597"/>
            <a:chExt cx="1163170" cy="4874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3681F-187E-70FA-1C8A-9385BB43A3C6}"/>
                </a:ext>
              </a:extLst>
            </p:cNvPr>
            <p:cNvSpPr/>
            <p:nvPr/>
          </p:nvSpPr>
          <p:spPr>
            <a:xfrm>
              <a:off x="3656384" y="3692597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160173-D89E-491F-6C64-FD53647B72AC}"/>
                </a:ext>
              </a:extLst>
            </p:cNvPr>
            <p:cNvSpPr txBox="1"/>
            <p:nvPr/>
          </p:nvSpPr>
          <p:spPr>
            <a:xfrm>
              <a:off x="3795343" y="3748017"/>
              <a:ext cx="8997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Model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E38BE5B-2B8F-DA93-F596-89D8BFA7F78E}"/>
              </a:ext>
            </a:extLst>
          </p:cNvPr>
          <p:cNvGrpSpPr/>
          <p:nvPr/>
        </p:nvGrpSpPr>
        <p:grpSpPr>
          <a:xfrm>
            <a:off x="7449058" y="3619993"/>
            <a:ext cx="1391770" cy="578223"/>
            <a:chOff x="6919669" y="3647213"/>
            <a:chExt cx="1391770" cy="57822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B29DB9-CB41-3EB1-4A45-B5F7ADFFCA27}"/>
                </a:ext>
              </a:extLst>
            </p:cNvPr>
            <p:cNvSpPr/>
            <p:nvPr/>
          </p:nvSpPr>
          <p:spPr>
            <a:xfrm>
              <a:off x="6919669" y="3647213"/>
              <a:ext cx="1391770" cy="578223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B57949-BCEB-4919-6304-520C546C2961}"/>
                </a:ext>
              </a:extLst>
            </p:cNvPr>
            <p:cNvSpPr txBox="1"/>
            <p:nvPr/>
          </p:nvSpPr>
          <p:spPr>
            <a:xfrm>
              <a:off x="7225863" y="3813213"/>
              <a:ext cx="77938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69DC6B-837B-EF6D-8FF3-1E73DBDC2E51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>
            <a:off x="5353706" y="1549733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742C2E-4361-7583-270D-071766AC772A}"/>
              </a:ext>
            </a:extLst>
          </p:cNvPr>
          <p:cNvCxnSpPr/>
          <p:nvPr/>
        </p:nvCxnSpPr>
        <p:spPr>
          <a:xfrm>
            <a:off x="3881345" y="1549733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A8B4B4-D317-19AF-18E8-F9F94E911F9E}"/>
              </a:ext>
            </a:extLst>
          </p:cNvPr>
          <p:cNvCxnSpPr/>
          <p:nvPr/>
        </p:nvCxnSpPr>
        <p:spPr>
          <a:xfrm>
            <a:off x="6826068" y="1549733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FC6D70-5F88-7F63-21E2-D355A288ED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6067" y="2288960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453AFE-E3CE-24C5-B31A-A87FF0F52D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8943" y="2290005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D20182-3834-3C76-184F-BA5DA551F35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 flipV="1">
            <a:off x="3889683" y="2299817"/>
            <a:ext cx="296090" cy="9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126A7B-FE81-AF20-ACD2-BC6980CCA22D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1792151" y="3400514"/>
            <a:ext cx="0" cy="26486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7A61B1-9E33-6CB7-1E87-F44F7C1553DA}"/>
              </a:ext>
            </a:extLst>
          </p:cNvPr>
          <p:cNvCxnSpPr>
            <a:stCxn id="58" idx="3"/>
            <a:endCxn id="13" idx="1"/>
          </p:cNvCxnSpPr>
          <p:nvPr/>
        </p:nvCxnSpPr>
        <p:spPr>
          <a:xfrm flipV="1">
            <a:off x="2374880" y="3909105"/>
            <a:ext cx="326596" cy="524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233BA5-3919-E867-B1A6-6C9F3D4AAC2E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3864646" y="3909105"/>
            <a:ext cx="3211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F2EB30-9263-EEF9-2962-347BB3E16635}"/>
              </a:ext>
            </a:extLst>
          </p:cNvPr>
          <p:cNvCxnSpPr>
            <a:stCxn id="16" idx="3"/>
            <a:endCxn id="34" idx="1"/>
          </p:cNvCxnSpPr>
          <p:nvPr/>
        </p:nvCxnSpPr>
        <p:spPr>
          <a:xfrm>
            <a:off x="5348943" y="3909105"/>
            <a:ext cx="38442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822F57E-0986-8ADC-3AA6-D6041F645A83}"/>
              </a:ext>
            </a:extLst>
          </p:cNvPr>
          <p:cNvCxnSpPr>
            <a:stCxn id="34" idx="3"/>
            <a:endCxn id="57" idx="2"/>
          </p:cNvCxnSpPr>
          <p:nvPr/>
        </p:nvCxnSpPr>
        <p:spPr>
          <a:xfrm>
            <a:off x="7064630" y="3909105"/>
            <a:ext cx="38442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8BAB581-4BC3-A748-57DF-C47AEF132C78}"/>
              </a:ext>
            </a:extLst>
          </p:cNvPr>
          <p:cNvCxnSpPr>
            <a:cxnSpLocks/>
          </p:cNvCxnSpPr>
          <p:nvPr/>
        </p:nvCxnSpPr>
        <p:spPr>
          <a:xfrm flipH="1">
            <a:off x="7716844" y="1782074"/>
            <a:ext cx="3364" cy="27401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7AD1D14-DA14-B7AF-6871-71FCAFB529F8}"/>
              </a:ext>
            </a:extLst>
          </p:cNvPr>
          <p:cNvCxnSpPr>
            <a:stCxn id="34" idx="2"/>
            <a:endCxn id="15" idx="2"/>
          </p:cNvCxnSpPr>
          <p:nvPr/>
        </p:nvCxnSpPr>
        <p:spPr>
          <a:xfrm rot="5400000" flipH="1">
            <a:off x="3946050" y="1998934"/>
            <a:ext cx="299052" cy="4606850"/>
          </a:xfrm>
          <a:prstGeom prst="bentConnector3">
            <a:avLst>
              <a:gd name="adj1" fmla="val -33725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D8D6C97-60E7-D530-80A2-E46964C05862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767358" y="3404509"/>
            <a:ext cx="0" cy="2608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074EA3E-A103-2B42-34BB-1A8795E6C021}"/>
              </a:ext>
            </a:extLst>
          </p:cNvPr>
          <p:cNvSpPr txBox="1"/>
          <p:nvPr/>
        </p:nvSpPr>
        <p:spPr>
          <a:xfrm>
            <a:off x="7018171" y="3674631"/>
            <a:ext cx="38504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BD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08790-FC8A-86D3-EBBD-6F190116A2FF}"/>
              </a:ext>
            </a:extLst>
          </p:cNvPr>
          <p:cNvSpPr txBox="1"/>
          <p:nvPr/>
        </p:nvSpPr>
        <p:spPr>
          <a:xfrm>
            <a:off x="3924696" y="4345520"/>
            <a:ext cx="34176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BD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2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76366-1752-D405-13EE-ED10C42ACCAA}"/>
              </a:ext>
            </a:extLst>
          </p:cNvPr>
          <p:cNvSpPr txBox="1"/>
          <p:nvPr/>
        </p:nvSpPr>
        <p:spPr>
          <a:xfrm>
            <a:off x="4770110" y="4646342"/>
            <a:ext cx="4079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 </a:t>
            </a:r>
            <a:r>
              <a:rPr lang="en-BD" sz="1200" dirty="0"/>
              <a:t>Factors of Delays Identified from Various Studies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C86755-B27A-D3AE-BA05-9B5FDA739AE6}"/>
              </a:ext>
            </a:extLst>
          </p:cNvPr>
          <p:cNvCxnSpPr/>
          <p:nvPr/>
        </p:nvCxnSpPr>
        <p:spPr>
          <a:xfrm>
            <a:off x="4471696" y="1206870"/>
            <a:ext cx="0" cy="3245203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126DF7-DB31-B32D-2AC0-02F9933A054F}"/>
              </a:ext>
            </a:extLst>
          </p:cNvPr>
          <p:cNvSpPr txBox="1"/>
          <p:nvPr/>
        </p:nvSpPr>
        <p:spPr>
          <a:xfrm>
            <a:off x="201608" y="1182923"/>
            <a:ext cx="41022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  <a:cs typeface="Times New Roman" panose="02020603050405020304" pitchFamily="18" charset="0"/>
              </a:rPr>
              <a:t>Identifying Factors of Delays</a:t>
            </a:r>
          </a:p>
          <a:p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From the Literature Review, a total of 50 different factors were identified.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Some factors were observed in multiple studies.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Finally, 24 factors were considered based on the number of instances they were identified by different studies.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21C29-A1E3-14B2-7D7C-B6F491C4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6" b="1505"/>
          <a:stretch/>
        </p:blipFill>
        <p:spPr>
          <a:xfrm>
            <a:off x="5024029" y="1118544"/>
            <a:ext cx="3572124" cy="342185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37796074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1550</Words>
  <Application>Microsoft Macintosh PowerPoint</Application>
  <PresentationFormat>On-screen Show (16:9)</PresentationFormat>
  <Paragraphs>215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Alata</vt:lpstr>
      <vt:lpstr>Arial</vt:lpstr>
      <vt:lpstr>Calibri</vt:lpstr>
      <vt:lpstr>Cambria Math</vt:lpstr>
      <vt:lpstr>Fira Sans Extra Condensed</vt:lpstr>
      <vt:lpstr>Montserrat</vt:lpstr>
      <vt:lpstr>Roboto</vt:lpstr>
      <vt:lpstr>Times New Roman</vt:lpstr>
      <vt:lpstr>Wingdings</vt:lpstr>
      <vt:lpstr>Healthcare Center Website by Slidesgo</vt:lpstr>
      <vt:lpstr>PowerPoint Presentation</vt:lpstr>
      <vt:lpstr>TABLE OF CONTENTS</vt:lpstr>
      <vt:lpstr>INTRODUCTION</vt:lpstr>
      <vt:lpstr>INTRODUCTION</vt:lpstr>
      <vt:lpstr>INTRODUCTION</vt:lpstr>
      <vt:lpstr>Introduction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Blockchain-Based Secured Electronic Health Record Monitoring &amp; Data Management System</dc:title>
  <cp:lastModifiedBy>Microsoft Office User</cp:lastModifiedBy>
  <cp:revision>47</cp:revision>
  <dcterms:modified xsi:type="dcterms:W3CDTF">2024-03-12T21:48:28Z</dcterms:modified>
</cp:coreProperties>
</file>