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9"/>
  </p:notesMasterIdLst>
  <p:sldIdLst>
    <p:sldId id="340" r:id="rId2"/>
    <p:sldId id="278" r:id="rId3"/>
    <p:sldId id="294" r:id="rId4"/>
    <p:sldId id="295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10" r:id="rId15"/>
    <p:sldId id="312" r:id="rId16"/>
    <p:sldId id="313" r:id="rId17"/>
    <p:sldId id="314" r:id="rId18"/>
    <p:sldId id="315" r:id="rId19"/>
    <p:sldId id="317" r:id="rId20"/>
    <p:sldId id="318" r:id="rId21"/>
    <p:sldId id="319" r:id="rId22"/>
    <p:sldId id="321" r:id="rId23"/>
    <p:sldId id="323" r:id="rId24"/>
    <p:sldId id="324" r:id="rId25"/>
    <p:sldId id="325" r:id="rId26"/>
    <p:sldId id="326" r:id="rId27"/>
    <p:sldId id="327" r:id="rId28"/>
    <p:sldId id="328" r:id="rId29"/>
    <p:sldId id="331" r:id="rId30"/>
    <p:sldId id="332" r:id="rId31"/>
    <p:sldId id="333" r:id="rId32"/>
    <p:sldId id="334" r:id="rId33"/>
    <p:sldId id="335" r:id="rId34"/>
    <p:sldId id="337" r:id="rId35"/>
    <p:sldId id="338" r:id="rId36"/>
    <p:sldId id="339" r:id="rId37"/>
    <p:sldId id="341" r:id="rId3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-0" id="{8E22F184-BFCF-4006-9C51-611808C4F2EC}">
          <p14:sldIdLst>
            <p14:sldId id="340"/>
            <p14:sldId id="278"/>
            <p14:sldId id="294"/>
            <p14:sldId id="295"/>
            <p14:sldId id="297"/>
          </p14:sldIdLst>
        </p14:section>
        <p14:section name="Chapter-1" id="{899DB9FA-9EFB-483E-AB6A-99C120E1054C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10"/>
            <p14:sldId id="312"/>
            <p14:sldId id="313"/>
            <p14:sldId id="314"/>
            <p14:sldId id="315"/>
            <p14:sldId id="317"/>
          </p14:sldIdLst>
        </p14:section>
        <p14:section name="Chapter - 3" id="{B8419A97-78FA-48A3-841F-FCCAE29555E0}">
          <p14:sldIdLst>
            <p14:sldId id="318"/>
            <p14:sldId id="319"/>
            <p14:sldId id="321"/>
            <p14:sldId id="323"/>
            <p14:sldId id="324"/>
            <p14:sldId id="325"/>
            <p14:sldId id="326"/>
          </p14:sldIdLst>
        </p14:section>
        <p14:section name="Chapter - 4" id="{17C96351-D6EB-4064-934C-FF7A15EC1177}">
          <p14:sldIdLst>
            <p14:sldId id="327"/>
            <p14:sldId id="328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di Hasan" initials="MH" lastIdx="1" clrIdx="0">
    <p:extLst>
      <p:ext uri="{19B8F6BF-5375-455C-9EA6-DF929625EA0E}">
        <p15:presenceInfo xmlns:p15="http://schemas.microsoft.com/office/powerpoint/2012/main" userId="199b586701f0c355" providerId="Windows Live"/>
      </p:ext>
    </p:extLst>
  </p:cmAuthor>
  <p:cmAuthor id="2" name="Mahadi Hasan Fardin" initials="MHF" lastIdx="1" clrIdx="1">
    <p:extLst>
      <p:ext uri="{19B8F6BF-5375-455C-9EA6-DF929625EA0E}">
        <p15:presenceInfo xmlns:p15="http://schemas.microsoft.com/office/powerpoint/2012/main" userId="04ff971fcf0e64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202C8F"/>
    <a:srgbClr val="125FDC"/>
    <a:srgbClr val="937170"/>
    <a:srgbClr val="FDFBF6"/>
    <a:srgbClr val="AAC4E9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576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i Hasan" userId="199b586701f0c355" providerId="LiveId" clId="{43491DCA-C056-4754-84F7-C0B20B6CAD63}"/>
    <pc:docChg chg="undo custSel addSld delSld modSld">
      <pc:chgData name="Mahadi Hasan" userId="199b586701f0c355" providerId="LiveId" clId="{43491DCA-C056-4754-84F7-C0B20B6CAD63}" dt="2022-12-07T03:06:29.670" v="2478" actId="478"/>
      <pc:docMkLst>
        <pc:docMk/>
      </pc:docMkLst>
      <pc:sldChg chg="modSp mod">
        <pc:chgData name="Mahadi Hasan" userId="199b586701f0c355" providerId="LiveId" clId="{43491DCA-C056-4754-84F7-C0B20B6CAD63}" dt="2022-11-30T03:35:16.464" v="374" actId="207"/>
        <pc:sldMkLst>
          <pc:docMk/>
          <pc:sldMk cId="175734308" sldId="294"/>
        </pc:sldMkLst>
        <pc:spChg chg="mod">
          <ac:chgData name="Mahadi Hasan" userId="199b586701f0c355" providerId="LiveId" clId="{43491DCA-C056-4754-84F7-C0B20B6CAD63}" dt="2022-11-30T03:35:16.464" v="374" actId="207"/>
          <ac:spMkLst>
            <pc:docMk/>
            <pc:sldMk cId="175734308" sldId="294"/>
            <ac:spMk id="6" creationId="{1EC5F11B-9DED-5523-14CC-AF01F8DD6FCB}"/>
          </ac:spMkLst>
        </pc:spChg>
      </pc:sldChg>
      <pc:sldChg chg="modSp mod">
        <pc:chgData name="Mahadi Hasan" userId="199b586701f0c355" providerId="LiveId" clId="{43491DCA-C056-4754-84F7-C0B20B6CAD63}" dt="2022-11-30T03:35:30.233" v="376" actId="207"/>
        <pc:sldMkLst>
          <pc:docMk/>
          <pc:sldMk cId="68897746" sldId="295"/>
        </pc:sldMkLst>
        <pc:spChg chg="mod">
          <ac:chgData name="Mahadi Hasan" userId="199b586701f0c355" providerId="LiveId" clId="{43491DCA-C056-4754-84F7-C0B20B6CAD63}" dt="2022-11-30T03:35:30.233" v="376" actId="207"/>
          <ac:spMkLst>
            <pc:docMk/>
            <pc:sldMk cId="68897746" sldId="295"/>
            <ac:spMk id="6" creationId="{BE74BF76-E2EE-42DE-FFD0-A84CCB7742BD}"/>
          </ac:spMkLst>
        </pc:spChg>
      </pc:sldChg>
      <pc:sldChg chg="modSp mod">
        <pc:chgData name="Mahadi Hasan" userId="199b586701f0c355" providerId="LiveId" clId="{43491DCA-C056-4754-84F7-C0B20B6CAD63}" dt="2022-11-30T03:35:38.749" v="377" actId="207"/>
        <pc:sldMkLst>
          <pc:docMk/>
          <pc:sldMk cId="3098391444" sldId="297"/>
        </pc:sldMkLst>
        <pc:spChg chg="mod">
          <ac:chgData name="Mahadi Hasan" userId="199b586701f0c355" providerId="LiveId" clId="{43491DCA-C056-4754-84F7-C0B20B6CAD63}" dt="2022-11-30T03:35:38.749" v="377" actId="207"/>
          <ac:spMkLst>
            <pc:docMk/>
            <pc:sldMk cId="3098391444" sldId="297"/>
            <ac:spMk id="23" creationId="{4DB858D8-0068-72CD-E398-EBBCDA734C7C}"/>
          </ac:spMkLst>
        </pc:spChg>
      </pc:sldChg>
      <pc:sldChg chg="addSp delSp modSp mod">
        <pc:chgData name="Mahadi Hasan" userId="199b586701f0c355" providerId="LiveId" clId="{43491DCA-C056-4754-84F7-C0B20B6CAD63}" dt="2022-11-30T04:06:31.159" v="1352"/>
        <pc:sldMkLst>
          <pc:docMk/>
          <pc:sldMk cId="3788398727" sldId="299"/>
        </pc:sldMkLst>
        <pc:spChg chg="mod">
          <ac:chgData name="Mahadi Hasan" userId="199b586701f0c355" providerId="LiveId" clId="{43491DCA-C056-4754-84F7-C0B20B6CAD63}" dt="2022-11-30T04:06:24.968" v="1351"/>
          <ac:spMkLst>
            <pc:docMk/>
            <pc:sldMk cId="3788398727" sldId="299"/>
            <ac:spMk id="2" creationId="{87E7C573-11FC-1BF6-1562-6B3576A5CF0B}"/>
          </ac:spMkLst>
        </pc:spChg>
        <pc:spChg chg="mod">
          <ac:chgData name="Mahadi Hasan" userId="199b586701f0c355" providerId="LiveId" clId="{43491DCA-C056-4754-84F7-C0B20B6CAD63}" dt="2022-11-30T04:06:31.159" v="1352"/>
          <ac:spMkLst>
            <pc:docMk/>
            <pc:sldMk cId="3788398727" sldId="299"/>
            <ac:spMk id="3" creationId="{0296D77A-7D7A-9624-F6A5-0CEAD968D7EA}"/>
          </ac:spMkLst>
        </pc:spChg>
        <pc:spChg chg="add del">
          <ac:chgData name="Mahadi Hasan" userId="199b586701f0c355" providerId="LiveId" clId="{43491DCA-C056-4754-84F7-C0B20B6CAD63}" dt="2022-11-30T03:31:28.560" v="311" actId="22"/>
          <ac:spMkLst>
            <pc:docMk/>
            <pc:sldMk cId="3788398727" sldId="299"/>
            <ac:spMk id="5" creationId="{9A7C8FEA-C02E-5DF9-05B9-B81F0EE4E1C4}"/>
          </ac:spMkLst>
        </pc:spChg>
        <pc:spChg chg="add mod">
          <ac:chgData name="Mahadi Hasan" userId="199b586701f0c355" providerId="LiveId" clId="{43491DCA-C056-4754-84F7-C0B20B6CAD63}" dt="2022-11-30T03:35:45.532" v="378" actId="207"/>
          <ac:spMkLst>
            <pc:docMk/>
            <pc:sldMk cId="3788398727" sldId="299"/>
            <ac:spMk id="7" creationId="{3B688908-3AB2-95A8-02F7-0D62A87C1AF6}"/>
          </ac:spMkLst>
        </pc:spChg>
      </pc:sldChg>
      <pc:sldChg chg="addSp modSp mod modTransition modAnim">
        <pc:chgData name="Mahadi Hasan" userId="199b586701f0c355" providerId="LiveId" clId="{43491DCA-C056-4754-84F7-C0B20B6CAD63}" dt="2022-11-30T04:06:44.446" v="1353"/>
        <pc:sldMkLst>
          <pc:docMk/>
          <pc:sldMk cId="3127207841" sldId="300"/>
        </pc:sldMkLst>
        <pc:spChg chg="mod">
          <ac:chgData name="Mahadi Hasan" userId="199b586701f0c355" providerId="LiveId" clId="{43491DCA-C056-4754-84F7-C0B20B6CAD63}" dt="2022-11-30T04:06:44.446" v="1353"/>
          <ac:spMkLst>
            <pc:docMk/>
            <pc:sldMk cId="3127207841" sldId="300"/>
            <ac:spMk id="2" creationId="{A234DA7A-E164-E523-58CA-A1A3DD4DA89A}"/>
          </ac:spMkLst>
        </pc:spChg>
        <pc:spChg chg="mod">
          <ac:chgData name="Mahadi Hasan" userId="199b586701f0c355" providerId="LiveId" clId="{43491DCA-C056-4754-84F7-C0B20B6CAD63}" dt="2022-11-30T03:28:20.021" v="160" actId="14100"/>
          <ac:spMkLst>
            <pc:docMk/>
            <pc:sldMk cId="3127207841" sldId="300"/>
            <ac:spMk id="3" creationId="{15D565BD-6242-F41E-F7BF-2BE32115B9C6}"/>
          </ac:spMkLst>
        </pc:spChg>
        <pc:spChg chg="add mod">
          <ac:chgData name="Mahadi Hasan" userId="199b586701f0c355" providerId="LiveId" clId="{43491DCA-C056-4754-84F7-C0B20B6CAD63}" dt="2022-11-30T03:34:52.074" v="373" actId="1076"/>
          <ac:spMkLst>
            <pc:docMk/>
            <pc:sldMk cId="3127207841" sldId="300"/>
            <ac:spMk id="4" creationId="{447A23C8-BE39-DEA7-FEF3-F3BA10891636}"/>
          </ac:spMkLst>
        </pc:spChg>
        <pc:spChg chg="add mod">
          <ac:chgData name="Mahadi Hasan" userId="199b586701f0c355" providerId="LiveId" clId="{43491DCA-C056-4754-84F7-C0B20B6CAD63}" dt="2022-11-30T03:35:50.528" v="379" actId="207"/>
          <ac:spMkLst>
            <pc:docMk/>
            <pc:sldMk cId="3127207841" sldId="300"/>
            <ac:spMk id="6" creationId="{C8E94532-7225-99CC-177F-A9D445418608}"/>
          </ac:spMkLst>
        </pc:spChg>
      </pc:sldChg>
      <pc:sldChg chg="addSp delSp modSp new mod modTransition modAnim modShow">
        <pc:chgData name="Mahadi Hasan" userId="199b586701f0c355" providerId="LiveId" clId="{43491DCA-C056-4754-84F7-C0B20B6CAD63}" dt="2022-11-30T04:22:26.245" v="1730" actId="1076"/>
        <pc:sldMkLst>
          <pc:docMk/>
          <pc:sldMk cId="1718691325" sldId="301"/>
        </pc:sldMkLst>
        <pc:spChg chg="mod">
          <ac:chgData name="Mahadi Hasan" userId="199b586701f0c355" providerId="LiveId" clId="{43491DCA-C056-4754-84F7-C0B20B6CAD63}" dt="2022-11-30T04:06:50.831" v="1354"/>
          <ac:spMkLst>
            <pc:docMk/>
            <pc:sldMk cId="1718691325" sldId="301"/>
            <ac:spMk id="2" creationId="{1CE1DD4C-9A95-8173-5F59-CD0FDBB9ACF3}"/>
          </ac:spMkLst>
        </pc:spChg>
        <pc:spChg chg="mod">
          <ac:chgData name="Mahadi Hasan" userId="199b586701f0c355" providerId="LiveId" clId="{43491DCA-C056-4754-84F7-C0B20B6CAD63}" dt="2022-11-30T03:51:33.621" v="856"/>
          <ac:spMkLst>
            <pc:docMk/>
            <pc:sldMk cId="1718691325" sldId="301"/>
            <ac:spMk id="3" creationId="{23854DCF-14BC-AE86-D5F3-DB740A392470}"/>
          </ac:spMkLst>
        </pc:spChg>
        <pc:spChg chg="add del mod">
          <ac:chgData name="Mahadi Hasan" userId="199b586701f0c355" providerId="LiveId" clId="{43491DCA-C056-4754-84F7-C0B20B6CAD63}" dt="2022-11-30T03:40:14.859" v="550"/>
          <ac:spMkLst>
            <pc:docMk/>
            <pc:sldMk cId="1718691325" sldId="301"/>
            <ac:spMk id="4" creationId="{3FA300E1-291E-2EC2-D75E-E1D772433A24}"/>
          </ac:spMkLst>
        </pc:spChg>
        <pc:spChg chg="add del mod">
          <ac:chgData name="Mahadi Hasan" userId="199b586701f0c355" providerId="LiveId" clId="{43491DCA-C056-4754-84F7-C0B20B6CAD63}" dt="2022-11-30T03:40:14.855" v="548" actId="478"/>
          <ac:spMkLst>
            <pc:docMk/>
            <pc:sldMk cId="1718691325" sldId="301"/>
            <ac:spMk id="5" creationId="{4110F4CB-4DAD-2C38-F22D-F840471CE6B0}"/>
          </ac:spMkLst>
        </pc:spChg>
        <pc:spChg chg="add mod">
          <ac:chgData name="Mahadi Hasan" userId="199b586701f0c355" providerId="LiveId" clId="{43491DCA-C056-4754-84F7-C0B20B6CAD63}" dt="2022-11-30T03:48:16.473" v="823" actId="12788"/>
          <ac:spMkLst>
            <pc:docMk/>
            <pc:sldMk cId="1718691325" sldId="301"/>
            <ac:spMk id="6" creationId="{EB4643AE-650F-4658-7B54-F8A6371B55AA}"/>
          </ac:spMkLst>
        </pc:spChg>
        <pc:spChg chg="add del mod">
          <ac:chgData name="Mahadi Hasan" userId="199b586701f0c355" providerId="LiveId" clId="{43491DCA-C056-4754-84F7-C0B20B6CAD63}" dt="2022-11-30T03:51:23.054" v="853"/>
          <ac:spMkLst>
            <pc:docMk/>
            <pc:sldMk cId="1718691325" sldId="301"/>
            <ac:spMk id="7" creationId="{15C0EC07-3EC2-CAE7-29F3-B0FBD22E0A91}"/>
          </ac:spMkLst>
        </pc:spChg>
        <pc:spChg chg="add del mod">
          <ac:chgData name="Mahadi Hasan" userId="199b586701f0c355" providerId="LiveId" clId="{43491DCA-C056-4754-84F7-C0B20B6CAD63}" dt="2022-11-30T03:51:23.054" v="853"/>
          <ac:spMkLst>
            <pc:docMk/>
            <pc:sldMk cId="1718691325" sldId="301"/>
            <ac:spMk id="8" creationId="{EE463680-6DA6-2F87-5D4F-75A3C0EC123F}"/>
          </ac:spMkLst>
        </pc:spChg>
        <pc:spChg chg="add del mod">
          <ac:chgData name="Mahadi Hasan" userId="199b586701f0c355" providerId="LiveId" clId="{43491DCA-C056-4754-84F7-C0B20B6CAD63}" dt="2022-11-30T03:51:22.557" v="852"/>
          <ac:spMkLst>
            <pc:docMk/>
            <pc:sldMk cId="1718691325" sldId="301"/>
            <ac:spMk id="9" creationId="{A7D012F7-9402-185A-3271-32A5994D2531}"/>
          </ac:spMkLst>
        </pc:spChg>
        <pc:spChg chg="add del mod">
          <ac:chgData name="Mahadi Hasan" userId="199b586701f0c355" providerId="LiveId" clId="{43491DCA-C056-4754-84F7-C0B20B6CAD63}" dt="2022-11-30T03:51:22.557" v="852"/>
          <ac:spMkLst>
            <pc:docMk/>
            <pc:sldMk cId="1718691325" sldId="301"/>
            <ac:spMk id="10" creationId="{E129F04D-32B6-6002-31C8-CFE5043DA0B8}"/>
          </ac:spMkLst>
        </pc:spChg>
        <pc:spChg chg="add del mod">
          <ac:chgData name="Mahadi Hasan" userId="199b586701f0c355" providerId="LiveId" clId="{43491DCA-C056-4754-84F7-C0B20B6CAD63}" dt="2022-11-30T03:51:22.025" v="851"/>
          <ac:spMkLst>
            <pc:docMk/>
            <pc:sldMk cId="1718691325" sldId="301"/>
            <ac:spMk id="11" creationId="{52E7CA3A-F2A0-6E97-2B37-E09F6F411E9F}"/>
          </ac:spMkLst>
        </pc:spChg>
        <pc:spChg chg="add del mod">
          <ac:chgData name="Mahadi Hasan" userId="199b586701f0c355" providerId="LiveId" clId="{43491DCA-C056-4754-84F7-C0B20B6CAD63}" dt="2022-11-30T03:51:22.025" v="851"/>
          <ac:spMkLst>
            <pc:docMk/>
            <pc:sldMk cId="1718691325" sldId="301"/>
            <ac:spMk id="12" creationId="{0167B32E-3C66-44E9-9D2F-CBF85BB9A7DD}"/>
          </ac:spMkLst>
        </pc:spChg>
        <pc:spChg chg="add del mod">
          <ac:chgData name="Mahadi Hasan" userId="199b586701f0c355" providerId="LiveId" clId="{43491DCA-C056-4754-84F7-C0B20B6CAD63}" dt="2022-11-30T03:51:33.621" v="856"/>
          <ac:spMkLst>
            <pc:docMk/>
            <pc:sldMk cId="1718691325" sldId="301"/>
            <ac:spMk id="13" creationId="{AF7B6F31-CA92-24A2-7F2F-03C098EF5933}"/>
          </ac:spMkLst>
        </pc:spChg>
        <pc:spChg chg="add del mod">
          <ac:chgData name="Mahadi Hasan" userId="199b586701f0c355" providerId="LiveId" clId="{43491DCA-C056-4754-84F7-C0B20B6CAD63}" dt="2022-11-30T03:51:33.621" v="856"/>
          <ac:spMkLst>
            <pc:docMk/>
            <pc:sldMk cId="1718691325" sldId="301"/>
            <ac:spMk id="14" creationId="{A2998DDA-99B0-A835-AC69-730A5CEE222E}"/>
          </ac:spMkLst>
        </pc:spChg>
        <pc:spChg chg="add mod">
          <ac:chgData name="Mahadi Hasan" userId="199b586701f0c355" providerId="LiveId" clId="{43491DCA-C056-4754-84F7-C0B20B6CAD63}" dt="2022-11-30T04:22:26.245" v="1730" actId="1076"/>
          <ac:spMkLst>
            <pc:docMk/>
            <pc:sldMk cId="1718691325" sldId="301"/>
            <ac:spMk id="16" creationId="{FF1FF1DD-BCB2-67A6-D72C-89D4A85A955C}"/>
          </ac:spMkLst>
        </pc:spChg>
      </pc:sldChg>
      <pc:sldChg chg="addSp delSp modSp new mod modTransition delAnim modAnim addCm delCm">
        <pc:chgData name="Mahadi Hasan" userId="199b586701f0c355" providerId="LiveId" clId="{43491DCA-C056-4754-84F7-C0B20B6CAD63}" dt="2022-12-07T02:12:54.700" v="1789"/>
        <pc:sldMkLst>
          <pc:docMk/>
          <pc:sldMk cId="260154573" sldId="302"/>
        </pc:sldMkLst>
        <pc:spChg chg="mod">
          <ac:chgData name="Mahadi Hasan" userId="199b586701f0c355" providerId="LiveId" clId="{43491DCA-C056-4754-84F7-C0B20B6CAD63}" dt="2022-11-30T04:08:26.188" v="1371" actId="1076"/>
          <ac:spMkLst>
            <pc:docMk/>
            <pc:sldMk cId="260154573" sldId="302"/>
            <ac:spMk id="2" creationId="{37647C5F-F5E8-0B20-3A6F-088F6A6EC8DD}"/>
          </ac:spMkLst>
        </pc:spChg>
        <pc:spChg chg="add del mod">
          <ac:chgData name="Mahadi Hasan" userId="199b586701f0c355" providerId="LiveId" clId="{43491DCA-C056-4754-84F7-C0B20B6CAD63}" dt="2022-11-30T04:01:45.667" v="1322" actId="478"/>
          <ac:spMkLst>
            <pc:docMk/>
            <pc:sldMk cId="260154573" sldId="302"/>
            <ac:spMk id="3" creationId="{2F4C4264-A5A5-647C-CB19-10D9B6B0BB99}"/>
          </ac:spMkLst>
        </pc:spChg>
        <pc:spChg chg="add del">
          <ac:chgData name="Mahadi Hasan" userId="199b586701f0c355" providerId="LiveId" clId="{43491DCA-C056-4754-84F7-C0B20B6CAD63}" dt="2022-11-30T03:53:42.944" v="1004" actId="478"/>
          <ac:spMkLst>
            <pc:docMk/>
            <pc:sldMk cId="260154573" sldId="302"/>
            <ac:spMk id="4" creationId="{D7905087-8E9C-C8A6-4231-0922E7AB6B84}"/>
          </ac:spMkLst>
        </pc:spChg>
        <pc:spChg chg="add mod">
          <ac:chgData name="Mahadi Hasan" userId="199b586701f0c355" providerId="LiveId" clId="{43491DCA-C056-4754-84F7-C0B20B6CAD63}" dt="2022-11-30T04:08:33.940" v="1373" actId="1076"/>
          <ac:spMkLst>
            <pc:docMk/>
            <pc:sldMk cId="260154573" sldId="302"/>
            <ac:spMk id="5" creationId="{EF4E6ACD-07FE-319E-216B-B3F0865D014F}"/>
          </ac:spMkLst>
        </pc:spChg>
        <pc:spChg chg="add mod">
          <ac:chgData name="Mahadi Hasan" userId="199b586701f0c355" providerId="LiveId" clId="{43491DCA-C056-4754-84F7-C0B20B6CAD63}" dt="2022-11-30T04:08:40.789" v="1374" actId="1076"/>
          <ac:spMkLst>
            <pc:docMk/>
            <pc:sldMk cId="260154573" sldId="302"/>
            <ac:spMk id="6" creationId="{208F98DE-FAAB-F278-DF4A-94A742619285}"/>
          </ac:spMkLst>
        </pc:spChg>
        <pc:spChg chg="add mod">
          <ac:chgData name="Mahadi Hasan" userId="199b586701f0c355" providerId="LiveId" clId="{43491DCA-C056-4754-84F7-C0B20B6CAD63}" dt="2022-11-30T04:08:31.021" v="1372" actId="1076"/>
          <ac:spMkLst>
            <pc:docMk/>
            <pc:sldMk cId="260154573" sldId="302"/>
            <ac:spMk id="7" creationId="{64A35B85-1A48-14D7-B8EB-CA10021E2FB8}"/>
          </ac:spMkLst>
        </pc:spChg>
        <pc:spChg chg="add mod">
          <ac:chgData name="Mahadi Hasan" userId="199b586701f0c355" providerId="LiveId" clId="{43491DCA-C056-4754-84F7-C0B20B6CAD63}" dt="2022-11-30T04:24:03.230" v="1735" actId="1076"/>
          <ac:spMkLst>
            <pc:docMk/>
            <pc:sldMk cId="260154573" sldId="302"/>
            <ac:spMk id="9" creationId="{0230BBCA-4618-A2E5-9705-B5F55AFF6E6A}"/>
          </ac:spMkLst>
        </pc:spChg>
      </pc:sldChg>
      <pc:sldChg chg="modSp new add del mod">
        <pc:chgData name="Mahadi Hasan" userId="199b586701f0c355" providerId="LiveId" clId="{43491DCA-C056-4754-84F7-C0B20B6CAD63}" dt="2022-11-30T03:51:43.285" v="861" actId="47"/>
        <pc:sldMkLst>
          <pc:docMk/>
          <pc:sldMk cId="1107247542" sldId="302"/>
        </pc:sldMkLst>
        <pc:spChg chg="mod">
          <ac:chgData name="Mahadi Hasan" userId="199b586701f0c355" providerId="LiveId" clId="{43491DCA-C056-4754-84F7-C0B20B6CAD63}" dt="2022-11-30T03:50:43.466" v="843" actId="20577"/>
          <ac:spMkLst>
            <pc:docMk/>
            <pc:sldMk cId="1107247542" sldId="302"/>
            <ac:spMk id="2" creationId="{74D3CC62-F125-A3EA-0424-5817D57CF58B}"/>
          </ac:spMkLst>
        </pc:spChg>
        <pc:spChg chg="mod">
          <ac:chgData name="Mahadi Hasan" userId="199b586701f0c355" providerId="LiveId" clId="{43491DCA-C056-4754-84F7-C0B20B6CAD63}" dt="2022-11-30T03:51:40.411" v="860" actId="14100"/>
          <ac:spMkLst>
            <pc:docMk/>
            <pc:sldMk cId="1107247542" sldId="302"/>
            <ac:spMk id="3" creationId="{68EF2BDD-D6CE-C3B5-E8B2-B3F67CA49865}"/>
          </ac:spMkLst>
        </pc:spChg>
      </pc:sldChg>
      <pc:sldChg chg="new add del">
        <pc:chgData name="Mahadi Hasan" userId="199b586701f0c355" providerId="LiveId" clId="{43491DCA-C056-4754-84F7-C0B20B6CAD63}" dt="2022-11-30T03:51:34.358" v="857" actId="680"/>
        <pc:sldMkLst>
          <pc:docMk/>
          <pc:sldMk cId="3096368517" sldId="302"/>
        </pc:sldMkLst>
      </pc:sldChg>
      <pc:sldChg chg="addSp delSp modSp new mod modTransition modAnim">
        <pc:chgData name="Mahadi Hasan" userId="199b586701f0c355" providerId="LiveId" clId="{43491DCA-C056-4754-84F7-C0B20B6CAD63}" dt="2022-12-07T02:13:08.012" v="1792"/>
        <pc:sldMkLst>
          <pc:docMk/>
          <pc:sldMk cId="119537478" sldId="303"/>
        </pc:sldMkLst>
        <pc:spChg chg="mod">
          <ac:chgData name="Mahadi Hasan" userId="199b586701f0c355" providerId="LiveId" clId="{43491DCA-C056-4754-84F7-C0B20B6CAD63}" dt="2022-11-30T04:09:20.361" v="1385" actId="20577"/>
          <ac:spMkLst>
            <pc:docMk/>
            <pc:sldMk cId="119537478" sldId="303"/>
            <ac:spMk id="2" creationId="{C6053555-280C-3E1C-FD60-878A4B319687}"/>
          </ac:spMkLst>
        </pc:spChg>
        <pc:spChg chg="add mod">
          <ac:chgData name="Mahadi Hasan" userId="199b586701f0c355" providerId="LiveId" clId="{43491DCA-C056-4754-84F7-C0B20B6CAD63}" dt="2022-12-07T02:07:48.605" v="1748" actId="207"/>
          <ac:spMkLst>
            <pc:docMk/>
            <pc:sldMk cId="119537478" sldId="303"/>
            <ac:spMk id="3" creationId="{4791082D-738A-F2D1-AC46-D72161507135}"/>
          </ac:spMkLst>
        </pc:spChg>
        <pc:spChg chg="add mod">
          <ac:chgData name="Mahadi Hasan" userId="199b586701f0c355" providerId="LiveId" clId="{43491DCA-C056-4754-84F7-C0B20B6CAD63}" dt="2022-11-30T04:24:25.918" v="1739" actId="1076"/>
          <ac:spMkLst>
            <pc:docMk/>
            <pc:sldMk cId="119537478" sldId="303"/>
            <ac:spMk id="6" creationId="{D0974741-921C-86D4-BA0B-D9761472F177}"/>
          </ac:spMkLst>
        </pc:spChg>
        <pc:graphicFrameChg chg="add mod modGraphic">
          <ac:chgData name="Mahadi Hasan" userId="199b586701f0c355" providerId="LiveId" clId="{43491DCA-C056-4754-84F7-C0B20B6CAD63}" dt="2022-11-30T05:22:16.920" v="1745" actId="12385"/>
          <ac:graphicFrameMkLst>
            <pc:docMk/>
            <pc:sldMk cId="119537478" sldId="303"/>
            <ac:graphicFrameMk id="4" creationId="{CEF455A4-E71D-177F-7F3C-5EABA8DE6C57}"/>
          </ac:graphicFrameMkLst>
        </pc:graphicFrameChg>
        <pc:graphicFrameChg chg="add del mod modGraphic">
          <ac:chgData name="Mahadi Hasan" userId="199b586701f0c355" providerId="LiveId" clId="{43491DCA-C056-4754-84F7-C0B20B6CAD63}" dt="2022-11-30T05:22:10.916" v="1744" actId="478"/>
          <ac:graphicFrameMkLst>
            <pc:docMk/>
            <pc:sldMk cId="119537478" sldId="303"/>
            <ac:graphicFrameMk id="5" creationId="{18C05856-FACC-966F-5A76-2DE50E168DD4}"/>
          </ac:graphicFrameMkLst>
        </pc:graphicFrameChg>
      </pc:sldChg>
      <pc:sldChg chg="new del">
        <pc:chgData name="Mahadi Hasan" userId="199b586701f0c355" providerId="LiveId" clId="{43491DCA-C056-4754-84F7-C0B20B6CAD63}" dt="2022-12-07T02:08:19.220" v="1750" actId="47"/>
        <pc:sldMkLst>
          <pc:docMk/>
          <pc:sldMk cId="1513114249" sldId="304"/>
        </pc:sldMkLst>
      </pc:sldChg>
      <pc:sldChg chg="addSp delSp modSp new mod modTransition modAnim">
        <pc:chgData name="Mahadi Hasan" userId="199b586701f0c355" providerId="LiveId" clId="{43491DCA-C056-4754-84F7-C0B20B6CAD63}" dt="2022-12-07T02:14:18.787" v="1810"/>
        <pc:sldMkLst>
          <pc:docMk/>
          <pc:sldMk cId="2348475961" sldId="304"/>
        </pc:sldMkLst>
        <pc:spChg chg="mod">
          <ac:chgData name="Mahadi Hasan" userId="199b586701f0c355" providerId="LiveId" clId="{43491DCA-C056-4754-84F7-C0B20B6CAD63}" dt="2022-12-07T02:12:17.755" v="1781" actId="1076"/>
          <ac:spMkLst>
            <pc:docMk/>
            <pc:sldMk cId="2348475961" sldId="304"/>
            <ac:spMk id="2" creationId="{95E65472-F0E8-5501-1102-4D277A3854C3}"/>
          </ac:spMkLst>
        </pc:spChg>
        <pc:spChg chg="del mod">
          <ac:chgData name="Mahadi Hasan" userId="199b586701f0c355" providerId="LiveId" clId="{43491DCA-C056-4754-84F7-C0B20B6CAD63}" dt="2022-12-07T02:11:56.065" v="1776"/>
          <ac:spMkLst>
            <pc:docMk/>
            <pc:sldMk cId="2348475961" sldId="304"/>
            <ac:spMk id="3" creationId="{3D8185B8-74C1-A9E3-2F18-E512A3131B50}"/>
          </ac:spMkLst>
        </pc:spChg>
        <pc:picChg chg="add mod">
          <ac:chgData name="Mahadi Hasan" userId="199b586701f0c355" providerId="LiveId" clId="{43491DCA-C056-4754-84F7-C0B20B6CAD63}" dt="2022-12-07T02:13:55.107" v="1801" actId="1076"/>
          <ac:picMkLst>
            <pc:docMk/>
            <pc:sldMk cId="2348475961" sldId="304"/>
            <ac:picMk id="5" creationId="{A7892F00-4CF8-7EFF-3D03-A91632DCFC3A}"/>
          </ac:picMkLst>
        </pc:picChg>
      </pc:sldChg>
      <pc:sldChg chg="add del">
        <pc:chgData name="Mahadi Hasan" userId="199b586701f0c355" providerId="LiveId" clId="{43491DCA-C056-4754-84F7-C0B20B6CAD63}" dt="2022-12-07T02:15:39.052" v="1812" actId="47"/>
        <pc:sldMkLst>
          <pc:docMk/>
          <pc:sldMk cId="1960249614" sldId="305"/>
        </pc:sldMkLst>
      </pc:sldChg>
      <pc:sldChg chg="addSp delSp modSp new mod modTransition modAnim">
        <pc:chgData name="Mahadi Hasan" userId="199b586701f0c355" providerId="LiveId" clId="{43491DCA-C056-4754-84F7-C0B20B6CAD63}" dt="2022-12-07T03:06:29.670" v="2478" actId="478"/>
        <pc:sldMkLst>
          <pc:docMk/>
          <pc:sldMk cId="3498867472" sldId="305"/>
        </pc:sldMkLst>
        <pc:spChg chg="mod">
          <ac:chgData name="Mahadi Hasan" userId="199b586701f0c355" providerId="LiveId" clId="{43491DCA-C056-4754-84F7-C0B20B6CAD63}" dt="2022-12-07T02:28:04.036" v="2459" actId="14100"/>
          <ac:spMkLst>
            <pc:docMk/>
            <pc:sldMk cId="3498867472" sldId="305"/>
            <ac:spMk id="2" creationId="{D23C5315-2B37-AC1B-7220-6CFE883386A8}"/>
          </ac:spMkLst>
        </pc:spChg>
        <pc:spChg chg="mod">
          <ac:chgData name="Mahadi Hasan" userId="199b586701f0c355" providerId="LiveId" clId="{43491DCA-C056-4754-84F7-C0B20B6CAD63}" dt="2022-12-07T02:24:36.940" v="2440" actId="1076"/>
          <ac:spMkLst>
            <pc:docMk/>
            <pc:sldMk cId="3498867472" sldId="305"/>
            <ac:spMk id="3" creationId="{EAC9A188-CE42-58D9-D2E1-CB5C21599CEA}"/>
          </ac:spMkLst>
        </pc:spChg>
        <pc:spChg chg="mod">
          <ac:chgData name="Mahadi Hasan" userId="199b586701f0c355" providerId="LiveId" clId="{43491DCA-C056-4754-84F7-C0B20B6CAD63}" dt="2022-12-07T02:26:54.716" v="2455" actId="1076"/>
          <ac:spMkLst>
            <pc:docMk/>
            <pc:sldMk cId="3498867472" sldId="305"/>
            <ac:spMk id="4" creationId="{B50E82D9-CBAF-EB02-E0D1-E778775B1C2C}"/>
          </ac:spMkLst>
        </pc:spChg>
        <pc:spChg chg="add del mod">
          <ac:chgData name="Mahadi Hasan" userId="199b586701f0c355" providerId="LiveId" clId="{43491DCA-C056-4754-84F7-C0B20B6CAD63}" dt="2022-12-07T02:25:29.797" v="2445" actId="478"/>
          <ac:spMkLst>
            <pc:docMk/>
            <pc:sldMk cId="3498867472" sldId="305"/>
            <ac:spMk id="5" creationId="{F1E192B7-DF6B-BCF9-04B2-9A6162AFF872}"/>
          </ac:spMkLst>
        </pc:spChg>
        <pc:spChg chg="add del mod">
          <ac:chgData name="Mahadi Hasan" userId="199b586701f0c355" providerId="LiveId" clId="{43491DCA-C056-4754-84F7-C0B20B6CAD63}" dt="2022-12-07T03:06:26.500" v="2477" actId="478"/>
          <ac:spMkLst>
            <pc:docMk/>
            <pc:sldMk cId="3498867472" sldId="305"/>
            <ac:spMk id="6" creationId="{948F2EE8-B7AD-675C-0D30-65C493655AB5}"/>
          </ac:spMkLst>
        </pc:spChg>
        <pc:spChg chg="add del mod">
          <ac:chgData name="Mahadi Hasan" userId="199b586701f0c355" providerId="LiveId" clId="{43491DCA-C056-4754-84F7-C0B20B6CAD63}" dt="2022-12-07T03:06:29.670" v="2478" actId="478"/>
          <ac:spMkLst>
            <pc:docMk/>
            <pc:sldMk cId="3498867472" sldId="305"/>
            <ac:spMk id="7" creationId="{83B520A1-4C5B-F499-6781-39A1A825368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52611-DD86-484B-A153-C088328903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C321456-0FE7-4539-9FBF-3E76E5F3E02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IN" dirty="0" err="1"/>
            <a:t>First.c</a:t>
          </a:r>
          <a:endParaRPr lang="en-IN" dirty="0"/>
        </a:p>
      </dgm:t>
    </dgm:pt>
    <dgm:pt modelId="{EF75A54E-FE0C-461E-BC94-835949952A90}" type="parTrans" cxnId="{669B1A17-6183-478F-B992-0EDD8FCC7BCC}">
      <dgm:prSet/>
      <dgm:spPr/>
      <dgm:t>
        <a:bodyPr/>
        <a:lstStyle/>
        <a:p>
          <a:endParaRPr lang="en-IN"/>
        </a:p>
      </dgm:t>
    </dgm:pt>
    <dgm:pt modelId="{E3D168DE-C44A-412E-9C0D-7AD2A91679E8}" type="sibTrans" cxnId="{669B1A17-6183-478F-B992-0EDD8FCC7BC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3F84992E-BD3E-4931-9895-C849335E60BA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dirty="0"/>
            <a:t>C compiler</a:t>
          </a:r>
        </a:p>
      </dgm:t>
    </dgm:pt>
    <dgm:pt modelId="{C3D08D95-2B3B-4CE5-AE7D-0EE61946329F}" type="parTrans" cxnId="{0B0C800B-8EF3-499C-A39A-51E58719CA2B}">
      <dgm:prSet/>
      <dgm:spPr/>
      <dgm:t>
        <a:bodyPr/>
        <a:lstStyle/>
        <a:p>
          <a:endParaRPr lang="en-IN"/>
        </a:p>
      </dgm:t>
    </dgm:pt>
    <dgm:pt modelId="{4FA0F827-F5EA-4C2F-A215-D7D45B307BF5}" type="sibTrans" cxnId="{0B0C800B-8EF3-499C-A39A-51E58719CA2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N"/>
        </a:p>
      </dgm:t>
    </dgm:pt>
    <dgm:pt modelId="{C47E60BA-01EA-41C1-B63F-BD2B4D4B059B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IN" dirty="0"/>
            <a:t>First.exe</a:t>
          </a:r>
        </a:p>
      </dgm:t>
    </dgm:pt>
    <dgm:pt modelId="{14EC6689-98A2-4172-A1D8-0370314252E5}" type="parTrans" cxnId="{8DE84ED3-39BF-48F4-9AB2-FC63CA2B91DE}">
      <dgm:prSet/>
      <dgm:spPr/>
      <dgm:t>
        <a:bodyPr/>
        <a:lstStyle/>
        <a:p>
          <a:endParaRPr lang="en-IN"/>
        </a:p>
      </dgm:t>
    </dgm:pt>
    <dgm:pt modelId="{5075513D-6A8E-41EB-A4C0-80E7830175FE}" type="sibTrans" cxnId="{8DE84ED3-39BF-48F4-9AB2-FC63CA2B91DE}">
      <dgm:prSet/>
      <dgm:spPr/>
      <dgm:t>
        <a:bodyPr/>
        <a:lstStyle/>
        <a:p>
          <a:endParaRPr lang="en-IN"/>
        </a:p>
      </dgm:t>
    </dgm:pt>
    <dgm:pt modelId="{07F707F1-0546-4E71-A3D1-83CDB9AC18BA}" type="pres">
      <dgm:prSet presAssocID="{A0452611-DD86-484B-A153-C088328903DE}" presName="Name0" presStyleCnt="0">
        <dgm:presLayoutVars>
          <dgm:dir/>
          <dgm:resizeHandles val="exact"/>
        </dgm:presLayoutVars>
      </dgm:prSet>
      <dgm:spPr/>
    </dgm:pt>
    <dgm:pt modelId="{F9003221-5FCB-4332-8B3B-A53F1AE97C13}" type="pres">
      <dgm:prSet presAssocID="{DC321456-0FE7-4539-9FBF-3E76E5F3E024}" presName="node" presStyleLbl="node1" presStyleIdx="0" presStyleCnt="3">
        <dgm:presLayoutVars>
          <dgm:bulletEnabled val="1"/>
        </dgm:presLayoutVars>
      </dgm:prSet>
      <dgm:spPr/>
    </dgm:pt>
    <dgm:pt modelId="{6C06631B-71FF-4D13-BB12-A34E6E3BD86E}" type="pres">
      <dgm:prSet presAssocID="{E3D168DE-C44A-412E-9C0D-7AD2A91679E8}" presName="sibTrans" presStyleLbl="sibTrans2D1" presStyleIdx="0" presStyleCnt="2"/>
      <dgm:spPr/>
    </dgm:pt>
    <dgm:pt modelId="{FC5217B7-C992-4B5A-9AEC-D9BF2C5AE426}" type="pres">
      <dgm:prSet presAssocID="{E3D168DE-C44A-412E-9C0D-7AD2A91679E8}" presName="connectorText" presStyleLbl="sibTrans2D1" presStyleIdx="0" presStyleCnt="2"/>
      <dgm:spPr/>
    </dgm:pt>
    <dgm:pt modelId="{B20C6884-2A03-4BF8-A918-C335881B5C41}" type="pres">
      <dgm:prSet presAssocID="{3F84992E-BD3E-4931-9895-C849335E60BA}" presName="node" presStyleLbl="node1" presStyleIdx="1" presStyleCnt="3">
        <dgm:presLayoutVars>
          <dgm:bulletEnabled val="1"/>
        </dgm:presLayoutVars>
      </dgm:prSet>
      <dgm:spPr/>
    </dgm:pt>
    <dgm:pt modelId="{EAA52B31-AD9A-4D2B-9A79-72F7BB4C5E0A}" type="pres">
      <dgm:prSet presAssocID="{4FA0F827-F5EA-4C2F-A215-D7D45B307BF5}" presName="sibTrans" presStyleLbl="sibTrans2D1" presStyleIdx="1" presStyleCnt="2"/>
      <dgm:spPr/>
    </dgm:pt>
    <dgm:pt modelId="{B68983E9-7F97-4494-BBE3-4090093A951A}" type="pres">
      <dgm:prSet presAssocID="{4FA0F827-F5EA-4C2F-A215-D7D45B307BF5}" presName="connectorText" presStyleLbl="sibTrans2D1" presStyleIdx="1" presStyleCnt="2"/>
      <dgm:spPr/>
    </dgm:pt>
    <dgm:pt modelId="{C22AE654-DE6C-4237-A3B9-355327A4797A}" type="pres">
      <dgm:prSet presAssocID="{C47E60BA-01EA-41C1-B63F-BD2B4D4B059B}" presName="node" presStyleLbl="node1" presStyleIdx="2" presStyleCnt="3">
        <dgm:presLayoutVars>
          <dgm:bulletEnabled val="1"/>
        </dgm:presLayoutVars>
      </dgm:prSet>
      <dgm:spPr/>
    </dgm:pt>
  </dgm:ptLst>
  <dgm:cxnLst>
    <dgm:cxn modelId="{F6509401-721E-4919-864C-B4D18FFEEABD}" type="presOf" srcId="{A0452611-DD86-484B-A153-C088328903DE}" destId="{07F707F1-0546-4E71-A3D1-83CDB9AC18BA}" srcOrd="0" destOrd="0" presId="urn:microsoft.com/office/officeart/2005/8/layout/process1"/>
    <dgm:cxn modelId="{0B0C800B-8EF3-499C-A39A-51E58719CA2B}" srcId="{A0452611-DD86-484B-A153-C088328903DE}" destId="{3F84992E-BD3E-4931-9895-C849335E60BA}" srcOrd="1" destOrd="0" parTransId="{C3D08D95-2B3B-4CE5-AE7D-0EE61946329F}" sibTransId="{4FA0F827-F5EA-4C2F-A215-D7D45B307BF5}"/>
    <dgm:cxn modelId="{669B1A17-6183-478F-B992-0EDD8FCC7BCC}" srcId="{A0452611-DD86-484B-A153-C088328903DE}" destId="{DC321456-0FE7-4539-9FBF-3E76E5F3E024}" srcOrd="0" destOrd="0" parTransId="{EF75A54E-FE0C-461E-BC94-835949952A90}" sibTransId="{E3D168DE-C44A-412E-9C0D-7AD2A91679E8}"/>
    <dgm:cxn modelId="{91789730-4030-45B3-B885-DD55BBF1DAC9}" type="presOf" srcId="{DC321456-0FE7-4539-9FBF-3E76E5F3E024}" destId="{F9003221-5FCB-4332-8B3B-A53F1AE97C13}" srcOrd="0" destOrd="0" presId="urn:microsoft.com/office/officeart/2005/8/layout/process1"/>
    <dgm:cxn modelId="{6E9B333D-16E2-4D1B-8FEF-DDEEE8344317}" type="presOf" srcId="{C47E60BA-01EA-41C1-B63F-BD2B4D4B059B}" destId="{C22AE654-DE6C-4237-A3B9-355327A4797A}" srcOrd="0" destOrd="0" presId="urn:microsoft.com/office/officeart/2005/8/layout/process1"/>
    <dgm:cxn modelId="{7FD50C4D-EAF9-4762-803B-DD2C2F8FCA30}" type="presOf" srcId="{4FA0F827-F5EA-4C2F-A215-D7D45B307BF5}" destId="{B68983E9-7F97-4494-BBE3-4090093A951A}" srcOrd="1" destOrd="0" presId="urn:microsoft.com/office/officeart/2005/8/layout/process1"/>
    <dgm:cxn modelId="{518BB053-7106-41AE-81DF-3919A7A55FDC}" type="presOf" srcId="{4FA0F827-F5EA-4C2F-A215-D7D45B307BF5}" destId="{EAA52B31-AD9A-4D2B-9A79-72F7BB4C5E0A}" srcOrd="0" destOrd="0" presId="urn:microsoft.com/office/officeart/2005/8/layout/process1"/>
    <dgm:cxn modelId="{AFCB11A1-3050-4BE4-AAAB-4EC1BD31BD46}" type="presOf" srcId="{E3D168DE-C44A-412E-9C0D-7AD2A91679E8}" destId="{6C06631B-71FF-4D13-BB12-A34E6E3BD86E}" srcOrd="0" destOrd="0" presId="urn:microsoft.com/office/officeart/2005/8/layout/process1"/>
    <dgm:cxn modelId="{8B9F33BF-85DC-4AF7-B2FB-5F8766303373}" type="presOf" srcId="{3F84992E-BD3E-4931-9895-C849335E60BA}" destId="{B20C6884-2A03-4BF8-A918-C335881B5C41}" srcOrd="0" destOrd="0" presId="urn:microsoft.com/office/officeart/2005/8/layout/process1"/>
    <dgm:cxn modelId="{8DE84ED3-39BF-48F4-9AB2-FC63CA2B91DE}" srcId="{A0452611-DD86-484B-A153-C088328903DE}" destId="{C47E60BA-01EA-41C1-B63F-BD2B4D4B059B}" srcOrd="2" destOrd="0" parTransId="{14EC6689-98A2-4172-A1D8-0370314252E5}" sibTransId="{5075513D-6A8E-41EB-A4C0-80E7830175FE}"/>
    <dgm:cxn modelId="{6A6811DA-A1A1-4514-8A82-CFD499D24F51}" type="presOf" srcId="{E3D168DE-C44A-412E-9C0D-7AD2A91679E8}" destId="{FC5217B7-C992-4B5A-9AEC-D9BF2C5AE426}" srcOrd="1" destOrd="0" presId="urn:microsoft.com/office/officeart/2005/8/layout/process1"/>
    <dgm:cxn modelId="{34CB9ECD-F540-4CCA-BF9C-B92A689EDD47}" type="presParOf" srcId="{07F707F1-0546-4E71-A3D1-83CDB9AC18BA}" destId="{F9003221-5FCB-4332-8B3B-A53F1AE97C13}" srcOrd="0" destOrd="0" presId="urn:microsoft.com/office/officeart/2005/8/layout/process1"/>
    <dgm:cxn modelId="{58DDADA3-E590-4587-9D2B-8A53DC5F6DB0}" type="presParOf" srcId="{07F707F1-0546-4E71-A3D1-83CDB9AC18BA}" destId="{6C06631B-71FF-4D13-BB12-A34E6E3BD86E}" srcOrd="1" destOrd="0" presId="urn:microsoft.com/office/officeart/2005/8/layout/process1"/>
    <dgm:cxn modelId="{22E33C68-8B48-4455-A146-72C09D9F9585}" type="presParOf" srcId="{6C06631B-71FF-4D13-BB12-A34E6E3BD86E}" destId="{FC5217B7-C992-4B5A-9AEC-D9BF2C5AE426}" srcOrd="0" destOrd="0" presId="urn:microsoft.com/office/officeart/2005/8/layout/process1"/>
    <dgm:cxn modelId="{5CB91DE3-A2A3-4AA1-9C67-DD847A9EB9C8}" type="presParOf" srcId="{07F707F1-0546-4E71-A3D1-83CDB9AC18BA}" destId="{B20C6884-2A03-4BF8-A918-C335881B5C41}" srcOrd="2" destOrd="0" presId="urn:microsoft.com/office/officeart/2005/8/layout/process1"/>
    <dgm:cxn modelId="{DFE98505-6716-4C37-BC86-60E7BE340D7E}" type="presParOf" srcId="{07F707F1-0546-4E71-A3D1-83CDB9AC18BA}" destId="{EAA52B31-AD9A-4D2B-9A79-72F7BB4C5E0A}" srcOrd="3" destOrd="0" presId="urn:microsoft.com/office/officeart/2005/8/layout/process1"/>
    <dgm:cxn modelId="{840C5EEA-C491-4970-8965-6C435B02D577}" type="presParOf" srcId="{EAA52B31-AD9A-4D2B-9A79-72F7BB4C5E0A}" destId="{B68983E9-7F97-4494-BBE3-4090093A951A}" srcOrd="0" destOrd="0" presId="urn:microsoft.com/office/officeart/2005/8/layout/process1"/>
    <dgm:cxn modelId="{22B5E7CD-7E35-45DD-BFAE-B87B15C8C8C1}" type="presParOf" srcId="{07F707F1-0546-4E71-A3D1-83CDB9AC18BA}" destId="{C22AE654-DE6C-4237-A3B9-355327A479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F2215-74E0-42AA-90F9-94EEAB2A65EB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EC37390-A0BF-4C0F-B253-3808E2451188}">
      <dgm:prSet phldrT="[Text]"/>
      <dgm:spPr/>
      <dgm:t>
        <a:bodyPr/>
        <a:lstStyle/>
        <a:p>
          <a:r>
            <a:rPr lang="en-IN" dirty="0"/>
            <a:t>Types of loops</a:t>
          </a:r>
        </a:p>
      </dgm:t>
    </dgm:pt>
    <dgm:pt modelId="{3E942E6F-C6FD-4A7B-BDB0-40055D3B08CC}" type="parTrans" cxnId="{AC6BDAA8-5024-47AB-9CC5-9F3AB78FC622}">
      <dgm:prSet/>
      <dgm:spPr/>
      <dgm:t>
        <a:bodyPr/>
        <a:lstStyle/>
        <a:p>
          <a:endParaRPr lang="en-IN"/>
        </a:p>
      </dgm:t>
    </dgm:pt>
    <dgm:pt modelId="{E8EB4460-727A-45ED-8C5D-201865F7BB15}" type="sibTrans" cxnId="{AC6BDAA8-5024-47AB-9CC5-9F3AB78FC622}">
      <dgm:prSet/>
      <dgm:spPr/>
      <dgm:t>
        <a:bodyPr/>
        <a:lstStyle/>
        <a:p>
          <a:endParaRPr lang="en-IN"/>
        </a:p>
      </dgm:t>
    </dgm:pt>
    <dgm:pt modelId="{998618E7-8E76-4290-82DA-48B2D8099261}">
      <dgm:prSet phldrT="[Text]"/>
      <dgm:spPr/>
      <dgm:t>
        <a:bodyPr/>
        <a:lstStyle/>
        <a:p>
          <a:r>
            <a:rPr lang="en-IN" dirty="0"/>
            <a:t>For loop</a:t>
          </a:r>
        </a:p>
      </dgm:t>
    </dgm:pt>
    <dgm:pt modelId="{0463081A-5DC4-4A0A-91DF-FA2279A79BAC}" type="parTrans" cxnId="{1F6E9702-540E-4E81-9ECC-9FA1A044EAD7}">
      <dgm:prSet/>
      <dgm:spPr/>
      <dgm:t>
        <a:bodyPr/>
        <a:lstStyle/>
        <a:p>
          <a:endParaRPr lang="en-IN"/>
        </a:p>
      </dgm:t>
    </dgm:pt>
    <dgm:pt modelId="{1A9A4C70-E2E3-462C-80CE-92F2702A96D6}" type="sibTrans" cxnId="{1F6E9702-540E-4E81-9ECC-9FA1A044EAD7}">
      <dgm:prSet/>
      <dgm:spPr/>
      <dgm:t>
        <a:bodyPr/>
        <a:lstStyle/>
        <a:p>
          <a:endParaRPr lang="en-IN"/>
        </a:p>
      </dgm:t>
    </dgm:pt>
    <dgm:pt modelId="{5C7C0C35-7BE8-42E9-A3E2-0E7062D5BBB0}">
      <dgm:prSet phldrT="[Text]"/>
      <dgm:spPr/>
      <dgm:t>
        <a:bodyPr/>
        <a:lstStyle/>
        <a:p>
          <a:r>
            <a:rPr lang="en-IN" dirty="0"/>
            <a:t>While loop</a:t>
          </a:r>
        </a:p>
      </dgm:t>
    </dgm:pt>
    <dgm:pt modelId="{E3769306-49BF-4E9A-81EF-81ABA92443F3}" type="parTrans" cxnId="{1423DEC2-1281-4C12-8CB2-FCA5BDFB3855}">
      <dgm:prSet/>
      <dgm:spPr/>
      <dgm:t>
        <a:bodyPr/>
        <a:lstStyle/>
        <a:p>
          <a:endParaRPr lang="en-IN"/>
        </a:p>
      </dgm:t>
    </dgm:pt>
    <dgm:pt modelId="{099F8A78-DFD3-4AE5-87FB-60B9E4F66822}" type="sibTrans" cxnId="{1423DEC2-1281-4C12-8CB2-FCA5BDFB3855}">
      <dgm:prSet/>
      <dgm:spPr/>
      <dgm:t>
        <a:bodyPr/>
        <a:lstStyle/>
        <a:p>
          <a:endParaRPr lang="en-IN"/>
        </a:p>
      </dgm:t>
    </dgm:pt>
    <dgm:pt modelId="{5FFAE692-06E4-471B-979C-9AA114D843FF}">
      <dgm:prSet phldrT="[Text]"/>
      <dgm:spPr/>
      <dgm:t>
        <a:bodyPr/>
        <a:lstStyle/>
        <a:p>
          <a:r>
            <a:rPr lang="en-IN" dirty="0"/>
            <a:t>Do-while loop</a:t>
          </a:r>
        </a:p>
      </dgm:t>
    </dgm:pt>
    <dgm:pt modelId="{CEA69ADB-BB23-4A79-B034-AE4D45450095}" type="parTrans" cxnId="{33F368F7-D3C8-4AE1-B766-D131DC0EF659}">
      <dgm:prSet/>
      <dgm:spPr/>
      <dgm:t>
        <a:bodyPr/>
        <a:lstStyle/>
        <a:p>
          <a:endParaRPr lang="en-IN"/>
        </a:p>
      </dgm:t>
    </dgm:pt>
    <dgm:pt modelId="{58488646-394B-455B-8F1E-0B25FA9A190A}" type="sibTrans" cxnId="{33F368F7-D3C8-4AE1-B766-D131DC0EF659}">
      <dgm:prSet/>
      <dgm:spPr/>
      <dgm:t>
        <a:bodyPr/>
        <a:lstStyle/>
        <a:p>
          <a:endParaRPr lang="en-IN"/>
        </a:p>
      </dgm:t>
    </dgm:pt>
    <dgm:pt modelId="{B994B721-2E33-496F-B0E0-3FBDB73B4263}" type="pres">
      <dgm:prSet presAssocID="{242F2215-74E0-42AA-90F9-94EEAB2A65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25FC1E-58D3-4E77-AF5B-F989AFCAAE78}" type="pres">
      <dgm:prSet presAssocID="{5EC37390-A0BF-4C0F-B253-3808E2451188}" presName="hierRoot1" presStyleCnt="0">
        <dgm:presLayoutVars>
          <dgm:hierBranch val="init"/>
        </dgm:presLayoutVars>
      </dgm:prSet>
      <dgm:spPr/>
    </dgm:pt>
    <dgm:pt modelId="{761A2B8A-1681-41DC-A576-95D08782866B}" type="pres">
      <dgm:prSet presAssocID="{5EC37390-A0BF-4C0F-B253-3808E2451188}" presName="rootComposite1" presStyleCnt="0"/>
      <dgm:spPr/>
    </dgm:pt>
    <dgm:pt modelId="{52F796F9-8455-4E35-AC89-60F90A545441}" type="pres">
      <dgm:prSet presAssocID="{5EC37390-A0BF-4C0F-B253-3808E2451188}" presName="rootText1" presStyleLbl="node0" presStyleIdx="0" presStyleCnt="1">
        <dgm:presLayoutVars>
          <dgm:chPref val="3"/>
        </dgm:presLayoutVars>
      </dgm:prSet>
      <dgm:spPr/>
    </dgm:pt>
    <dgm:pt modelId="{4B278E92-AC13-451D-BB95-14416005482E}" type="pres">
      <dgm:prSet presAssocID="{5EC37390-A0BF-4C0F-B253-3808E2451188}" presName="rootConnector1" presStyleLbl="node1" presStyleIdx="0" presStyleCnt="0"/>
      <dgm:spPr/>
    </dgm:pt>
    <dgm:pt modelId="{E7904665-46CA-455C-82A1-5706B5C92EFF}" type="pres">
      <dgm:prSet presAssocID="{5EC37390-A0BF-4C0F-B253-3808E2451188}" presName="hierChild2" presStyleCnt="0"/>
      <dgm:spPr/>
    </dgm:pt>
    <dgm:pt modelId="{42ECDE9A-538E-455D-AC1C-06308AD36800}" type="pres">
      <dgm:prSet presAssocID="{0463081A-5DC4-4A0A-91DF-FA2279A79BAC}" presName="Name37" presStyleLbl="parChTrans1D2" presStyleIdx="0" presStyleCnt="3"/>
      <dgm:spPr/>
    </dgm:pt>
    <dgm:pt modelId="{9F92AC9F-7C97-48FF-9627-B8558C8B56F1}" type="pres">
      <dgm:prSet presAssocID="{998618E7-8E76-4290-82DA-48B2D8099261}" presName="hierRoot2" presStyleCnt="0">
        <dgm:presLayoutVars>
          <dgm:hierBranch val="init"/>
        </dgm:presLayoutVars>
      </dgm:prSet>
      <dgm:spPr/>
    </dgm:pt>
    <dgm:pt modelId="{C198C9C1-69C4-4C83-9274-971701F6B47F}" type="pres">
      <dgm:prSet presAssocID="{998618E7-8E76-4290-82DA-48B2D8099261}" presName="rootComposite" presStyleCnt="0"/>
      <dgm:spPr/>
    </dgm:pt>
    <dgm:pt modelId="{559B3AE8-B0C6-42BF-B4B2-FF65AB3C1650}" type="pres">
      <dgm:prSet presAssocID="{998618E7-8E76-4290-82DA-48B2D8099261}" presName="rootText" presStyleLbl="node2" presStyleIdx="0" presStyleCnt="3">
        <dgm:presLayoutVars>
          <dgm:chPref val="3"/>
        </dgm:presLayoutVars>
      </dgm:prSet>
      <dgm:spPr/>
    </dgm:pt>
    <dgm:pt modelId="{5E8082B2-D852-4393-845E-8BC7A2575515}" type="pres">
      <dgm:prSet presAssocID="{998618E7-8E76-4290-82DA-48B2D8099261}" presName="rootConnector" presStyleLbl="node2" presStyleIdx="0" presStyleCnt="3"/>
      <dgm:spPr/>
    </dgm:pt>
    <dgm:pt modelId="{DA38DC3E-32BE-4EE7-BFA6-EBAA0B7B395B}" type="pres">
      <dgm:prSet presAssocID="{998618E7-8E76-4290-82DA-48B2D8099261}" presName="hierChild4" presStyleCnt="0"/>
      <dgm:spPr/>
    </dgm:pt>
    <dgm:pt modelId="{146C0DAB-DF7C-4B37-9B36-BC1B243608A7}" type="pres">
      <dgm:prSet presAssocID="{998618E7-8E76-4290-82DA-48B2D8099261}" presName="hierChild5" presStyleCnt="0"/>
      <dgm:spPr/>
    </dgm:pt>
    <dgm:pt modelId="{396283CC-DFF5-4380-BF98-FFC91C0DDE67}" type="pres">
      <dgm:prSet presAssocID="{E3769306-49BF-4E9A-81EF-81ABA92443F3}" presName="Name37" presStyleLbl="parChTrans1D2" presStyleIdx="1" presStyleCnt="3"/>
      <dgm:spPr/>
    </dgm:pt>
    <dgm:pt modelId="{F3CA7F38-D2CE-4B76-AB7B-37F4EC171629}" type="pres">
      <dgm:prSet presAssocID="{5C7C0C35-7BE8-42E9-A3E2-0E7062D5BBB0}" presName="hierRoot2" presStyleCnt="0">
        <dgm:presLayoutVars>
          <dgm:hierBranch val="init"/>
        </dgm:presLayoutVars>
      </dgm:prSet>
      <dgm:spPr/>
    </dgm:pt>
    <dgm:pt modelId="{16F38E19-16A0-4DC0-A77D-769350992528}" type="pres">
      <dgm:prSet presAssocID="{5C7C0C35-7BE8-42E9-A3E2-0E7062D5BBB0}" presName="rootComposite" presStyleCnt="0"/>
      <dgm:spPr/>
    </dgm:pt>
    <dgm:pt modelId="{0BFCF96E-BCE0-46B3-97ED-9AEF5F6D9030}" type="pres">
      <dgm:prSet presAssocID="{5C7C0C35-7BE8-42E9-A3E2-0E7062D5BBB0}" presName="rootText" presStyleLbl="node2" presStyleIdx="1" presStyleCnt="3">
        <dgm:presLayoutVars>
          <dgm:chPref val="3"/>
        </dgm:presLayoutVars>
      </dgm:prSet>
      <dgm:spPr/>
    </dgm:pt>
    <dgm:pt modelId="{152150C4-FC4A-49E6-A3E2-0AA8776F9799}" type="pres">
      <dgm:prSet presAssocID="{5C7C0C35-7BE8-42E9-A3E2-0E7062D5BBB0}" presName="rootConnector" presStyleLbl="node2" presStyleIdx="1" presStyleCnt="3"/>
      <dgm:spPr/>
    </dgm:pt>
    <dgm:pt modelId="{09A502AD-EE83-4788-8B7F-E253F9D44FD2}" type="pres">
      <dgm:prSet presAssocID="{5C7C0C35-7BE8-42E9-A3E2-0E7062D5BBB0}" presName="hierChild4" presStyleCnt="0"/>
      <dgm:spPr/>
    </dgm:pt>
    <dgm:pt modelId="{92E39933-C0F8-478C-82C7-0AA4341A3CD8}" type="pres">
      <dgm:prSet presAssocID="{5C7C0C35-7BE8-42E9-A3E2-0E7062D5BBB0}" presName="hierChild5" presStyleCnt="0"/>
      <dgm:spPr/>
    </dgm:pt>
    <dgm:pt modelId="{3E527F35-967F-4527-A7D3-E04B77004B73}" type="pres">
      <dgm:prSet presAssocID="{CEA69ADB-BB23-4A79-B034-AE4D45450095}" presName="Name37" presStyleLbl="parChTrans1D2" presStyleIdx="2" presStyleCnt="3"/>
      <dgm:spPr/>
    </dgm:pt>
    <dgm:pt modelId="{312975E5-3265-4B40-BB5E-7A75EFDF1C30}" type="pres">
      <dgm:prSet presAssocID="{5FFAE692-06E4-471B-979C-9AA114D843FF}" presName="hierRoot2" presStyleCnt="0">
        <dgm:presLayoutVars>
          <dgm:hierBranch val="init"/>
        </dgm:presLayoutVars>
      </dgm:prSet>
      <dgm:spPr/>
    </dgm:pt>
    <dgm:pt modelId="{CE91118D-4186-40C9-A3CA-607BF1128043}" type="pres">
      <dgm:prSet presAssocID="{5FFAE692-06E4-471B-979C-9AA114D843FF}" presName="rootComposite" presStyleCnt="0"/>
      <dgm:spPr/>
    </dgm:pt>
    <dgm:pt modelId="{DD941C4B-0D6F-42FE-A7C8-B775997C9084}" type="pres">
      <dgm:prSet presAssocID="{5FFAE692-06E4-471B-979C-9AA114D843FF}" presName="rootText" presStyleLbl="node2" presStyleIdx="2" presStyleCnt="3">
        <dgm:presLayoutVars>
          <dgm:chPref val="3"/>
        </dgm:presLayoutVars>
      </dgm:prSet>
      <dgm:spPr/>
    </dgm:pt>
    <dgm:pt modelId="{6C992A7A-CAE7-4242-8B10-8EA489D703DA}" type="pres">
      <dgm:prSet presAssocID="{5FFAE692-06E4-471B-979C-9AA114D843FF}" presName="rootConnector" presStyleLbl="node2" presStyleIdx="2" presStyleCnt="3"/>
      <dgm:spPr/>
    </dgm:pt>
    <dgm:pt modelId="{44E1AD0C-4949-45F8-9ADF-D58F170F08A4}" type="pres">
      <dgm:prSet presAssocID="{5FFAE692-06E4-471B-979C-9AA114D843FF}" presName="hierChild4" presStyleCnt="0"/>
      <dgm:spPr/>
    </dgm:pt>
    <dgm:pt modelId="{F3002723-1A74-4776-BD51-B0900FB80615}" type="pres">
      <dgm:prSet presAssocID="{5FFAE692-06E4-471B-979C-9AA114D843FF}" presName="hierChild5" presStyleCnt="0"/>
      <dgm:spPr/>
    </dgm:pt>
    <dgm:pt modelId="{178759D6-6494-4EC5-B4FC-AA7B847779A8}" type="pres">
      <dgm:prSet presAssocID="{5EC37390-A0BF-4C0F-B253-3808E2451188}" presName="hierChild3" presStyleCnt="0"/>
      <dgm:spPr/>
    </dgm:pt>
  </dgm:ptLst>
  <dgm:cxnLst>
    <dgm:cxn modelId="{1F6E9702-540E-4E81-9ECC-9FA1A044EAD7}" srcId="{5EC37390-A0BF-4C0F-B253-3808E2451188}" destId="{998618E7-8E76-4290-82DA-48B2D8099261}" srcOrd="0" destOrd="0" parTransId="{0463081A-5DC4-4A0A-91DF-FA2279A79BAC}" sibTransId="{1A9A4C70-E2E3-462C-80CE-92F2702A96D6}"/>
    <dgm:cxn modelId="{94397B24-215D-4D1F-862B-553EF8835B07}" type="presOf" srcId="{5FFAE692-06E4-471B-979C-9AA114D843FF}" destId="{DD941C4B-0D6F-42FE-A7C8-B775997C9084}" srcOrd="0" destOrd="0" presId="urn:microsoft.com/office/officeart/2005/8/layout/orgChart1"/>
    <dgm:cxn modelId="{87325129-7420-4329-AEE4-7689DC197C0B}" type="presOf" srcId="{5C7C0C35-7BE8-42E9-A3E2-0E7062D5BBB0}" destId="{0BFCF96E-BCE0-46B3-97ED-9AEF5F6D9030}" srcOrd="0" destOrd="0" presId="urn:microsoft.com/office/officeart/2005/8/layout/orgChart1"/>
    <dgm:cxn modelId="{364B9D84-398C-4918-849F-ADF363D37DA8}" type="presOf" srcId="{5EC37390-A0BF-4C0F-B253-3808E2451188}" destId="{52F796F9-8455-4E35-AC89-60F90A545441}" srcOrd="0" destOrd="0" presId="urn:microsoft.com/office/officeart/2005/8/layout/orgChart1"/>
    <dgm:cxn modelId="{551E5E9F-69DA-40C8-9DA7-52205680AC34}" type="presOf" srcId="{CEA69ADB-BB23-4A79-B034-AE4D45450095}" destId="{3E527F35-967F-4527-A7D3-E04B77004B73}" srcOrd="0" destOrd="0" presId="urn:microsoft.com/office/officeart/2005/8/layout/orgChart1"/>
    <dgm:cxn modelId="{3E6118A1-D695-4828-8C24-A2EB16BF251D}" type="presOf" srcId="{5EC37390-A0BF-4C0F-B253-3808E2451188}" destId="{4B278E92-AC13-451D-BB95-14416005482E}" srcOrd="1" destOrd="0" presId="urn:microsoft.com/office/officeart/2005/8/layout/orgChart1"/>
    <dgm:cxn modelId="{067B49A5-D22C-40F2-A94E-C94838971F3B}" type="presOf" srcId="{E3769306-49BF-4E9A-81EF-81ABA92443F3}" destId="{396283CC-DFF5-4380-BF98-FFC91C0DDE67}" srcOrd="0" destOrd="0" presId="urn:microsoft.com/office/officeart/2005/8/layout/orgChart1"/>
    <dgm:cxn modelId="{AC6BDAA8-5024-47AB-9CC5-9F3AB78FC622}" srcId="{242F2215-74E0-42AA-90F9-94EEAB2A65EB}" destId="{5EC37390-A0BF-4C0F-B253-3808E2451188}" srcOrd="0" destOrd="0" parTransId="{3E942E6F-C6FD-4A7B-BDB0-40055D3B08CC}" sibTransId="{E8EB4460-727A-45ED-8C5D-201865F7BB15}"/>
    <dgm:cxn modelId="{7B870ABD-BDC9-44ED-B25C-261F93B68855}" type="presOf" srcId="{5FFAE692-06E4-471B-979C-9AA114D843FF}" destId="{6C992A7A-CAE7-4242-8B10-8EA489D703DA}" srcOrd="1" destOrd="0" presId="urn:microsoft.com/office/officeart/2005/8/layout/orgChart1"/>
    <dgm:cxn modelId="{1423DEC2-1281-4C12-8CB2-FCA5BDFB3855}" srcId="{5EC37390-A0BF-4C0F-B253-3808E2451188}" destId="{5C7C0C35-7BE8-42E9-A3E2-0E7062D5BBB0}" srcOrd="1" destOrd="0" parTransId="{E3769306-49BF-4E9A-81EF-81ABA92443F3}" sibTransId="{099F8A78-DFD3-4AE5-87FB-60B9E4F66822}"/>
    <dgm:cxn modelId="{5252B3D3-979B-45E7-BEFB-ECBB87EA5470}" type="presOf" srcId="{5C7C0C35-7BE8-42E9-A3E2-0E7062D5BBB0}" destId="{152150C4-FC4A-49E6-A3E2-0AA8776F9799}" srcOrd="1" destOrd="0" presId="urn:microsoft.com/office/officeart/2005/8/layout/orgChart1"/>
    <dgm:cxn modelId="{84AD47E1-A79B-4F38-B55A-16C410C9A723}" type="presOf" srcId="{0463081A-5DC4-4A0A-91DF-FA2279A79BAC}" destId="{42ECDE9A-538E-455D-AC1C-06308AD36800}" srcOrd="0" destOrd="0" presId="urn:microsoft.com/office/officeart/2005/8/layout/orgChart1"/>
    <dgm:cxn modelId="{DFF8DFED-9625-459E-9BAB-D1A882938BFF}" type="presOf" srcId="{998618E7-8E76-4290-82DA-48B2D8099261}" destId="{559B3AE8-B0C6-42BF-B4B2-FF65AB3C1650}" srcOrd="0" destOrd="0" presId="urn:microsoft.com/office/officeart/2005/8/layout/orgChart1"/>
    <dgm:cxn modelId="{7520DEF0-A1A8-4059-85DC-86325D8A3CD7}" type="presOf" srcId="{242F2215-74E0-42AA-90F9-94EEAB2A65EB}" destId="{B994B721-2E33-496F-B0E0-3FBDB73B4263}" srcOrd="0" destOrd="0" presId="urn:microsoft.com/office/officeart/2005/8/layout/orgChart1"/>
    <dgm:cxn modelId="{33F368F7-D3C8-4AE1-B766-D131DC0EF659}" srcId="{5EC37390-A0BF-4C0F-B253-3808E2451188}" destId="{5FFAE692-06E4-471B-979C-9AA114D843FF}" srcOrd="2" destOrd="0" parTransId="{CEA69ADB-BB23-4A79-B034-AE4D45450095}" sibTransId="{58488646-394B-455B-8F1E-0B25FA9A190A}"/>
    <dgm:cxn modelId="{8323A9FF-8360-411E-9305-CDA38E6DBE09}" type="presOf" srcId="{998618E7-8E76-4290-82DA-48B2D8099261}" destId="{5E8082B2-D852-4393-845E-8BC7A2575515}" srcOrd="1" destOrd="0" presId="urn:microsoft.com/office/officeart/2005/8/layout/orgChart1"/>
    <dgm:cxn modelId="{7A1CCBC7-418E-4DD7-B982-B7CAA40A8EBD}" type="presParOf" srcId="{B994B721-2E33-496F-B0E0-3FBDB73B4263}" destId="{0325FC1E-58D3-4E77-AF5B-F989AFCAAE78}" srcOrd="0" destOrd="0" presId="urn:microsoft.com/office/officeart/2005/8/layout/orgChart1"/>
    <dgm:cxn modelId="{5B0D1AEB-8C0A-4CD0-8DB8-D05B407F92D3}" type="presParOf" srcId="{0325FC1E-58D3-4E77-AF5B-F989AFCAAE78}" destId="{761A2B8A-1681-41DC-A576-95D08782866B}" srcOrd="0" destOrd="0" presId="urn:microsoft.com/office/officeart/2005/8/layout/orgChart1"/>
    <dgm:cxn modelId="{C6235988-2740-4AD3-A402-B9F0C3515EB6}" type="presParOf" srcId="{761A2B8A-1681-41DC-A576-95D08782866B}" destId="{52F796F9-8455-4E35-AC89-60F90A545441}" srcOrd="0" destOrd="0" presId="urn:microsoft.com/office/officeart/2005/8/layout/orgChart1"/>
    <dgm:cxn modelId="{5DAA75AA-0BDE-4BD8-AF3B-5479C69BD976}" type="presParOf" srcId="{761A2B8A-1681-41DC-A576-95D08782866B}" destId="{4B278E92-AC13-451D-BB95-14416005482E}" srcOrd="1" destOrd="0" presId="urn:microsoft.com/office/officeart/2005/8/layout/orgChart1"/>
    <dgm:cxn modelId="{DFBA6FD7-52A0-473B-A0B7-7B5926769775}" type="presParOf" srcId="{0325FC1E-58D3-4E77-AF5B-F989AFCAAE78}" destId="{E7904665-46CA-455C-82A1-5706B5C92EFF}" srcOrd="1" destOrd="0" presId="urn:microsoft.com/office/officeart/2005/8/layout/orgChart1"/>
    <dgm:cxn modelId="{4EBC1539-75F0-4D12-B5C5-8F36AA496D69}" type="presParOf" srcId="{E7904665-46CA-455C-82A1-5706B5C92EFF}" destId="{42ECDE9A-538E-455D-AC1C-06308AD36800}" srcOrd="0" destOrd="0" presId="urn:microsoft.com/office/officeart/2005/8/layout/orgChart1"/>
    <dgm:cxn modelId="{ABCD91B9-AF56-4BA4-AF54-34824476C7C5}" type="presParOf" srcId="{E7904665-46CA-455C-82A1-5706B5C92EFF}" destId="{9F92AC9F-7C97-48FF-9627-B8558C8B56F1}" srcOrd="1" destOrd="0" presId="urn:microsoft.com/office/officeart/2005/8/layout/orgChart1"/>
    <dgm:cxn modelId="{F0995BAB-D38F-461A-9CC6-862637521FB0}" type="presParOf" srcId="{9F92AC9F-7C97-48FF-9627-B8558C8B56F1}" destId="{C198C9C1-69C4-4C83-9274-971701F6B47F}" srcOrd="0" destOrd="0" presId="urn:microsoft.com/office/officeart/2005/8/layout/orgChart1"/>
    <dgm:cxn modelId="{B995FAAF-90F2-4368-B4C4-00BC0A9AC395}" type="presParOf" srcId="{C198C9C1-69C4-4C83-9274-971701F6B47F}" destId="{559B3AE8-B0C6-42BF-B4B2-FF65AB3C1650}" srcOrd="0" destOrd="0" presId="urn:microsoft.com/office/officeart/2005/8/layout/orgChart1"/>
    <dgm:cxn modelId="{8ECDBF8E-4032-4F83-B2E6-729012205C2C}" type="presParOf" srcId="{C198C9C1-69C4-4C83-9274-971701F6B47F}" destId="{5E8082B2-D852-4393-845E-8BC7A2575515}" srcOrd="1" destOrd="0" presId="urn:microsoft.com/office/officeart/2005/8/layout/orgChart1"/>
    <dgm:cxn modelId="{BBD762FA-B05A-446E-A65A-F63E7972B901}" type="presParOf" srcId="{9F92AC9F-7C97-48FF-9627-B8558C8B56F1}" destId="{DA38DC3E-32BE-4EE7-BFA6-EBAA0B7B395B}" srcOrd="1" destOrd="0" presId="urn:microsoft.com/office/officeart/2005/8/layout/orgChart1"/>
    <dgm:cxn modelId="{39A27001-7A36-4E0A-A963-5A3BB7604F44}" type="presParOf" srcId="{9F92AC9F-7C97-48FF-9627-B8558C8B56F1}" destId="{146C0DAB-DF7C-4B37-9B36-BC1B243608A7}" srcOrd="2" destOrd="0" presId="urn:microsoft.com/office/officeart/2005/8/layout/orgChart1"/>
    <dgm:cxn modelId="{09CB5341-798E-4443-8C31-B08C5A5F88CA}" type="presParOf" srcId="{E7904665-46CA-455C-82A1-5706B5C92EFF}" destId="{396283CC-DFF5-4380-BF98-FFC91C0DDE67}" srcOrd="2" destOrd="0" presId="urn:microsoft.com/office/officeart/2005/8/layout/orgChart1"/>
    <dgm:cxn modelId="{359BBE46-00E9-4B2E-9A44-C6DA7BA4A7D5}" type="presParOf" srcId="{E7904665-46CA-455C-82A1-5706B5C92EFF}" destId="{F3CA7F38-D2CE-4B76-AB7B-37F4EC171629}" srcOrd="3" destOrd="0" presId="urn:microsoft.com/office/officeart/2005/8/layout/orgChart1"/>
    <dgm:cxn modelId="{5633BF64-36FA-4B07-8A64-0D35B2116020}" type="presParOf" srcId="{F3CA7F38-D2CE-4B76-AB7B-37F4EC171629}" destId="{16F38E19-16A0-4DC0-A77D-769350992528}" srcOrd="0" destOrd="0" presId="urn:microsoft.com/office/officeart/2005/8/layout/orgChart1"/>
    <dgm:cxn modelId="{B307B851-1E65-4340-9594-123F376294CB}" type="presParOf" srcId="{16F38E19-16A0-4DC0-A77D-769350992528}" destId="{0BFCF96E-BCE0-46B3-97ED-9AEF5F6D9030}" srcOrd="0" destOrd="0" presId="urn:microsoft.com/office/officeart/2005/8/layout/orgChart1"/>
    <dgm:cxn modelId="{ADD05277-54FD-448D-BAB4-3AA4B0460A63}" type="presParOf" srcId="{16F38E19-16A0-4DC0-A77D-769350992528}" destId="{152150C4-FC4A-49E6-A3E2-0AA8776F9799}" srcOrd="1" destOrd="0" presId="urn:microsoft.com/office/officeart/2005/8/layout/orgChart1"/>
    <dgm:cxn modelId="{1839C4C7-C272-44E4-80BF-093896C540C7}" type="presParOf" srcId="{F3CA7F38-D2CE-4B76-AB7B-37F4EC171629}" destId="{09A502AD-EE83-4788-8B7F-E253F9D44FD2}" srcOrd="1" destOrd="0" presId="urn:microsoft.com/office/officeart/2005/8/layout/orgChart1"/>
    <dgm:cxn modelId="{37320C3F-1200-4CF7-8818-2282B4362F92}" type="presParOf" srcId="{F3CA7F38-D2CE-4B76-AB7B-37F4EC171629}" destId="{92E39933-C0F8-478C-82C7-0AA4341A3CD8}" srcOrd="2" destOrd="0" presId="urn:microsoft.com/office/officeart/2005/8/layout/orgChart1"/>
    <dgm:cxn modelId="{D4F7F891-5AF2-4C3A-AEA9-089A29EBB641}" type="presParOf" srcId="{E7904665-46CA-455C-82A1-5706B5C92EFF}" destId="{3E527F35-967F-4527-A7D3-E04B77004B73}" srcOrd="4" destOrd="0" presId="urn:microsoft.com/office/officeart/2005/8/layout/orgChart1"/>
    <dgm:cxn modelId="{06E0EA83-C885-47E0-B895-082D3C762175}" type="presParOf" srcId="{E7904665-46CA-455C-82A1-5706B5C92EFF}" destId="{312975E5-3265-4B40-BB5E-7A75EFDF1C30}" srcOrd="5" destOrd="0" presId="urn:microsoft.com/office/officeart/2005/8/layout/orgChart1"/>
    <dgm:cxn modelId="{DC181703-3BD4-4A8E-9109-5EF6AB3E4A80}" type="presParOf" srcId="{312975E5-3265-4B40-BB5E-7A75EFDF1C30}" destId="{CE91118D-4186-40C9-A3CA-607BF1128043}" srcOrd="0" destOrd="0" presId="urn:microsoft.com/office/officeart/2005/8/layout/orgChart1"/>
    <dgm:cxn modelId="{6C5F91D7-9193-45DE-99BE-B9DF3EAAA1D3}" type="presParOf" srcId="{CE91118D-4186-40C9-A3CA-607BF1128043}" destId="{DD941C4B-0D6F-42FE-A7C8-B775997C9084}" srcOrd="0" destOrd="0" presId="urn:microsoft.com/office/officeart/2005/8/layout/orgChart1"/>
    <dgm:cxn modelId="{02DB7D9E-A6AD-4CBA-B083-4FEFB558949D}" type="presParOf" srcId="{CE91118D-4186-40C9-A3CA-607BF1128043}" destId="{6C992A7A-CAE7-4242-8B10-8EA489D703DA}" srcOrd="1" destOrd="0" presId="urn:microsoft.com/office/officeart/2005/8/layout/orgChart1"/>
    <dgm:cxn modelId="{CFFB13F4-3E25-4BE9-9611-2295A035C218}" type="presParOf" srcId="{312975E5-3265-4B40-BB5E-7A75EFDF1C30}" destId="{44E1AD0C-4949-45F8-9ADF-D58F170F08A4}" srcOrd="1" destOrd="0" presId="urn:microsoft.com/office/officeart/2005/8/layout/orgChart1"/>
    <dgm:cxn modelId="{6816D5F6-DF13-4A49-BC48-71EDB6A14526}" type="presParOf" srcId="{312975E5-3265-4B40-BB5E-7A75EFDF1C30}" destId="{F3002723-1A74-4776-BD51-B0900FB80615}" srcOrd="2" destOrd="0" presId="urn:microsoft.com/office/officeart/2005/8/layout/orgChart1"/>
    <dgm:cxn modelId="{26BCE22A-7A7B-4EA3-8D3C-334DD13DCCCB}" type="presParOf" srcId="{0325FC1E-58D3-4E77-AF5B-F989AFCAAE78}" destId="{178759D6-6494-4EC5-B4FC-AA7B847779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3221-5FCB-4332-8B3B-A53F1AE97C13}">
      <dsp:nvSpPr>
        <dsp:cNvPr id="0" name=""/>
        <dsp:cNvSpPr/>
      </dsp:nvSpPr>
      <dsp:spPr>
        <a:xfrm>
          <a:off x="7143" y="265287"/>
          <a:ext cx="2135187" cy="128111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First.c</a:t>
          </a:r>
          <a:endParaRPr lang="en-IN" sz="3000" kern="1200" dirty="0"/>
        </a:p>
      </dsp:txBody>
      <dsp:txXfrm>
        <a:off x="44665" y="302809"/>
        <a:ext cx="2060143" cy="1206068"/>
      </dsp:txXfrm>
    </dsp:sp>
    <dsp:sp modelId="{6C06631B-71FF-4D13-BB12-A34E6E3BD86E}">
      <dsp:nvSpPr>
        <dsp:cNvPr id="0" name=""/>
        <dsp:cNvSpPr/>
      </dsp:nvSpPr>
      <dsp:spPr>
        <a:xfrm>
          <a:off x="2355850" y="64108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355850" y="746985"/>
        <a:ext cx="316861" cy="317716"/>
      </dsp:txXfrm>
    </dsp:sp>
    <dsp:sp modelId="{B20C6884-2A03-4BF8-A918-C335881B5C41}">
      <dsp:nvSpPr>
        <dsp:cNvPr id="0" name=""/>
        <dsp:cNvSpPr/>
      </dsp:nvSpPr>
      <dsp:spPr>
        <a:xfrm>
          <a:off x="2996406" y="265287"/>
          <a:ext cx="2135187" cy="1281112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 compiler</a:t>
          </a:r>
        </a:p>
      </dsp:txBody>
      <dsp:txXfrm>
        <a:off x="3033928" y="302809"/>
        <a:ext cx="2060143" cy="1206068"/>
      </dsp:txXfrm>
    </dsp:sp>
    <dsp:sp modelId="{EAA52B31-AD9A-4D2B-9A79-72F7BB4C5E0A}">
      <dsp:nvSpPr>
        <dsp:cNvPr id="0" name=""/>
        <dsp:cNvSpPr/>
      </dsp:nvSpPr>
      <dsp:spPr>
        <a:xfrm>
          <a:off x="5345112" y="64108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345112" y="746985"/>
        <a:ext cx="316861" cy="317716"/>
      </dsp:txXfrm>
    </dsp:sp>
    <dsp:sp modelId="{C22AE654-DE6C-4237-A3B9-355327A4797A}">
      <dsp:nvSpPr>
        <dsp:cNvPr id="0" name=""/>
        <dsp:cNvSpPr/>
      </dsp:nvSpPr>
      <dsp:spPr>
        <a:xfrm>
          <a:off x="5985668" y="265287"/>
          <a:ext cx="2135187" cy="1281112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First.exe</a:t>
          </a:r>
        </a:p>
      </dsp:txBody>
      <dsp:txXfrm>
        <a:off x="6023190" y="30280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27F35-967F-4527-A7D3-E04B77004B73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283CC-DFF5-4380-BF98-FFC91C0DDE67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CDE9A-538E-455D-AC1C-06308AD3680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796F9-8455-4E35-AC89-60F90A54544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Types of loops</a:t>
          </a:r>
        </a:p>
      </dsp:txBody>
      <dsp:txXfrm>
        <a:off x="2875855" y="1271678"/>
        <a:ext cx="2376289" cy="1188144"/>
      </dsp:txXfrm>
    </dsp:sp>
    <dsp:sp modelId="{559B3AE8-B0C6-42BF-B4B2-FF65AB3C1650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For loop</a:t>
          </a:r>
        </a:p>
      </dsp:txBody>
      <dsp:txXfrm>
        <a:off x="545" y="2958843"/>
        <a:ext cx="2376289" cy="1188144"/>
      </dsp:txXfrm>
    </dsp:sp>
    <dsp:sp modelId="{0BFCF96E-BCE0-46B3-97ED-9AEF5F6D9030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While loop</a:t>
          </a:r>
        </a:p>
      </dsp:txBody>
      <dsp:txXfrm>
        <a:off x="2875855" y="2958843"/>
        <a:ext cx="2376289" cy="1188144"/>
      </dsp:txXfrm>
    </dsp:sp>
    <dsp:sp modelId="{DD941C4B-0D6F-42FE-A7C8-B775997C9084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Do-while loop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sldNum="0" hdr="0" ft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555-280C-3E1C-FD60-878A4B31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1082D-738A-F2D1-AC46-D72161507135}"/>
              </a:ext>
            </a:extLst>
          </p:cNvPr>
          <p:cNvSpPr txBox="1"/>
          <p:nvPr/>
        </p:nvSpPr>
        <p:spPr>
          <a:xfrm>
            <a:off x="821141" y="2197290"/>
            <a:ext cx="1054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reserved words, whose meaning is already known to the compiler. There are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32 keywords</a:t>
            </a:r>
            <a:r>
              <a:rPr lang="en-US" dirty="0">
                <a:solidFill>
                  <a:srgbClr val="937170"/>
                </a:solidFill>
              </a:rPr>
              <a:t> </a:t>
            </a:r>
            <a:r>
              <a:rPr lang="en-US" dirty="0"/>
              <a:t>available 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F455A4-E71D-177F-7F3C-5EABA8D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86997"/>
              </p:ext>
            </p:extLst>
          </p:nvPr>
        </p:nvGraphicFramePr>
        <p:xfrm>
          <a:off x="879136" y="3310881"/>
          <a:ext cx="10550860" cy="2240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086">
                  <a:extLst>
                    <a:ext uri="{9D8B030D-6E8A-4147-A177-3AD203B41FA5}">
                      <a16:colId xmlns:a16="http://schemas.microsoft.com/office/drawing/2014/main" val="2363387381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295194040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1977243212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3548603789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180482875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1935419530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1409420497"/>
                    </a:ext>
                  </a:extLst>
                </a:gridCol>
                <a:gridCol w="1055086">
                  <a:extLst>
                    <a:ext uri="{9D8B030D-6E8A-4147-A177-3AD203B41FA5}">
                      <a16:colId xmlns:a16="http://schemas.microsoft.com/office/drawing/2014/main" val="2960725643"/>
                    </a:ext>
                  </a:extLst>
                </a:gridCol>
                <a:gridCol w="1120713">
                  <a:extLst>
                    <a:ext uri="{9D8B030D-6E8A-4147-A177-3AD203B41FA5}">
                      <a16:colId xmlns:a16="http://schemas.microsoft.com/office/drawing/2014/main" val="783436932"/>
                    </a:ext>
                  </a:extLst>
                </a:gridCol>
                <a:gridCol w="989459">
                  <a:extLst>
                    <a:ext uri="{9D8B030D-6E8A-4147-A177-3AD203B41FA5}">
                      <a16:colId xmlns:a16="http://schemas.microsoft.com/office/drawing/2014/main" val="1705321833"/>
                    </a:ext>
                  </a:extLst>
                </a:gridCol>
              </a:tblGrid>
              <a:tr h="560249"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57319"/>
                  </a:ext>
                </a:extLst>
              </a:tr>
              <a:tr h="560249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68440"/>
                  </a:ext>
                </a:extLst>
              </a:tr>
              <a:tr h="560249">
                <a:tc>
                  <a:txBody>
                    <a:bodyPr/>
                    <a:lstStyle/>
                    <a:p>
                      <a:r>
                        <a:rPr lang="en-US" dirty="0" err="1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typedel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53049"/>
                  </a:ext>
                </a:extLst>
              </a:tr>
              <a:tr h="560249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volatic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9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3EEB76-33E7-6DC2-7B42-14526D4E6165}"/>
              </a:ext>
            </a:extLst>
          </p:cNvPr>
          <p:cNvSpPr txBox="1"/>
          <p:nvPr/>
        </p:nvSpPr>
        <p:spPr>
          <a:xfrm>
            <a:off x="-367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19537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5472-F0E8-5501-1102-4D277A3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466" y="928319"/>
            <a:ext cx="7758071" cy="117343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c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92F00-4CF8-7EFF-3D03-A91632DCF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165" y="1996227"/>
            <a:ext cx="5690671" cy="3217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DCD20-9DB3-DAF9-7075-18D286CF4704}"/>
              </a:ext>
            </a:extLst>
          </p:cNvPr>
          <p:cNvSpPr txBox="1"/>
          <p:nvPr/>
        </p:nvSpPr>
        <p:spPr>
          <a:xfrm>
            <a:off x="0" y="6457890"/>
            <a:ext cx="6111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3484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5315-2B37-AC1B-7220-6CFE8833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18" y="1243584"/>
            <a:ext cx="8603958" cy="768096"/>
          </a:xfrm>
        </p:spPr>
        <p:txBody>
          <a:bodyPr/>
          <a:lstStyle/>
          <a:p>
            <a:r>
              <a:rPr lang="en-US" sz="3200" dirty="0"/>
              <a:t>Basic structure of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A188-CE42-58D9-D2E1-CB5C21599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0163" y="2557133"/>
            <a:ext cx="3741928" cy="43063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All c programs have to follow a basic structure. A c program starts with a main function and executes instructions present inside it.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instruction is terminated with a semicolon(;)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some rules which are applicable to all the C programs: 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E82D9-CBAF-EB02-E0D1-E778775B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81256" y="2965204"/>
            <a:ext cx="3741928" cy="430638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dirty="0"/>
              <a:t>Every program execution starts from main() function.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All the statements are terminated with a semicolon.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Instructions are case-sensitive.</a:t>
            </a:r>
          </a:p>
          <a:p>
            <a:pPr algn="just">
              <a:buFont typeface="+mj-lt"/>
              <a:buAutoNum type="arabicPeriod"/>
            </a:pPr>
            <a:r>
              <a:rPr lang="en-US" sz="1800" dirty="0"/>
              <a:t>Instructions are executed in the same order in which they are written.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1C730-C519-E2FE-9834-01F8FFD85234}"/>
              </a:ext>
            </a:extLst>
          </p:cNvPr>
          <p:cNvSpPr txBox="1"/>
          <p:nvPr/>
        </p:nvSpPr>
        <p:spPr>
          <a:xfrm>
            <a:off x="10144081" y="6457890"/>
            <a:ext cx="2047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49886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0400" y="2020332"/>
            <a:ext cx="679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There are some rules which are applicable to all the C programs</a:t>
            </a:r>
            <a:r>
              <a:rPr lang="en-IN" dirty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3500" y="2819400"/>
            <a:ext cx="7124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sz="2400" dirty="0"/>
              <a:t>Every program execution starts from main() function.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/>
              <a:t>All the statements are terminated with a semicolon.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/>
              <a:t>Instructions are case-sensitive.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2400" dirty="0"/>
              <a:t>Instructions are executed in the same order they are written.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BE80C-ADD8-6E12-0EBF-B9438CDB0147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609691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Comments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65376" y="260148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Comments are used to clarify something about the program in plain language. It is a way for us to add notes to our program. There are two types of comments in 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2076" y="3666375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1.Single line comments: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Demo-</a:t>
            </a:r>
          </a:p>
          <a:p>
            <a:pPr algn="ctr"/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//This is comment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6" y="3683925"/>
            <a:ext cx="287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2.Multiple line comments: 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Demo-</a:t>
            </a:r>
          </a:p>
          <a:p>
            <a:pPr algn="ctr"/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/* This is multiple line</a:t>
            </a:r>
          </a:p>
          <a:p>
            <a:pPr algn="ctr"/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a comment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3850" y="5320364"/>
            <a:ext cx="82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--Comments in a C program are not executed and are ignored.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C3403-BD59-25A4-D5FA-E5BC52CC18E9}"/>
              </a:ext>
            </a:extLst>
          </p:cNvPr>
          <p:cNvSpPr txBox="1"/>
          <p:nvPr/>
        </p:nvSpPr>
        <p:spPr>
          <a:xfrm>
            <a:off x="0" y="6462199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9368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2A1C3-41DD-0631-E680-EE032CBF847A}"/>
              </a:ext>
            </a:extLst>
          </p:cNvPr>
          <p:cNvSpPr txBox="1"/>
          <p:nvPr/>
        </p:nvSpPr>
        <p:spPr>
          <a:xfrm>
            <a:off x="2953555" y="972584"/>
            <a:ext cx="628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Comapilation</a:t>
            </a: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Execution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6665B6-5854-C362-16F8-E8210CE54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945616"/>
              </p:ext>
            </p:extLst>
          </p:nvPr>
        </p:nvGraphicFramePr>
        <p:xfrm>
          <a:off x="2032000" y="1933767"/>
          <a:ext cx="8128000" cy="181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9FFD3E-BF2B-8BF7-6681-E6964F39C577}"/>
              </a:ext>
            </a:extLst>
          </p:cNvPr>
          <p:cNvSpPr txBox="1"/>
          <p:nvPr/>
        </p:nvSpPr>
        <p:spPr>
          <a:xfrm>
            <a:off x="1867437" y="4046478"/>
            <a:ext cx="829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compiler is a computer program which converts a C program into machine language so that it can be easily understood by the compiler.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33034-49C9-3286-99AF-1A37D10AE1AF}"/>
              </a:ext>
            </a:extLst>
          </p:cNvPr>
          <p:cNvSpPr txBox="1"/>
          <p:nvPr/>
        </p:nvSpPr>
        <p:spPr>
          <a:xfrm>
            <a:off x="1867437" y="4783670"/>
            <a:ext cx="769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 program is written in plain text. This plain text is a combination of instructions in a particular sequence. 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compilar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performs some basic checks and finally converts the program into an executable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468B2-3402-218A-4B40-D45F01198498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761032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86067-D7CE-580E-C65E-DC30A4F64DEC}"/>
              </a:ext>
            </a:extLst>
          </p:cNvPr>
          <p:cNvSpPr txBox="1"/>
          <p:nvPr/>
        </p:nvSpPr>
        <p:spPr>
          <a:xfrm>
            <a:off x="3915176" y="965504"/>
            <a:ext cx="462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Library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7BB42-8DEF-DD74-727D-BE3C0C12B0E1}"/>
              </a:ext>
            </a:extLst>
          </p:cNvPr>
          <p:cNvSpPr txBox="1"/>
          <p:nvPr/>
        </p:nvSpPr>
        <p:spPr>
          <a:xfrm>
            <a:off x="2807594" y="1906076"/>
            <a:ext cx="757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 language has a lot of valuable library functions which is used to carry out certain tasks. For instance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IN" sz="2400" dirty="0"/>
              <a:t>function is used to print values on the screen.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07AE6-CC7E-8B86-375F-9322017C0DB1}"/>
              </a:ext>
            </a:extLst>
          </p:cNvPr>
          <p:cNvSpPr txBox="1"/>
          <p:nvPr/>
        </p:nvSpPr>
        <p:spPr>
          <a:xfrm>
            <a:off x="4906850" y="3400646"/>
            <a:ext cx="449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25000"/>
                  </a:schemeClr>
                </a:solidFill>
              </a:rPr>
              <a:t>printf</a:t>
            </a:r>
            <a:r>
              <a:rPr lang="en-IN" sz="2400" dirty="0">
                <a:solidFill>
                  <a:schemeClr val="accent1">
                    <a:lumMod val="25000"/>
                  </a:schemeClr>
                </a:solidFill>
              </a:rPr>
              <a:t>(“This is %d”, </a:t>
            </a:r>
            <a:r>
              <a:rPr lang="en-IN" sz="2400" dirty="0" err="1">
                <a:solidFill>
                  <a:schemeClr val="accent1">
                    <a:lumMod val="25000"/>
                  </a:schemeClr>
                </a:solidFill>
              </a:rPr>
              <a:t>i</a:t>
            </a:r>
            <a:r>
              <a:rPr lang="en-IN" sz="2400" dirty="0">
                <a:solidFill>
                  <a:schemeClr val="accent1">
                    <a:lumMod val="25000"/>
                  </a:schemeClr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31A04-AB29-8AA8-1455-C387DE6FC146}"/>
              </a:ext>
            </a:extLst>
          </p:cNvPr>
          <p:cNvSpPr txBox="1"/>
          <p:nvPr/>
        </p:nvSpPr>
        <p:spPr>
          <a:xfrm>
            <a:off x="4906850" y="4156552"/>
            <a:ext cx="2434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</a:t>
            </a:r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integers</a:t>
            </a:r>
          </a:p>
          <a:p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real values</a:t>
            </a:r>
          </a:p>
          <a:p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characters</a:t>
            </a:r>
          </a:p>
          <a:p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I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double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4E5C7-8A26-648C-28A9-AA1A46E0705F}"/>
              </a:ext>
            </a:extLst>
          </p:cNvPr>
          <p:cNvSpPr txBox="1"/>
          <p:nvPr/>
        </p:nvSpPr>
        <p:spPr>
          <a:xfrm>
            <a:off x="25757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4119250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F022-0E39-7575-4CAF-D2B967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B3B3-212D-25C7-208F-0C9ABC9C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978" y="2660903"/>
            <a:ext cx="5340096" cy="116969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</a:rPr>
              <a:t>Integer variables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</a:rPr>
              <a:t> int a = 3;</a:t>
            </a:r>
          </a:p>
          <a:p>
            <a:pPr>
              <a:buFont typeface="+mj-lt"/>
              <a:buAutoNum type="arabicPeriod"/>
            </a:pPr>
            <a:endParaRPr lang="en-IN" sz="2000" dirty="0">
              <a:solidFill>
                <a:schemeClr val="accent4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</a:rPr>
              <a:t>Real variables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</a:rPr>
              <a:t> int a = 7.7; float a = 7.7;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3A88C83F-A509-F72E-32D4-D7EE26B7D845}"/>
              </a:ext>
            </a:extLst>
          </p:cNvPr>
          <p:cNvSpPr/>
          <p:nvPr/>
        </p:nvSpPr>
        <p:spPr>
          <a:xfrm>
            <a:off x="5048517" y="3030791"/>
            <a:ext cx="1159099" cy="1101754"/>
          </a:xfrm>
          <a:prstGeom prst="mathMultiply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CBAD649-7B72-E923-BA88-E0AF94A38F99}"/>
              </a:ext>
            </a:extLst>
          </p:cNvPr>
          <p:cNvCxnSpPr>
            <a:cxnSpLocks/>
          </p:cNvCxnSpPr>
          <p:nvPr/>
        </p:nvCxnSpPr>
        <p:spPr>
          <a:xfrm>
            <a:off x="5628066" y="3928056"/>
            <a:ext cx="1030312" cy="463640"/>
          </a:xfrm>
          <a:prstGeom prst="bentConnector3">
            <a:avLst>
              <a:gd name="adj1" fmla="val 1250"/>
            </a:avLst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1AE46F-74AF-78A1-4169-7ED57BC51498}"/>
              </a:ext>
            </a:extLst>
          </p:cNvPr>
          <p:cNvSpPr/>
          <p:nvPr/>
        </p:nvSpPr>
        <p:spPr>
          <a:xfrm>
            <a:off x="6658378" y="4105656"/>
            <a:ext cx="1751527" cy="64633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65B6EF-5CED-2397-2BDE-B88448D62CAB}"/>
              </a:ext>
            </a:extLst>
          </p:cNvPr>
          <p:cNvSpPr txBox="1"/>
          <p:nvPr/>
        </p:nvSpPr>
        <p:spPr>
          <a:xfrm>
            <a:off x="6658377" y="4127909"/>
            <a:ext cx="175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Wrong as 7.7 is integer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CE14C-8619-4738-E0AD-95789062ABC1}"/>
              </a:ext>
            </a:extLst>
          </p:cNvPr>
          <p:cNvSpPr txBox="1"/>
          <p:nvPr/>
        </p:nvSpPr>
        <p:spPr>
          <a:xfrm>
            <a:off x="2678978" y="5012175"/>
            <a:ext cx="52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</a:rPr>
              <a:t>3. Character variables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 char a = ‘B’ ;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60FDB-0400-A909-1B66-C4C0C39196DC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95209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6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BA613-C13E-1223-DF92-BE89A2704914}"/>
              </a:ext>
            </a:extLst>
          </p:cNvPr>
          <p:cNvSpPr txBox="1"/>
          <p:nvPr/>
        </p:nvSpPr>
        <p:spPr>
          <a:xfrm>
            <a:off x="2292440" y="1339403"/>
            <a:ext cx="543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2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Receiving input from the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B7C63-526E-AA3A-F0C4-0FFB85AE84B3}"/>
              </a:ext>
            </a:extLst>
          </p:cNvPr>
          <p:cNvSpPr txBox="1"/>
          <p:nvPr/>
        </p:nvSpPr>
        <p:spPr>
          <a:xfrm>
            <a:off x="2292441" y="2266682"/>
            <a:ext cx="767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In order to take input from the user and assign it to a variable, we use </a:t>
            </a:r>
            <a:r>
              <a:rPr lang="en-IN" sz="2000" dirty="0" err="1">
                <a:solidFill>
                  <a:srgbClr val="00B050"/>
                </a:solidFill>
                <a:latin typeface="Bahnschrift SemiBold" panose="020B0502040204020203" pitchFamily="34" charset="0"/>
              </a:rPr>
              <a:t>scanf</a:t>
            </a:r>
            <a:r>
              <a:rPr lang="en-IN" sz="20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</a:t>
            </a:r>
            <a:r>
              <a:rPr lang="en-IN" sz="2000" dirty="0">
                <a:latin typeface="Bahnschrift SemiBold" panose="020B0502040204020203" pitchFamily="34" charset="0"/>
              </a:rPr>
              <a:t>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283FD-BD4A-FB37-902A-7E7366C76FBC}"/>
              </a:ext>
            </a:extLst>
          </p:cNvPr>
          <p:cNvSpPr txBox="1"/>
          <p:nvPr/>
        </p:nvSpPr>
        <p:spPr>
          <a:xfrm>
            <a:off x="4473262" y="3284112"/>
            <a:ext cx="324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rgbClr val="202C8F"/>
                </a:solidFill>
                <a:latin typeface="Arial Rounded MT Bold" panose="020F0704030504030204" pitchFamily="34" charset="0"/>
              </a:rPr>
              <a:t>Scanf</a:t>
            </a:r>
            <a:r>
              <a:rPr lang="en-IN" sz="2800" dirty="0">
                <a:solidFill>
                  <a:srgbClr val="202C8F"/>
                </a:solidFill>
                <a:latin typeface="Arial Rounded MT Bold" panose="020F0704030504030204" pitchFamily="34" charset="0"/>
              </a:rPr>
              <a:t>(“%d”, &amp;</a:t>
            </a:r>
            <a:r>
              <a:rPr lang="en-IN" sz="2800" dirty="0" err="1">
                <a:solidFill>
                  <a:srgbClr val="202C8F"/>
                </a:solidFill>
                <a:latin typeface="Arial Rounded MT Bold" panose="020F0704030504030204" pitchFamily="34" charset="0"/>
              </a:rPr>
              <a:t>i</a:t>
            </a:r>
            <a:r>
              <a:rPr lang="en-IN" sz="2800" dirty="0">
                <a:solidFill>
                  <a:srgbClr val="202C8F"/>
                </a:solidFill>
                <a:latin typeface="Arial Rounded MT Bold" panose="020F0704030504030204" pitchFamily="34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14472-FA7B-151B-38C5-951C6956E95F}"/>
              </a:ext>
            </a:extLst>
          </p:cNvPr>
          <p:cNvSpPr txBox="1"/>
          <p:nvPr/>
        </p:nvSpPr>
        <p:spPr>
          <a:xfrm>
            <a:off x="2292441" y="4116876"/>
            <a:ext cx="767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“&amp;” is the “address of”  operator and it means that the supplied value should be copied to the address which is indicated by variable </a:t>
            </a:r>
            <a:r>
              <a:rPr lang="en-IN" sz="2000" dirty="0" err="1">
                <a:latin typeface="Bahnschrift SemiBold" panose="020B0502040204020203" pitchFamily="34" charset="0"/>
              </a:rPr>
              <a:t>i</a:t>
            </a:r>
            <a:r>
              <a:rPr lang="en-IN" sz="2000" dirty="0"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34248-1F73-D8CC-41EE-DA2123228C65}"/>
              </a:ext>
            </a:extLst>
          </p:cNvPr>
          <p:cNvSpPr txBox="1"/>
          <p:nvPr/>
        </p:nvSpPr>
        <p:spPr>
          <a:xfrm>
            <a:off x="-2146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0767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CE6-4FFF-F996-7F4A-FEE03934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9246-8E71-045E-9985-A5767D288172}"/>
              </a:ext>
            </a:extLst>
          </p:cNvPr>
          <p:cNvSpPr txBox="1"/>
          <p:nvPr/>
        </p:nvSpPr>
        <p:spPr>
          <a:xfrm>
            <a:off x="3026535" y="2893385"/>
            <a:ext cx="65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Write a C program to calculate area of a rectangle: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A4A9-DBCF-5376-686B-BECC0C11CE1A}"/>
              </a:ext>
            </a:extLst>
          </p:cNvPr>
          <p:cNvSpPr txBox="1"/>
          <p:nvPr/>
        </p:nvSpPr>
        <p:spPr>
          <a:xfrm>
            <a:off x="3026534" y="4024229"/>
            <a:ext cx="6516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Calculate the area of a circle and modify the same program to calculate the volume of a cylinder given its radius and height.</a:t>
            </a:r>
          </a:p>
          <a:p>
            <a:endParaRPr lang="en-IN" dirty="0"/>
          </a:p>
          <a:p>
            <a:r>
              <a:rPr lang="en-IN" dirty="0"/>
              <a:t>3. Write a program to convert Celsius to Fahrenheit.</a:t>
            </a:r>
          </a:p>
          <a:p>
            <a:endParaRPr lang="en-IN" dirty="0"/>
          </a:p>
          <a:p>
            <a:r>
              <a:rPr lang="en-IN" dirty="0"/>
              <a:t>4. Write a program to calculate simple interest for a set of values representing principal, number of years and rate of interest.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3958-6CC2-BC81-A218-2403EE9E3147}"/>
              </a:ext>
            </a:extLst>
          </p:cNvPr>
          <p:cNvSpPr txBox="1"/>
          <p:nvPr/>
        </p:nvSpPr>
        <p:spPr>
          <a:xfrm>
            <a:off x="3715556" y="3262717"/>
            <a:ext cx="582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IN" dirty="0"/>
              <a:t>Using hard coded inputs.</a:t>
            </a:r>
          </a:p>
          <a:p>
            <a:pPr marL="342900" indent="-342900">
              <a:buAutoNum type="alphaLcParenBoth"/>
            </a:pPr>
            <a:r>
              <a:rPr lang="en-IN" dirty="0"/>
              <a:t>Using inputs supplied by the user.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095A4-4712-43A5-CAC6-98377F7E35C3}"/>
              </a:ext>
            </a:extLst>
          </p:cNvPr>
          <p:cNvSpPr txBox="1"/>
          <p:nvPr/>
        </p:nvSpPr>
        <p:spPr>
          <a:xfrm>
            <a:off x="-367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8831081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code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3429000"/>
            <a:ext cx="3590468" cy="44754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Mahadi Hasan Fardin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A80C-2D0C-8313-6AE9-F9303F0B0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19872-CFE1-ACF1-4E40-BDAF1666A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Conditional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15332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C045F-653B-097D-9021-C07861FC50DC}"/>
              </a:ext>
            </a:extLst>
          </p:cNvPr>
          <p:cNvSpPr txBox="1"/>
          <p:nvPr/>
        </p:nvSpPr>
        <p:spPr>
          <a:xfrm>
            <a:off x="2550017" y="1764406"/>
            <a:ext cx="75985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Sometimes we want to watch comedy videos on YouTube if the day is Friday. Sometimes we order junk food if it is our friends birthday in the hostel.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You might want to buy an Umbrella if its raining and you have the money.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You order the meal if this is your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kacci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from “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Kacchi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bai”.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All these are decisions which depends on a condition being met.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C language too, we must be able to execute instructions on a conditions being met.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42A6F-B643-ED97-1CC6-02E979C1B9B0}"/>
              </a:ext>
            </a:extLst>
          </p:cNvPr>
          <p:cNvSpPr txBox="1"/>
          <p:nvPr/>
        </p:nvSpPr>
        <p:spPr>
          <a:xfrm>
            <a:off x="4945488" y="857304"/>
            <a:ext cx="280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Conditions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1370-824D-B6EE-CB5D-90A61C915AB5}"/>
              </a:ext>
            </a:extLst>
          </p:cNvPr>
          <p:cNvSpPr txBox="1"/>
          <p:nvPr/>
        </p:nvSpPr>
        <p:spPr>
          <a:xfrm>
            <a:off x="-2146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410528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64AE-3356-C4A5-BF60-2EB1E6C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441" y="1892808"/>
            <a:ext cx="6766560" cy="768096"/>
          </a:xfrm>
        </p:spPr>
        <p:txBody>
          <a:bodyPr/>
          <a:lstStyle/>
          <a:p>
            <a:r>
              <a:rPr lang="en-IN" sz="2000" dirty="0"/>
              <a:t>Decision Making instructions in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5E5BF-5A30-EE7E-DC26-0DB2CCC2FAE7}"/>
              </a:ext>
            </a:extLst>
          </p:cNvPr>
          <p:cNvSpPr txBox="1"/>
          <p:nvPr/>
        </p:nvSpPr>
        <p:spPr>
          <a:xfrm>
            <a:off x="7903606" y="4049895"/>
            <a:ext cx="2486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Switch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1FC5C-A0F8-E65A-CDC5-8463E73BA757}"/>
              </a:ext>
            </a:extLst>
          </p:cNvPr>
          <p:cNvSpPr txBox="1"/>
          <p:nvPr/>
        </p:nvSpPr>
        <p:spPr>
          <a:xfrm>
            <a:off x="5083138" y="4045481"/>
            <a:ext cx="2360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If-else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180976F-98F1-7270-3F1C-66F9E4E6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7629" y="4276313"/>
            <a:ext cx="6766560" cy="174225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C34681-94F0-9CBA-8A06-569BAB6DAA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24419" y="2514250"/>
            <a:ext cx="1550805" cy="15116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1915B1-34EE-7772-59DA-1C2E907FB571}"/>
              </a:ext>
            </a:extLst>
          </p:cNvPr>
          <p:cNvCxnSpPr>
            <a:cxnSpLocks/>
          </p:cNvCxnSpPr>
          <p:nvPr/>
        </p:nvCxnSpPr>
        <p:spPr>
          <a:xfrm rot="5400000">
            <a:off x="5988154" y="2602522"/>
            <a:ext cx="1550805" cy="133511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97F36A-4B77-7C04-6F4F-71C9167E7CCC}"/>
              </a:ext>
            </a:extLst>
          </p:cNvPr>
          <p:cNvSpPr txBox="1"/>
          <p:nvPr/>
        </p:nvSpPr>
        <p:spPr>
          <a:xfrm>
            <a:off x="10147217" y="0"/>
            <a:ext cx="20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414224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6FD4-9550-5628-703F-0BB4AA49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 Antiqua" panose="02040602050305030304" pitchFamily="18" charset="0"/>
                <a:cs typeface="Arial" panose="020B0604020202020204" pitchFamily="34" charset="0"/>
              </a:rPr>
              <a:t>If-else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69E44-9B00-5E05-FBE6-E9A6BA87B5EF}"/>
              </a:ext>
            </a:extLst>
          </p:cNvPr>
          <p:cNvSpPr txBox="1"/>
          <p:nvPr/>
        </p:nvSpPr>
        <p:spPr>
          <a:xfrm>
            <a:off x="3382738" y="2341698"/>
            <a:ext cx="61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syntax of an if-else statement in C looks like: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BFB18-9A62-AAC6-AE0D-16CDC8E9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38" y="3068481"/>
            <a:ext cx="5426524" cy="3165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28CFD-9116-55A0-EFEF-E0CED6031239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79577656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24436-BE50-F04B-54D5-34DBF7437433}"/>
              </a:ext>
            </a:extLst>
          </p:cNvPr>
          <p:cNvSpPr txBox="1"/>
          <p:nvPr/>
        </p:nvSpPr>
        <p:spPr>
          <a:xfrm>
            <a:off x="2962140" y="1390918"/>
            <a:ext cx="479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542C3-DCAC-106B-7328-9F3AE78A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35" y="2248463"/>
            <a:ext cx="6265529" cy="288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E8F07-7850-F722-A377-A0799D5D5EA0}"/>
              </a:ext>
            </a:extLst>
          </p:cNvPr>
          <p:cNvSpPr txBox="1"/>
          <p:nvPr/>
        </p:nvSpPr>
        <p:spPr>
          <a:xfrm>
            <a:off x="2963235" y="6211905"/>
            <a:ext cx="652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[ Note that else block is not necessary but optional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E73C1-20EA-F83D-1452-66B58AD6C65E}"/>
              </a:ext>
            </a:extLst>
          </p:cNvPr>
          <p:cNvSpPr txBox="1"/>
          <p:nvPr/>
        </p:nvSpPr>
        <p:spPr>
          <a:xfrm>
            <a:off x="0" y="6460891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944742565"/>
      </p:ext>
    </p:extLst>
  </p:cSld>
  <p:clrMapOvr>
    <a:masterClrMapping/>
  </p:clrMapOvr>
  <p:transition spd="med"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EC1791-DA7E-F769-441B-924FABBC46D3}"/>
              </a:ext>
            </a:extLst>
          </p:cNvPr>
          <p:cNvSpPr txBox="1"/>
          <p:nvPr/>
        </p:nvSpPr>
        <p:spPr>
          <a:xfrm>
            <a:off x="3082343" y="1591756"/>
            <a:ext cx="772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Relational operators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13F65-BFA2-B441-2DC9-B17E7453E76D}"/>
              </a:ext>
            </a:extLst>
          </p:cNvPr>
          <p:cNvSpPr txBox="1"/>
          <p:nvPr/>
        </p:nvSpPr>
        <p:spPr>
          <a:xfrm>
            <a:off x="3112397" y="2441762"/>
            <a:ext cx="656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Relational operators are used to evaluated conditions(true/false) inside the if statements. Some examples of relational operators are: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A74D-DC3C-0220-5542-760041F3357B}"/>
              </a:ext>
            </a:extLst>
          </p:cNvPr>
          <p:cNvSpPr txBox="1"/>
          <p:nvPr/>
        </p:nvSpPr>
        <p:spPr>
          <a:xfrm>
            <a:off x="2736759" y="3984265"/>
            <a:ext cx="725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==    ,    &gt;=   ,    &gt;   ,    &lt;    ,    &lt;=    ,    !=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46908D-9EE2-877A-3F6F-09BFCCD22E0C}"/>
              </a:ext>
            </a:extLst>
          </p:cNvPr>
          <p:cNvSpPr/>
          <p:nvPr/>
        </p:nvSpPr>
        <p:spPr>
          <a:xfrm>
            <a:off x="2962143" y="4575128"/>
            <a:ext cx="150254" cy="58477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252CA5-EF29-0338-233D-957F0F0052AB}"/>
              </a:ext>
            </a:extLst>
          </p:cNvPr>
          <p:cNvSpPr/>
          <p:nvPr/>
        </p:nvSpPr>
        <p:spPr>
          <a:xfrm>
            <a:off x="4374528" y="4569040"/>
            <a:ext cx="150254" cy="584775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775FB37-83B8-38F9-898D-5CC7175E6200}"/>
              </a:ext>
            </a:extLst>
          </p:cNvPr>
          <p:cNvSpPr/>
          <p:nvPr/>
        </p:nvSpPr>
        <p:spPr>
          <a:xfrm>
            <a:off x="5580845" y="4569040"/>
            <a:ext cx="150255" cy="58477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6B55C9-ACA1-E92A-FA60-9807BACD6F4D}"/>
              </a:ext>
            </a:extLst>
          </p:cNvPr>
          <p:cNvSpPr/>
          <p:nvPr/>
        </p:nvSpPr>
        <p:spPr>
          <a:xfrm>
            <a:off x="6722774" y="4569038"/>
            <a:ext cx="150254" cy="584775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3CE4044-F0CB-63C5-C26D-4BA55D41B6D8}"/>
              </a:ext>
            </a:extLst>
          </p:cNvPr>
          <p:cNvSpPr/>
          <p:nvPr/>
        </p:nvSpPr>
        <p:spPr>
          <a:xfrm>
            <a:off x="8004226" y="4569037"/>
            <a:ext cx="195324" cy="58477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575180D-8850-4732-0CB5-A5C4F793B7B9}"/>
              </a:ext>
            </a:extLst>
          </p:cNvPr>
          <p:cNvSpPr/>
          <p:nvPr/>
        </p:nvSpPr>
        <p:spPr>
          <a:xfrm>
            <a:off x="9341478" y="4569036"/>
            <a:ext cx="150254" cy="584775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C7CD0-F308-C65C-F1DE-E9A86FA4DF69}"/>
              </a:ext>
            </a:extLst>
          </p:cNvPr>
          <p:cNvSpPr txBox="1"/>
          <p:nvPr/>
        </p:nvSpPr>
        <p:spPr>
          <a:xfrm>
            <a:off x="2573630" y="5110236"/>
            <a:ext cx="9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equals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35A2B-18A1-FB75-BF3D-CE682E02C5F5}"/>
              </a:ext>
            </a:extLst>
          </p:cNvPr>
          <p:cNvSpPr txBox="1"/>
          <p:nvPr/>
        </p:nvSpPr>
        <p:spPr>
          <a:xfrm>
            <a:off x="3903369" y="5120357"/>
            <a:ext cx="108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Greater then or equal 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B2BB-0BAE-91EB-E3D6-3AB3E904021E}"/>
              </a:ext>
            </a:extLst>
          </p:cNvPr>
          <p:cNvSpPr txBox="1"/>
          <p:nvPr/>
        </p:nvSpPr>
        <p:spPr>
          <a:xfrm>
            <a:off x="5181056" y="5120357"/>
            <a:ext cx="95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Grater then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5D72B-1448-E4CE-9828-04019AE8CDA1}"/>
              </a:ext>
            </a:extLst>
          </p:cNvPr>
          <p:cNvSpPr txBox="1"/>
          <p:nvPr/>
        </p:nvSpPr>
        <p:spPr>
          <a:xfrm>
            <a:off x="6531735" y="5110236"/>
            <a:ext cx="69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Less then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EAFCA-CB8A-3FF3-EAAE-B17DC333CFE9}"/>
              </a:ext>
            </a:extLst>
          </p:cNvPr>
          <p:cNvSpPr txBox="1"/>
          <p:nvPr/>
        </p:nvSpPr>
        <p:spPr>
          <a:xfrm>
            <a:off x="7723031" y="5111262"/>
            <a:ext cx="9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Less then or equal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7102E-8FC5-439F-3111-EAE2A23E3AB4}"/>
              </a:ext>
            </a:extLst>
          </p:cNvPr>
          <p:cNvSpPr txBox="1"/>
          <p:nvPr/>
        </p:nvSpPr>
        <p:spPr>
          <a:xfrm>
            <a:off x="9141852" y="5159903"/>
            <a:ext cx="95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Not equal 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FB455B-986D-5AAD-CD90-0A1E82E2F6E7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1872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F3ED-77BF-FF2C-51C6-E8A93C7B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947028"/>
            <a:ext cx="10671048" cy="768096"/>
          </a:xfrm>
        </p:spPr>
        <p:txBody>
          <a:bodyPr>
            <a:normAutofit fontScale="90000"/>
          </a:bodyPr>
          <a:lstStyle/>
          <a:p>
            <a:r>
              <a:rPr lang="en-IN" dirty="0"/>
              <a:t>Logical Operators(&amp;&amp;, || and !)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2747-B2FA-756E-196B-5FD5BBA0E14E}"/>
              </a:ext>
            </a:extLst>
          </p:cNvPr>
          <p:cNvSpPr txBox="1"/>
          <p:nvPr/>
        </p:nvSpPr>
        <p:spPr>
          <a:xfrm>
            <a:off x="2391800" y="3061952"/>
            <a:ext cx="7405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AND  is true when both the conditions are true.</a:t>
            </a:r>
          </a:p>
          <a:p>
            <a:pPr marL="400050" indent="-400050">
              <a:buFont typeface="+mj-lt"/>
              <a:buAutoNum type="romanL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||  OR  is true when at least one of the conditions is true.</a:t>
            </a:r>
          </a:p>
          <a:p>
            <a:pPr marL="400050" indent="-400050">
              <a:buFont typeface="+mj-lt"/>
              <a:buAutoNum type="romanL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  NOT  return true if given false or return false if given true.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96EEF-E4C7-33C8-0406-2571B89B0B66}"/>
              </a:ext>
            </a:extLst>
          </p:cNvPr>
          <p:cNvSpPr txBox="1"/>
          <p:nvPr/>
        </p:nvSpPr>
        <p:spPr>
          <a:xfrm>
            <a:off x="-367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2739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6CAA-019F-32E3-8416-5CDB0946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4FDE-1A6A-335A-6D77-0F1817F4E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Loop control instruction</a:t>
            </a:r>
          </a:p>
        </p:txBody>
      </p:sp>
    </p:spTree>
    <p:extLst>
      <p:ext uri="{BB962C8B-B14F-4D97-AF65-F5344CB8AC3E}">
        <p14:creationId xmlns:p14="http://schemas.microsoft.com/office/powerpoint/2010/main" val="33813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113-3AC0-18C0-99DF-4ABF099F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27977"/>
            <a:ext cx="6400800" cy="768096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Why loops?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0029-474F-F0DA-8A76-D12C65BE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314507"/>
            <a:ext cx="6400800" cy="512064"/>
          </a:xfrm>
        </p:spPr>
        <p:txBody>
          <a:bodyPr/>
          <a:lstStyle/>
          <a:p>
            <a:r>
              <a:rPr lang="en-IN" dirty="0"/>
              <a:t>Sometimes we want our programs to execute few set of instructions over and over again. For example:- Printing 1 to 100, first 100 even numbers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1D046-1078-99B6-AF9C-0A37D453DFC4}"/>
              </a:ext>
            </a:extLst>
          </p:cNvPr>
          <p:cNvSpPr txBox="1"/>
          <p:nvPr/>
        </p:nvSpPr>
        <p:spPr>
          <a:xfrm>
            <a:off x="-2146" y="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118086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B35230-1737-FDDE-7C76-CC0854B12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3912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89E5C6-5BF5-7A49-5AD3-A504F1A8FC04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81999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781F-FF5D-AED6-1F52-1F69AB72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8072-61A3-4E37-0818-B0D4871E52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programming?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Programming is a medium for us to communicate with computers . Just like we use “Bangla” or “English” to communicate with each other. And Programming is a way for us to deliver our instruction to the compiler.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F571-76B8-349B-9D64-F6525793E298}"/>
              </a:ext>
            </a:extLst>
          </p:cNvPr>
          <p:cNvSpPr txBox="1"/>
          <p:nvPr/>
        </p:nvSpPr>
        <p:spPr>
          <a:xfrm>
            <a:off x="-3670" y="-433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75734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4EFE-1FA7-5E4E-04AC-A3C93529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4" y="1901952"/>
            <a:ext cx="5693664" cy="768096"/>
          </a:xfrm>
        </p:spPr>
        <p:txBody>
          <a:bodyPr/>
          <a:lstStyle/>
          <a:p>
            <a:r>
              <a:rPr lang="en-IN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D8ECB-3558-DEB1-C59D-B199582B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44" y="3245741"/>
            <a:ext cx="5875558" cy="2455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80DC5-8768-30A0-7BFB-D54EE9C8258F}"/>
              </a:ext>
            </a:extLst>
          </p:cNvPr>
          <p:cNvSpPr txBox="1"/>
          <p:nvPr/>
        </p:nvSpPr>
        <p:spPr>
          <a:xfrm>
            <a:off x="0" y="6457890"/>
            <a:ext cx="6104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268932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0CA1-201B-CE47-5F2C-77CA0A3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92" y="1901952"/>
            <a:ext cx="5693664" cy="768096"/>
          </a:xfrm>
        </p:spPr>
        <p:txBody>
          <a:bodyPr/>
          <a:lstStyle/>
          <a:p>
            <a:r>
              <a:rPr lang="en-IN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32B5C-E394-965C-3C04-9907618C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492" y="2905052"/>
            <a:ext cx="5364823" cy="25005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2F320-BAE0-814C-08BA-EF94027E0DF4}"/>
              </a:ext>
            </a:extLst>
          </p:cNvPr>
          <p:cNvSpPr txBox="1"/>
          <p:nvPr/>
        </p:nvSpPr>
        <p:spPr>
          <a:xfrm>
            <a:off x="0" y="6457890"/>
            <a:ext cx="6104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06543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7115-7220-581B-4051-5586BE6D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06" y="1901952"/>
            <a:ext cx="5693664" cy="768096"/>
          </a:xfrm>
        </p:spPr>
        <p:txBody>
          <a:bodyPr/>
          <a:lstStyle/>
          <a:p>
            <a:r>
              <a:rPr lang="en-IN" dirty="0"/>
              <a:t>Do-while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C3D04-F49F-2A21-F9FA-9CDA3CF88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106" y="2863231"/>
            <a:ext cx="5999337" cy="24042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36EF7-857D-B54D-D8D8-09F6EF6FB337}"/>
              </a:ext>
            </a:extLst>
          </p:cNvPr>
          <p:cNvSpPr txBox="1"/>
          <p:nvPr/>
        </p:nvSpPr>
        <p:spPr>
          <a:xfrm>
            <a:off x="0" y="6457890"/>
            <a:ext cx="6104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61177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9D9E-4C93-D06A-1158-18B73CCF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669" y="2395728"/>
            <a:ext cx="2951838" cy="592171"/>
          </a:xfrm>
        </p:spPr>
        <p:txBody>
          <a:bodyPr/>
          <a:lstStyle/>
          <a:p>
            <a:r>
              <a:rPr lang="en-IN" dirty="0" err="1"/>
              <a:t>Quic</a:t>
            </a:r>
            <a:r>
              <a:rPr lang="en-IN" dirty="0"/>
              <a:t> quiz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D6BD-0757-94EA-32F4-BDFF00D7D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00573" y="1984248"/>
            <a:ext cx="768096" cy="1627632"/>
          </a:xfrm>
        </p:spPr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CBA2-AECB-7DF6-3D2F-4EAEED464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5907" y="2981950"/>
            <a:ext cx="3932238" cy="1627632"/>
          </a:xfrm>
        </p:spPr>
        <p:txBody>
          <a:bodyPr/>
          <a:lstStyle/>
          <a:p>
            <a:r>
              <a:rPr lang="en-IN" dirty="0"/>
              <a:t>Write a program to print natural numbers from 10 to 20 when initial loop counter is initialized to 0.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8022B-A188-DEFF-821B-2DB88BABB8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H="1" flipV="1">
            <a:off x="9437332" y="3839789"/>
            <a:ext cx="1061832" cy="1146217"/>
          </a:xfrm>
        </p:spPr>
        <p:txBody>
          <a:bodyPr/>
          <a:lstStyle/>
          <a:p>
            <a:r>
              <a:rPr lang="en-IN" dirty="0"/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B6E11-AFD3-12CA-8708-7F127BC0FAD5}"/>
              </a:ext>
            </a:extLst>
          </p:cNvPr>
          <p:cNvSpPr txBox="1"/>
          <p:nvPr/>
        </p:nvSpPr>
        <p:spPr>
          <a:xfrm>
            <a:off x="10139966" y="0"/>
            <a:ext cx="20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5270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FF1A-5836-13F4-1DCC-2C92566A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break statement in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1BCC9-8585-F6AE-937A-5A4FB217E620}"/>
              </a:ext>
            </a:extLst>
          </p:cNvPr>
          <p:cNvSpPr txBox="1"/>
          <p:nvPr/>
        </p:nvSpPr>
        <p:spPr>
          <a:xfrm>
            <a:off x="1519707" y="1984248"/>
            <a:ext cx="86932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“break” statement is used to exit the loop irrespective of whether the condition is true or false.</a:t>
            </a:r>
          </a:p>
          <a:p>
            <a:endParaRPr lang="en-IN" sz="2200" dirty="0"/>
          </a:p>
          <a:p>
            <a:r>
              <a:rPr lang="en-IN" sz="2200" dirty="0"/>
              <a:t>Whenever a “break” is encountered inside the loop, the control is sent outside the loop.</a:t>
            </a:r>
          </a:p>
          <a:p>
            <a:endParaRPr lang="en-IN" sz="2200" dirty="0"/>
          </a:p>
          <a:p>
            <a:r>
              <a:rPr lang="en-IN" sz="2200" dirty="0"/>
              <a:t>Let us see this with the help of an example: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1EA9B-E333-8BFA-4D38-7CD341B20389}"/>
              </a:ext>
            </a:extLst>
          </p:cNvPr>
          <p:cNvSpPr txBox="1"/>
          <p:nvPr/>
        </p:nvSpPr>
        <p:spPr>
          <a:xfrm>
            <a:off x="5293220" y="4543668"/>
            <a:ext cx="2653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for</a:t>
            </a:r>
            <a:r>
              <a:rPr lang="en-IN" dirty="0">
                <a:latin typeface="Berlin Sans FB" panose="020E0602020502020306" pitchFamily="34" charset="0"/>
              </a:rPr>
              <a:t>(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=0 ;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&lt;1000;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++){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</a:t>
            </a:r>
            <a:r>
              <a:rPr lang="en-IN" dirty="0" err="1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printf</a:t>
            </a:r>
            <a:r>
              <a:rPr lang="en-IN" dirty="0">
                <a:latin typeface="Berlin Sans FB" panose="020E0602020502020306" pitchFamily="34" charset="0"/>
              </a:rPr>
              <a:t>(“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%d</a:t>
            </a:r>
            <a:r>
              <a:rPr lang="en-IN" dirty="0">
                <a:latin typeface="Berlin Sans FB" panose="020E0602020502020306" pitchFamily="34" charset="0"/>
              </a:rPr>
              <a:t>/n”,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);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</a:t>
            </a:r>
            <a:r>
              <a:rPr lang="en-IN" dirty="0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if</a:t>
            </a:r>
            <a:r>
              <a:rPr lang="en-IN" dirty="0">
                <a:latin typeface="Berlin Sans FB" panose="020E0602020502020306" pitchFamily="34" charset="0"/>
              </a:rPr>
              <a:t>(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==5){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      </a:t>
            </a:r>
            <a:r>
              <a:rPr lang="en-IN" dirty="0">
                <a:solidFill>
                  <a:srgbClr val="00B050"/>
                </a:solidFill>
                <a:latin typeface="Berlin Sans FB" panose="020E0602020502020306" pitchFamily="34" charset="0"/>
              </a:rPr>
              <a:t>break</a:t>
            </a:r>
            <a:r>
              <a:rPr lang="en-IN" dirty="0">
                <a:latin typeface="Berlin Sans FB" panose="020E0602020502020306" pitchFamily="34" charset="0"/>
              </a:rPr>
              <a:t>;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 }</a:t>
            </a:r>
          </a:p>
          <a:p>
            <a:r>
              <a:rPr lang="en-IN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88284-9BA5-EE98-9796-C21EF45A4B91}"/>
              </a:ext>
            </a:extLst>
          </p:cNvPr>
          <p:cNvSpPr/>
          <p:nvPr/>
        </p:nvSpPr>
        <p:spPr>
          <a:xfrm>
            <a:off x="4687913" y="4446461"/>
            <a:ext cx="3374262" cy="19543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43FE0-028F-567C-816A-B428A4CF2B3E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4651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8BA1-EF2B-871C-7368-2B095CC1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continue statement in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6393B-E509-2C6B-3C3C-B3693C55FCA6}"/>
              </a:ext>
            </a:extLst>
          </p:cNvPr>
          <p:cNvSpPr txBox="1"/>
          <p:nvPr/>
        </p:nvSpPr>
        <p:spPr>
          <a:xfrm>
            <a:off x="914400" y="2086377"/>
            <a:ext cx="9337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continue statement is used to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immideately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move to the next iteration of the loop.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control is taken to the next iteration thus skipping everything below “continue” inside the loop for that iteration.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4A344-1DF1-FA04-E673-1694077721AE}"/>
              </a:ext>
            </a:extLst>
          </p:cNvPr>
          <p:cNvSpPr txBox="1"/>
          <p:nvPr/>
        </p:nvSpPr>
        <p:spPr>
          <a:xfrm>
            <a:off x="5022889" y="4420250"/>
            <a:ext cx="2349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for</a:t>
            </a:r>
            <a:r>
              <a:rPr lang="en-IN" dirty="0">
                <a:latin typeface="Berlin Sans FB" panose="020E0602020502020306" pitchFamily="34" charset="0"/>
              </a:rPr>
              <a:t>(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=0 ;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&lt;1000;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++){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</a:t>
            </a:r>
            <a:r>
              <a:rPr lang="en-IN" dirty="0" err="1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printf</a:t>
            </a:r>
            <a:r>
              <a:rPr lang="en-IN" dirty="0">
                <a:latin typeface="Berlin Sans FB" panose="020E0602020502020306" pitchFamily="34" charset="0"/>
              </a:rPr>
              <a:t>(“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Berlin Sans FB" panose="020E0602020502020306" pitchFamily="34" charset="0"/>
              </a:rPr>
              <a:t>%d</a:t>
            </a:r>
            <a:r>
              <a:rPr lang="en-IN" dirty="0">
                <a:latin typeface="Berlin Sans FB" panose="020E0602020502020306" pitchFamily="34" charset="0"/>
              </a:rPr>
              <a:t>/n”, 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);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</a:t>
            </a:r>
            <a:r>
              <a:rPr lang="en-IN" dirty="0">
                <a:solidFill>
                  <a:schemeClr val="accent1">
                    <a:lumMod val="25000"/>
                  </a:schemeClr>
                </a:solidFill>
                <a:latin typeface="Berlin Sans FB" panose="020E0602020502020306" pitchFamily="34" charset="0"/>
              </a:rPr>
              <a:t>if</a:t>
            </a:r>
            <a:r>
              <a:rPr lang="en-IN" dirty="0">
                <a:latin typeface="Berlin Sans FB" panose="020E0602020502020306" pitchFamily="34" charset="0"/>
              </a:rPr>
              <a:t>(</a:t>
            </a:r>
            <a:r>
              <a:rPr lang="en-IN" dirty="0" err="1">
                <a:latin typeface="Berlin Sans FB" panose="020E0602020502020306" pitchFamily="34" charset="0"/>
              </a:rPr>
              <a:t>i</a:t>
            </a:r>
            <a:r>
              <a:rPr lang="en-IN" dirty="0">
                <a:latin typeface="Berlin Sans FB" panose="020E0602020502020306" pitchFamily="34" charset="0"/>
              </a:rPr>
              <a:t>==5){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      </a:t>
            </a:r>
            <a:r>
              <a:rPr lang="en-IN" dirty="0">
                <a:solidFill>
                  <a:srgbClr val="00B050"/>
                </a:solidFill>
                <a:latin typeface="Berlin Sans FB" panose="020E0602020502020306" pitchFamily="34" charset="0"/>
              </a:rPr>
              <a:t>continue</a:t>
            </a:r>
            <a:r>
              <a:rPr lang="en-IN" dirty="0">
                <a:latin typeface="Berlin Sans FB" panose="020E0602020502020306" pitchFamily="34" charset="0"/>
              </a:rPr>
              <a:t>;</a:t>
            </a:r>
          </a:p>
          <a:p>
            <a:r>
              <a:rPr lang="en-IN" dirty="0">
                <a:latin typeface="Berlin Sans FB" panose="020E0602020502020306" pitchFamily="34" charset="0"/>
              </a:rPr>
              <a:t>      }</a:t>
            </a:r>
          </a:p>
          <a:p>
            <a:r>
              <a:rPr lang="en-IN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D8ECF-1A84-9819-AB9A-B81EBC6B9BB3}"/>
              </a:ext>
            </a:extLst>
          </p:cNvPr>
          <p:cNvSpPr/>
          <p:nvPr/>
        </p:nvSpPr>
        <p:spPr>
          <a:xfrm>
            <a:off x="4510376" y="4351043"/>
            <a:ext cx="3374262" cy="19543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49AED-9DD1-D2E4-1805-EBC4BC7E66FE}"/>
              </a:ext>
            </a:extLst>
          </p:cNvPr>
          <p:cNvSpPr txBox="1"/>
          <p:nvPr/>
        </p:nvSpPr>
        <p:spPr>
          <a:xfrm>
            <a:off x="0" y="6457457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92999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9010-942E-CBFF-96A2-0F0347D3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F7EBB-E947-D4CB-D8CE-BDFC48806FB7}"/>
              </a:ext>
            </a:extLst>
          </p:cNvPr>
          <p:cNvSpPr txBox="1"/>
          <p:nvPr/>
        </p:nvSpPr>
        <p:spPr>
          <a:xfrm>
            <a:off x="2024752" y="2537137"/>
            <a:ext cx="81394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print multiplication table of 8.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sum first ten natural number using for/while/do-while loop.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calculate the factorial of a given number using (for/while/do-while) loop.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717DF-4285-C87C-6E62-B34F156EF3A5}"/>
              </a:ext>
            </a:extLst>
          </p:cNvPr>
          <p:cNvSpPr txBox="1"/>
          <p:nvPr/>
        </p:nvSpPr>
        <p:spPr>
          <a:xfrm>
            <a:off x="0" y="6457457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870976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873-7F5F-71E0-1BA2-4B0380C74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116" y="2503010"/>
            <a:ext cx="5878304" cy="667512"/>
          </a:xfrm>
        </p:spPr>
        <p:txBody>
          <a:bodyPr/>
          <a:lstStyle/>
          <a:p>
            <a:r>
              <a:rPr lang="en-IN" dirty="0">
                <a:latin typeface="Book Antiqua" panose="02040602050305030304" pitchFamily="18" charset="0"/>
              </a:rPr>
              <a:t>Praise be to Allah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C3905-6377-CB55-D8A0-60839FC2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1404" y="3655155"/>
            <a:ext cx="4169664" cy="217627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Book Antiqua" panose="02040602050305030304" pitchFamily="18" charset="0"/>
              </a:rPr>
              <a:t>Thank you for your attention</a:t>
            </a:r>
            <a:endParaRPr lang="en-IN" sz="2800" dirty="0">
              <a:solidFill>
                <a:schemeClr val="bg1">
                  <a:lumMod val="25000"/>
                </a:schemeClr>
              </a:solidFill>
              <a:latin typeface="Book Antiqua" panose="0204060205030503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5E4DE-AB57-C185-0663-8FBFFD820F00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9627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F1C5-5355-E182-2C5D-E9FD7322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359122"/>
            <a:ext cx="6766560" cy="76809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‘c’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BB18-CF7B-136E-9D99-830F293B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 is a programming language. C is one of the oldest and finest programming language. C was developed by Dennis Ritchie at AT&amp;T’S Bell Labs, USA in 1972.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F74D-D941-2289-35AC-252760DC4460}"/>
              </a:ext>
            </a:extLst>
          </p:cNvPr>
          <p:cNvSpPr txBox="1"/>
          <p:nvPr/>
        </p:nvSpPr>
        <p:spPr>
          <a:xfrm>
            <a:off x="10128160" y="6457890"/>
            <a:ext cx="2063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68897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FCD3-9DDF-C1AE-45B0-C57D99E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76809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of “c”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6BE4-7952-D414-942E-9EC32BD55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79BC51C-1524-7828-ECB3-C5AB2924BB1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A21F1-4114-62C1-8EB6-E43A78ADA3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Major parts of Windows, Linux and other operating systems are written in “C”.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CFC064-A8B9-35CA-7AC0-C63002C4DD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Fast &amp; Furious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1487E0C-7FD9-3C40-6F2B-A090FA82709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3EA0E3-F294-72E1-CB13-61FE8DD323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 language is used to program embedded systems where need to run faster in limited memory (Microwave, Camera, 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5AA2BB-A500-1A48-ABF6-39BC186E11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Game development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31ECCE0-460B-414C-7575-F79982FA103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2500" r="12500"/>
          <a:stretch/>
        </p:blipFill>
        <p:spPr>
          <a:xfrm>
            <a:off x="9374010" y="2395728"/>
            <a:ext cx="932688" cy="93268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CB9881-2F64-7DD6-D35E-8795432902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It is used to develop games where latency is a big problem.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F9D8B-D505-B123-60BF-1A644F8CD93A}"/>
              </a:ext>
            </a:extLst>
          </p:cNvPr>
          <p:cNvSpPr txBox="1"/>
          <p:nvPr/>
        </p:nvSpPr>
        <p:spPr>
          <a:xfrm>
            <a:off x="1551545" y="1745980"/>
            <a:ext cx="90858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 language is used to program a wide variety of systems. Some of the uses of C are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C006-0B46-C7BE-6BAC-7EC35101488E}"/>
              </a:ext>
            </a:extLst>
          </p:cNvPr>
          <p:cNvSpPr txBox="1"/>
          <p:nvPr/>
        </p:nvSpPr>
        <p:spPr>
          <a:xfrm>
            <a:off x="-3671" y="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0983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build="p"/>
      <p:bldP spid="8" grpId="0" uiExpand="1" build="p" animBg="1"/>
      <p:bldP spid="10" grpId="0" build="p"/>
      <p:bldP spid="11" grpId="0" uiExpand="1" build="p" animBg="1"/>
      <p:bldP spid="13" grpId="0" build="p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C573-11FC-1BF6-1562-6B3576A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6D77A-7D7A-9624-F6A5-0CEAD968D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Constants &amp; Keywords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D3BED-BC27-6A23-7B2E-18973358614E}"/>
              </a:ext>
            </a:extLst>
          </p:cNvPr>
          <p:cNvSpPr txBox="1"/>
          <p:nvPr/>
        </p:nvSpPr>
        <p:spPr>
          <a:xfrm>
            <a:off x="0" y="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788398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DA7A-E164-E523-58CA-A1A3DD4D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65BD-6242-F41E-F7BF-2BE32115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768096"/>
          </a:xfrm>
        </p:spPr>
        <p:txBody>
          <a:bodyPr/>
          <a:lstStyle/>
          <a:p>
            <a:r>
              <a:rPr lang="en-US" dirty="0"/>
              <a:t>A variable is a container which stores a “value”. In kitchen, we have container storing rice, dal, sugar, etc. Similar to that variables in c stores value of a constant.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A23C8-BE39-DEA7-FEF3-F3BA10891636}"/>
              </a:ext>
            </a:extLst>
          </p:cNvPr>
          <p:cNvSpPr txBox="1"/>
          <p:nvPr/>
        </p:nvSpPr>
        <p:spPr>
          <a:xfrm>
            <a:off x="4268990" y="3645180"/>
            <a:ext cx="365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= 3 ; 	 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//a is assigned “3”</a:t>
            </a:r>
          </a:p>
          <a:p>
            <a:r>
              <a:rPr lang="en-US" b="1" dirty="0"/>
              <a:t>b = 4.7 ;	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//b is assigned “4.7”</a:t>
            </a:r>
          </a:p>
          <a:p>
            <a:r>
              <a:rPr lang="en-US" b="1" dirty="0"/>
              <a:t>c = “A”;  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//c is assigned “A”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00086-7222-FCF7-C7DC-7B4355E58237}"/>
              </a:ext>
            </a:extLst>
          </p:cNvPr>
          <p:cNvSpPr txBox="1"/>
          <p:nvPr/>
        </p:nvSpPr>
        <p:spPr>
          <a:xfrm>
            <a:off x="-3671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3127207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DD4C-9A95-8173-5F59-CD0FDBB9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13905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naming variables in “c”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4DCF-14BC-AE86-D5F3-DB740A392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4862" y="2981613"/>
            <a:ext cx="7912093" cy="1746915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First character must be an alphabet or underscore ( _ 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No commas &amp; blanks allowed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No special symbol allowed except ( - 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Variable names are case sensitive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643AE-650F-4658-7B54-F8A6371B55AA}"/>
              </a:ext>
            </a:extLst>
          </p:cNvPr>
          <p:cNvSpPr txBox="1"/>
          <p:nvPr/>
        </p:nvSpPr>
        <p:spPr>
          <a:xfrm>
            <a:off x="845775" y="5268036"/>
            <a:ext cx="105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dirty="0"/>
              <a:t>We must create meaningful variable names in our programs. This enhances readability of our programs</a:t>
            </a:r>
            <a:r>
              <a:rPr lang="en-US" sz="2800" dirty="0"/>
              <a:t>.]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BB3F0-4D80-918A-3CCB-BA06ABA0C25F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1718691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7C5F-F5E8-0B20-3A6F-088F6A6E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093" y="1094006"/>
            <a:ext cx="4203511" cy="76809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E6ACD-07FE-319E-216B-B3F0865D014F}"/>
              </a:ext>
            </a:extLst>
          </p:cNvPr>
          <p:cNvSpPr txBox="1"/>
          <p:nvPr/>
        </p:nvSpPr>
        <p:spPr>
          <a:xfrm>
            <a:off x="2941093" y="3190136"/>
            <a:ext cx="6073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Types of constants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F98DE-FAAB-F278-DF4A-94A742619285}"/>
              </a:ext>
            </a:extLst>
          </p:cNvPr>
          <p:cNvSpPr txBox="1"/>
          <p:nvPr/>
        </p:nvSpPr>
        <p:spPr>
          <a:xfrm>
            <a:off x="2941093" y="3959577"/>
            <a:ext cx="46675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Primarily, there are </a:t>
            </a:r>
            <a:r>
              <a:rPr lang="en-US" sz="2000" b="1" dirty="0">
                <a:solidFill>
                  <a:schemeClr val="accent1">
                    <a:lumMod val="25000"/>
                  </a:schemeClr>
                </a:solidFill>
              </a:rPr>
              <a:t>three types </a:t>
            </a:r>
            <a:r>
              <a:rPr lang="en-US" dirty="0"/>
              <a:t>of constants.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 constant (-1, 34, 2, 536, 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constant (324.4, 52.853, 2.4, -1.4, 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constant (a, $, @, ! , . . 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35B85-1A48-14D7-B8EB-CA10021E2FB8}"/>
              </a:ext>
            </a:extLst>
          </p:cNvPr>
          <p:cNvSpPr txBox="1"/>
          <p:nvPr/>
        </p:nvSpPr>
        <p:spPr>
          <a:xfrm>
            <a:off x="2941093" y="1862102"/>
            <a:ext cx="59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entity whose value doesn’t change is called as a constant.</a:t>
            </a:r>
          </a:p>
          <a:p>
            <a:r>
              <a:rPr lang="en-US" dirty="0"/>
              <a:t>A variable is an entity whose value can be changed.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D917-04E9-7EE9-7731-21BD99297E24}"/>
              </a:ext>
            </a:extLst>
          </p:cNvPr>
          <p:cNvSpPr txBox="1"/>
          <p:nvPr/>
        </p:nvSpPr>
        <p:spPr>
          <a:xfrm>
            <a:off x="0" y="6457890"/>
            <a:ext cx="6098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Mahadi Hasan Fardin</a:t>
            </a:r>
          </a:p>
        </p:txBody>
      </p:sp>
    </p:spTree>
    <p:extLst>
      <p:ext uri="{BB962C8B-B14F-4D97-AF65-F5344CB8AC3E}">
        <p14:creationId xmlns:p14="http://schemas.microsoft.com/office/powerpoint/2010/main" val="26015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{9350DAE2-009A-4829-8178-B622E58A71BE}tf78438558_win32</Template>
  <TotalTime>661</TotalTime>
  <Words>1636</Words>
  <Application>Microsoft Office PowerPoint</Application>
  <PresentationFormat>Widescreen</PresentationFormat>
  <Paragraphs>243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Arial Rounded MT Bold</vt:lpstr>
      <vt:lpstr>Bahnschrift</vt:lpstr>
      <vt:lpstr>Bahnschrift Light</vt:lpstr>
      <vt:lpstr>Bahnschrift SemiBold</vt:lpstr>
      <vt:lpstr>Berlin Sans FB</vt:lpstr>
      <vt:lpstr>Book Antiqua</vt:lpstr>
      <vt:lpstr>Sabon Next LT</vt:lpstr>
      <vt:lpstr>Office Theme</vt:lpstr>
      <vt:lpstr>PowerPoint Presentation</vt:lpstr>
      <vt:lpstr>“C” for code? </vt:lpstr>
      <vt:lpstr> Programming</vt:lpstr>
      <vt:lpstr>What is ‘c’ ?</vt:lpstr>
      <vt:lpstr>Uses of “c”</vt:lpstr>
      <vt:lpstr>Chapter-1</vt:lpstr>
      <vt:lpstr>Variables</vt:lpstr>
      <vt:lpstr>Rules for naming variables in “c”</vt:lpstr>
      <vt:lpstr>constants</vt:lpstr>
      <vt:lpstr>Keywords</vt:lpstr>
      <vt:lpstr>Our first c program</vt:lpstr>
      <vt:lpstr>Basic structure of a c program</vt:lpstr>
      <vt:lpstr>PowerPoint Presentation</vt:lpstr>
      <vt:lpstr>Comments</vt:lpstr>
      <vt:lpstr>PowerPoint Presentation</vt:lpstr>
      <vt:lpstr>PowerPoint Presentation</vt:lpstr>
      <vt:lpstr>Types of variables</vt:lpstr>
      <vt:lpstr>PowerPoint Presentation</vt:lpstr>
      <vt:lpstr>Practice Set</vt:lpstr>
      <vt:lpstr>Chapter - 3</vt:lpstr>
      <vt:lpstr>PowerPoint Presentation</vt:lpstr>
      <vt:lpstr>Decision Making instructions in c</vt:lpstr>
      <vt:lpstr>If-else statement</vt:lpstr>
      <vt:lpstr>PowerPoint Presentation</vt:lpstr>
      <vt:lpstr>PowerPoint Presentation</vt:lpstr>
      <vt:lpstr>Logical Operators(&amp;&amp;, || and !) </vt:lpstr>
      <vt:lpstr>Chapter - 4</vt:lpstr>
      <vt:lpstr>Why loops?</vt:lpstr>
      <vt:lpstr>PowerPoint Presentation</vt:lpstr>
      <vt:lpstr>For loop</vt:lpstr>
      <vt:lpstr>While loop</vt:lpstr>
      <vt:lpstr>Do-while loop</vt:lpstr>
      <vt:lpstr>Quic quiz </vt:lpstr>
      <vt:lpstr>The break statement in C</vt:lpstr>
      <vt:lpstr>The continue statement in c</vt:lpstr>
      <vt:lpstr>Practice set</vt:lpstr>
      <vt:lpstr>Praise be to Allah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“C” for code? </dc:title>
  <dc:subject/>
  <dc:creator>Mahadi Hasan</dc:creator>
  <cp:lastModifiedBy>Mahadi Hasan Fardin</cp:lastModifiedBy>
  <cp:revision>9</cp:revision>
  <dcterms:created xsi:type="dcterms:W3CDTF">2022-11-30T01:17:24Z</dcterms:created>
  <dcterms:modified xsi:type="dcterms:W3CDTF">2023-02-13T05:47:22Z</dcterms:modified>
</cp:coreProperties>
</file>