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7690747-69AE-4674-8BF4-C069C9E42C98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adi Hasan" initials="MH" lastIdx="1" clrIdx="0">
    <p:extLst>
      <p:ext uri="{19B8F6BF-5375-455C-9EA6-DF929625EA0E}">
        <p15:presenceInfo xmlns:p15="http://schemas.microsoft.com/office/powerpoint/2012/main" userId="199b586701f0c3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adi Hasan" userId="199b586701f0c355" providerId="LiveId" clId="{AB8F8FAE-A4AB-41D5-9EBF-D5E3E6E96631}"/>
    <pc:docChg chg="custSel addSld delSld modSld sldOrd modSection">
      <pc:chgData name="Mahadi Hasan" userId="199b586701f0c355" providerId="LiveId" clId="{AB8F8FAE-A4AB-41D5-9EBF-D5E3E6E96631}" dt="2022-12-14T05:03:55.214" v="29" actId="47"/>
      <pc:docMkLst>
        <pc:docMk/>
      </pc:docMkLst>
      <pc:sldChg chg="modSp mod">
        <pc:chgData name="Mahadi Hasan" userId="199b586701f0c355" providerId="LiveId" clId="{AB8F8FAE-A4AB-41D5-9EBF-D5E3E6E96631}" dt="2022-12-14T05:01:41.146" v="2" actId="20577"/>
        <pc:sldMkLst>
          <pc:docMk/>
          <pc:sldMk cId="1498681110" sldId="259"/>
        </pc:sldMkLst>
        <pc:spChg chg="mod">
          <ac:chgData name="Mahadi Hasan" userId="199b586701f0c355" providerId="LiveId" clId="{AB8F8FAE-A4AB-41D5-9EBF-D5E3E6E96631}" dt="2022-12-14T05:01:41.146" v="2" actId="20577"/>
          <ac:spMkLst>
            <pc:docMk/>
            <pc:sldMk cId="1498681110" sldId="259"/>
            <ac:spMk id="3" creationId="{0F5B3DD0-B640-160D-F4A8-1B49009FC9AB}"/>
          </ac:spMkLst>
        </pc:spChg>
      </pc:sldChg>
      <pc:sldChg chg="modSp new del mod ord">
        <pc:chgData name="Mahadi Hasan" userId="199b586701f0c355" providerId="LiveId" clId="{AB8F8FAE-A4AB-41D5-9EBF-D5E3E6E96631}" dt="2022-12-14T05:03:55.214" v="29" actId="47"/>
        <pc:sldMkLst>
          <pc:docMk/>
          <pc:sldMk cId="3021653378" sldId="261"/>
        </pc:sldMkLst>
        <pc:spChg chg="mod">
          <ac:chgData name="Mahadi Hasan" userId="199b586701f0c355" providerId="LiveId" clId="{AB8F8FAE-A4AB-41D5-9EBF-D5E3E6E96631}" dt="2022-12-14T05:03:38.611" v="28" actId="1076"/>
          <ac:spMkLst>
            <pc:docMk/>
            <pc:sldMk cId="3021653378" sldId="261"/>
            <ac:spMk id="2" creationId="{C0490FEC-8782-5095-45E9-B556BCE549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DC26-C864-416F-91A1-EF4A977594D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ECF-4F85-43FE-A87C-79C62C4E44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DC26-C864-416F-91A1-EF4A977594D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ECF-4F85-43FE-A87C-79C62C4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6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DC26-C864-416F-91A1-EF4A977594D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ECF-4F85-43FE-A87C-79C62C4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6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DC26-C864-416F-91A1-EF4A977594D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ECF-4F85-43FE-A87C-79C62C4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0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DC26-C864-416F-91A1-EF4A977594D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ECF-4F85-43FE-A87C-79C62C4E44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06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DC26-C864-416F-91A1-EF4A977594D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ECF-4F85-43FE-A87C-79C62C4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DC26-C864-416F-91A1-EF4A977594D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ECF-4F85-43FE-A87C-79C62C4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6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DC26-C864-416F-91A1-EF4A977594D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ECF-4F85-43FE-A87C-79C62C4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5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DC26-C864-416F-91A1-EF4A977594D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ECF-4F85-43FE-A87C-79C62C4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D8DC26-C864-416F-91A1-EF4A977594D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F94ECF-4F85-43FE-A87C-79C62C4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5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DC26-C864-416F-91A1-EF4A977594D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4ECF-4F85-43FE-A87C-79C62C4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D8DC26-C864-416F-91A1-EF4A977594D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F94ECF-4F85-43FE-A87C-79C62C4E44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3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928112-F31D-FA61-4C63-F89C71BAB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2969" y="3429000"/>
            <a:ext cx="4279007" cy="662290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0 - 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56165-51E8-7E42-5FFF-AD77FA1FC432}"/>
              </a:ext>
            </a:extLst>
          </p:cNvPr>
          <p:cNvSpPr txBox="1"/>
          <p:nvPr/>
        </p:nvSpPr>
        <p:spPr>
          <a:xfrm>
            <a:off x="5056495" y="2283510"/>
            <a:ext cx="2079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80788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CB45-DD00-4D5C-71E2-D3ABE2C6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37176"/>
            <a:ext cx="10058400" cy="1012055"/>
          </a:xfrm>
        </p:spPr>
        <p:txBody>
          <a:bodyPr/>
          <a:lstStyle/>
          <a:p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HTML</a:t>
            </a:r>
            <a:r>
              <a:rPr lang="en-US" dirty="0"/>
              <a:t>          Hyper Text 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17F8-3305-4699-457B-A77858E9A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93075"/>
            <a:ext cx="10058400" cy="32760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 is the language of the web. It is used to create website.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use HTML tags to define look and feel of a Website.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 understanding of these tags and how to put them together, we can create  beautiful website easily.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3BF028-CEAB-9B1F-68DD-77AEA0B7DD32}"/>
              </a:ext>
            </a:extLst>
          </p:cNvPr>
          <p:cNvSpPr/>
          <p:nvPr/>
        </p:nvSpPr>
        <p:spPr>
          <a:xfrm>
            <a:off x="2784143" y="988906"/>
            <a:ext cx="978408" cy="375871"/>
          </a:xfrm>
          <a:prstGeom prst="rightArrow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08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376F-7786-D3A3-EF0E-6F5FD1C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Then why </a:t>
            </a:r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2EC-A1CE-8834-8A4F-82F6065D1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HTML is used for defining layout of a page. </a:t>
            </a:r>
          </a:p>
          <a:p>
            <a:r>
              <a:rPr lang="en-US" sz="2400" dirty="0"/>
              <a:t>CSS is used to add styling to that page created using HTML.</a:t>
            </a:r>
          </a:p>
          <a:p>
            <a:r>
              <a:rPr lang="en-US" sz="2400" dirty="0"/>
              <a:t>JavaScript is used to program Logic for the page layout. Ex: What happens when a user hovers on a test, when to hide or show elements etc.</a:t>
            </a:r>
          </a:p>
        </p:txBody>
      </p:sp>
    </p:spTree>
    <p:extLst>
      <p:ext uri="{BB962C8B-B14F-4D97-AF65-F5344CB8AC3E}">
        <p14:creationId xmlns:p14="http://schemas.microsoft.com/office/powerpoint/2010/main" val="254530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2EED-A3CE-ED62-D266-CC8DACDD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080" y="808926"/>
            <a:ext cx="4998720" cy="736282"/>
          </a:xfrm>
        </p:spPr>
        <p:txBody>
          <a:bodyPr anchor="ctr"/>
          <a:lstStyle/>
          <a:p>
            <a:r>
              <a:rPr lang="en-US" dirty="0"/>
              <a:t>A beautiful analogy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B3DD0-B640-160D-F4A8-1B49009FC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HTML- Car boy(only metal)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99F541-05D1-F00A-F613-F113DE6184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054381"/>
            <a:ext cx="4938712" cy="243516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AA4BA-B62F-DA0B-786F-99CECAA72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1"/>
            <a:r>
              <a:rPr lang="en-US" dirty="0"/>
              <a:t>CSS – Car paint, decoration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81A75DD-B504-56E0-B999-941D4CDBE9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3183023"/>
            <a:ext cx="4937125" cy="2177880"/>
          </a:xfrm>
        </p:spPr>
      </p:pic>
    </p:spTree>
    <p:extLst>
      <p:ext uri="{BB962C8B-B14F-4D97-AF65-F5344CB8AC3E}">
        <p14:creationId xmlns:p14="http://schemas.microsoft.com/office/powerpoint/2010/main" val="149868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1BB6-9E4C-85D2-4EC4-C8A8E5FD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72FEA5-47B7-555E-6645-1D3C9AD60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33637"/>
            <a:ext cx="6492875" cy="3654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5C9CB-4D9C-CA1B-7C17-43C5B7E4A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Car engine + Interior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4078089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</TotalTime>
  <Words>140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Calibri</vt:lpstr>
      <vt:lpstr>Calibri Light</vt:lpstr>
      <vt:lpstr>Wingdings</vt:lpstr>
      <vt:lpstr>Retrospect</vt:lpstr>
      <vt:lpstr>PowerPoint Presentation</vt:lpstr>
      <vt:lpstr>HTML          Hyper Text Markup Language</vt:lpstr>
      <vt:lpstr>Then why CSS &amp; JavaScript</vt:lpstr>
      <vt:lpstr>A beautiful analogy</vt:lpstr>
      <vt:lpstr>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Mahadi Hasan</dc:creator>
  <cp:lastModifiedBy>Mahadi Hasan Fardin</cp:lastModifiedBy>
  <cp:revision>2</cp:revision>
  <dcterms:created xsi:type="dcterms:W3CDTF">2022-11-29T15:06:27Z</dcterms:created>
  <dcterms:modified xsi:type="dcterms:W3CDTF">2023-02-10T16:43:02Z</dcterms:modified>
</cp:coreProperties>
</file>