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61" r:id="rId7"/>
    <p:sldId id="296" r:id="rId8"/>
    <p:sldId id="306" r:id="rId9"/>
    <p:sldId id="299" r:id="rId10"/>
    <p:sldId id="267" r:id="rId11"/>
    <p:sldId id="272" r:id="rId12"/>
    <p:sldId id="291" r:id="rId13"/>
    <p:sldId id="301" r:id="rId14"/>
    <p:sldId id="302" r:id="rId15"/>
    <p:sldId id="303" r:id="rId16"/>
    <p:sldId id="304" r:id="rId17"/>
    <p:sldId id="30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067"/>
    <a:srgbClr val="0937C9"/>
    <a:srgbClr val="F2F2F2"/>
    <a:srgbClr val="3F3F3F"/>
    <a:srgbClr val="014E7D"/>
    <a:srgbClr val="013657"/>
    <a:srgbClr val="01456F"/>
    <a:srgbClr val="014B7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1F9F1-42FC-4D9E-B629-2090A696F17E}" v="11" dt="2021-07-29T22:48:24.777"/>
    <p1510:client id="{9F928361-2133-45C1-8C73-6C953483C803}" v="11" dt="2021-07-29T22:48:54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4" autoAdjust="0"/>
  </p:normalViewPr>
  <p:slideViewPr>
    <p:cSldViewPr snapToGrid="0" showGuides="1">
      <p:cViewPr varScale="1">
        <p:scale>
          <a:sx n="69" d="100"/>
          <a:sy n="69" d="100"/>
        </p:scale>
        <p:origin x="780" y="60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26181C-4E98-4E2D-B0AA-63F1EC5FDD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F341B-95F5-4111-B072-8BF771AFB2F6}">
      <dgm:prSet/>
      <dgm:spPr/>
      <dgm:t>
        <a:bodyPr/>
        <a:lstStyle/>
        <a:p>
          <a:r>
            <a:rPr lang="en-US" dirty="0"/>
            <a:t>Pests and diseases are responsible for 30-40% of the losses in agricultural production. A slew of diseases plagues the mango crop.</a:t>
          </a:r>
        </a:p>
      </dgm:t>
    </dgm:pt>
    <dgm:pt modelId="{05409DE1-F5A1-48A2-94B4-BCA46543A982}" type="parTrans" cxnId="{A3AA85B3-9B73-4166-9E91-A12E6DDA3BE4}">
      <dgm:prSet/>
      <dgm:spPr/>
      <dgm:t>
        <a:bodyPr/>
        <a:lstStyle/>
        <a:p>
          <a:endParaRPr lang="en-US"/>
        </a:p>
      </dgm:t>
    </dgm:pt>
    <dgm:pt modelId="{C9F516D9-E5CB-4B3E-A874-EC9C17E4B93C}" type="sibTrans" cxnId="{A3AA85B3-9B73-4166-9E91-A12E6DDA3BE4}">
      <dgm:prSet/>
      <dgm:spPr/>
      <dgm:t>
        <a:bodyPr/>
        <a:lstStyle/>
        <a:p>
          <a:endParaRPr lang="en-US"/>
        </a:p>
      </dgm:t>
    </dgm:pt>
    <dgm:pt modelId="{E4B6E302-8F0E-4AC4-940A-47D81D49F974}">
      <dgm:prSet/>
      <dgm:spPr/>
      <dgm:t>
        <a:bodyPr/>
        <a:lstStyle/>
        <a:p>
          <a:endParaRPr lang="en-US" dirty="0"/>
        </a:p>
      </dgm:t>
    </dgm:pt>
    <dgm:pt modelId="{386EC518-9D59-42BE-B19E-F9AE4FD014A2}" type="parTrans" cxnId="{9035BE89-741F-4052-8FB1-2ACE2B0CCEC4}">
      <dgm:prSet/>
      <dgm:spPr/>
      <dgm:t>
        <a:bodyPr/>
        <a:lstStyle/>
        <a:p>
          <a:endParaRPr lang="en-US"/>
        </a:p>
      </dgm:t>
    </dgm:pt>
    <dgm:pt modelId="{6982D059-D74C-4CCD-8140-7BA407F4D38C}" type="sibTrans" cxnId="{9035BE89-741F-4052-8FB1-2ACE2B0CCEC4}">
      <dgm:prSet/>
      <dgm:spPr/>
      <dgm:t>
        <a:bodyPr/>
        <a:lstStyle/>
        <a:p>
          <a:endParaRPr lang="en-US"/>
        </a:p>
      </dgm:t>
    </dgm:pt>
    <dgm:pt modelId="{39FCFF4A-D96D-4C46-AF00-CBFC94B7AD58}" type="pres">
      <dgm:prSet presAssocID="{7826181C-4E98-4E2D-B0AA-63F1EC5FDD05}" presName="linear" presStyleCnt="0">
        <dgm:presLayoutVars>
          <dgm:animLvl val="lvl"/>
          <dgm:resizeHandles val="exact"/>
        </dgm:presLayoutVars>
      </dgm:prSet>
      <dgm:spPr/>
    </dgm:pt>
    <dgm:pt modelId="{093F5A60-7D28-41CB-BC51-4E693783284C}" type="pres">
      <dgm:prSet presAssocID="{30DF341B-95F5-4111-B072-8BF771AFB2F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250A053-3A4E-4B82-8739-258CA4926D86}" type="pres">
      <dgm:prSet presAssocID="{C9F516D9-E5CB-4B3E-A874-EC9C17E4B93C}" presName="spacer" presStyleCnt="0"/>
      <dgm:spPr/>
    </dgm:pt>
    <dgm:pt modelId="{90BCF216-E311-4A96-9790-1F4B89C54ECF}" type="pres">
      <dgm:prSet presAssocID="{E4B6E302-8F0E-4AC4-940A-47D81D49F97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5909702-93B3-4DAD-8929-76357725BE0C}" type="presOf" srcId="{E4B6E302-8F0E-4AC4-940A-47D81D49F974}" destId="{90BCF216-E311-4A96-9790-1F4B89C54ECF}" srcOrd="0" destOrd="0" presId="urn:microsoft.com/office/officeart/2005/8/layout/vList2"/>
    <dgm:cxn modelId="{9035BE89-741F-4052-8FB1-2ACE2B0CCEC4}" srcId="{7826181C-4E98-4E2D-B0AA-63F1EC5FDD05}" destId="{E4B6E302-8F0E-4AC4-940A-47D81D49F974}" srcOrd="1" destOrd="0" parTransId="{386EC518-9D59-42BE-B19E-F9AE4FD014A2}" sibTransId="{6982D059-D74C-4CCD-8140-7BA407F4D38C}"/>
    <dgm:cxn modelId="{B65060A4-7697-4256-9479-2B87E09115C4}" type="presOf" srcId="{7826181C-4E98-4E2D-B0AA-63F1EC5FDD05}" destId="{39FCFF4A-D96D-4C46-AF00-CBFC94B7AD58}" srcOrd="0" destOrd="0" presId="urn:microsoft.com/office/officeart/2005/8/layout/vList2"/>
    <dgm:cxn modelId="{A3AA85B3-9B73-4166-9E91-A12E6DDA3BE4}" srcId="{7826181C-4E98-4E2D-B0AA-63F1EC5FDD05}" destId="{30DF341B-95F5-4111-B072-8BF771AFB2F6}" srcOrd="0" destOrd="0" parTransId="{05409DE1-F5A1-48A2-94B4-BCA46543A982}" sibTransId="{C9F516D9-E5CB-4B3E-A874-EC9C17E4B93C}"/>
    <dgm:cxn modelId="{66028AEC-B3ED-4D61-8AC4-F446860F2B8A}" type="presOf" srcId="{30DF341B-95F5-4111-B072-8BF771AFB2F6}" destId="{093F5A60-7D28-41CB-BC51-4E693783284C}" srcOrd="0" destOrd="0" presId="urn:microsoft.com/office/officeart/2005/8/layout/vList2"/>
    <dgm:cxn modelId="{FB6674AF-4CAC-4BAC-9BF0-439E0F149DF8}" type="presParOf" srcId="{39FCFF4A-D96D-4C46-AF00-CBFC94B7AD58}" destId="{093F5A60-7D28-41CB-BC51-4E693783284C}" srcOrd="0" destOrd="0" presId="urn:microsoft.com/office/officeart/2005/8/layout/vList2"/>
    <dgm:cxn modelId="{FEFB6277-2684-4247-8775-7B8F63739837}" type="presParOf" srcId="{39FCFF4A-D96D-4C46-AF00-CBFC94B7AD58}" destId="{A250A053-3A4E-4B82-8739-258CA4926D86}" srcOrd="1" destOrd="0" presId="urn:microsoft.com/office/officeart/2005/8/layout/vList2"/>
    <dgm:cxn modelId="{71D616E3-0225-4059-801D-50D171E31CCD}" type="presParOf" srcId="{39FCFF4A-D96D-4C46-AF00-CBFC94B7AD58}" destId="{90BCF216-E311-4A96-9790-1F4B89C54EC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F5A60-7D28-41CB-BC51-4E693783284C}">
      <dsp:nvSpPr>
        <dsp:cNvPr id="0" name=""/>
        <dsp:cNvSpPr/>
      </dsp:nvSpPr>
      <dsp:spPr>
        <a:xfrm>
          <a:off x="0" y="55066"/>
          <a:ext cx="10659785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Pests and diseases are responsible for 30-40% of the losses in agricultural production. A slew of diseases plagues the mango crop.</a:t>
          </a:r>
        </a:p>
      </dsp:txBody>
      <dsp:txXfrm>
        <a:off x="56315" y="111381"/>
        <a:ext cx="10547155" cy="1040990"/>
      </dsp:txXfrm>
    </dsp:sp>
    <dsp:sp modelId="{90BCF216-E311-4A96-9790-1F4B89C54ECF}">
      <dsp:nvSpPr>
        <dsp:cNvPr id="0" name=""/>
        <dsp:cNvSpPr/>
      </dsp:nvSpPr>
      <dsp:spPr>
        <a:xfrm>
          <a:off x="0" y="1292206"/>
          <a:ext cx="10659785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56315" y="1348521"/>
        <a:ext cx="10547155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12/21/2021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68" y="912621"/>
            <a:ext cx="4169824" cy="4814194"/>
          </a:xfrm>
          <a:prstGeom prst="rect">
            <a:avLst/>
          </a:prstGeom>
        </p:spPr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222659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463710" y="2722864"/>
            <a:ext cx="2844539" cy="980038"/>
            <a:chOff x="2458980" y="3220181"/>
            <a:chExt cx="2844539" cy="57845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2458980" y="3220181"/>
              <a:ext cx="2844539" cy="272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  <a:latin typeface="Arial Black" panose="020B0A04020102020204" pitchFamily="34" charset="0"/>
                </a:rPr>
                <a:t>Thesis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846115" y="3616975"/>
              <a:ext cx="2080172" cy="181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Arial Black" panose="020B0A04020102020204" pitchFamily="34" charset="0"/>
                  <a:cs typeface="Calibri Light" panose="020F0302020204030204" pitchFamily="34" charset="0"/>
                </a:rPr>
                <a:t>PRESENTATION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 txBox="1">
            <a:spLocks/>
          </p:cNvSpPr>
          <p:nvPr/>
        </p:nvSpPr>
        <p:spPr>
          <a:xfrm>
            <a:off x="6358026" y="2056245"/>
            <a:ext cx="4660855" cy="63176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 txBox="1">
            <a:spLocks/>
          </p:cNvSpPr>
          <p:nvPr/>
        </p:nvSpPr>
        <p:spPr>
          <a:xfrm>
            <a:off x="6358026" y="4116632"/>
            <a:ext cx="4660855" cy="35855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pc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 txBox="1">
            <a:spLocks/>
          </p:cNvSpPr>
          <p:nvPr/>
        </p:nvSpPr>
        <p:spPr>
          <a:xfrm>
            <a:off x="6358026" y="2056245"/>
            <a:ext cx="4959606" cy="100941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 txBox="1">
            <a:spLocks/>
          </p:cNvSpPr>
          <p:nvPr/>
        </p:nvSpPr>
        <p:spPr>
          <a:xfrm>
            <a:off x="6358026" y="2343264"/>
            <a:ext cx="4959606" cy="63176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rial Black" panose="020B0A04020102020204" pitchFamily="34" charset="0"/>
              </a:rPr>
              <a:t>GROUP 7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6358026" y="3065656"/>
            <a:ext cx="4959606" cy="0"/>
          </a:xfrm>
          <a:prstGeom prst="line">
            <a:avLst/>
          </a:prstGeom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A01FEAB-CF34-408A-93F7-636E8B642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986021"/>
              </p:ext>
            </p:extLst>
          </p:nvPr>
        </p:nvGraphicFramePr>
        <p:xfrm>
          <a:off x="6358026" y="3175456"/>
          <a:ext cx="4959606" cy="176983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71906">
                  <a:extLst>
                    <a:ext uri="{9D8B030D-6E8A-4147-A177-3AD203B41FA5}">
                      <a16:colId xmlns:a16="http://schemas.microsoft.com/office/drawing/2014/main" val="3441651902"/>
                    </a:ext>
                  </a:extLst>
                </a:gridCol>
                <a:gridCol w="2187700">
                  <a:extLst>
                    <a:ext uri="{9D8B030D-6E8A-4147-A177-3AD203B41FA5}">
                      <a16:colId xmlns:a16="http://schemas.microsoft.com/office/drawing/2014/main" val="3575296708"/>
                    </a:ext>
                  </a:extLst>
                </a:gridCol>
              </a:tblGrid>
              <a:tr h="428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Student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58675"/>
                  </a:ext>
                </a:extLst>
              </a:tr>
              <a:tr h="31832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Ahamed Fardit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18-36119-1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148786"/>
                  </a:ext>
                </a:extLst>
              </a:tr>
              <a:tr h="318325"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sym typeface="Arial"/>
                        </a:rPr>
                        <a:t>Islam Shafiqul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sym typeface="Arial"/>
                        </a:rPr>
                        <a:t>17-35504-3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37079"/>
                  </a:ext>
                </a:extLst>
              </a:tr>
              <a:tr h="318325"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sym typeface="Arial"/>
                        </a:rPr>
                        <a:t>Mahdi Ahmed Tahsin 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sym typeface="Arial"/>
                        </a:rPr>
                        <a:t>18-39255-3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94342"/>
                  </a:ext>
                </a:extLst>
              </a:tr>
              <a:tr h="318325"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sym typeface="Arial"/>
                        </a:rPr>
                        <a:t>Naeem Sultan 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sym typeface="Arial"/>
                        </a:rPr>
                        <a:t>18-37270-1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39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246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B6E1-1870-4E60-8842-3B0938B0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1FAF1-238D-4BBF-AFF4-68351037B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01B1DC-4874-40EC-A542-5AC6B266F718}"/>
              </a:ext>
            </a:extLst>
          </p:cNvPr>
          <p:cNvSpPr/>
          <p:nvPr/>
        </p:nvSpPr>
        <p:spPr>
          <a:xfrm>
            <a:off x="11029071" y="225083"/>
            <a:ext cx="844061" cy="455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1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64A029-42F0-4A17-86C2-B9517F36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CA9F4C-B499-49C4-9F79-8CACCDF962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43DA5-7F5E-4CCD-9AD7-E3CF18A919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01B1DC-4874-40EC-A542-5AC6B266F718}"/>
              </a:ext>
            </a:extLst>
          </p:cNvPr>
          <p:cNvSpPr/>
          <p:nvPr/>
        </p:nvSpPr>
        <p:spPr>
          <a:xfrm>
            <a:off x="11029071" y="225083"/>
            <a:ext cx="844061" cy="455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5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64A029-42F0-4A17-86C2-B9517F36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CA9F4C-B499-49C4-9F79-8CACCDF962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43DA5-7F5E-4CCD-9AD7-E3CF18A919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01B1DC-4874-40EC-A542-5AC6B266F718}"/>
              </a:ext>
            </a:extLst>
          </p:cNvPr>
          <p:cNvSpPr/>
          <p:nvPr/>
        </p:nvSpPr>
        <p:spPr>
          <a:xfrm>
            <a:off x="11029071" y="225083"/>
            <a:ext cx="844061" cy="455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75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51D6F2-1115-4596-9A0C-312DB4E891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7E1C31-03DB-481E-85C9-64CA133EE20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3F1BF20-CD9F-471D-B87B-39843A6B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0DB475-0E4B-4F85-9D35-06DF88A95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1F2A3B-5BE1-43CE-937F-CFCC668B5617}"/>
              </a:ext>
            </a:extLst>
          </p:cNvPr>
          <p:cNvSpPr/>
          <p:nvPr/>
        </p:nvSpPr>
        <p:spPr>
          <a:xfrm>
            <a:off x="10943771" y="275771"/>
            <a:ext cx="943427" cy="405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76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51D6F2-1115-4596-9A0C-312DB4E891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7E1C31-03DB-481E-85C9-64CA133EE20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3F1BF20-CD9F-471D-B87B-39843A6B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</a:t>
            </a:r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0DB475-0E4B-4F85-9D35-06DF88A95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1F2A3B-5BE1-43CE-937F-CFCC668B5617}"/>
              </a:ext>
            </a:extLst>
          </p:cNvPr>
          <p:cNvSpPr/>
          <p:nvPr/>
        </p:nvSpPr>
        <p:spPr>
          <a:xfrm>
            <a:off x="10943771" y="275771"/>
            <a:ext cx="943427" cy="405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95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75721" y="3437274"/>
            <a:ext cx="469216" cy="1578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1413" y="2630574"/>
            <a:ext cx="4853573" cy="1059834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Thank You</a:t>
            </a:r>
            <a:endParaRPr lang="en-US" sz="6000" b="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68" y="856519"/>
            <a:ext cx="4169824" cy="4814194"/>
          </a:xfrm>
          <a:prstGeom prst="rect">
            <a:avLst/>
          </a:prstGeom>
        </p:spPr>
      </p:pic>
      <p:sp>
        <p:nvSpPr>
          <p:cNvPr id="10" name="Hexagon 9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222659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846115" y="2922924"/>
            <a:ext cx="2067954" cy="704571"/>
            <a:chOff x="2846115" y="3220181"/>
            <a:chExt cx="2067954" cy="70457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2846115" y="3220181"/>
              <a:ext cx="2067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PROJECT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233249" y="3616975"/>
              <a:ext cx="1305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</a:schemeClr>
                  </a:solidFill>
                  <a:cs typeface="Calibri Light" panose="020F0302020204030204" pitchFamily="34" charset="0"/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55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68" y="856519"/>
            <a:ext cx="4169824" cy="4814194"/>
          </a:xfrm>
          <a:prstGeom prst="rect">
            <a:avLst/>
          </a:prstGeom>
        </p:spPr>
      </p:pic>
      <p:sp>
        <p:nvSpPr>
          <p:cNvPr id="17" name="Hexagon 16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41130" y="2184088"/>
            <a:ext cx="2499767" cy="207054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 txBox="1">
            <a:spLocks/>
          </p:cNvSpPr>
          <p:nvPr/>
        </p:nvSpPr>
        <p:spPr>
          <a:xfrm>
            <a:off x="6553014" y="2068846"/>
            <a:ext cx="4853573" cy="38856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endParaRPr lang="en-US" sz="1600" dirty="0"/>
          </a:p>
        </p:txBody>
      </p:sp>
      <p:grpSp>
        <p:nvGrpSpPr>
          <p:cNvPr id="10" name="Group 9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846114" y="2759050"/>
            <a:ext cx="2080171" cy="799533"/>
            <a:chOff x="2846115" y="3209336"/>
            <a:chExt cx="2067954" cy="6237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2846115" y="3209336"/>
              <a:ext cx="2067954" cy="360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</a:rPr>
                <a:t>Thesis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020328" y="3592989"/>
              <a:ext cx="1725665" cy="240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</a:schemeClr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PRESENTATION</a:t>
              </a:r>
            </a:p>
          </p:txBody>
        </p:sp>
      </p:grpSp>
      <p:sp>
        <p:nvSpPr>
          <p:cNvPr id="14" name="Google Shape;142;p27">
            <a:extLst>
              <a:ext uri="{FF2B5EF4-FFF2-40B4-BE49-F238E27FC236}">
                <a16:creationId xmlns:a16="http://schemas.microsoft.com/office/drawing/2014/main" id="{48D5B303-2578-4070-821D-38C7A7FBDA75}"/>
              </a:ext>
            </a:extLst>
          </p:cNvPr>
          <p:cNvSpPr txBox="1">
            <a:spLocks/>
          </p:cNvSpPr>
          <p:nvPr/>
        </p:nvSpPr>
        <p:spPr>
          <a:xfrm>
            <a:off x="6331153" y="2350552"/>
            <a:ext cx="5297294" cy="112305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Mango Leaf disease Detection</a:t>
            </a:r>
            <a:endParaRPr lang="en-US" dirty="0">
              <a:solidFill>
                <a:schemeClr val="tx1"/>
              </a:solidFill>
              <a:latin typeface="Arial Black" panose="020B0A04020102020204" pitchFamily="34" charset="0"/>
              <a:ea typeface="Anton"/>
              <a:cs typeface="Anton"/>
              <a:sym typeface="Anto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375FC-5002-4172-96B7-301491405334}"/>
              </a:ext>
            </a:extLst>
          </p:cNvPr>
          <p:cNvSpPr txBox="1"/>
          <p:nvPr/>
        </p:nvSpPr>
        <p:spPr>
          <a:xfrm>
            <a:off x="6370825" y="3473606"/>
            <a:ext cx="4169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Abel"/>
                <a:cs typeface="Abel"/>
                <a:sym typeface="Abel"/>
              </a:rPr>
              <a:t>Using CNN Image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25646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D13BE6-0080-4A9B-BC4C-8C37B9BC9676}"/>
              </a:ext>
            </a:extLst>
          </p:cNvPr>
          <p:cNvSpPr/>
          <p:nvPr/>
        </p:nvSpPr>
        <p:spPr>
          <a:xfrm>
            <a:off x="11015003" y="209028"/>
            <a:ext cx="872195" cy="564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043;p45">
            <a:extLst>
              <a:ext uri="{FF2B5EF4-FFF2-40B4-BE49-F238E27FC236}">
                <a16:creationId xmlns:a16="http://schemas.microsoft.com/office/drawing/2014/main" id="{5B814403-D529-483F-B7C1-133C3EA5C5AF}"/>
              </a:ext>
            </a:extLst>
          </p:cNvPr>
          <p:cNvSpPr/>
          <p:nvPr/>
        </p:nvSpPr>
        <p:spPr>
          <a:xfrm>
            <a:off x="7249891" y="1529786"/>
            <a:ext cx="2244300" cy="129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1"/>
                </a:solidFill>
              </a:rPr>
              <a:t>Existing Works </a:t>
            </a:r>
          </a:p>
        </p:txBody>
      </p:sp>
      <p:sp>
        <p:nvSpPr>
          <p:cNvPr id="23" name="Google Shape;1044;p45">
            <a:extLst>
              <a:ext uri="{FF2B5EF4-FFF2-40B4-BE49-F238E27FC236}">
                <a16:creationId xmlns:a16="http://schemas.microsoft.com/office/drawing/2014/main" id="{E298364A-FA80-4A00-81F4-E1C9F72F5510}"/>
              </a:ext>
            </a:extLst>
          </p:cNvPr>
          <p:cNvSpPr/>
          <p:nvPr/>
        </p:nvSpPr>
        <p:spPr>
          <a:xfrm>
            <a:off x="3468915" y="1509486"/>
            <a:ext cx="3280228" cy="134536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Proposed Idea</a:t>
            </a:r>
          </a:p>
        </p:txBody>
      </p:sp>
      <p:sp>
        <p:nvSpPr>
          <p:cNvPr id="24" name="Google Shape;1045;p45">
            <a:extLst>
              <a:ext uri="{FF2B5EF4-FFF2-40B4-BE49-F238E27FC236}">
                <a16:creationId xmlns:a16="http://schemas.microsoft.com/office/drawing/2014/main" id="{A89D05F9-AD37-41BE-B627-9045BD9E67A6}"/>
              </a:ext>
            </a:extLst>
          </p:cNvPr>
          <p:cNvSpPr/>
          <p:nvPr/>
        </p:nvSpPr>
        <p:spPr>
          <a:xfrm>
            <a:off x="7269622" y="3176978"/>
            <a:ext cx="2244300" cy="129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25" name="Google Shape;1046;p45">
            <a:extLst>
              <a:ext uri="{FF2B5EF4-FFF2-40B4-BE49-F238E27FC236}">
                <a16:creationId xmlns:a16="http://schemas.microsoft.com/office/drawing/2014/main" id="{DF439719-2696-436B-8C21-5A7624A1E2A3}"/>
              </a:ext>
            </a:extLst>
          </p:cNvPr>
          <p:cNvSpPr/>
          <p:nvPr/>
        </p:nvSpPr>
        <p:spPr>
          <a:xfrm>
            <a:off x="3468915" y="3253629"/>
            <a:ext cx="3280228" cy="129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047;p45">
            <a:extLst>
              <a:ext uri="{FF2B5EF4-FFF2-40B4-BE49-F238E27FC236}">
                <a16:creationId xmlns:a16="http://schemas.microsoft.com/office/drawing/2014/main" id="{732F2290-AD64-4E12-ADDB-BF05E94B4176}"/>
              </a:ext>
            </a:extLst>
          </p:cNvPr>
          <p:cNvSpPr/>
          <p:nvPr/>
        </p:nvSpPr>
        <p:spPr>
          <a:xfrm>
            <a:off x="695206" y="3218049"/>
            <a:ext cx="2244300" cy="129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048;p45">
            <a:extLst>
              <a:ext uri="{FF2B5EF4-FFF2-40B4-BE49-F238E27FC236}">
                <a16:creationId xmlns:a16="http://schemas.microsoft.com/office/drawing/2014/main" id="{CC6C68F1-5166-49F7-A262-6569E80B01A6}"/>
              </a:ext>
            </a:extLst>
          </p:cNvPr>
          <p:cNvSpPr/>
          <p:nvPr/>
        </p:nvSpPr>
        <p:spPr>
          <a:xfrm>
            <a:off x="698700" y="1557948"/>
            <a:ext cx="2244300" cy="129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sz="3600" b="1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Problem Statement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8" name="Google Shape;1049;p45">
            <a:extLst>
              <a:ext uri="{FF2B5EF4-FFF2-40B4-BE49-F238E27FC236}">
                <a16:creationId xmlns:a16="http://schemas.microsoft.com/office/drawing/2014/main" id="{2895C01B-0145-4ED5-8350-AC265C92A1BC}"/>
              </a:ext>
            </a:extLst>
          </p:cNvPr>
          <p:cNvSpPr txBox="1">
            <a:spLocks/>
          </p:cNvSpPr>
          <p:nvPr/>
        </p:nvSpPr>
        <p:spPr>
          <a:xfrm>
            <a:off x="707484" y="3624578"/>
            <a:ext cx="2280625" cy="40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dirty="0"/>
              <a:t>Proposal</a:t>
            </a:r>
          </a:p>
        </p:txBody>
      </p:sp>
      <p:sp>
        <p:nvSpPr>
          <p:cNvPr id="29" name="Google Shape;1050;p45">
            <a:extLst>
              <a:ext uri="{FF2B5EF4-FFF2-40B4-BE49-F238E27FC236}">
                <a16:creationId xmlns:a16="http://schemas.microsoft.com/office/drawing/2014/main" id="{7C589D87-0C71-4EA1-906E-4694DE01F6BE}"/>
              </a:ext>
            </a:extLst>
          </p:cNvPr>
          <p:cNvSpPr txBox="1">
            <a:spLocks/>
          </p:cNvSpPr>
          <p:nvPr/>
        </p:nvSpPr>
        <p:spPr>
          <a:xfrm>
            <a:off x="3517518" y="3610770"/>
            <a:ext cx="3231625" cy="671651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3600" dirty="0"/>
              <a:t>Methodology</a:t>
            </a:r>
          </a:p>
        </p:txBody>
      </p:sp>
      <p:sp>
        <p:nvSpPr>
          <p:cNvPr id="32" name="Google Shape;1053;p45">
            <a:extLst>
              <a:ext uri="{FF2B5EF4-FFF2-40B4-BE49-F238E27FC236}">
                <a16:creationId xmlns:a16="http://schemas.microsoft.com/office/drawing/2014/main" id="{FF8279EE-85BC-4355-B426-CB17C5DAE94B}"/>
              </a:ext>
            </a:extLst>
          </p:cNvPr>
          <p:cNvSpPr txBox="1">
            <a:spLocks/>
          </p:cNvSpPr>
          <p:nvPr/>
        </p:nvSpPr>
        <p:spPr>
          <a:xfrm>
            <a:off x="6348922" y="3603658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en-US" dirty="0"/>
          </a:p>
        </p:txBody>
      </p:sp>
      <p:sp>
        <p:nvSpPr>
          <p:cNvPr id="36" name="Google Shape;1057;p45">
            <a:extLst>
              <a:ext uri="{FF2B5EF4-FFF2-40B4-BE49-F238E27FC236}">
                <a16:creationId xmlns:a16="http://schemas.microsoft.com/office/drawing/2014/main" id="{0F7FC57B-4FA4-4ECD-94B4-B578FD16E330}"/>
              </a:ext>
            </a:extLst>
          </p:cNvPr>
          <p:cNvSpPr txBox="1">
            <a:spLocks/>
          </p:cNvSpPr>
          <p:nvPr/>
        </p:nvSpPr>
        <p:spPr>
          <a:xfrm>
            <a:off x="974222" y="1921149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en-US" dirty="0"/>
          </a:p>
        </p:txBody>
      </p:sp>
      <p:sp>
        <p:nvSpPr>
          <p:cNvPr id="38" name="Google Shape;1059;p45">
            <a:extLst>
              <a:ext uri="{FF2B5EF4-FFF2-40B4-BE49-F238E27FC236}">
                <a16:creationId xmlns:a16="http://schemas.microsoft.com/office/drawing/2014/main" id="{CB0D1281-F8D9-4325-B286-9C63792D9473}"/>
              </a:ext>
            </a:extLst>
          </p:cNvPr>
          <p:cNvSpPr txBox="1">
            <a:spLocks/>
          </p:cNvSpPr>
          <p:nvPr/>
        </p:nvSpPr>
        <p:spPr>
          <a:xfrm>
            <a:off x="6348922" y="1921149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en-US" dirty="0"/>
          </a:p>
        </p:txBody>
      </p:sp>
      <p:sp>
        <p:nvSpPr>
          <p:cNvPr id="40" name="Google Shape;1061;p45">
            <a:extLst>
              <a:ext uri="{FF2B5EF4-FFF2-40B4-BE49-F238E27FC236}">
                <a16:creationId xmlns:a16="http://schemas.microsoft.com/office/drawing/2014/main" id="{4CA8A01F-89FD-45D0-A2E2-6F31682DD169}"/>
              </a:ext>
            </a:extLst>
          </p:cNvPr>
          <p:cNvSpPr txBox="1">
            <a:spLocks/>
          </p:cNvSpPr>
          <p:nvPr/>
        </p:nvSpPr>
        <p:spPr>
          <a:xfrm>
            <a:off x="698700" y="587324"/>
            <a:ext cx="7746600" cy="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dirty="0"/>
              <a:t>Overview</a:t>
            </a:r>
          </a:p>
        </p:txBody>
      </p:sp>
      <p:sp>
        <p:nvSpPr>
          <p:cNvPr id="41" name="Google Shape;1045;p45">
            <a:extLst>
              <a:ext uri="{FF2B5EF4-FFF2-40B4-BE49-F238E27FC236}">
                <a16:creationId xmlns:a16="http://schemas.microsoft.com/office/drawing/2014/main" id="{67E91E7B-C807-4193-A85D-22EDF83C75A0}"/>
              </a:ext>
            </a:extLst>
          </p:cNvPr>
          <p:cNvSpPr/>
          <p:nvPr/>
        </p:nvSpPr>
        <p:spPr>
          <a:xfrm>
            <a:off x="7269622" y="5236732"/>
            <a:ext cx="2224569" cy="1432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Future Work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3D33DD79-7626-4B65-8D47-7669EEC007D2}"/>
              </a:ext>
            </a:extLst>
          </p:cNvPr>
          <p:cNvSpPr/>
          <p:nvPr/>
        </p:nvSpPr>
        <p:spPr>
          <a:xfrm>
            <a:off x="2988109" y="2119086"/>
            <a:ext cx="353428" cy="203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4C8CAAE-20D3-4C66-9676-935F5D9C59AE}"/>
              </a:ext>
            </a:extLst>
          </p:cNvPr>
          <p:cNvSpPr/>
          <p:nvPr/>
        </p:nvSpPr>
        <p:spPr>
          <a:xfrm>
            <a:off x="6811213" y="2104516"/>
            <a:ext cx="315302" cy="218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A270414C-559D-41AE-A8B4-1C9482729246}"/>
              </a:ext>
            </a:extLst>
          </p:cNvPr>
          <p:cNvSpPr/>
          <p:nvPr/>
        </p:nvSpPr>
        <p:spPr>
          <a:xfrm>
            <a:off x="3033716" y="3804508"/>
            <a:ext cx="307821" cy="20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B45DABF9-1E99-449E-8C86-6BF08B238AAB}"/>
              </a:ext>
            </a:extLst>
          </p:cNvPr>
          <p:cNvSpPr/>
          <p:nvPr/>
        </p:nvSpPr>
        <p:spPr>
          <a:xfrm>
            <a:off x="6814953" y="3745745"/>
            <a:ext cx="307821" cy="20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1DEDB921-0385-4927-BDAE-9A3EFF5632E5}"/>
              </a:ext>
            </a:extLst>
          </p:cNvPr>
          <p:cNvSpPr/>
          <p:nvPr/>
        </p:nvSpPr>
        <p:spPr>
          <a:xfrm>
            <a:off x="8190322" y="4754168"/>
            <a:ext cx="254978" cy="336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0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746F26-DF1D-498E-93AE-13EF83027B0F}"/>
              </a:ext>
            </a:extLst>
          </p:cNvPr>
          <p:cNvSpPr/>
          <p:nvPr/>
        </p:nvSpPr>
        <p:spPr>
          <a:xfrm>
            <a:off x="11191164" y="218364"/>
            <a:ext cx="627797" cy="491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DB42255-F8AF-4691-AF1D-7D827736FC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4896264"/>
              </p:ext>
            </p:extLst>
          </p:nvPr>
        </p:nvGraphicFramePr>
        <p:xfrm>
          <a:off x="531379" y="2563477"/>
          <a:ext cx="10659785" cy="2500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AA4C500E-17CA-445D-8BC0-94357F7F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308484"/>
            <a:ext cx="10659786" cy="1215566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00932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746F26-DF1D-498E-93AE-13EF83027B0F}"/>
              </a:ext>
            </a:extLst>
          </p:cNvPr>
          <p:cNvSpPr/>
          <p:nvPr/>
        </p:nvSpPr>
        <p:spPr>
          <a:xfrm>
            <a:off x="11191164" y="218364"/>
            <a:ext cx="627797" cy="491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0B503D-6F2B-4216-8918-0FACC9F207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563477"/>
            <a:ext cx="10659785" cy="25008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4C500E-17CA-445D-8BC0-94357F7F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308484"/>
            <a:ext cx="10659786" cy="1215566"/>
          </a:xfrm>
        </p:spPr>
        <p:txBody>
          <a:bodyPr/>
          <a:lstStyle/>
          <a:p>
            <a:r>
              <a:rPr lang="en-US" dirty="0"/>
              <a:t>Problem Statement </a:t>
            </a:r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5407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86D09-60EC-4024-98D1-F404D229539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454FF-CEAD-467D-B8B1-5C4094DF17B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8DECEA9F-DDB0-4E66-BA53-2F40E886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Idea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65257D3C-6B68-42C3-B87E-0085E1660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401C65-C7C5-4C12-AAD0-CEE2EC51C600}"/>
              </a:ext>
            </a:extLst>
          </p:cNvPr>
          <p:cNvSpPr/>
          <p:nvPr/>
        </p:nvSpPr>
        <p:spPr>
          <a:xfrm>
            <a:off x="10944665" y="209028"/>
            <a:ext cx="1111347" cy="472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7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746F26-DF1D-498E-93AE-13EF83027B0F}"/>
              </a:ext>
            </a:extLst>
          </p:cNvPr>
          <p:cNvSpPr/>
          <p:nvPr/>
        </p:nvSpPr>
        <p:spPr>
          <a:xfrm>
            <a:off x="11191164" y="218364"/>
            <a:ext cx="627797" cy="491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Google Shape;1066;p46">
            <a:extLst>
              <a:ext uri="{FF2B5EF4-FFF2-40B4-BE49-F238E27FC236}">
                <a16:creationId xmlns:a16="http://schemas.microsoft.com/office/drawing/2014/main" id="{11A7832D-2A83-46E0-986E-FB6D5930C88A}"/>
              </a:ext>
            </a:extLst>
          </p:cNvPr>
          <p:cNvSpPr txBox="1">
            <a:spLocks/>
          </p:cNvSpPr>
          <p:nvPr/>
        </p:nvSpPr>
        <p:spPr>
          <a:xfrm>
            <a:off x="698700" y="587324"/>
            <a:ext cx="7746600" cy="55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en-US" dirty="0"/>
          </a:p>
        </p:txBody>
      </p:sp>
      <p:graphicFrame>
        <p:nvGraphicFramePr>
          <p:cNvPr id="9" name="Google Shape;1067;p46">
            <a:extLst>
              <a:ext uri="{FF2B5EF4-FFF2-40B4-BE49-F238E27FC236}">
                <a16:creationId xmlns:a16="http://schemas.microsoft.com/office/drawing/2014/main" id="{1AAF316C-D4A8-4322-8270-79A2BDC64D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2509734"/>
              </p:ext>
            </p:extLst>
          </p:nvPr>
        </p:nvGraphicFramePr>
        <p:xfrm>
          <a:off x="246743" y="1138423"/>
          <a:ext cx="10944420" cy="5626354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64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13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+mj-l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ym typeface="Anton"/>
                        </a:rPr>
                        <a:t>Authours </a:t>
                      </a:r>
                      <a:endParaRPr sz="1600" dirty="0">
                        <a:latin typeface="+mj-lt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ym typeface="Anton"/>
                        </a:rPr>
                        <a:t>Model used</a:t>
                      </a:r>
                      <a:endParaRPr sz="1600" dirty="0">
                        <a:latin typeface="+mj-lt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9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</a:rPr>
                        <a:t>Recognition of mango leaf disease using convolutional neural network models: a transfer learning approach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</a:rPr>
                        <a:t>SAditya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</a:rPr>
                        <a:t>Rajbongshi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</a:rPr>
                        <a:t>Thaharim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 Khan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Md.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</a:rPr>
                        <a:t>Mahbubur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 Rahman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</a:rPr>
                        <a:t>Anik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</a:rPr>
                        <a:t>Pramanik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s-ES" sz="1600" b="0" kern="1200" dirty="0" err="1">
                          <a:solidFill>
                            <a:schemeClr val="tx1"/>
                          </a:solidFill>
                          <a:effectLst/>
                        </a:rPr>
                        <a:t>Shah</a:t>
                      </a:r>
                      <a:r>
                        <a:rPr lang="es-ES" sz="1600" b="0" kern="1200" dirty="0">
                          <a:solidFill>
                            <a:schemeClr val="tx1"/>
                          </a:solidFill>
                          <a:effectLst/>
                        </a:rPr>
                        <a:t> Md </a:t>
                      </a:r>
                      <a:r>
                        <a:rPr lang="es-ES" sz="1600" b="0" kern="1200" dirty="0" err="1">
                          <a:solidFill>
                            <a:schemeClr val="tx1"/>
                          </a:solidFill>
                          <a:effectLst/>
                        </a:rPr>
                        <a:t>Tanvir</a:t>
                      </a:r>
                      <a:r>
                        <a:rPr lang="es-ES" sz="1600" b="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600" b="0" kern="1200" dirty="0" err="1">
                          <a:solidFill>
                            <a:schemeClr val="tx1"/>
                          </a:solidFill>
                          <a:effectLst/>
                        </a:rPr>
                        <a:t>Siddiquee</a:t>
                      </a:r>
                      <a:endParaRPr lang="es-ES" sz="1600" b="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s-ES" sz="1600" b="0" kern="1200" dirty="0" err="1">
                          <a:solidFill>
                            <a:schemeClr val="tx1"/>
                          </a:solidFill>
                          <a:effectLst/>
                        </a:rPr>
                        <a:t>Narayan</a:t>
                      </a:r>
                      <a:r>
                        <a:rPr lang="es-ES" sz="1600" b="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600" b="0" kern="1200" dirty="0" err="1">
                          <a:solidFill>
                            <a:schemeClr val="tx1"/>
                          </a:solidFill>
                          <a:effectLst/>
                        </a:rPr>
                        <a:t>Ranjan</a:t>
                      </a:r>
                      <a:r>
                        <a:rPr lang="es-ES" sz="1600" b="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600" b="0" kern="1200" dirty="0" err="1">
                          <a:solidFill>
                            <a:schemeClr val="tx1"/>
                          </a:solidFill>
                          <a:effectLst/>
                        </a:rPr>
                        <a:t>Chakraborty</a:t>
                      </a:r>
                      <a:endParaRPr lang="es-ES" sz="16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DenseNet201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</a:rPr>
                        <a:t>InceptionV3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</a:rPr>
                        <a:t>ResNet50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</a:rPr>
                        <a:t>ResNet152V2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600" b="0" kern="1200" dirty="0" err="1">
                          <a:solidFill>
                            <a:schemeClr val="tx1"/>
                          </a:solidFill>
                          <a:effectLst/>
                        </a:rPr>
                        <a:t>Xception</a:t>
                      </a:r>
                      <a:endParaRPr lang="fr-FR" sz="1600" b="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</a:rPr>
                        <a:t>InceptionResNetV2</a:t>
                      </a:r>
                    </a:p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sz="1600" dirty="0">
                        <a:latin typeface="+mj-lt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9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</a:rPr>
                        <a:t>Mango Leaf Diseases Identification Using Convolutional Neural Network</a:t>
                      </a:r>
                      <a:endParaRPr sz="1600" b="1" dirty="0">
                        <a:latin typeface="+mj-l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S. Arivazhagan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S.Vineth Ligi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+mj-l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VGG-16 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VGG-19 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</a:rPr>
                        <a:t>Alexnet</a:t>
                      </a:r>
                      <a:endParaRPr sz="1600" dirty="0">
                        <a:latin typeface="+mj-lt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80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</a:rPr>
                        <a:t>Deep Learning for Image Based Mango Leaf Disease Detection</a:t>
                      </a:r>
                      <a:endParaRPr sz="1600" b="1" dirty="0">
                        <a:latin typeface="+mj-lt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Sampada Gulavnai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Rajashri Patil</a:t>
                      </a:r>
                    </a:p>
                    <a:p>
                      <a:pPr marL="171450" lvl="0" indent="-1714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sz="1600" dirty="0">
                        <a:latin typeface="+mj-l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nb-NO" sz="1600" b="0" kern="1200" dirty="0">
                          <a:solidFill>
                            <a:schemeClr val="tx1"/>
                          </a:solidFill>
                          <a:effectLst/>
                        </a:rPr>
                        <a:t>ResNet 18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nb-NO" sz="1600" b="0" kern="1200" dirty="0">
                          <a:solidFill>
                            <a:schemeClr val="tx1"/>
                          </a:solidFill>
                          <a:effectLst/>
                        </a:rPr>
                        <a:t>ResNet 34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nb-NO" sz="1600" b="0" kern="1200" dirty="0">
                          <a:solidFill>
                            <a:schemeClr val="tx1"/>
                          </a:solidFill>
                          <a:effectLst/>
                        </a:rPr>
                        <a:t>ResNet51</a:t>
                      </a:r>
                      <a:endParaRPr sz="1600" dirty="0">
                        <a:latin typeface="+mj-lt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65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</a:rPr>
                        <a:t>Multilayer Convolution Neural Network for the Classification of Mango Leaves Infected by Anthracnose Disease</a:t>
                      </a:r>
                      <a:endParaRPr sz="1600" b="1" dirty="0">
                        <a:latin typeface="+mj-lt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UDAY PRATAP SINGH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SIDDHARTH SINGH CHOUHAN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SUKIRTY JAIN</a:t>
                      </a:r>
                      <a:endParaRPr sz="1600" dirty="0">
                        <a:latin typeface="+mj-l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MCNN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" name="Title 46">
            <a:extLst>
              <a:ext uri="{FF2B5EF4-FFF2-40B4-BE49-F238E27FC236}">
                <a16:creationId xmlns:a16="http://schemas.microsoft.com/office/drawing/2014/main" id="{2D396DE8-B4DD-4B93-92F9-7FA7BA66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66" y="117414"/>
            <a:ext cx="8333222" cy="7610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Existing works</a:t>
            </a:r>
          </a:p>
        </p:txBody>
      </p:sp>
    </p:spTree>
    <p:extLst>
      <p:ext uri="{BB962C8B-B14F-4D97-AF65-F5344CB8AC3E}">
        <p14:creationId xmlns:p14="http://schemas.microsoft.com/office/powerpoint/2010/main" val="182001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B6E1-1870-4E60-8842-3B0938B0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1FAF1-238D-4BBF-AFF4-68351037B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01B1DC-4874-40EC-A542-5AC6B266F718}"/>
              </a:ext>
            </a:extLst>
          </p:cNvPr>
          <p:cNvSpPr/>
          <p:nvPr/>
        </p:nvSpPr>
        <p:spPr>
          <a:xfrm>
            <a:off x="11029071" y="225083"/>
            <a:ext cx="844061" cy="455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8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115B49-59EF-43EE-8383-1CFD16455018}"/>
              </a:ext>
            </a:extLst>
          </p:cNvPr>
          <p:cNvSpPr/>
          <p:nvPr/>
        </p:nvSpPr>
        <p:spPr>
          <a:xfrm>
            <a:off x="11113477" y="253218"/>
            <a:ext cx="75965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Google Shape;765;p37">
            <a:extLst>
              <a:ext uri="{FF2B5EF4-FFF2-40B4-BE49-F238E27FC236}">
                <a16:creationId xmlns:a16="http://schemas.microsoft.com/office/drawing/2014/main" id="{B2054E49-9602-4569-A43B-568644B3DA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0486" y="778406"/>
            <a:ext cx="7746600" cy="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Methodology</a:t>
            </a:r>
            <a:endParaRPr sz="6000" dirty="0"/>
          </a:p>
        </p:txBody>
      </p:sp>
      <p:sp>
        <p:nvSpPr>
          <p:cNvPr id="29" name="Google Shape;766;p37">
            <a:extLst>
              <a:ext uri="{FF2B5EF4-FFF2-40B4-BE49-F238E27FC236}">
                <a16:creationId xmlns:a16="http://schemas.microsoft.com/office/drawing/2014/main" id="{B92C22B2-2518-4366-9AAE-62D99FCC78D4}"/>
              </a:ext>
            </a:extLst>
          </p:cNvPr>
          <p:cNvSpPr txBox="1">
            <a:spLocks/>
          </p:cNvSpPr>
          <p:nvPr/>
        </p:nvSpPr>
        <p:spPr>
          <a:xfrm>
            <a:off x="8354082" y="3919625"/>
            <a:ext cx="1989900" cy="357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400">
                <a:latin typeface="Abel"/>
                <a:ea typeface="Abel"/>
                <a:cs typeface="Abel"/>
                <a:sym typeface="Abel"/>
              </a:rPr>
              <a:t>Mercury is the closest planet to the Sun and the smallest one</a:t>
            </a:r>
          </a:p>
        </p:txBody>
      </p:sp>
      <p:sp>
        <p:nvSpPr>
          <p:cNvPr id="30" name="Google Shape;767;p37">
            <a:extLst>
              <a:ext uri="{FF2B5EF4-FFF2-40B4-BE49-F238E27FC236}">
                <a16:creationId xmlns:a16="http://schemas.microsoft.com/office/drawing/2014/main" id="{CDF42496-A101-4F59-9B07-EBC25A4A097B}"/>
              </a:ext>
            </a:extLst>
          </p:cNvPr>
          <p:cNvSpPr txBox="1"/>
          <p:nvPr/>
        </p:nvSpPr>
        <p:spPr>
          <a:xfrm>
            <a:off x="8813899" y="3573463"/>
            <a:ext cx="1530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Comparison</a:t>
            </a:r>
            <a:endParaRPr sz="16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" name="Google Shape;768;p37">
            <a:extLst>
              <a:ext uri="{FF2B5EF4-FFF2-40B4-BE49-F238E27FC236}">
                <a16:creationId xmlns:a16="http://schemas.microsoft.com/office/drawing/2014/main" id="{61793BD3-CB4E-4ABE-9A80-3573E8270760}"/>
              </a:ext>
            </a:extLst>
          </p:cNvPr>
          <p:cNvSpPr txBox="1"/>
          <p:nvPr/>
        </p:nvSpPr>
        <p:spPr>
          <a:xfrm>
            <a:off x="8813899" y="1816770"/>
            <a:ext cx="1530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Analysis</a:t>
            </a:r>
            <a:endParaRPr sz="16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" name="Google Shape;769;p37">
            <a:extLst>
              <a:ext uri="{FF2B5EF4-FFF2-40B4-BE49-F238E27FC236}">
                <a16:creationId xmlns:a16="http://schemas.microsoft.com/office/drawing/2014/main" id="{D3150F3F-6FBF-4E7A-98C3-4120D998F002}"/>
              </a:ext>
            </a:extLst>
          </p:cNvPr>
          <p:cNvSpPr txBox="1"/>
          <p:nvPr/>
        </p:nvSpPr>
        <p:spPr>
          <a:xfrm>
            <a:off x="3020336" y="1816770"/>
            <a:ext cx="1530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Research</a:t>
            </a:r>
            <a:endParaRPr sz="16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" name="Google Shape;770;p37">
            <a:extLst>
              <a:ext uri="{FF2B5EF4-FFF2-40B4-BE49-F238E27FC236}">
                <a16:creationId xmlns:a16="http://schemas.microsoft.com/office/drawing/2014/main" id="{BE51F065-3A23-4FD5-A46F-95A89A828838}"/>
              </a:ext>
            </a:extLst>
          </p:cNvPr>
          <p:cNvSpPr txBox="1">
            <a:spLocks/>
          </p:cNvSpPr>
          <p:nvPr/>
        </p:nvSpPr>
        <p:spPr>
          <a:xfrm>
            <a:off x="8354082" y="2153608"/>
            <a:ext cx="1989900" cy="357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400">
                <a:latin typeface="Abel"/>
                <a:ea typeface="Abel"/>
                <a:cs typeface="Abel"/>
                <a:sym typeface="Abel"/>
              </a:rPr>
              <a:t>Venus has a beautiful name and is the second planet from the Sun </a:t>
            </a:r>
          </a:p>
        </p:txBody>
      </p:sp>
      <p:sp>
        <p:nvSpPr>
          <p:cNvPr id="34" name="Google Shape;771;p37">
            <a:extLst>
              <a:ext uri="{FF2B5EF4-FFF2-40B4-BE49-F238E27FC236}">
                <a16:creationId xmlns:a16="http://schemas.microsoft.com/office/drawing/2014/main" id="{E9915A3C-5E16-40ED-9B62-88DD4AB85897}"/>
              </a:ext>
            </a:extLst>
          </p:cNvPr>
          <p:cNvSpPr txBox="1">
            <a:spLocks/>
          </p:cNvSpPr>
          <p:nvPr/>
        </p:nvSpPr>
        <p:spPr>
          <a:xfrm>
            <a:off x="3020333" y="2153608"/>
            <a:ext cx="1989900" cy="357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400" dirty="0">
                <a:latin typeface="Abel"/>
                <a:ea typeface="Abel"/>
                <a:cs typeface="Abel"/>
                <a:sym typeface="Abel"/>
              </a:rPr>
              <a:t>It’s the ringed one and a gas giant composed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Abel"/>
                <a:ea typeface="Abel"/>
                <a:cs typeface="Abel"/>
                <a:sym typeface="Abel"/>
              </a:rPr>
              <a:t>of hydrogen and helium</a:t>
            </a:r>
          </a:p>
        </p:txBody>
      </p:sp>
      <p:sp>
        <p:nvSpPr>
          <p:cNvPr id="35" name="Google Shape;772;p37">
            <a:extLst>
              <a:ext uri="{FF2B5EF4-FFF2-40B4-BE49-F238E27FC236}">
                <a16:creationId xmlns:a16="http://schemas.microsoft.com/office/drawing/2014/main" id="{BFF9338A-0664-4E7E-AFB5-4E547F651F68}"/>
              </a:ext>
            </a:extLst>
          </p:cNvPr>
          <p:cNvSpPr txBox="1">
            <a:spLocks/>
          </p:cNvSpPr>
          <p:nvPr/>
        </p:nvSpPr>
        <p:spPr>
          <a:xfrm>
            <a:off x="3020333" y="3919625"/>
            <a:ext cx="1989900" cy="357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400" dirty="0">
                <a:latin typeface="Abel"/>
                <a:ea typeface="Abel"/>
                <a:cs typeface="Abel"/>
                <a:sym typeface="Abel"/>
              </a:rPr>
              <a:t>Mars is full of iron oxide dust, which gives the planet its reddish cast</a:t>
            </a:r>
          </a:p>
          <a:p>
            <a:pPr>
              <a:spcBef>
                <a:spcPts val="0"/>
              </a:spcBef>
            </a:pPr>
            <a:endParaRPr lang="en-US" sz="1400" dirty="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6" name="Google Shape;773;p37">
            <a:extLst>
              <a:ext uri="{FF2B5EF4-FFF2-40B4-BE49-F238E27FC236}">
                <a16:creationId xmlns:a16="http://schemas.microsoft.com/office/drawing/2014/main" id="{40ACF067-523B-4837-9AE5-1C86BA85FF65}"/>
              </a:ext>
            </a:extLst>
          </p:cNvPr>
          <p:cNvSpPr txBox="1"/>
          <p:nvPr/>
        </p:nvSpPr>
        <p:spPr>
          <a:xfrm>
            <a:off x="3020324" y="3573463"/>
            <a:ext cx="1530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Data Study </a:t>
            </a:r>
            <a:endParaRPr sz="16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" name="Google Shape;774;p37">
            <a:extLst>
              <a:ext uri="{FF2B5EF4-FFF2-40B4-BE49-F238E27FC236}">
                <a16:creationId xmlns:a16="http://schemas.microsoft.com/office/drawing/2014/main" id="{8862613A-826D-49FB-B511-5C995E396914}"/>
              </a:ext>
            </a:extLst>
          </p:cNvPr>
          <p:cNvSpPr/>
          <p:nvPr/>
        </p:nvSpPr>
        <p:spPr>
          <a:xfrm>
            <a:off x="5076687" y="1666363"/>
            <a:ext cx="3214200" cy="3214200"/>
          </a:xfrm>
          <a:prstGeom prst="blockArc">
            <a:avLst>
              <a:gd name="adj1" fmla="val 10800000"/>
              <a:gd name="adj2" fmla="val 16201613"/>
              <a:gd name="adj3" fmla="val 1581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775;p37">
            <a:extLst>
              <a:ext uri="{FF2B5EF4-FFF2-40B4-BE49-F238E27FC236}">
                <a16:creationId xmlns:a16="http://schemas.microsoft.com/office/drawing/2014/main" id="{E9ABE2D7-F433-4414-919F-D133EA76CDFB}"/>
              </a:ext>
            </a:extLst>
          </p:cNvPr>
          <p:cNvSpPr/>
          <p:nvPr/>
        </p:nvSpPr>
        <p:spPr>
          <a:xfrm rot="-5400000">
            <a:off x="5076687" y="1666363"/>
            <a:ext cx="3214200" cy="3214200"/>
          </a:xfrm>
          <a:prstGeom prst="blockArc">
            <a:avLst>
              <a:gd name="adj1" fmla="val 10800000"/>
              <a:gd name="adj2" fmla="val 16201613"/>
              <a:gd name="adj3" fmla="val 15819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776;p37">
            <a:extLst>
              <a:ext uri="{FF2B5EF4-FFF2-40B4-BE49-F238E27FC236}">
                <a16:creationId xmlns:a16="http://schemas.microsoft.com/office/drawing/2014/main" id="{FEE7B99B-9EEA-44F6-BE20-4236D6D4AB2E}"/>
              </a:ext>
            </a:extLst>
          </p:cNvPr>
          <p:cNvSpPr/>
          <p:nvPr/>
        </p:nvSpPr>
        <p:spPr>
          <a:xfrm rot="10800000">
            <a:off x="5076687" y="1666363"/>
            <a:ext cx="3214200" cy="3214200"/>
          </a:xfrm>
          <a:prstGeom prst="blockArc">
            <a:avLst>
              <a:gd name="adj1" fmla="val 10800000"/>
              <a:gd name="adj2" fmla="val 16201613"/>
              <a:gd name="adj3" fmla="val 1581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777;p37">
            <a:extLst>
              <a:ext uri="{FF2B5EF4-FFF2-40B4-BE49-F238E27FC236}">
                <a16:creationId xmlns:a16="http://schemas.microsoft.com/office/drawing/2014/main" id="{E4BA06B3-2385-453A-B952-82CBC01ACA45}"/>
              </a:ext>
            </a:extLst>
          </p:cNvPr>
          <p:cNvSpPr/>
          <p:nvPr/>
        </p:nvSpPr>
        <p:spPr>
          <a:xfrm rot="5400000">
            <a:off x="5076687" y="1666363"/>
            <a:ext cx="3214200" cy="3214200"/>
          </a:xfrm>
          <a:prstGeom prst="blockArc">
            <a:avLst>
              <a:gd name="adj1" fmla="val 10800000"/>
              <a:gd name="adj2" fmla="val 16201613"/>
              <a:gd name="adj3" fmla="val 15819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778;p37">
            <a:extLst>
              <a:ext uri="{FF2B5EF4-FFF2-40B4-BE49-F238E27FC236}">
                <a16:creationId xmlns:a16="http://schemas.microsoft.com/office/drawing/2014/main" id="{9680CCCF-6AA8-4713-8348-5D467F7A17C9}"/>
              </a:ext>
            </a:extLst>
          </p:cNvPr>
          <p:cNvSpPr/>
          <p:nvPr/>
        </p:nvSpPr>
        <p:spPr>
          <a:xfrm>
            <a:off x="5406303" y="2017534"/>
            <a:ext cx="503700" cy="503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779;p37">
            <a:extLst>
              <a:ext uri="{FF2B5EF4-FFF2-40B4-BE49-F238E27FC236}">
                <a16:creationId xmlns:a16="http://schemas.microsoft.com/office/drawing/2014/main" id="{414F18CA-0008-48A0-896D-B86425454FC7}"/>
              </a:ext>
            </a:extLst>
          </p:cNvPr>
          <p:cNvSpPr/>
          <p:nvPr/>
        </p:nvSpPr>
        <p:spPr>
          <a:xfrm>
            <a:off x="7458160" y="2017534"/>
            <a:ext cx="503700" cy="503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780;p37">
            <a:extLst>
              <a:ext uri="{FF2B5EF4-FFF2-40B4-BE49-F238E27FC236}">
                <a16:creationId xmlns:a16="http://schemas.microsoft.com/office/drawing/2014/main" id="{A579F0C2-5A69-4A71-BA11-27F11394050D}"/>
              </a:ext>
            </a:extLst>
          </p:cNvPr>
          <p:cNvSpPr/>
          <p:nvPr/>
        </p:nvSpPr>
        <p:spPr>
          <a:xfrm>
            <a:off x="7458160" y="4035947"/>
            <a:ext cx="503700" cy="503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781;p37">
            <a:extLst>
              <a:ext uri="{FF2B5EF4-FFF2-40B4-BE49-F238E27FC236}">
                <a16:creationId xmlns:a16="http://schemas.microsoft.com/office/drawing/2014/main" id="{4A0E4E85-E0D1-4F5C-B3C7-2D29AA7A07A1}"/>
              </a:ext>
            </a:extLst>
          </p:cNvPr>
          <p:cNvSpPr/>
          <p:nvPr/>
        </p:nvSpPr>
        <p:spPr>
          <a:xfrm>
            <a:off x="5406303" y="4035947"/>
            <a:ext cx="503700" cy="503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782;p37">
            <a:extLst>
              <a:ext uri="{FF2B5EF4-FFF2-40B4-BE49-F238E27FC236}">
                <a16:creationId xmlns:a16="http://schemas.microsoft.com/office/drawing/2014/main" id="{3DD939C8-64EE-45FE-8D26-1013C4E1BC9B}"/>
              </a:ext>
            </a:extLst>
          </p:cNvPr>
          <p:cNvSpPr/>
          <p:nvPr/>
        </p:nvSpPr>
        <p:spPr>
          <a:xfrm>
            <a:off x="5540626" y="4114819"/>
            <a:ext cx="232023" cy="176311"/>
          </a:xfrm>
          <a:custGeom>
            <a:avLst/>
            <a:gdLst/>
            <a:ahLst/>
            <a:cxnLst/>
            <a:rect l="l" t="t" r="r" b="b"/>
            <a:pathLst>
              <a:path w="2281" h="1733" extrusionOk="0">
                <a:moveTo>
                  <a:pt x="1855" y="0"/>
                </a:moveTo>
                <a:cubicBezTo>
                  <a:pt x="1824" y="0"/>
                  <a:pt x="1794" y="31"/>
                  <a:pt x="1794" y="92"/>
                </a:cubicBezTo>
                <a:cubicBezTo>
                  <a:pt x="1794" y="122"/>
                  <a:pt x="1794" y="152"/>
                  <a:pt x="1855" y="152"/>
                </a:cubicBezTo>
                <a:lnTo>
                  <a:pt x="2067" y="152"/>
                </a:lnTo>
                <a:lnTo>
                  <a:pt x="1459" y="760"/>
                </a:lnTo>
                <a:lnTo>
                  <a:pt x="1216" y="517"/>
                </a:lnTo>
                <a:cubicBezTo>
                  <a:pt x="1216" y="517"/>
                  <a:pt x="1216" y="487"/>
                  <a:pt x="1186" y="487"/>
                </a:cubicBezTo>
                <a:cubicBezTo>
                  <a:pt x="1156" y="487"/>
                  <a:pt x="1156" y="517"/>
                  <a:pt x="1125" y="517"/>
                </a:cubicBezTo>
                <a:lnTo>
                  <a:pt x="31" y="1642"/>
                </a:lnTo>
                <a:cubicBezTo>
                  <a:pt x="0" y="1642"/>
                  <a:pt x="0" y="1703"/>
                  <a:pt x="31" y="1733"/>
                </a:cubicBezTo>
                <a:lnTo>
                  <a:pt x="122" y="1733"/>
                </a:lnTo>
                <a:lnTo>
                  <a:pt x="1186" y="639"/>
                </a:lnTo>
                <a:lnTo>
                  <a:pt x="1429" y="882"/>
                </a:lnTo>
                <a:cubicBezTo>
                  <a:pt x="1429" y="897"/>
                  <a:pt x="1444" y="905"/>
                  <a:pt x="1463" y="905"/>
                </a:cubicBezTo>
                <a:cubicBezTo>
                  <a:pt x="1482" y="905"/>
                  <a:pt x="1505" y="897"/>
                  <a:pt x="1520" y="882"/>
                </a:cubicBezTo>
                <a:lnTo>
                  <a:pt x="2159" y="244"/>
                </a:lnTo>
                <a:lnTo>
                  <a:pt x="2159" y="426"/>
                </a:lnTo>
                <a:cubicBezTo>
                  <a:pt x="2159" y="487"/>
                  <a:pt x="2189" y="487"/>
                  <a:pt x="2219" y="487"/>
                </a:cubicBezTo>
                <a:cubicBezTo>
                  <a:pt x="2250" y="487"/>
                  <a:pt x="2280" y="487"/>
                  <a:pt x="2280" y="426"/>
                </a:cubicBezTo>
                <a:lnTo>
                  <a:pt x="2280" y="92"/>
                </a:lnTo>
                <a:cubicBezTo>
                  <a:pt x="2280" y="61"/>
                  <a:pt x="2280" y="61"/>
                  <a:pt x="2280" y="31"/>
                </a:cubicBezTo>
                <a:cubicBezTo>
                  <a:pt x="2250" y="31"/>
                  <a:pt x="2250" y="0"/>
                  <a:pt x="22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783;p37">
            <a:extLst>
              <a:ext uri="{FF2B5EF4-FFF2-40B4-BE49-F238E27FC236}">
                <a16:creationId xmlns:a16="http://schemas.microsoft.com/office/drawing/2014/main" id="{9849511E-9A84-415C-B263-93ADD08E9EC7}"/>
              </a:ext>
            </a:extLst>
          </p:cNvPr>
          <p:cNvSpPr/>
          <p:nvPr/>
        </p:nvSpPr>
        <p:spPr>
          <a:xfrm>
            <a:off x="7715962" y="2079175"/>
            <a:ext cx="14346" cy="46567"/>
          </a:xfrm>
          <a:custGeom>
            <a:avLst/>
            <a:gdLst/>
            <a:ahLst/>
            <a:cxnLst/>
            <a:rect l="l" t="t" r="r" b="b"/>
            <a:pathLst>
              <a:path w="122" h="396" extrusionOk="0">
                <a:moveTo>
                  <a:pt x="61" y="1"/>
                </a:moveTo>
                <a:cubicBezTo>
                  <a:pt x="30" y="1"/>
                  <a:pt x="0" y="31"/>
                  <a:pt x="0" y="92"/>
                </a:cubicBezTo>
                <a:lnTo>
                  <a:pt x="0" y="335"/>
                </a:lnTo>
                <a:cubicBezTo>
                  <a:pt x="0" y="366"/>
                  <a:pt x="30" y="396"/>
                  <a:pt x="61" y="396"/>
                </a:cubicBezTo>
                <a:cubicBezTo>
                  <a:pt x="91" y="396"/>
                  <a:pt x="122" y="366"/>
                  <a:pt x="122" y="335"/>
                </a:cubicBezTo>
                <a:lnTo>
                  <a:pt x="122" y="92"/>
                </a:lnTo>
                <a:cubicBezTo>
                  <a:pt x="122" y="31"/>
                  <a:pt x="91" y="1"/>
                  <a:pt x="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784;p37">
            <a:extLst>
              <a:ext uri="{FF2B5EF4-FFF2-40B4-BE49-F238E27FC236}">
                <a16:creationId xmlns:a16="http://schemas.microsoft.com/office/drawing/2014/main" id="{4627CBF5-3717-42AF-AD70-CB2A56053754}"/>
              </a:ext>
            </a:extLst>
          </p:cNvPr>
          <p:cNvSpPr/>
          <p:nvPr/>
        </p:nvSpPr>
        <p:spPr>
          <a:xfrm>
            <a:off x="7812389" y="2133739"/>
            <a:ext cx="39511" cy="31397"/>
          </a:xfrm>
          <a:custGeom>
            <a:avLst/>
            <a:gdLst/>
            <a:ahLst/>
            <a:cxnLst/>
            <a:rect l="l" t="t" r="r" b="b"/>
            <a:pathLst>
              <a:path w="336" h="267" extrusionOk="0">
                <a:moveTo>
                  <a:pt x="259" y="0"/>
                </a:moveTo>
                <a:cubicBezTo>
                  <a:pt x="244" y="0"/>
                  <a:pt x="229" y="8"/>
                  <a:pt x="213" y="23"/>
                </a:cubicBezTo>
                <a:lnTo>
                  <a:pt x="31" y="175"/>
                </a:lnTo>
                <a:cubicBezTo>
                  <a:pt x="1" y="206"/>
                  <a:pt x="1" y="236"/>
                  <a:pt x="31" y="266"/>
                </a:cubicBezTo>
                <a:lnTo>
                  <a:pt x="122" y="266"/>
                </a:lnTo>
                <a:lnTo>
                  <a:pt x="305" y="84"/>
                </a:lnTo>
                <a:cubicBezTo>
                  <a:pt x="335" y="84"/>
                  <a:pt x="335" y="23"/>
                  <a:pt x="305" y="23"/>
                </a:cubicBezTo>
                <a:cubicBezTo>
                  <a:pt x="289" y="8"/>
                  <a:pt x="274" y="0"/>
                  <a:pt x="2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785;p37">
            <a:extLst>
              <a:ext uri="{FF2B5EF4-FFF2-40B4-BE49-F238E27FC236}">
                <a16:creationId xmlns:a16="http://schemas.microsoft.com/office/drawing/2014/main" id="{A9CD2F25-1B1B-40AD-AB89-1796DD49CB88}"/>
              </a:ext>
            </a:extLst>
          </p:cNvPr>
          <p:cNvSpPr/>
          <p:nvPr/>
        </p:nvSpPr>
        <p:spPr>
          <a:xfrm>
            <a:off x="7855312" y="2250745"/>
            <a:ext cx="46567" cy="14464"/>
          </a:xfrm>
          <a:custGeom>
            <a:avLst/>
            <a:gdLst/>
            <a:ahLst/>
            <a:cxnLst/>
            <a:rect l="l" t="t" r="r" b="b"/>
            <a:pathLst>
              <a:path w="396" h="123" extrusionOk="0">
                <a:moveTo>
                  <a:pt x="61" y="1"/>
                </a:moveTo>
                <a:cubicBezTo>
                  <a:pt x="31" y="1"/>
                  <a:pt x="0" y="31"/>
                  <a:pt x="0" y="62"/>
                </a:cubicBezTo>
                <a:cubicBezTo>
                  <a:pt x="0" y="92"/>
                  <a:pt x="31" y="122"/>
                  <a:pt x="61" y="122"/>
                </a:cubicBezTo>
                <a:lnTo>
                  <a:pt x="335" y="122"/>
                </a:lnTo>
                <a:cubicBezTo>
                  <a:pt x="365" y="122"/>
                  <a:pt x="396" y="92"/>
                  <a:pt x="396" y="62"/>
                </a:cubicBezTo>
                <a:cubicBezTo>
                  <a:pt x="396" y="31"/>
                  <a:pt x="365" y="1"/>
                  <a:pt x="3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786;p37">
            <a:extLst>
              <a:ext uri="{FF2B5EF4-FFF2-40B4-BE49-F238E27FC236}">
                <a16:creationId xmlns:a16="http://schemas.microsoft.com/office/drawing/2014/main" id="{99AC77D8-22CE-4847-8352-5F39CEDC8CF3}"/>
              </a:ext>
            </a:extLst>
          </p:cNvPr>
          <p:cNvSpPr/>
          <p:nvPr/>
        </p:nvSpPr>
        <p:spPr>
          <a:xfrm>
            <a:off x="7812389" y="2351758"/>
            <a:ext cx="39511" cy="31397"/>
          </a:xfrm>
          <a:custGeom>
            <a:avLst/>
            <a:gdLst/>
            <a:ahLst/>
            <a:cxnLst/>
            <a:rect l="l" t="t" r="r" b="b"/>
            <a:pathLst>
              <a:path w="336" h="267" extrusionOk="0">
                <a:moveTo>
                  <a:pt x="77" y="0"/>
                </a:moveTo>
                <a:cubicBezTo>
                  <a:pt x="62" y="0"/>
                  <a:pt x="46" y="8"/>
                  <a:pt x="31" y="23"/>
                </a:cubicBezTo>
                <a:cubicBezTo>
                  <a:pt x="1" y="23"/>
                  <a:pt x="1" y="84"/>
                  <a:pt x="31" y="84"/>
                </a:cubicBezTo>
                <a:lnTo>
                  <a:pt x="213" y="266"/>
                </a:lnTo>
                <a:lnTo>
                  <a:pt x="305" y="266"/>
                </a:lnTo>
                <a:cubicBezTo>
                  <a:pt x="335" y="236"/>
                  <a:pt x="335" y="206"/>
                  <a:pt x="305" y="175"/>
                </a:cubicBezTo>
                <a:lnTo>
                  <a:pt x="122" y="23"/>
                </a:lnTo>
                <a:cubicBezTo>
                  <a:pt x="107" y="8"/>
                  <a:pt x="92" y="0"/>
                  <a:pt x="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787;p37">
            <a:extLst>
              <a:ext uri="{FF2B5EF4-FFF2-40B4-BE49-F238E27FC236}">
                <a16:creationId xmlns:a16="http://schemas.microsoft.com/office/drawing/2014/main" id="{D33A2EF9-6E84-4E1B-87BB-738332313C99}"/>
              </a:ext>
            </a:extLst>
          </p:cNvPr>
          <p:cNvSpPr/>
          <p:nvPr/>
        </p:nvSpPr>
        <p:spPr>
          <a:xfrm>
            <a:off x="7594369" y="2351758"/>
            <a:ext cx="39393" cy="31397"/>
          </a:xfrm>
          <a:custGeom>
            <a:avLst/>
            <a:gdLst/>
            <a:ahLst/>
            <a:cxnLst/>
            <a:rect l="l" t="t" r="r" b="b"/>
            <a:pathLst>
              <a:path w="335" h="267" extrusionOk="0">
                <a:moveTo>
                  <a:pt x="259" y="0"/>
                </a:moveTo>
                <a:cubicBezTo>
                  <a:pt x="244" y="0"/>
                  <a:pt x="229" y="8"/>
                  <a:pt x="213" y="23"/>
                </a:cubicBezTo>
                <a:lnTo>
                  <a:pt x="31" y="175"/>
                </a:lnTo>
                <a:cubicBezTo>
                  <a:pt x="1" y="206"/>
                  <a:pt x="1" y="236"/>
                  <a:pt x="31" y="266"/>
                </a:cubicBezTo>
                <a:lnTo>
                  <a:pt x="122" y="266"/>
                </a:lnTo>
                <a:lnTo>
                  <a:pt x="305" y="84"/>
                </a:lnTo>
                <a:cubicBezTo>
                  <a:pt x="335" y="84"/>
                  <a:pt x="335" y="23"/>
                  <a:pt x="305" y="23"/>
                </a:cubicBezTo>
                <a:cubicBezTo>
                  <a:pt x="289" y="8"/>
                  <a:pt x="274" y="0"/>
                  <a:pt x="2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788;p37">
            <a:extLst>
              <a:ext uri="{FF2B5EF4-FFF2-40B4-BE49-F238E27FC236}">
                <a16:creationId xmlns:a16="http://schemas.microsoft.com/office/drawing/2014/main" id="{F3A63314-54D7-4C68-8DCD-71C8179B8B1E}"/>
              </a:ext>
            </a:extLst>
          </p:cNvPr>
          <p:cNvSpPr/>
          <p:nvPr/>
        </p:nvSpPr>
        <p:spPr>
          <a:xfrm>
            <a:off x="7547919" y="2250745"/>
            <a:ext cx="43039" cy="14464"/>
          </a:xfrm>
          <a:custGeom>
            <a:avLst/>
            <a:gdLst/>
            <a:ahLst/>
            <a:cxnLst/>
            <a:rect l="l" t="t" r="r" b="b"/>
            <a:pathLst>
              <a:path w="366" h="123" extrusionOk="0">
                <a:moveTo>
                  <a:pt x="61" y="1"/>
                </a:moveTo>
                <a:cubicBezTo>
                  <a:pt x="0" y="1"/>
                  <a:pt x="0" y="31"/>
                  <a:pt x="0" y="62"/>
                </a:cubicBezTo>
                <a:cubicBezTo>
                  <a:pt x="0" y="92"/>
                  <a:pt x="0" y="122"/>
                  <a:pt x="61" y="122"/>
                </a:cubicBezTo>
                <a:lnTo>
                  <a:pt x="304" y="122"/>
                </a:lnTo>
                <a:cubicBezTo>
                  <a:pt x="335" y="122"/>
                  <a:pt x="365" y="92"/>
                  <a:pt x="365" y="62"/>
                </a:cubicBezTo>
                <a:cubicBezTo>
                  <a:pt x="365" y="31"/>
                  <a:pt x="335" y="1"/>
                  <a:pt x="30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89;p37">
            <a:extLst>
              <a:ext uri="{FF2B5EF4-FFF2-40B4-BE49-F238E27FC236}">
                <a16:creationId xmlns:a16="http://schemas.microsoft.com/office/drawing/2014/main" id="{1C647E13-F2E5-4BFF-BAC7-544F6793B96D}"/>
              </a:ext>
            </a:extLst>
          </p:cNvPr>
          <p:cNvSpPr/>
          <p:nvPr/>
        </p:nvSpPr>
        <p:spPr>
          <a:xfrm>
            <a:off x="7594369" y="2130093"/>
            <a:ext cx="39393" cy="35043"/>
          </a:xfrm>
          <a:custGeom>
            <a:avLst/>
            <a:gdLst/>
            <a:ahLst/>
            <a:cxnLst/>
            <a:rect l="l" t="t" r="r" b="b"/>
            <a:pathLst>
              <a:path w="335" h="298" extrusionOk="0">
                <a:moveTo>
                  <a:pt x="77" y="1"/>
                </a:moveTo>
                <a:cubicBezTo>
                  <a:pt x="61" y="1"/>
                  <a:pt x="46" y="9"/>
                  <a:pt x="31" y="24"/>
                </a:cubicBezTo>
                <a:cubicBezTo>
                  <a:pt x="1" y="54"/>
                  <a:pt x="1" y="85"/>
                  <a:pt x="31" y="115"/>
                </a:cubicBezTo>
                <a:lnTo>
                  <a:pt x="213" y="297"/>
                </a:lnTo>
                <a:lnTo>
                  <a:pt x="305" y="297"/>
                </a:lnTo>
                <a:cubicBezTo>
                  <a:pt x="335" y="267"/>
                  <a:pt x="335" y="206"/>
                  <a:pt x="305" y="206"/>
                </a:cubicBezTo>
                <a:lnTo>
                  <a:pt x="122" y="24"/>
                </a:lnTo>
                <a:cubicBezTo>
                  <a:pt x="107" y="9"/>
                  <a:pt x="92" y="1"/>
                  <a:pt x="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790;p37">
            <a:extLst>
              <a:ext uri="{FF2B5EF4-FFF2-40B4-BE49-F238E27FC236}">
                <a16:creationId xmlns:a16="http://schemas.microsoft.com/office/drawing/2014/main" id="{03757A7E-408F-436D-8981-FA7E94FEEA8B}"/>
              </a:ext>
            </a:extLst>
          </p:cNvPr>
          <p:cNvSpPr/>
          <p:nvPr/>
        </p:nvSpPr>
        <p:spPr>
          <a:xfrm>
            <a:off x="7562697" y="4127620"/>
            <a:ext cx="320861" cy="320350"/>
          </a:xfrm>
          <a:custGeom>
            <a:avLst/>
            <a:gdLst/>
            <a:ahLst/>
            <a:cxnLst/>
            <a:rect l="l" t="t" r="r" b="b"/>
            <a:pathLst>
              <a:path w="11288" h="11270" extrusionOk="0">
                <a:moveTo>
                  <a:pt x="6049" y="351"/>
                </a:moveTo>
                <a:lnTo>
                  <a:pt x="6049" y="1149"/>
                </a:lnTo>
                <a:lnTo>
                  <a:pt x="5239" y="1149"/>
                </a:lnTo>
                <a:lnTo>
                  <a:pt x="5239" y="351"/>
                </a:lnTo>
                <a:close/>
                <a:moveTo>
                  <a:pt x="1167" y="5828"/>
                </a:moveTo>
                <a:lnTo>
                  <a:pt x="1167" y="6650"/>
                </a:lnTo>
                <a:lnTo>
                  <a:pt x="345" y="6650"/>
                </a:lnTo>
                <a:lnTo>
                  <a:pt x="345" y="5828"/>
                </a:lnTo>
                <a:close/>
                <a:moveTo>
                  <a:pt x="10954" y="5828"/>
                </a:moveTo>
                <a:lnTo>
                  <a:pt x="10954" y="6650"/>
                </a:lnTo>
                <a:lnTo>
                  <a:pt x="10132" y="6650"/>
                </a:lnTo>
                <a:lnTo>
                  <a:pt x="10132" y="5828"/>
                </a:lnTo>
                <a:close/>
                <a:moveTo>
                  <a:pt x="1442" y="0"/>
                </a:moveTo>
                <a:cubicBezTo>
                  <a:pt x="1273" y="0"/>
                  <a:pt x="1100" y="58"/>
                  <a:pt x="953" y="185"/>
                </a:cubicBezTo>
                <a:cubicBezTo>
                  <a:pt x="726" y="375"/>
                  <a:pt x="643" y="709"/>
                  <a:pt x="726" y="971"/>
                </a:cubicBezTo>
                <a:cubicBezTo>
                  <a:pt x="755" y="1047"/>
                  <a:pt x="814" y="1085"/>
                  <a:pt x="885" y="1085"/>
                </a:cubicBezTo>
                <a:cubicBezTo>
                  <a:pt x="903" y="1085"/>
                  <a:pt x="922" y="1082"/>
                  <a:pt x="941" y="1078"/>
                </a:cubicBezTo>
                <a:cubicBezTo>
                  <a:pt x="1024" y="1042"/>
                  <a:pt x="1072" y="959"/>
                  <a:pt x="1036" y="863"/>
                </a:cubicBezTo>
                <a:cubicBezTo>
                  <a:pt x="953" y="601"/>
                  <a:pt x="1143" y="328"/>
                  <a:pt x="1429" y="328"/>
                </a:cubicBezTo>
                <a:cubicBezTo>
                  <a:pt x="1798" y="328"/>
                  <a:pt x="1977" y="792"/>
                  <a:pt x="1691" y="1042"/>
                </a:cubicBezTo>
                <a:cubicBezTo>
                  <a:pt x="1631" y="1112"/>
                  <a:pt x="1545" y="1140"/>
                  <a:pt x="1463" y="1140"/>
                </a:cubicBezTo>
                <a:cubicBezTo>
                  <a:pt x="1447" y="1140"/>
                  <a:pt x="1432" y="1139"/>
                  <a:pt x="1417" y="1137"/>
                </a:cubicBezTo>
                <a:cubicBezTo>
                  <a:pt x="1322" y="1137"/>
                  <a:pt x="1238" y="1197"/>
                  <a:pt x="1238" y="1280"/>
                </a:cubicBezTo>
                <a:cubicBezTo>
                  <a:pt x="1238" y="1375"/>
                  <a:pt x="1298" y="1459"/>
                  <a:pt x="1381" y="1459"/>
                </a:cubicBezTo>
                <a:cubicBezTo>
                  <a:pt x="1409" y="1462"/>
                  <a:pt x="1436" y="1464"/>
                  <a:pt x="1463" y="1464"/>
                </a:cubicBezTo>
                <a:cubicBezTo>
                  <a:pt x="1628" y="1464"/>
                  <a:pt x="1795" y="1403"/>
                  <a:pt x="1917" y="1280"/>
                </a:cubicBezTo>
                <a:cubicBezTo>
                  <a:pt x="2036" y="1185"/>
                  <a:pt x="2131" y="1042"/>
                  <a:pt x="2155" y="899"/>
                </a:cubicBezTo>
                <a:lnTo>
                  <a:pt x="3822" y="899"/>
                </a:lnTo>
                <a:cubicBezTo>
                  <a:pt x="3167" y="1149"/>
                  <a:pt x="2572" y="1542"/>
                  <a:pt x="2072" y="2042"/>
                </a:cubicBezTo>
                <a:cubicBezTo>
                  <a:pt x="1143" y="2971"/>
                  <a:pt x="619" y="4173"/>
                  <a:pt x="595" y="5471"/>
                </a:cubicBezTo>
                <a:lnTo>
                  <a:pt x="167" y="5471"/>
                </a:lnTo>
                <a:cubicBezTo>
                  <a:pt x="72" y="5471"/>
                  <a:pt x="0" y="5543"/>
                  <a:pt x="0" y="5626"/>
                </a:cubicBezTo>
                <a:lnTo>
                  <a:pt x="0" y="6793"/>
                </a:lnTo>
                <a:cubicBezTo>
                  <a:pt x="0" y="6876"/>
                  <a:pt x="72" y="6959"/>
                  <a:pt x="167" y="6959"/>
                </a:cubicBezTo>
                <a:lnTo>
                  <a:pt x="1322" y="6959"/>
                </a:lnTo>
                <a:cubicBezTo>
                  <a:pt x="1417" y="6959"/>
                  <a:pt x="1488" y="6876"/>
                  <a:pt x="1488" y="6793"/>
                </a:cubicBezTo>
                <a:lnTo>
                  <a:pt x="1488" y="5626"/>
                </a:lnTo>
                <a:cubicBezTo>
                  <a:pt x="1488" y="5543"/>
                  <a:pt x="1417" y="5471"/>
                  <a:pt x="1322" y="5471"/>
                </a:cubicBezTo>
                <a:lnTo>
                  <a:pt x="941" y="5471"/>
                </a:lnTo>
                <a:cubicBezTo>
                  <a:pt x="1012" y="3185"/>
                  <a:pt x="2703" y="1304"/>
                  <a:pt x="4906" y="959"/>
                </a:cubicBezTo>
                <a:lnTo>
                  <a:pt x="4906" y="1304"/>
                </a:lnTo>
                <a:cubicBezTo>
                  <a:pt x="4906" y="1387"/>
                  <a:pt x="4989" y="1459"/>
                  <a:pt x="5072" y="1459"/>
                </a:cubicBezTo>
                <a:lnTo>
                  <a:pt x="5406" y="1459"/>
                </a:lnTo>
                <a:cubicBezTo>
                  <a:pt x="5227" y="1518"/>
                  <a:pt x="5072" y="1661"/>
                  <a:pt x="5001" y="1852"/>
                </a:cubicBezTo>
                <a:lnTo>
                  <a:pt x="3513" y="5269"/>
                </a:lnTo>
                <a:cubicBezTo>
                  <a:pt x="3382" y="5566"/>
                  <a:pt x="3322" y="5888"/>
                  <a:pt x="3322" y="6197"/>
                </a:cubicBezTo>
                <a:cubicBezTo>
                  <a:pt x="3322" y="6793"/>
                  <a:pt x="3548" y="7340"/>
                  <a:pt x="3941" y="7793"/>
                </a:cubicBezTo>
                <a:cubicBezTo>
                  <a:pt x="3977" y="7817"/>
                  <a:pt x="4001" y="7852"/>
                  <a:pt x="4036" y="7900"/>
                </a:cubicBezTo>
                <a:lnTo>
                  <a:pt x="3643" y="7900"/>
                </a:lnTo>
                <a:cubicBezTo>
                  <a:pt x="3429" y="7900"/>
                  <a:pt x="3215" y="8031"/>
                  <a:pt x="3132" y="8233"/>
                </a:cubicBezTo>
                <a:cubicBezTo>
                  <a:pt x="3096" y="8329"/>
                  <a:pt x="3132" y="8412"/>
                  <a:pt x="3215" y="8460"/>
                </a:cubicBezTo>
                <a:cubicBezTo>
                  <a:pt x="3240" y="8469"/>
                  <a:pt x="3264" y="8473"/>
                  <a:pt x="3287" y="8473"/>
                </a:cubicBezTo>
                <a:cubicBezTo>
                  <a:pt x="3351" y="8473"/>
                  <a:pt x="3406" y="8438"/>
                  <a:pt x="3441" y="8376"/>
                </a:cubicBezTo>
                <a:cubicBezTo>
                  <a:pt x="3465" y="8281"/>
                  <a:pt x="3560" y="8221"/>
                  <a:pt x="3667" y="8221"/>
                </a:cubicBezTo>
                <a:lnTo>
                  <a:pt x="7632" y="8221"/>
                </a:lnTo>
                <a:cubicBezTo>
                  <a:pt x="7775" y="8221"/>
                  <a:pt x="7870" y="8329"/>
                  <a:pt x="7870" y="8460"/>
                </a:cubicBezTo>
                <a:lnTo>
                  <a:pt x="7870" y="9043"/>
                </a:lnTo>
                <a:cubicBezTo>
                  <a:pt x="7870" y="9174"/>
                  <a:pt x="7775" y="9281"/>
                  <a:pt x="7632" y="9281"/>
                </a:cubicBezTo>
                <a:lnTo>
                  <a:pt x="3632" y="9281"/>
                </a:lnTo>
                <a:cubicBezTo>
                  <a:pt x="3501" y="9281"/>
                  <a:pt x="3393" y="9174"/>
                  <a:pt x="3393" y="9043"/>
                </a:cubicBezTo>
                <a:lnTo>
                  <a:pt x="3393" y="8972"/>
                </a:lnTo>
                <a:cubicBezTo>
                  <a:pt x="3393" y="8876"/>
                  <a:pt x="3322" y="8805"/>
                  <a:pt x="3227" y="8805"/>
                </a:cubicBezTo>
                <a:cubicBezTo>
                  <a:pt x="3143" y="8805"/>
                  <a:pt x="3072" y="8876"/>
                  <a:pt x="3072" y="8972"/>
                </a:cubicBezTo>
                <a:lnTo>
                  <a:pt x="3072" y="9043"/>
                </a:lnTo>
                <a:cubicBezTo>
                  <a:pt x="3072" y="9353"/>
                  <a:pt x="3322" y="9603"/>
                  <a:pt x="3632" y="9603"/>
                </a:cubicBezTo>
                <a:lnTo>
                  <a:pt x="3691" y="9603"/>
                </a:lnTo>
                <a:lnTo>
                  <a:pt x="3691" y="11103"/>
                </a:lnTo>
                <a:cubicBezTo>
                  <a:pt x="3691" y="11198"/>
                  <a:pt x="3763" y="11269"/>
                  <a:pt x="3858" y="11269"/>
                </a:cubicBezTo>
                <a:lnTo>
                  <a:pt x="7382" y="11269"/>
                </a:lnTo>
                <a:cubicBezTo>
                  <a:pt x="7477" y="11269"/>
                  <a:pt x="7549" y="11198"/>
                  <a:pt x="7549" y="11103"/>
                </a:cubicBezTo>
                <a:lnTo>
                  <a:pt x="7549" y="10710"/>
                </a:lnTo>
                <a:cubicBezTo>
                  <a:pt x="7549" y="10615"/>
                  <a:pt x="7477" y="10543"/>
                  <a:pt x="7382" y="10543"/>
                </a:cubicBezTo>
                <a:cubicBezTo>
                  <a:pt x="7299" y="10543"/>
                  <a:pt x="7215" y="10615"/>
                  <a:pt x="7215" y="10710"/>
                </a:cubicBezTo>
                <a:lnTo>
                  <a:pt x="7215" y="10948"/>
                </a:lnTo>
                <a:lnTo>
                  <a:pt x="4024" y="10948"/>
                </a:lnTo>
                <a:lnTo>
                  <a:pt x="4024" y="9603"/>
                </a:lnTo>
                <a:lnTo>
                  <a:pt x="7215" y="9603"/>
                </a:lnTo>
                <a:lnTo>
                  <a:pt x="7215" y="10031"/>
                </a:lnTo>
                <a:cubicBezTo>
                  <a:pt x="7215" y="10126"/>
                  <a:pt x="7299" y="10198"/>
                  <a:pt x="7382" y="10198"/>
                </a:cubicBezTo>
                <a:cubicBezTo>
                  <a:pt x="7477" y="10198"/>
                  <a:pt x="7549" y="10126"/>
                  <a:pt x="7549" y="10031"/>
                </a:cubicBezTo>
                <a:lnTo>
                  <a:pt x="7549" y="9603"/>
                </a:lnTo>
                <a:lnTo>
                  <a:pt x="7608" y="9603"/>
                </a:lnTo>
                <a:cubicBezTo>
                  <a:pt x="7918" y="9603"/>
                  <a:pt x="8168" y="9353"/>
                  <a:pt x="8168" y="9043"/>
                </a:cubicBezTo>
                <a:lnTo>
                  <a:pt x="8168" y="8460"/>
                </a:lnTo>
                <a:cubicBezTo>
                  <a:pt x="8168" y="8150"/>
                  <a:pt x="7918" y="7900"/>
                  <a:pt x="7608" y="7900"/>
                </a:cubicBezTo>
                <a:lnTo>
                  <a:pt x="7239" y="7900"/>
                </a:lnTo>
                <a:cubicBezTo>
                  <a:pt x="7453" y="7686"/>
                  <a:pt x="7632" y="7436"/>
                  <a:pt x="7751" y="7150"/>
                </a:cubicBezTo>
                <a:cubicBezTo>
                  <a:pt x="7799" y="7067"/>
                  <a:pt x="7751" y="6971"/>
                  <a:pt x="7668" y="6924"/>
                </a:cubicBezTo>
                <a:cubicBezTo>
                  <a:pt x="7643" y="6915"/>
                  <a:pt x="7620" y="6910"/>
                  <a:pt x="7598" y="6910"/>
                </a:cubicBezTo>
                <a:cubicBezTo>
                  <a:pt x="7532" y="6910"/>
                  <a:pt x="7477" y="6948"/>
                  <a:pt x="7442" y="7019"/>
                </a:cubicBezTo>
                <a:cubicBezTo>
                  <a:pt x="7275" y="7388"/>
                  <a:pt x="7013" y="7686"/>
                  <a:pt x="6680" y="7900"/>
                </a:cubicBezTo>
                <a:lnTo>
                  <a:pt x="4572" y="7900"/>
                </a:lnTo>
                <a:cubicBezTo>
                  <a:pt x="4001" y="7555"/>
                  <a:pt x="3632" y="6912"/>
                  <a:pt x="3632" y="6209"/>
                </a:cubicBezTo>
                <a:cubicBezTo>
                  <a:pt x="3632" y="5947"/>
                  <a:pt x="3691" y="5674"/>
                  <a:pt x="3798" y="5423"/>
                </a:cubicBezTo>
                <a:lnTo>
                  <a:pt x="5287" y="2006"/>
                </a:lnTo>
                <a:cubicBezTo>
                  <a:pt x="5310" y="1911"/>
                  <a:pt x="5370" y="1852"/>
                  <a:pt x="5453" y="1828"/>
                </a:cubicBezTo>
                <a:lnTo>
                  <a:pt x="5453" y="5114"/>
                </a:lnTo>
                <a:cubicBezTo>
                  <a:pt x="5072" y="5173"/>
                  <a:pt x="4775" y="5423"/>
                  <a:pt x="4656" y="5781"/>
                </a:cubicBezTo>
                <a:cubicBezTo>
                  <a:pt x="4632" y="5876"/>
                  <a:pt x="4679" y="5959"/>
                  <a:pt x="4763" y="5995"/>
                </a:cubicBezTo>
                <a:cubicBezTo>
                  <a:pt x="4779" y="5999"/>
                  <a:pt x="4795" y="6001"/>
                  <a:pt x="4811" y="6001"/>
                </a:cubicBezTo>
                <a:cubicBezTo>
                  <a:pt x="4886" y="6001"/>
                  <a:pt x="4947" y="5957"/>
                  <a:pt x="4977" y="5888"/>
                </a:cubicBezTo>
                <a:cubicBezTo>
                  <a:pt x="5085" y="5573"/>
                  <a:pt x="5349" y="5427"/>
                  <a:pt x="5614" y="5427"/>
                </a:cubicBezTo>
                <a:cubicBezTo>
                  <a:pt x="5930" y="5427"/>
                  <a:pt x="6247" y="5636"/>
                  <a:pt x="6299" y="6019"/>
                </a:cubicBezTo>
                <a:lnTo>
                  <a:pt x="6299" y="6114"/>
                </a:lnTo>
                <a:cubicBezTo>
                  <a:pt x="6299" y="6537"/>
                  <a:pt x="5951" y="6795"/>
                  <a:pt x="5605" y="6795"/>
                </a:cubicBezTo>
                <a:cubicBezTo>
                  <a:pt x="5356" y="6795"/>
                  <a:pt x="5108" y="6662"/>
                  <a:pt x="4989" y="6364"/>
                </a:cubicBezTo>
                <a:cubicBezTo>
                  <a:pt x="4962" y="6293"/>
                  <a:pt x="4903" y="6255"/>
                  <a:pt x="4835" y="6255"/>
                </a:cubicBezTo>
                <a:cubicBezTo>
                  <a:pt x="4811" y="6255"/>
                  <a:pt x="4787" y="6260"/>
                  <a:pt x="4763" y="6269"/>
                </a:cubicBezTo>
                <a:cubicBezTo>
                  <a:pt x="4679" y="6305"/>
                  <a:pt x="4632" y="6412"/>
                  <a:pt x="4679" y="6495"/>
                </a:cubicBezTo>
                <a:cubicBezTo>
                  <a:pt x="4810" y="6805"/>
                  <a:pt x="5072" y="7043"/>
                  <a:pt x="5418" y="7126"/>
                </a:cubicBezTo>
                <a:cubicBezTo>
                  <a:pt x="5483" y="7138"/>
                  <a:pt x="5548" y="7144"/>
                  <a:pt x="5612" y="7144"/>
                </a:cubicBezTo>
                <a:cubicBezTo>
                  <a:pt x="6166" y="7144"/>
                  <a:pt x="6644" y="6702"/>
                  <a:pt x="6644" y="6126"/>
                </a:cubicBezTo>
                <a:cubicBezTo>
                  <a:pt x="6644" y="5590"/>
                  <a:pt x="6239" y="5197"/>
                  <a:pt x="5787" y="5126"/>
                </a:cubicBezTo>
                <a:lnTo>
                  <a:pt x="5787" y="1840"/>
                </a:lnTo>
                <a:cubicBezTo>
                  <a:pt x="5870" y="1864"/>
                  <a:pt x="5929" y="1947"/>
                  <a:pt x="5953" y="2018"/>
                </a:cubicBezTo>
                <a:lnTo>
                  <a:pt x="7442" y="5459"/>
                </a:lnTo>
                <a:cubicBezTo>
                  <a:pt x="7573" y="5769"/>
                  <a:pt x="7632" y="6114"/>
                  <a:pt x="7596" y="6447"/>
                </a:cubicBezTo>
                <a:cubicBezTo>
                  <a:pt x="7573" y="6543"/>
                  <a:pt x="7656" y="6626"/>
                  <a:pt x="7739" y="6626"/>
                </a:cubicBezTo>
                <a:cubicBezTo>
                  <a:pt x="7750" y="6629"/>
                  <a:pt x="7762" y="6630"/>
                  <a:pt x="7772" y="6630"/>
                </a:cubicBezTo>
                <a:cubicBezTo>
                  <a:pt x="7853" y="6630"/>
                  <a:pt x="7918" y="6557"/>
                  <a:pt x="7918" y="6483"/>
                </a:cubicBezTo>
                <a:cubicBezTo>
                  <a:pt x="7965" y="6090"/>
                  <a:pt x="7906" y="5697"/>
                  <a:pt x="7739" y="5316"/>
                </a:cubicBezTo>
                <a:lnTo>
                  <a:pt x="6251" y="1887"/>
                </a:lnTo>
                <a:cubicBezTo>
                  <a:pt x="6180" y="1709"/>
                  <a:pt x="6025" y="1566"/>
                  <a:pt x="5846" y="1494"/>
                </a:cubicBezTo>
                <a:lnTo>
                  <a:pt x="6180" y="1494"/>
                </a:lnTo>
                <a:cubicBezTo>
                  <a:pt x="6263" y="1494"/>
                  <a:pt x="6346" y="1423"/>
                  <a:pt x="6346" y="1328"/>
                </a:cubicBezTo>
                <a:lnTo>
                  <a:pt x="6346" y="994"/>
                </a:lnTo>
                <a:cubicBezTo>
                  <a:pt x="8549" y="1328"/>
                  <a:pt x="10240" y="3221"/>
                  <a:pt x="10311" y="5495"/>
                </a:cubicBezTo>
                <a:lnTo>
                  <a:pt x="9930" y="5495"/>
                </a:lnTo>
                <a:cubicBezTo>
                  <a:pt x="9835" y="5495"/>
                  <a:pt x="9763" y="5578"/>
                  <a:pt x="9763" y="5662"/>
                </a:cubicBezTo>
                <a:lnTo>
                  <a:pt x="9763" y="6828"/>
                </a:lnTo>
                <a:cubicBezTo>
                  <a:pt x="9763" y="6912"/>
                  <a:pt x="9835" y="6983"/>
                  <a:pt x="9930" y="6983"/>
                </a:cubicBezTo>
                <a:lnTo>
                  <a:pt x="11085" y="6983"/>
                </a:lnTo>
                <a:cubicBezTo>
                  <a:pt x="11180" y="6983"/>
                  <a:pt x="11252" y="6912"/>
                  <a:pt x="11252" y="6828"/>
                </a:cubicBezTo>
                <a:lnTo>
                  <a:pt x="11252" y="5662"/>
                </a:lnTo>
                <a:cubicBezTo>
                  <a:pt x="11287" y="5554"/>
                  <a:pt x="11204" y="5483"/>
                  <a:pt x="11121" y="5483"/>
                </a:cubicBezTo>
                <a:lnTo>
                  <a:pt x="10692" y="5483"/>
                </a:lnTo>
                <a:cubicBezTo>
                  <a:pt x="10656" y="4185"/>
                  <a:pt x="10132" y="2983"/>
                  <a:pt x="9216" y="2054"/>
                </a:cubicBezTo>
                <a:cubicBezTo>
                  <a:pt x="8704" y="1554"/>
                  <a:pt x="8108" y="1161"/>
                  <a:pt x="7453" y="911"/>
                </a:cubicBezTo>
                <a:lnTo>
                  <a:pt x="9120" y="911"/>
                </a:lnTo>
                <a:cubicBezTo>
                  <a:pt x="9204" y="1244"/>
                  <a:pt x="9501" y="1483"/>
                  <a:pt x="9835" y="1483"/>
                </a:cubicBezTo>
                <a:cubicBezTo>
                  <a:pt x="10240" y="1483"/>
                  <a:pt x="10585" y="1149"/>
                  <a:pt x="10585" y="732"/>
                </a:cubicBezTo>
                <a:cubicBezTo>
                  <a:pt x="10585" y="447"/>
                  <a:pt x="10418" y="197"/>
                  <a:pt x="10180" y="78"/>
                </a:cubicBezTo>
                <a:cubicBezTo>
                  <a:pt x="10155" y="63"/>
                  <a:pt x="10128" y="56"/>
                  <a:pt x="10102" y="56"/>
                </a:cubicBezTo>
                <a:cubicBezTo>
                  <a:pt x="10043" y="56"/>
                  <a:pt x="9987" y="91"/>
                  <a:pt x="9954" y="149"/>
                </a:cubicBezTo>
                <a:cubicBezTo>
                  <a:pt x="9918" y="244"/>
                  <a:pt x="9942" y="328"/>
                  <a:pt x="10037" y="375"/>
                </a:cubicBezTo>
                <a:cubicBezTo>
                  <a:pt x="10168" y="447"/>
                  <a:pt x="10251" y="590"/>
                  <a:pt x="10251" y="732"/>
                </a:cubicBezTo>
                <a:cubicBezTo>
                  <a:pt x="10251" y="959"/>
                  <a:pt x="10073" y="1137"/>
                  <a:pt x="9859" y="1137"/>
                </a:cubicBezTo>
                <a:cubicBezTo>
                  <a:pt x="9632" y="1137"/>
                  <a:pt x="9454" y="959"/>
                  <a:pt x="9454" y="732"/>
                </a:cubicBezTo>
                <a:cubicBezTo>
                  <a:pt x="9454" y="613"/>
                  <a:pt x="9489" y="506"/>
                  <a:pt x="9585" y="435"/>
                </a:cubicBezTo>
                <a:cubicBezTo>
                  <a:pt x="9656" y="375"/>
                  <a:pt x="9656" y="268"/>
                  <a:pt x="9597" y="197"/>
                </a:cubicBezTo>
                <a:cubicBezTo>
                  <a:pt x="9565" y="159"/>
                  <a:pt x="9521" y="141"/>
                  <a:pt x="9476" y="141"/>
                </a:cubicBezTo>
                <a:cubicBezTo>
                  <a:pt x="9435" y="141"/>
                  <a:pt x="9393" y="156"/>
                  <a:pt x="9358" y="185"/>
                </a:cubicBezTo>
                <a:cubicBezTo>
                  <a:pt x="9239" y="292"/>
                  <a:pt x="9168" y="423"/>
                  <a:pt x="9120" y="566"/>
                </a:cubicBezTo>
                <a:lnTo>
                  <a:pt x="6370" y="566"/>
                </a:lnTo>
                <a:lnTo>
                  <a:pt x="6370" y="173"/>
                </a:lnTo>
                <a:cubicBezTo>
                  <a:pt x="6370" y="78"/>
                  <a:pt x="6299" y="6"/>
                  <a:pt x="6203" y="6"/>
                </a:cubicBezTo>
                <a:lnTo>
                  <a:pt x="5072" y="6"/>
                </a:lnTo>
                <a:cubicBezTo>
                  <a:pt x="4989" y="6"/>
                  <a:pt x="4906" y="78"/>
                  <a:pt x="4906" y="173"/>
                </a:cubicBezTo>
                <a:lnTo>
                  <a:pt x="4906" y="566"/>
                </a:lnTo>
                <a:lnTo>
                  <a:pt x="2155" y="566"/>
                </a:lnTo>
                <a:cubicBezTo>
                  <a:pt x="2077" y="214"/>
                  <a:pt x="1767" y="0"/>
                  <a:pt x="1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791;p37">
            <a:extLst>
              <a:ext uri="{FF2B5EF4-FFF2-40B4-BE49-F238E27FC236}">
                <a16:creationId xmlns:a16="http://schemas.microsoft.com/office/drawing/2014/main" id="{C9CFCAF9-F04C-4C3A-92A6-4E7FACD39560}"/>
              </a:ext>
            </a:extLst>
          </p:cNvPr>
          <p:cNvGrpSpPr/>
          <p:nvPr/>
        </p:nvGrpSpPr>
        <p:grpSpPr>
          <a:xfrm>
            <a:off x="7560163" y="2125984"/>
            <a:ext cx="325939" cy="264003"/>
            <a:chOff x="3967437" y="3837102"/>
            <a:chExt cx="364708" cy="295405"/>
          </a:xfrm>
        </p:grpSpPr>
        <p:sp>
          <p:nvSpPr>
            <p:cNvPr id="55" name="Google Shape;792;p37">
              <a:extLst>
                <a:ext uri="{FF2B5EF4-FFF2-40B4-BE49-F238E27FC236}">
                  <a16:creationId xmlns:a16="http://schemas.microsoft.com/office/drawing/2014/main" id="{75C4F09E-B4F7-4A44-AB99-552DA77EAA98}"/>
                </a:ext>
              </a:extLst>
            </p:cNvPr>
            <p:cNvSpPr/>
            <p:nvPr/>
          </p:nvSpPr>
          <p:spPr>
            <a:xfrm>
              <a:off x="4178750" y="3868334"/>
              <a:ext cx="153396" cy="264172"/>
            </a:xfrm>
            <a:custGeom>
              <a:avLst/>
              <a:gdLst/>
              <a:ahLst/>
              <a:cxnLst/>
              <a:rect l="l" t="t" r="r" b="b"/>
              <a:pathLst>
                <a:path w="4823" h="8306" extrusionOk="0">
                  <a:moveTo>
                    <a:pt x="4273" y="1"/>
                  </a:moveTo>
                  <a:cubicBezTo>
                    <a:pt x="4217" y="1"/>
                    <a:pt x="4158" y="32"/>
                    <a:pt x="4120" y="78"/>
                  </a:cubicBezTo>
                  <a:cubicBezTo>
                    <a:pt x="4060" y="150"/>
                    <a:pt x="4096" y="257"/>
                    <a:pt x="4167" y="316"/>
                  </a:cubicBezTo>
                  <a:cubicBezTo>
                    <a:pt x="4370" y="471"/>
                    <a:pt x="4489" y="685"/>
                    <a:pt x="4489" y="947"/>
                  </a:cubicBezTo>
                  <a:lnTo>
                    <a:pt x="4489" y="7210"/>
                  </a:lnTo>
                  <a:cubicBezTo>
                    <a:pt x="4489" y="7627"/>
                    <a:pt x="4156" y="7984"/>
                    <a:pt x="3715" y="7984"/>
                  </a:cubicBezTo>
                  <a:lnTo>
                    <a:pt x="167" y="7984"/>
                  </a:lnTo>
                  <a:cubicBezTo>
                    <a:pt x="72" y="7984"/>
                    <a:pt x="0" y="8055"/>
                    <a:pt x="0" y="8151"/>
                  </a:cubicBezTo>
                  <a:cubicBezTo>
                    <a:pt x="0" y="8234"/>
                    <a:pt x="72" y="8305"/>
                    <a:pt x="167" y="8305"/>
                  </a:cubicBezTo>
                  <a:lnTo>
                    <a:pt x="3715" y="8305"/>
                  </a:lnTo>
                  <a:cubicBezTo>
                    <a:pt x="4334" y="8305"/>
                    <a:pt x="4822" y="7817"/>
                    <a:pt x="4822" y="7210"/>
                  </a:cubicBezTo>
                  <a:lnTo>
                    <a:pt x="4822" y="947"/>
                  </a:lnTo>
                  <a:cubicBezTo>
                    <a:pt x="4822" y="590"/>
                    <a:pt x="4644" y="245"/>
                    <a:pt x="4358" y="31"/>
                  </a:cubicBezTo>
                  <a:cubicBezTo>
                    <a:pt x="4333" y="10"/>
                    <a:pt x="4303" y="1"/>
                    <a:pt x="4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93;p37">
              <a:extLst>
                <a:ext uri="{FF2B5EF4-FFF2-40B4-BE49-F238E27FC236}">
                  <a16:creationId xmlns:a16="http://schemas.microsoft.com/office/drawing/2014/main" id="{5F65791B-38F3-4D52-8E70-3091B8CCED2C}"/>
                </a:ext>
              </a:extLst>
            </p:cNvPr>
            <p:cNvSpPr/>
            <p:nvPr/>
          </p:nvSpPr>
          <p:spPr>
            <a:xfrm>
              <a:off x="3969346" y="3937447"/>
              <a:ext cx="198431" cy="194678"/>
            </a:xfrm>
            <a:custGeom>
              <a:avLst/>
              <a:gdLst/>
              <a:ahLst/>
              <a:cxnLst/>
              <a:rect l="l" t="t" r="r" b="b"/>
              <a:pathLst>
                <a:path w="6239" h="6121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5025"/>
                  </a:lnTo>
                  <a:cubicBezTo>
                    <a:pt x="0" y="5632"/>
                    <a:pt x="488" y="6121"/>
                    <a:pt x="1107" y="6121"/>
                  </a:cubicBezTo>
                  <a:lnTo>
                    <a:pt x="6060" y="6121"/>
                  </a:lnTo>
                  <a:cubicBezTo>
                    <a:pt x="6144" y="6121"/>
                    <a:pt x="6227" y="6049"/>
                    <a:pt x="6227" y="5954"/>
                  </a:cubicBezTo>
                  <a:cubicBezTo>
                    <a:pt x="6239" y="5870"/>
                    <a:pt x="6168" y="5799"/>
                    <a:pt x="6060" y="5799"/>
                  </a:cubicBezTo>
                  <a:lnTo>
                    <a:pt x="1107" y="5799"/>
                  </a:lnTo>
                  <a:cubicBezTo>
                    <a:pt x="691" y="5799"/>
                    <a:pt x="333" y="5454"/>
                    <a:pt x="333" y="5025"/>
                  </a:cubicBezTo>
                  <a:lnTo>
                    <a:pt x="333" y="167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94;p37">
              <a:extLst>
                <a:ext uri="{FF2B5EF4-FFF2-40B4-BE49-F238E27FC236}">
                  <a16:creationId xmlns:a16="http://schemas.microsoft.com/office/drawing/2014/main" id="{D3072A3D-D44B-4BA8-B5A6-185ACD456685}"/>
                </a:ext>
              </a:extLst>
            </p:cNvPr>
            <p:cNvSpPr/>
            <p:nvPr/>
          </p:nvSpPr>
          <p:spPr>
            <a:xfrm>
              <a:off x="3967437" y="3837102"/>
              <a:ext cx="331376" cy="89786"/>
            </a:xfrm>
            <a:custGeom>
              <a:avLst/>
              <a:gdLst/>
              <a:ahLst/>
              <a:cxnLst/>
              <a:rect l="l" t="t" r="r" b="b"/>
              <a:pathLst>
                <a:path w="10419" h="2823" extrusionOk="0">
                  <a:moveTo>
                    <a:pt x="2739" y="334"/>
                  </a:moveTo>
                  <a:cubicBezTo>
                    <a:pt x="2822" y="334"/>
                    <a:pt x="2894" y="393"/>
                    <a:pt x="2894" y="477"/>
                  </a:cubicBezTo>
                  <a:lnTo>
                    <a:pt x="2894" y="1453"/>
                  </a:lnTo>
                  <a:cubicBezTo>
                    <a:pt x="2894" y="1525"/>
                    <a:pt x="2834" y="1596"/>
                    <a:pt x="2739" y="1596"/>
                  </a:cubicBezTo>
                  <a:cubicBezTo>
                    <a:pt x="2668" y="1596"/>
                    <a:pt x="2596" y="1536"/>
                    <a:pt x="2596" y="1453"/>
                  </a:cubicBezTo>
                  <a:lnTo>
                    <a:pt x="2596" y="477"/>
                  </a:lnTo>
                  <a:cubicBezTo>
                    <a:pt x="2596" y="405"/>
                    <a:pt x="2656" y="334"/>
                    <a:pt x="2739" y="334"/>
                  </a:cubicBezTo>
                  <a:close/>
                  <a:moveTo>
                    <a:pt x="4751" y="334"/>
                  </a:moveTo>
                  <a:cubicBezTo>
                    <a:pt x="4823" y="334"/>
                    <a:pt x="4906" y="393"/>
                    <a:pt x="4906" y="477"/>
                  </a:cubicBezTo>
                  <a:lnTo>
                    <a:pt x="4906" y="1453"/>
                  </a:lnTo>
                  <a:cubicBezTo>
                    <a:pt x="4906" y="1525"/>
                    <a:pt x="4846" y="1596"/>
                    <a:pt x="4751" y="1596"/>
                  </a:cubicBezTo>
                  <a:cubicBezTo>
                    <a:pt x="4680" y="1596"/>
                    <a:pt x="4608" y="1536"/>
                    <a:pt x="4608" y="1453"/>
                  </a:cubicBezTo>
                  <a:lnTo>
                    <a:pt x="4608" y="477"/>
                  </a:lnTo>
                  <a:cubicBezTo>
                    <a:pt x="4608" y="405"/>
                    <a:pt x="4668" y="334"/>
                    <a:pt x="4751" y="334"/>
                  </a:cubicBezTo>
                  <a:close/>
                  <a:moveTo>
                    <a:pt x="6763" y="334"/>
                  </a:moveTo>
                  <a:cubicBezTo>
                    <a:pt x="6835" y="334"/>
                    <a:pt x="6906" y="393"/>
                    <a:pt x="6906" y="477"/>
                  </a:cubicBezTo>
                  <a:lnTo>
                    <a:pt x="6906" y="1453"/>
                  </a:lnTo>
                  <a:cubicBezTo>
                    <a:pt x="6906" y="1525"/>
                    <a:pt x="6847" y="1596"/>
                    <a:pt x="6763" y="1596"/>
                  </a:cubicBezTo>
                  <a:cubicBezTo>
                    <a:pt x="6692" y="1596"/>
                    <a:pt x="6609" y="1536"/>
                    <a:pt x="6609" y="1453"/>
                  </a:cubicBezTo>
                  <a:lnTo>
                    <a:pt x="6609" y="477"/>
                  </a:lnTo>
                  <a:cubicBezTo>
                    <a:pt x="6609" y="405"/>
                    <a:pt x="6668" y="334"/>
                    <a:pt x="6763" y="334"/>
                  </a:cubicBezTo>
                  <a:close/>
                  <a:moveTo>
                    <a:pt x="8775" y="334"/>
                  </a:moveTo>
                  <a:cubicBezTo>
                    <a:pt x="8847" y="334"/>
                    <a:pt x="8918" y="393"/>
                    <a:pt x="8918" y="477"/>
                  </a:cubicBezTo>
                  <a:lnTo>
                    <a:pt x="8918" y="1453"/>
                  </a:lnTo>
                  <a:cubicBezTo>
                    <a:pt x="8918" y="1525"/>
                    <a:pt x="8859" y="1596"/>
                    <a:pt x="8775" y="1596"/>
                  </a:cubicBezTo>
                  <a:cubicBezTo>
                    <a:pt x="8692" y="1596"/>
                    <a:pt x="8621" y="1536"/>
                    <a:pt x="8621" y="1453"/>
                  </a:cubicBezTo>
                  <a:lnTo>
                    <a:pt x="8621" y="1155"/>
                  </a:lnTo>
                  <a:lnTo>
                    <a:pt x="8621" y="810"/>
                  </a:lnTo>
                  <a:lnTo>
                    <a:pt x="8621" y="477"/>
                  </a:lnTo>
                  <a:cubicBezTo>
                    <a:pt x="8621" y="405"/>
                    <a:pt x="8680" y="334"/>
                    <a:pt x="8775" y="334"/>
                  </a:cubicBezTo>
                  <a:close/>
                  <a:moveTo>
                    <a:pt x="2703" y="1"/>
                  </a:moveTo>
                  <a:cubicBezTo>
                    <a:pt x="2429" y="1"/>
                    <a:pt x="2203" y="227"/>
                    <a:pt x="2203" y="501"/>
                  </a:cubicBezTo>
                  <a:lnTo>
                    <a:pt x="2203" y="822"/>
                  </a:lnTo>
                  <a:lnTo>
                    <a:pt x="1108" y="822"/>
                  </a:lnTo>
                  <a:cubicBezTo>
                    <a:pt x="501" y="822"/>
                    <a:pt x="1" y="1310"/>
                    <a:pt x="1" y="1929"/>
                  </a:cubicBezTo>
                  <a:lnTo>
                    <a:pt x="1" y="2656"/>
                  </a:lnTo>
                  <a:cubicBezTo>
                    <a:pt x="1" y="2739"/>
                    <a:pt x="84" y="2822"/>
                    <a:pt x="167" y="2822"/>
                  </a:cubicBezTo>
                  <a:cubicBezTo>
                    <a:pt x="262" y="2822"/>
                    <a:pt x="334" y="2739"/>
                    <a:pt x="334" y="2656"/>
                  </a:cubicBezTo>
                  <a:lnTo>
                    <a:pt x="334" y="1929"/>
                  </a:lnTo>
                  <a:cubicBezTo>
                    <a:pt x="334" y="1513"/>
                    <a:pt x="679" y="1144"/>
                    <a:pt x="1108" y="1144"/>
                  </a:cubicBezTo>
                  <a:lnTo>
                    <a:pt x="2203" y="1144"/>
                  </a:lnTo>
                  <a:lnTo>
                    <a:pt x="2203" y="1441"/>
                  </a:lnTo>
                  <a:cubicBezTo>
                    <a:pt x="2203" y="1715"/>
                    <a:pt x="2429" y="1941"/>
                    <a:pt x="2703" y="1941"/>
                  </a:cubicBezTo>
                  <a:cubicBezTo>
                    <a:pt x="2965" y="1941"/>
                    <a:pt x="3191" y="1715"/>
                    <a:pt x="3191" y="1441"/>
                  </a:cubicBezTo>
                  <a:lnTo>
                    <a:pt x="3191" y="1144"/>
                  </a:lnTo>
                  <a:lnTo>
                    <a:pt x="4227" y="1144"/>
                  </a:lnTo>
                  <a:lnTo>
                    <a:pt x="4227" y="1441"/>
                  </a:lnTo>
                  <a:cubicBezTo>
                    <a:pt x="4227" y="1715"/>
                    <a:pt x="4453" y="1941"/>
                    <a:pt x="4727" y="1941"/>
                  </a:cubicBezTo>
                  <a:cubicBezTo>
                    <a:pt x="4989" y="1941"/>
                    <a:pt x="5215" y="1715"/>
                    <a:pt x="5215" y="1441"/>
                  </a:cubicBezTo>
                  <a:lnTo>
                    <a:pt x="5215" y="1144"/>
                  </a:lnTo>
                  <a:lnTo>
                    <a:pt x="6251" y="1144"/>
                  </a:lnTo>
                  <a:lnTo>
                    <a:pt x="6251" y="1441"/>
                  </a:lnTo>
                  <a:cubicBezTo>
                    <a:pt x="6251" y="1715"/>
                    <a:pt x="6478" y="1941"/>
                    <a:pt x="6751" y="1941"/>
                  </a:cubicBezTo>
                  <a:cubicBezTo>
                    <a:pt x="7013" y="1941"/>
                    <a:pt x="7240" y="1715"/>
                    <a:pt x="7240" y="1441"/>
                  </a:cubicBezTo>
                  <a:lnTo>
                    <a:pt x="7240" y="1144"/>
                  </a:lnTo>
                  <a:lnTo>
                    <a:pt x="8275" y="1144"/>
                  </a:lnTo>
                  <a:lnTo>
                    <a:pt x="8275" y="1441"/>
                  </a:lnTo>
                  <a:cubicBezTo>
                    <a:pt x="8275" y="1715"/>
                    <a:pt x="8502" y="1941"/>
                    <a:pt x="8775" y="1941"/>
                  </a:cubicBezTo>
                  <a:cubicBezTo>
                    <a:pt x="9037" y="1941"/>
                    <a:pt x="9264" y="1715"/>
                    <a:pt x="9264" y="1441"/>
                  </a:cubicBezTo>
                  <a:lnTo>
                    <a:pt x="9264" y="1144"/>
                  </a:lnTo>
                  <a:lnTo>
                    <a:pt x="10264" y="1144"/>
                  </a:lnTo>
                  <a:cubicBezTo>
                    <a:pt x="10347" y="1144"/>
                    <a:pt x="10419" y="1072"/>
                    <a:pt x="10419" y="989"/>
                  </a:cubicBezTo>
                  <a:cubicBezTo>
                    <a:pt x="10419" y="894"/>
                    <a:pt x="10347" y="822"/>
                    <a:pt x="10264" y="822"/>
                  </a:cubicBezTo>
                  <a:lnTo>
                    <a:pt x="9264" y="822"/>
                  </a:lnTo>
                  <a:lnTo>
                    <a:pt x="9264" y="501"/>
                  </a:lnTo>
                  <a:cubicBezTo>
                    <a:pt x="9264" y="227"/>
                    <a:pt x="9037" y="1"/>
                    <a:pt x="8775" y="1"/>
                  </a:cubicBezTo>
                  <a:cubicBezTo>
                    <a:pt x="8502" y="1"/>
                    <a:pt x="8275" y="227"/>
                    <a:pt x="8275" y="501"/>
                  </a:cubicBezTo>
                  <a:lnTo>
                    <a:pt x="8275" y="822"/>
                  </a:lnTo>
                  <a:lnTo>
                    <a:pt x="7240" y="822"/>
                  </a:lnTo>
                  <a:lnTo>
                    <a:pt x="7240" y="501"/>
                  </a:lnTo>
                  <a:cubicBezTo>
                    <a:pt x="7240" y="227"/>
                    <a:pt x="7013" y="1"/>
                    <a:pt x="6751" y="1"/>
                  </a:cubicBezTo>
                  <a:cubicBezTo>
                    <a:pt x="6478" y="1"/>
                    <a:pt x="6251" y="227"/>
                    <a:pt x="6251" y="501"/>
                  </a:cubicBezTo>
                  <a:lnTo>
                    <a:pt x="6251" y="822"/>
                  </a:lnTo>
                  <a:lnTo>
                    <a:pt x="5215" y="822"/>
                  </a:lnTo>
                  <a:lnTo>
                    <a:pt x="5215" y="501"/>
                  </a:lnTo>
                  <a:cubicBezTo>
                    <a:pt x="5215" y="227"/>
                    <a:pt x="4989" y="1"/>
                    <a:pt x="4727" y="1"/>
                  </a:cubicBezTo>
                  <a:cubicBezTo>
                    <a:pt x="4453" y="1"/>
                    <a:pt x="4227" y="227"/>
                    <a:pt x="4227" y="501"/>
                  </a:cubicBezTo>
                  <a:lnTo>
                    <a:pt x="4227" y="822"/>
                  </a:lnTo>
                  <a:lnTo>
                    <a:pt x="3191" y="822"/>
                  </a:lnTo>
                  <a:lnTo>
                    <a:pt x="3191" y="501"/>
                  </a:lnTo>
                  <a:cubicBezTo>
                    <a:pt x="3191" y="227"/>
                    <a:pt x="2965" y="1"/>
                    <a:pt x="2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95;p37">
              <a:extLst>
                <a:ext uri="{FF2B5EF4-FFF2-40B4-BE49-F238E27FC236}">
                  <a16:creationId xmlns:a16="http://schemas.microsoft.com/office/drawing/2014/main" id="{C1632B79-299D-428C-A314-A50F9D833F68}"/>
                </a:ext>
              </a:extLst>
            </p:cNvPr>
            <p:cNvSpPr/>
            <p:nvPr/>
          </p:nvSpPr>
          <p:spPr>
            <a:xfrm>
              <a:off x="3994694" y="3917378"/>
              <a:ext cx="158325" cy="156067"/>
            </a:xfrm>
            <a:custGeom>
              <a:avLst/>
              <a:gdLst/>
              <a:ahLst/>
              <a:cxnLst/>
              <a:rect l="l" t="t" r="r" b="b"/>
              <a:pathLst>
                <a:path w="4978" h="4907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lnTo>
                    <a:pt x="1" y="1251"/>
                  </a:lnTo>
                  <a:cubicBezTo>
                    <a:pt x="1" y="2049"/>
                    <a:pt x="656" y="2703"/>
                    <a:pt x="1453" y="2703"/>
                  </a:cubicBezTo>
                  <a:lnTo>
                    <a:pt x="2049" y="2703"/>
                  </a:lnTo>
                  <a:cubicBezTo>
                    <a:pt x="2573" y="2703"/>
                    <a:pt x="2989" y="3120"/>
                    <a:pt x="2989" y="3644"/>
                  </a:cubicBezTo>
                  <a:cubicBezTo>
                    <a:pt x="2989" y="4346"/>
                    <a:pt x="3549" y="4906"/>
                    <a:pt x="4251" y="4906"/>
                  </a:cubicBezTo>
                  <a:lnTo>
                    <a:pt x="4811" y="4906"/>
                  </a:lnTo>
                  <a:cubicBezTo>
                    <a:pt x="4906" y="4906"/>
                    <a:pt x="4978" y="4835"/>
                    <a:pt x="4978" y="4739"/>
                  </a:cubicBezTo>
                  <a:cubicBezTo>
                    <a:pt x="4978" y="4644"/>
                    <a:pt x="4906" y="4561"/>
                    <a:pt x="4799" y="4561"/>
                  </a:cubicBezTo>
                  <a:lnTo>
                    <a:pt x="4239" y="4561"/>
                  </a:lnTo>
                  <a:cubicBezTo>
                    <a:pt x="3716" y="4561"/>
                    <a:pt x="3299" y="4144"/>
                    <a:pt x="3299" y="3632"/>
                  </a:cubicBezTo>
                  <a:cubicBezTo>
                    <a:pt x="3299" y="2930"/>
                    <a:pt x="2739" y="2358"/>
                    <a:pt x="2037" y="2358"/>
                  </a:cubicBezTo>
                  <a:lnTo>
                    <a:pt x="1441" y="2358"/>
                  </a:lnTo>
                  <a:cubicBezTo>
                    <a:pt x="834" y="2358"/>
                    <a:pt x="322" y="1858"/>
                    <a:pt x="322" y="1251"/>
                  </a:cubicBezTo>
                  <a:lnTo>
                    <a:pt x="322" y="155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96;p37">
              <a:extLst>
                <a:ext uri="{FF2B5EF4-FFF2-40B4-BE49-F238E27FC236}">
                  <a16:creationId xmlns:a16="http://schemas.microsoft.com/office/drawing/2014/main" id="{8001C31B-BF03-4AE7-AB9A-F878E780EF1B}"/>
                </a:ext>
              </a:extLst>
            </p:cNvPr>
            <p:cNvSpPr/>
            <p:nvPr/>
          </p:nvSpPr>
          <p:spPr>
            <a:xfrm>
              <a:off x="4160812" y="3927174"/>
              <a:ext cx="155813" cy="149992"/>
            </a:xfrm>
            <a:custGeom>
              <a:avLst/>
              <a:gdLst/>
              <a:ahLst/>
              <a:cxnLst/>
              <a:rect l="l" t="t" r="r" b="b"/>
              <a:pathLst>
                <a:path w="4899" h="4716" extrusionOk="0">
                  <a:moveTo>
                    <a:pt x="3231" y="645"/>
                  </a:moveTo>
                  <a:lnTo>
                    <a:pt x="4124" y="1538"/>
                  </a:lnTo>
                  <a:lnTo>
                    <a:pt x="3838" y="1812"/>
                  </a:lnTo>
                  <a:lnTo>
                    <a:pt x="2945" y="919"/>
                  </a:lnTo>
                  <a:lnTo>
                    <a:pt x="3231" y="645"/>
                  </a:lnTo>
                  <a:close/>
                  <a:moveTo>
                    <a:pt x="2707" y="1157"/>
                  </a:moveTo>
                  <a:lnTo>
                    <a:pt x="3029" y="1491"/>
                  </a:lnTo>
                  <a:lnTo>
                    <a:pt x="1302" y="3217"/>
                  </a:lnTo>
                  <a:lnTo>
                    <a:pt x="981" y="2884"/>
                  </a:lnTo>
                  <a:lnTo>
                    <a:pt x="2707" y="1157"/>
                  </a:lnTo>
                  <a:close/>
                  <a:moveTo>
                    <a:pt x="814" y="3205"/>
                  </a:moveTo>
                  <a:lnTo>
                    <a:pt x="1564" y="3943"/>
                  </a:lnTo>
                  <a:lnTo>
                    <a:pt x="1064" y="4098"/>
                  </a:lnTo>
                  <a:cubicBezTo>
                    <a:pt x="993" y="3919"/>
                    <a:pt x="862" y="3765"/>
                    <a:pt x="671" y="3693"/>
                  </a:cubicBezTo>
                  <a:lnTo>
                    <a:pt x="814" y="3205"/>
                  </a:lnTo>
                  <a:close/>
                  <a:moveTo>
                    <a:pt x="552" y="4015"/>
                  </a:moveTo>
                  <a:cubicBezTo>
                    <a:pt x="624" y="4050"/>
                    <a:pt x="695" y="4122"/>
                    <a:pt x="731" y="4193"/>
                  </a:cubicBezTo>
                  <a:lnTo>
                    <a:pt x="469" y="4288"/>
                  </a:lnTo>
                  <a:lnTo>
                    <a:pt x="469" y="4288"/>
                  </a:lnTo>
                  <a:lnTo>
                    <a:pt x="552" y="4015"/>
                  </a:lnTo>
                  <a:close/>
                  <a:moveTo>
                    <a:pt x="3648" y="1"/>
                  </a:moveTo>
                  <a:cubicBezTo>
                    <a:pt x="3640" y="1"/>
                    <a:pt x="3632" y="1"/>
                    <a:pt x="3624" y="2"/>
                  </a:cubicBezTo>
                  <a:cubicBezTo>
                    <a:pt x="3148" y="86"/>
                    <a:pt x="3005" y="419"/>
                    <a:pt x="2588" y="788"/>
                  </a:cubicBezTo>
                  <a:cubicBezTo>
                    <a:pt x="2588" y="788"/>
                    <a:pt x="707" y="2669"/>
                    <a:pt x="683" y="2705"/>
                  </a:cubicBezTo>
                  <a:cubicBezTo>
                    <a:pt x="517" y="2812"/>
                    <a:pt x="445" y="3276"/>
                    <a:pt x="40" y="4491"/>
                  </a:cubicBezTo>
                  <a:cubicBezTo>
                    <a:pt x="0" y="4612"/>
                    <a:pt x="79" y="4716"/>
                    <a:pt x="191" y="4716"/>
                  </a:cubicBezTo>
                  <a:cubicBezTo>
                    <a:pt x="212" y="4716"/>
                    <a:pt x="233" y="4712"/>
                    <a:pt x="255" y="4705"/>
                  </a:cubicBezTo>
                  <a:lnTo>
                    <a:pt x="1743" y="4241"/>
                  </a:lnTo>
                  <a:cubicBezTo>
                    <a:pt x="2017" y="4158"/>
                    <a:pt x="2124" y="3979"/>
                    <a:pt x="2231" y="3896"/>
                  </a:cubicBezTo>
                  <a:cubicBezTo>
                    <a:pt x="2291" y="3836"/>
                    <a:pt x="2291" y="3717"/>
                    <a:pt x="2231" y="3657"/>
                  </a:cubicBezTo>
                  <a:cubicBezTo>
                    <a:pt x="2201" y="3628"/>
                    <a:pt x="2157" y="3613"/>
                    <a:pt x="2112" y="3613"/>
                  </a:cubicBezTo>
                  <a:cubicBezTo>
                    <a:pt x="2067" y="3613"/>
                    <a:pt x="2023" y="3628"/>
                    <a:pt x="1993" y="3657"/>
                  </a:cubicBezTo>
                  <a:lnTo>
                    <a:pt x="1874" y="3777"/>
                  </a:lnTo>
                  <a:lnTo>
                    <a:pt x="1541" y="3455"/>
                  </a:lnTo>
                  <a:lnTo>
                    <a:pt x="3267" y="1729"/>
                  </a:lnTo>
                  <a:lnTo>
                    <a:pt x="3600" y="2050"/>
                  </a:lnTo>
                  <a:lnTo>
                    <a:pt x="2469" y="3181"/>
                  </a:lnTo>
                  <a:cubicBezTo>
                    <a:pt x="2362" y="3288"/>
                    <a:pt x="2434" y="3467"/>
                    <a:pt x="2588" y="3467"/>
                  </a:cubicBezTo>
                  <a:cubicBezTo>
                    <a:pt x="2719" y="3467"/>
                    <a:pt x="2672" y="3419"/>
                    <a:pt x="3946" y="2169"/>
                  </a:cubicBezTo>
                  <a:lnTo>
                    <a:pt x="4458" y="1657"/>
                  </a:lnTo>
                  <a:cubicBezTo>
                    <a:pt x="4898" y="1240"/>
                    <a:pt x="4862" y="562"/>
                    <a:pt x="4398" y="193"/>
                  </a:cubicBezTo>
                  <a:cubicBezTo>
                    <a:pt x="4368" y="168"/>
                    <a:pt x="4332" y="156"/>
                    <a:pt x="4296" y="156"/>
                  </a:cubicBezTo>
                  <a:cubicBezTo>
                    <a:pt x="4246" y="156"/>
                    <a:pt x="4195" y="180"/>
                    <a:pt x="4160" y="228"/>
                  </a:cubicBezTo>
                  <a:cubicBezTo>
                    <a:pt x="4100" y="300"/>
                    <a:pt x="4124" y="407"/>
                    <a:pt x="4196" y="467"/>
                  </a:cubicBezTo>
                  <a:cubicBezTo>
                    <a:pt x="4339" y="586"/>
                    <a:pt x="4434" y="764"/>
                    <a:pt x="4434" y="955"/>
                  </a:cubicBezTo>
                  <a:cubicBezTo>
                    <a:pt x="4434" y="1074"/>
                    <a:pt x="4398" y="1181"/>
                    <a:pt x="4339" y="1264"/>
                  </a:cubicBezTo>
                  <a:lnTo>
                    <a:pt x="3481" y="407"/>
                  </a:lnTo>
                  <a:cubicBezTo>
                    <a:pt x="3541" y="371"/>
                    <a:pt x="3612" y="348"/>
                    <a:pt x="3684" y="324"/>
                  </a:cubicBezTo>
                  <a:cubicBezTo>
                    <a:pt x="3779" y="312"/>
                    <a:pt x="3838" y="228"/>
                    <a:pt x="3827" y="133"/>
                  </a:cubicBezTo>
                  <a:cubicBezTo>
                    <a:pt x="3805" y="57"/>
                    <a:pt x="3733" y="1"/>
                    <a:pt x="3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797;p37">
            <a:extLst>
              <a:ext uri="{FF2B5EF4-FFF2-40B4-BE49-F238E27FC236}">
                <a16:creationId xmlns:a16="http://schemas.microsoft.com/office/drawing/2014/main" id="{596AC2F1-08EF-4239-9CD9-251CF20B5AC3}"/>
              </a:ext>
            </a:extLst>
          </p:cNvPr>
          <p:cNvSpPr/>
          <p:nvPr/>
        </p:nvSpPr>
        <p:spPr>
          <a:xfrm>
            <a:off x="5494178" y="2130104"/>
            <a:ext cx="324926" cy="278537"/>
          </a:xfrm>
          <a:custGeom>
            <a:avLst/>
            <a:gdLst/>
            <a:ahLst/>
            <a:cxnLst/>
            <a:rect l="l" t="t" r="r" b="b"/>
            <a:pathLst>
              <a:path w="11431" h="9799" extrusionOk="0">
                <a:moveTo>
                  <a:pt x="4347" y="1"/>
                </a:moveTo>
                <a:cubicBezTo>
                  <a:pt x="3957" y="1"/>
                  <a:pt x="3588" y="148"/>
                  <a:pt x="3311" y="435"/>
                </a:cubicBezTo>
                <a:lnTo>
                  <a:pt x="3287" y="447"/>
                </a:lnTo>
                <a:lnTo>
                  <a:pt x="3275" y="447"/>
                </a:lnTo>
                <a:cubicBezTo>
                  <a:pt x="3189" y="435"/>
                  <a:pt x="3104" y="429"/>
                  <a:pt x="3019" y="429"/>
                </a:cubicBezTo>
                <a:cubicBezTo>
                  <a:pt x="2531" y="429"/>
                  <a:pt x="2074" y="633"/>
                  <a:pt x="1739" y="1019"/>
                </a:cubicBezTo>
                <a:cubicBezTo>
                  <a:pt x="1358" y="1459"/>
                  <a:pt x="1239" y="2055"/>
                  <a:pt x="1418" y="2602"/>
                </a:cubicBezTo>
                <a:lnTo>
                  <a:pt x="1418" y="2626"/>
                </a:lnTo>
                <a:lnTo>
                  <a:pt x="1406" y="2638"/>
                </a:lnTo>
                <a:cubicBezTo>
                  <a:pt x="549" y="3007"/>
                  <a:pt x="1" y="3841"/>
                  <a:pt x="1" y="4769"/>
                </a:cubicBezTo>
                <a:cubicBezTo>
                  <a:pt x="1" y="5507"/>
                  <a:pt x="346" y="6198"/>
                  <a:pt x="941" y="6627"/>
                </a:cubicBezTo>
                <a:lnTo>
                  <a:pt x="953" y="6638"/>
                </a:lnTo>
                <a:lnTo>
                  <a:pt x="941" y="6650"/>
                </a:lnTo>
                <a:cubicBezTo>
                  <a:pt x="608" y="7281"/>
                  <a:pt x="703" y="7996"/>
                  <a:pt x="1168" y="8532"/>
                </a:cubicBezTo>
                <a:cubicBezTo>
                  <a:pt x="1492" y="8915"/>
                  <a:pt x="1937" y="9116"/>
                  <a:pt x="2409" y="9116"/>
                </a:cubicBezTo>
                <a:cubicBezTo>
                  <a:pt x="2597" y="9116"/>
                  <a:pt x="2788" y="9084"/>
                  <a:pt x="2977" y="9020"/>
                </a:cubicBezTo>
                <a:lnTo>
                  <a:pt x="2989" y="9020"/>
                </a:lnTo>
                <a:lnTo>
                  <a:pt x="3013" y="9032"/>
                </a:lnTo>
                <a:cubicBezTo>
                  <a:pt x="3108" y="9210"/>
                  <a:pt x="3251" y="9377"/>
                  <a:pt x="3406" y="9496"/>
                </a:cubicBezTo>
                <a:cubicBezTo>
                  <a:pt x="3433" y="9523"/>
                  <a:pt x="3473" y="9536"/>
                  <a:pt x="3511" y="9536"/>
                </a:cubicBezTo>
                <a:cubicBezTo>
                  <a:pt x="3524" y="9536"/>
                  <a:pt x="3537" y="9535"/>
                  <a:pt x="3549" y="9532"/>
                </a:cubicBezTo>
                <a:cubicBezTo>
                  <a:pt x="3585" y="9532"/>
                  <a:pt x="3632" y="9496"/>
                  <a:pt x="3668" y="9472"/>
                </a:cubicBezTo>
                <a:cubicBezTo>
                  <a:pt x="3692" y="9436"/>
                  <a:pt x="3704" y="9377"/>
                  <a:pt x="3692" y="9329"/>
                </a:cubicBezTo>
                <a:cubicBezTo>
                  <a:pt x="3692" y="9294"/>
                  <a:pt x="3668" y="9246"/>
                  <a:pt x="3632" y="9210"/>
                </a:cubicBezTo>
                <a:cubicBezTo>
                  <a:pt x="3466" y="9079"/>
                  <a:pt x="3335" y="8913"/>
                  <a:pt x="3263" y="8710"/>
                </a:cubicBezTo>
                <a:cubicBezTo>
                  <a:pt x="3251" y="8663"/>
                  <a:pt x="3204" y="8639"/>
                  <a:pt x="3156" y="8603"/>
                </a:cubicBezTo>
                <a:cubicBezTo>
                  <a:pt x="3132" y="8597"/>
                  <a:pt x="3111" y="8594"/>
                  <a:pt x="3090" y="8594"/>
                </a:cubicBezTo>
                <a:cubicBezTo>
                  <a:pt x="3070" y="8594"/>
                  <a:pt x="3049" y="8597"/>
                  <a:pt x="3025" y="8603"/>
                </a:cubicBezTo>
                <a:cubicBezTo>
                  <a:pt x="2841" y="8695"/>
                  <a:pt x="2642" y="8741"/>
                  <a:pt x="2443" y="8741"/>
                </a:cubicBezTo>
                <a:cubicBezTo>
                  <a:pt x="2177" y="8741"/>
                  <a:pt x="1911" y="8659"/>
                  <a:pt x="1680" y="8496"/>
                </a:cubicBezTo>
                <a:cubicBezTo>
                  <a:pt x="1287" y="8222"/>
                  <a:pt x="1072" y="7758"/>
                  <a:pt x="1120" y="7281"/>
                </a:cubicBezTo>
                <a:cubicBezTo>
                  <a:pt x="1191" y="6615"/>
                  <a:pt x="1763" y="6091"/>
                  <a:pt x="2442" y="6091"/>
                </a:cubicBezTo>
                <a:cubicBezTo>
                  <a:pt x="2537" y="6091"/>
                  <a:pt x="2620" y="6019"/>
                  <a:pt x="2620" y="5912"/>
                </a:cubicBezTo>
                <a:cubicBezTo>
                  <a:pt x="2620" y="5817"/>
                  <a:pt x="2549" y="5734"/>
                  <a:pt x="2442" y="5734"/>
                </a:cubicBezTo>
                <a:cubicBezTo>
                  <a:pt x="1965" y="5734"/>
                  <a:pt x="1501" y="5936"/>
                  <a:pt x="1180" y="6317"/>
                </a:cubicBezTo>
                <a:lnTo>
                  <a:pt x="1168" y="6329"/>
                </a:lnTo>
                <a:lnTo>
                  <a:pt x="1144" y="6317"/>
                </a:lnTo>
                <a:cubicBezTo>
                  <a:pt x="644" y="5936"/>
                  <a:pt x="358" y="5365"/>
                  <a:pt x="358" y="4733"/>
                </a:cubicBezTo>
                <a:cubicBezTo>
                  <a:pt x="358" y="3948"/>
                  <a:pt x="822" y="3233"/>
                  <a:pt x="1549" y="2936"/>
                </a:cubicBezTo>
                <a:lnTo>
                  <a:pt x="1561" y="2912"/>
                </a:lnTo>
                <a:lnTo>
                  <a:pt x="1584" y="2936"/>
                </a:lnTo>
                <a:cubicBezTo>
                  <a:pt x="1882" y="3436"/>
                  <a:pt x="2430" y="3757"/>
                  <a:pt x="3025" y="3757"/>
                </a:cubicBezTo>
                <a:cubicBezTo>
                  <a:pt x="3108" y="3757"/>
                  <a:pt x="3204" y="3674"/>
                  <a:pt x="3204" y="3567"/>
                </a:cubicBezTo>
                <a:cubicBezTo>
                  <a:pt x="3204" y="3471"/>
                  <a:pt x="3132" y="3388"/>
                  <a:pt x="3025" y="3388"/>
                </a:cubicBezTo>
                <a:cubicBezTo>
                  <a:pt x="2501" y="3388"/>
                  <a:pt x="2025" y="3079"/>
                  <a:pt x="1822" y="2614"/>
                </a:cubicBezTo>
                <a:cubicBezTo>
                  <a:pt x="1620" y="2186"/>
                  <a:pt x="1668" y="1709"/>
                  <a:pt x="1942" y="1328"/>
                </a:cubicBezTo>
                <a:cubicBezTo>
                  <a:pt x="2196" y="946"/>
                  <a:pt x="2608" y="744"/>
                  <a:pt x="3058" y="744"/>
                </a:cubicBezTo>
                <a:cubicBezTo>
                  <a:pt x="3071" y="744"/>
                  <a:pt x="3084" y="745"/>
                  <a:pt x="3096" y="745"/>
                </a:cubicBezTo>
                <a:cubicBezTo>
                  <a:pt x="3549" y="769"/>
                  <a:pt x="3930" y="995"/>
                  <a:pt x="4156" y="1388"/>
                </a:cubicBezTo>
                <a:cubicBezTo>
                  <a:pt x="4189" y="1437"/>
                  <a:pt x="4245" y="1464"/>
                  <a:pt x="4307" y="1464"/>
                </a:cubicBezTo>
                <a:cubicBezTo>
                  <a:pt x="4335" y="1464"/>
                  <a:pt x="4365" y="1458"/>
                  <a:pt x="4394" y="1447"/>
                </a:cubicBezTo>
                <a:cubicBezTo>
                  <a:pt x="4466" y="1400"/>
                  <a:pt x="4501" y="1293"/>
                  <a:pt x="4454" y="1209"/>
                </a:cubicBezTo>
                <a:cubicBezTo>
                  <a:pt x="4275" y="923"/>
                  <a:pt x="4037" y="697"/>
                  <a:pt x="3727" y="554"/>
                </a:cubicBezTo>
                <a:lnTo>
                  <a:pt x="3692" y="531"/>
                </a:lnTo>
                <a:lnTo>
                  <a:pt x="3727" y="519"/>
                </a:lnTo>
                <a:cubicBezTo>
                  <a:pt x="3925" y="392"/>
                  <a:pt x="4142" y="329"/>
                  <a:pt x="4362" y="329"/>
                </a:cubicBezTo>
                <a:cubicBezTo>
                  <a:pt x="4553" y="329"/>
                  <a:pt x="4747" y="377"/>
                  <a:pt x="4930" y="471"/>
                </a:cubicBezTo>
                <a:cubicBezTo>
                  <a:pt x="5311" y="685"/>
                  <a:pt x="5537" y="1066"/>
                  <a:pt x="5537" y="1519"/>
                </a:cubicBezTo>
                <a:lnTo>
                  <a:pt x="5537" y="4031"/>
                </a:lnTo>
                <a:lnTo>
                  <a:pt x="5513" y="4031"/>
                </a:lnTo>
                <a:cubicBezTo>
                  <a:pt x="5156" y="4019"/>
                  <a:pt x="4918" y="3888"/>
                  <a:pt x="4751" y="3626"/>
                </a:cubicBezTo>
                <a:cubicBezTo>
                  <a:pt x="4719" y="3577"/>
                  <a:pt x="4652" y="3550"/>
                  <a:pt x="4590" y="3550"/>
                </a:cubicBezTo>
                <a:cubicBezTo>
                  <a:pt x="4562" y="3550"/>
                  <a:pt x="4535" y="3556"/>
                  <a:pt x="4513" y="3567"/>
                </a:cubicBezTo>
                <a:cubicBezTo>
                  <a:pt x="4442" y="3614"/>
                  <a:pt x="4406" y="3733"/>
                  <a:pt x="4454" y="3805"/>
                </a:cubicBezTo>
                <a:cubicBezTo>
                  <a:pt x="4680" y="4162"/>
                  <a:pt x="5037" y="4364"/>
                  <a:pt x="5490" y="4376"/>
                </a:cubicBezTo>
                <a:lnTo>
                  <a:pt x="5513" y="4376"/>
                </a:lnTo>
                <a:lnTo>
                  <a:pt x="5513" y="7008"/>
                </a:lnTo>
                <a:lnTo>
                  <a:pt x="5466" y="6984"/>
                </a:lnTo>
                <a:cubicBezTo>
                  <a:pt x="5240" y="6758"/>
                  <a:pt x="4930" y="6638"/>
                  <a:pt x="4620" y="6638"/>
                </a:cubicBezTo>
                <a:lnTo>
                  <a:pt x="3549" y="6638"/>
                </a:lnTo>
                <a:cubicBezTo>
                  <a:pt x="3454" y="6638"/>
                  <a:pt x="3370" y="6710"/>
                  <a:pt x="3370" y="6817"/>
                </a:cubicBezTo>
                <a:cubicBezTo>
                  <a:pt x="3370" y="6900"/>
                  <a:pt x="3442" y="6996"/>
                  <a:pt x="3549" y="6996"/>
                </a:cubicBezTo>
                <a:lnTo>
                  <a:pt x="4620" y="6996"/>
                </a:lnTo>
                <a:cubicBezTo>
                  <a:pt x="5109" y="6996"/>
                  <a:pt x="5490" y="7400"/>
                  <a:pt x="5490" y="7877"/>
                </a:cubicBezTo>
                <a:lnTo>
                  <a:pt x="5490" y="8258"/>
                </a:lnTo>
                <a:cubicBezTo>
                  <a:pt x="5490" y="8603"/>
                  <a:pt x="5347" y="8924"/>
                  <a:pt x="5073" y="9163"/>
                </a:cubicBezTo>
                <a:cubicBezTo>
                  <a:pt x="4859" y="9347"/>
                  <a:pt x="4589" y="9453"/>
                  <a:pt x="4310" y="9453"/>
                </a:cubicBezTo>
                <a:cubicBezTo>
                  <a:pt x="4247" y="9453"/>
                  <a:pt x="4184" y="9447"/>
                  <a:pt x="4120" y="9436"/>
                </a:cubicBezTo>
                <a:lnTo>
                  <a:pt x="4097" y="9436"/>
                </a:lnTo>
                <a:cubicBezTo>
                  <a:pt x="4061" y="9436"/>
                  <a:pt x="4025" y="9448"/>
                  <a:pt x="3989" y="9460"/>
                </a:cubicBezTo>
                <a:cubicBezTo>
                  <a:pt x="3942" y="9496"/>
                  <a:pt x="3930" y="9544"/>
                  <a:pt x="3918" y="9579"/>
                </a:cubicBezTo>
                <a:cubicBezTo>
                  <a:pt x="3906" y="9675"/>
                  <a:pt x="3966" y="9758"/>
                  <a:pt x="4061" y="9782"/>
                </a:cubicBezTo>
                <a:cubicBezTo>
                  <a:pt x="4137" y="9793"/>
                  <a:pt x="4213" y="9799"/>
                  <a:pt x="4289" y="9799"/>
                </a:cubicBezTo>
                <a:cubicBezTo>
                  <a:pt x="4842" y="9799"/>
                  <a:pt x="5372" y="9500"/>
                  <a:pt x="5644" y="9008"/>
                </a:cubicBezTo>
                <a:lnTo>
                  <a:pt x="5656" y="8972"/>
                </a:lnTo>
                <a:lnTo>
                  <a:pt x="5668" y="9008"/>
                </a:lnTo>
                <a:cubicBezTo>
                  <a:pt x="5951" y="9500"/>
                  <a:pt x="6473" y="9799"/>
                  <a:pt x="7024" y="9799"/>
                </a:cubicBezTo>
                <a:cubicBezTo>
                  <a:pt x="7100" y="9799"/>
                  <a:pt x="7176" y="9793"/>
                  <a:pt x="7252" y="9782"/>
                </a:cubicBezTo>
                <a:cubicBezTo>
                  <a:pt x="7335" y="9758"/>
                  <a:pt x="7418" y="9675"/>
                  <a:pt x="7395" y="9579"/>
                </a:cubicBezTo>
                <a:cubicBezTo>
                  <a:pt x="7395" y="9544"/>
                  <a:pt x="7371" y="9496"/>
                  <a:pt x="7323" y="9460"/>
                </a:cubicBezTo>
                <a:cubicBezTo>
                  <a:pt x="7288" y="9443"/>
                  <a:pt x="7260" y="9432"/>
                  <a:pt x="7228" y="9432"/>
                </a:cubicBezTo>
                <a:cubicBezTo>
                  <a:pt x="7217" y="9432"/>
                  <a:pt x="7205" y="9433"/>
                  <a:pt x="7192" y="9436"/>
                </a:cubicBezTo>
                <a:cubicBezTo>
                  <a:pt x="7129" y="9447"/>
                  <a:pt x="7066" y="9453"/>
                  <a:pt x="7003" y="9453"/>
                </a:cubicBezTo>
                <a:cubicBezTo>
                  <a:pt x="6723" y="9453"/>
                  <a:pt x="6454" y="9347"/>
                  <a:pt x="6240" y="9163"/>
                </a:cubicBezTo>
                <a:cubicBezTo>
                  <a:pt x="5978" y="8948"/>
                  <a:pt x="5823" y="8615"/>
                  <a:pt x="5823" y="8258"/>
                </a:cubicBezTo>
                <a:lnTo>
                  <a:pt x="5823" y="6746"/>
                </a:lnTo>
                <a:cubicBezTo>
                  <a:pt x="5823" y="6246"/>
                  <a:pt x="6228" y="5865"/>
                  <a:pt x="6704" y="5865"/>
                </a:cubicBezTo>
                <a:lnTo>
                  <a:pt x="8252" y="5865"/>
                </a:lnTo>
                <a:cubicBezTo>
                  <a:pt x="8335" y="5865"/>
                  <a:pt x="8430" y="5793"/>
                  <a:pt x="8430" y="5686"/>
                </a:cubicBezTo>
                <a:cubicBezTo>
                  <a:pt x="8430" y="5579"/>
                  <a:pt x="8359" y="5507"/>
                  <a:pt x="8252" y="5507"/>
                </a:cubicBezTo>
                <a:lnTo>
                  <a:pt x="6704" y="5507"/>
                </a:lnTo>
                <a:cubicBezTo>
                  <a:pt x="6383" y="5507"/>
                  <a:pt x="6085" y="5626"/>
                  <a:pt x="5847" y="5853"/>
                </a:cubicBezTo>
                <a:lnTo>
                  <a:pt x="5811" y="5876"/>
                </a:lnTo>
                <a:lnTo>
                  <a:pt x="5811" y="5210"/>
                </a:lnTo>
                <a:lnTo>
                  <a:pt x="5823" y="5210"/>
                </a:lnTo>
                <a:cubicBezTo>
                  <a:pt x="6549" y="5186"/>
                  <a:pt x="7133" y="4591"/>
                  <a:pt x="7133" y="3841"/>
                </a:cubicBezTo>
                <a:cubicBezTo>
                  <a:pt x="7133" y="3757"/>
                  <a:pt x="7061" y="3662"/>
                  <a:pt x="6954" y="3662"/>
                </a:cubicBezTo>
                <a:cubicBezTo>
                  <a:pt x="6859" y="3662"/>
                  <a:pt x="6775" y="3733"/>
                  <a:pt x="6775" y="3841"/>
                </a:cubicBezTo>
                <a:cubicBezTo>
                  <a:pt x="6775" y="4376"/>
                  <a:pt x="6359" y="4829"/>
                  <a:pt x="5823" y="4853"/>
                </a:cubicBezTo>
                <a:lnTo>
                  <a:pt x="5787" y="4853"/>
                </a:lnTo>
                <a:lnTo>
                  <a:pt x="5787" y="1543"/>
                </a:lnTo>
                <a:cubicBezTo>
                  <a:pt x="5787" y="1114"/>
                  <a:pt x="6013" y="709"/>
                  <a:pt x="6406" y="507"/>
                </a:cubicBezTo>
                <a:cubicBezTo>
                  <a:pt x="6582" y="408"/>
                  <a:pt x="6773" y="360"/>
                  <a:pt x="6963" y="360"/>
                </a:cubicBezTo>
                <a:cubicBezTo>
                  <a:pt x="7186" y="360"/>
                  <a:pt x="7410" y="426"/>
                  <a:pt x="7609" y="554"/>
                </a:cubicBezTo>
                <a:lnTo>
                  <a:pt x="7633" y="566"/>
                </a:lnTo>
                <a:lnTo>
                  <a:pt x="7728" y="602"/>
                </a:lnTo>
                <a:cubicBezTo>
                  <a:pt x="7430" y="733"/>
                  <a:pt x="7180" y="971"/>
                  <a:pt x="7002" y="1257"/>
                </a:cubicBezTo>
                <a:cubicBezTo>
                  <a:pt x="6954" y="1328"/>
                  <a:pt x="6966" y="1447"/>
                  <a:pt x="7061" y="1495"/>
                </a:cubicBezTo>
                <a:cubicBezTo>
                  <a:pt x="7086" y="1507"/>
                  <a:pt x="7116" y="1514"/>
                  <a:pt x="7147" y="1514"/>
                </a:cubicBezTo>
                <a:cubicBezTo>
                  <a:pt x="7206" y="1514"/>
                  <a:pt x="7268" y="1490"/>
                  <a:pt x="7299" y="1435"/>
                </a:cubicBezTo>
                <a:cubicBezTo>
                  <a:pt x="7526" y="1054"/>
                  <a:pt x="7918" y="816"/>
                  <a:pt x="8371" y="793"/>
                </a:cubicBezTo>
                <a:cubicBezTo>
                  <a:pt x="8405" y="790"/>
                  <a:pt x="8438" y="789"/>
                  <a:pt x="8471" y="789"/>
                </a:cubicBezTo>
                <a:cubicBezTo>
                  <a:pt x="8895" y="789"/>
                  <a:pt x="9271" y="998"/>
                  <a:pt x="9514" y="1340"/>
                </a:cubicBezTo>
                <a:cubicBezTo>
                  <a:pt x="9788" y="1709"/>
                  <a:pt x="9847" y="2186"/>
                  <a:pt x="9669" y="2602"/>
                </a:cubicBezTo>
                <a:cubicBezTo>
                  <a:pt x="9454" y="3114"/>
                  <a:pt x="8978" y="3436"/>
                  <a:pt x="8430" y="3436"/>
                </a:cubicBezTo>
                <a:cubicBezTo>
                  <a:pt x="8335" y="3436"/>
                  <a:pt x="8252" y="3519"/>
                  <a:pt x="8252" y="3614"/>
                </a:cubicBezTo>
                <a:cubicBezTo>
                  <a:pt x="8252" y="3721"/>
                  <a:pt x="8323" y="3793"/>
                  <a:pt x="8430" y="3793"/>
                </a:cubicBezTo>
                <a:cubicBezTo>
                  <a:pt x="9014" y="3793"/>
                  <a:pt x="9573" y="3483"/>
                  <a:pt x="9871" y="2983"/>
                </a:cubicBezTo>
                <a:lnTo>
                  <a:pt x="9883" y="2959"/>
                </a:lnTo>
                <a:lnTo>
                  <a:pt x="9907" y="2983"/>
                </a:lnTo>
                <a:cubicBezTo>
                  <a:pt x="10562" y="3257"/>
                  <a:pt x="10990" y="3841"/>
                  <a:pt x="11074" y="4555"/>
                </a:cubicBezTo>
                <a:cubicBezTo>
                  <a:pt x="11169" y="5269"/>
                  <a:pt x="10871" y="5936"/>
                  <a:pt x="10300" y="6353"/>
                </a:cubicBezTo>
                <a:lnTo>
                  <a:pt x="10288" y="6377"/>
                </a:lnTo>
                <a:lnTo>
                  <a:pt x="10276" y="6353"/>
                </a:lnTo>
                <a:cubicBezTo>
                  <a:pt x="9966" y="5984"/>
                  <a:pt x="9502" y="5781"/>
                  <a:pt x="9014" y="5781"/>
                </a:cubicBezTo>
                <a:cubicBezTo>
                  <a:pt x="8919" y="5781"/>
                  <a:pt x="8835" y="5853"/>
                  <a:pt x="8835" y="5960"/>
                </a:cubicBezTo>
                <a:cubicBezTo>
                  <a:pt x="8835" y="6055"/>
                  <a:pt x="8907" y="6138"/>
                  <a:pt x="9014" y="6138"/>
                </a:cubicBezTo>
                <a:cubicBezTo>
                  <a:pt x="9633" y="6138"/>
                  <a:pt x="10181" y="6579"/>
                  <a:pt x="10300" y="7186"/>
                </a:cubicBezTo>
                <a:cubicBezTo>
                  <a:pt x="10407" y="7698"/>
                  <a:pt x="10228" y="8186"/>
                  <a:pt x="9812" y="8496"/>
                </a:cubicBezTo>
                <a:cubicBezTo>
                  <a:pt x="9570" y="8688"/>
                  <a:pt x="9281" y="8786"/>
                  <a:pt x="8992" y="8786"/>
                </a:cubicBezTo>
                <a:cubicBezTo>
                  <a:pt x="8796" y="8786"/>
                  <a:pt x="8601" y="8742"/>
                  <a:pt x="8419" y="8651"/>
                </a:cubicBezTo>
                <a:cubicBezTo>
                  <a:pt x="8390" y="8643"/>
                  <a:pt x="8361" y="8632"/>
                  <a:pt x="8332" y="8632"/>
                </a:cubicBezTo>
                <a:cubicBezTo>
                  <a:pt x="8313" y="8632"/>
                  <a:pt x="8294" y="8637"/>
                  <a:pt x="8276" y="8651"/>
                </a:cubicBezTo>
                <a:cubicBezTo>
                  <a:pt x="8240" y="8663"/>
                  <a:pt x="8204" y="8698"/>
                  <a:pt x="8180" y="8758"/>
                </a:cubicBezTo>
                <a:cubicBezTo>
                  <a:pt x="8097" y="8948"/>
                  <a:pt x="7966" y="9127"/>
                  <a:pt x="7799" y="9258"/>
                </a:cubicBezTo>
                <a:cubicBezTo>
                  <a:pt x="7776" y="9294"/>
                  <a:pt x="7740" y="9329"/>
                  <a:pt x="7740" y="9377"/>
                </a:cubicBezTo>
                <a:cubicBezTo>
                  <a:pt x="7740" y="9425"/>
                  <a:pt x="7740" y="9472"/>
                  <a:pt x="7776" y="9508"/>
                </a:cubicBezTo>
                <a:cubicBezTo>
                  <a:pt x="7810" y="9556"/>
                  <a:pt x="7861" y="9581"/>
                  <a:pt x="7912" y="9581"/>
                </a:cubicBezTo>
                <a:cubicBezTo>
                  <a:pt x="7948" y="9581"/>
                  <a:pt x="7984" y="9568"/>
                  <a:pt x="8014" y="9544"/>
                </a:cubicBezTo>
                <a:cubicBezTo>
                  <a:pt x="8180" y="9413"/>
                  <a:pt x="8311" y="9258"/>
                  <a:pt x="8419" y="9079"/>
                </a:cubicBezTo>
                <a:lnTo>
                  <a:pt x="8430" y="9067"/>
                </a:lnTo>
                <a:lnTo>
                  <a:pt x="8442" y="9067"/>
                </a:lnTo>
                <a:cubicBezTo>
                  <a:pt x="8618" y="9127"/>
                  <a:pt x="8801" y="9156"/>
                  <a:pt x="8983" y="9156"/>
                </a:cubicBezTo>
                <a:cubicBezTo>
                  <a:pt x="9343" y="9156"/>
                  <a:pt x="9702" y="9043"/>
                  <a:pt x="10002" y="8829"/>
                </a:cubicBezTo>
                <a:cubicBezTo>
                  <a:pt x="10466" y="8484"/>
                  <a:pt x="10705" y="7960"/>
                  <a:pt x="10681" y="7400"/>
                </a:cubicBezTo>
                <a:cubicBezTo>
                  <a:pt x="10657" y="7162"/>
                  <a:pt x="10597" y="6924"/>
                  <a:pt x="10478" y="6710"/>
                </a:cubicBezTo>
                <a:lnTo>
                  <a:pt x="10466" y="6698"/>
                </a:lnTo>
                <a:lnTo>
                  <a:pt x="10478" y="6686"/>
                </a:lnTo>
                <a:cubicBezTo>
                  <a:pt x="11097" y="6198"/>
                  <a:pt x="11431" y="5507"/>
                  <a:pt x="11431" y="4769"/>
                </a:cubicBezTo>
                <a:cubicBezTo>
                  <a:pt x="11431" y="3841"/>
                  <a:pt x="10883" y="3007"/>
                  <a:pt x="10038" y="2638"/>
                </a:cubicBezTo>
                <a:lnTo>
                  <a:pt x="10026" y="2626"/>
                </a:lnTo>
                <a:lnTo>
                  <a:pt x="10026" y="2602"/>
                </a:lnTo>
                <a:cubicBezTo>
                  <a:pt x="10204" y="2055"/>
                  <a:pt x="10062" y="1459"/>
                  <a:pt x="9693" y="1019"/>
                </a:cubicBezTo>
                <a:cubicBezTo>
                  <a:pt x="9378" y="633"/>
                  <a:pt x="8907" y="429"/>
                  <a:pt x="8421" y="429"/>
                </a:cubicBezTo>
                <a:cubicBezTo>
                  <a:pt x="8337" y="429"/>
                  <a:pt x="8253" y="435"/>
                  <a:pt x="8169" y="447"/>
                </a:cubicBezTo>
                <a:lnTo>
                  <a:pt x="8157" y="447"/>
                </a:lnTo>
                <a:lnTo>
                  <a:pt x="8145" y="435"/>
                </a:lnTo>
                <a:cubicBezTo>
                  <a:pt x="7855" y="156"/>
                  <a:pt x="7473" y="2"/>
                  <a:pt x="7076" y="2"/>
                </a:cubicBezTo>
                <a:cubicBezTo>
                  <a:pt x="7000" y="2"/>
                  <a:pt x="6923" y="7"/>
                  <a:pt x="6847" y="19"/>
                </a:cubicBezTo>
                <a:cubicBezTo>
                  <a:pt x="6371" y="90"/>
                  <a:pt x="5966" y="376"/>
                  <a:pt x="5728" y="793"/>
                </a:cubicBezTo>
                <a:lnTo>
                  <a:pt x="5716" y="816"/>
                </a:lnTo>
                <a:lnTo>
                  <a:pt x="5704" y="793"/>
                </a:lnTo>
                <a:cubicBezTo>
                  <a:pt x="5466" y="376"/>
                  <a:pt x="5061" y="90"/>
                  <a:pt x="4585" y="19"/>
                </a:cubicBezTo>
                <a:cubicBezTo>
                  <a:pt x="4505" y="7"/>
                  <a:pt x="4426" y="1"/>
                  <a:pt x="43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798;p37">
            <a:extLst>
              <a:ext uri="{FF2B5EF4-FFF2-40B4-BE49-F238E27FC236}">
                <a16:creationId xmlns:a16="http://schemas.microsoft.com/office/drawing/2014/main" id="{0EDDEAF1-B769-447D-A530-4FF5D3AD23AA}"/>
              </a:ext>
            </a:extLst>
          </p:cNvPr>
          <p:cNvGrpSpPr/>
          <p:nvPr/>
        </p:nvGrpSpPr>
        <p:grpSpPr>
          <a:xfrm>
            <a:off x="5495481" y="4130354"/>
            <a:ext cx="322301" cy="314882"/>
            <a:chOff x="7075994" y="3349531"/>
            <a:chExt cx="360637" cy="352336"/>
          </a:xfrm>
        </p:grpSpPr>
        <p:sp>
          <p:nvSpPr>
            <p:cNvPr id="62" name="Google Shape;799;p37">
              <a:extLst>
                <a:ext uri="{FF2B5EF4-FFF2-40B4-BE49-F238E27FC236}">
                  <a16:creationId xmlns:a16="http://schemas.microsoft.com/office/drawing/2014/main" id="{F1791792-3580-4798-A54D-BABD5F62A7E8}"/>
                </a:ext>
              </a:extLst>
            </p:cNvPr>
            <p:cNvSpPr/>
            <p:nvPr/>
          </p:nvSpPr>
          <p:spPr>
            <a:xfrm>
              <a:off x="7277097" y="3607502"/>
              <a:ext cx="56454" cy="57154"/>
            </a:xfrm>
            <a:custGeom>
              <a:avLst/>
              <a:gdLst/>
              <a:ahLst/>
              <a:cxnLst/>
              <a:rect l="l" t="t" r="r" b="b"/>
              <a:pathLst>
                <a:path w="1775" h="1797" extrusionOk="0">
                  <a:moveTo>
                    <a:pt x="871" y="0"/>
                  </a:moveTo>
                  <a:cubicBezTo>
                    <a:pt x="656" y="0"/>
                    <a:pt x="438" y="79"/>
                    <a:pt x="262" y="254"/>
                  </a:cubicBezTo>
                  <a:cubicBezTo>
                    <a:pt x="203" y="314"/>
                    <a:pt x="203" y="421"/>
                    <a:pt x="262" y="493"/>
                  </a:cubicBezTo>
                  <a:cubicBezTo>
                    <a:pt x="292" y="522"/>
                    <a:pt x="331" y="537"/>
                    <a:pt x="372" y="537"/>
                  </a:cubicBezTo>
                  <a:cubicBezTo>
                    <a:pt x="414" y="537"/>
                    <a:pt x="459" y="522"/>
                    <a:pt x="500" y="493"/>
                  </a:cubicBezTo>
                  <a:cubicBezTo>
                    <a:pt x="609" y="391"/>
                    <a:pt x="753" y="335"/>
                    <a:pt x="898" y="335"/>
                  </a:cubicBezTo>
                  <a:cubicBezTo>
                    <a:pt x="1007" y="335"/>
                    <a:pt x="1117" y="367"/>
                    <a:pt x="1215" y="433"/>
                  </a:cubicBezTo>
                  <a:cubicBezTo>
                    <a:pt x="1465" y="612"/>
                    <a:pt x="1536" y="957"/>
                    <a:pt x="1357" y="1231"/>
                  </a:cubicBezTo>
                  <a:cubicBezTo>
                    <a:pt x="1241" y="1398"/>
                    <a:pt x="1069" y="1475"/>
                    <a:pt x="898" y="1475"/>
                  </a:cubicBezTo>
                  <a:cubicBezTo>
                    <a:pt x="632" y="1475"/>
                    <a:pt x="370" y="1288"/>
                    <a:pt x="334" y="969"/>
                  </a:cubicBezTo>
                  <a:cubicBezTo>
                    <a:pt x="322" y="885"/>
                    <a:pt x="238" y="826"/>
                    <a:pt x="155" y="826"/>
                  </a:cubicBezTo>
                  <a:cubicBezTo>
                    <a:pt x="60" y="838"/>
                    <a:pt x="0" y="909"/>
                    <a:pt x="0" y="1005"/>
                  </a:cubicBezTo>
                  <a:cubicBezTo>
                    <a:pt x="58" y="1504"/>
                    <a:pt x="477" y="1797"/>
                    <a:pt x="901" y="1797"/>
                  </a:cubicBezTo>
                  <a:cubicBezTo>
                    <a:pt x="1174" y="1797"/>
                    <a:pt x="1449" y="1675"/>
                    <a:pt x="1631" y="1409"/>
                  </a:cubicBezTo>
                  <a:cubicBezTo>
                    <a:pt x="1727" y="1255"/>
                    <a:pt x="1774" y="1076"/>
                    <a:pt x="1774" y="897"/>
                  </a:cubicBezTo>
                  <a:cubicBezTo>
                    <a:pt x="1774" y="355"/>
                    <a:pt x="1329" y="0"/>
                    <a:pt x="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00;p37">
              <a:extLst>
                <a:ext uri="{FF2B5EF4-FFF2-40B4-BE49-F238E27FC236}">
                  <a16:creationId xmlns:a16="http://schemas.microsoft.com/office/drawing/2014/main" id="{44A306B5-3953-4D41-987F-5F345048AA66}"/>
                </a:ext>
              </a:extLst>
            </p:cNvPr>
            <p:cNvSpPr/>
            <p:nvPr/>
          </p:nvSpPr>
          <p:spPr>
            <a:xfrm>
              <a:off x="7090784" y="3428917"/>
              <a:ext cx="190894" cy="81421"/>
            </a:xfrm>
            <a:custGeom>
              <a:avLst/>
              <a:gdLst/>
              <a:ahLst/>
              <a:cxnLst/>
              <a:rect l="l" t="t" r="r" b="b"/>
              <a:pathLst>
                <a:path w="6002" h="2560" extrusionOk="0">
                  <a:moveTo>
                    <a:pt x="3568" y="0"/>
                  </a:moveTo>
                  <a:cubicBezTo>
                    <a:pt x="2130" y="0"/>
                    <a:pt x="671" y="803"/>
                    <a:pt x="48" y="2333"/>
                  </a:cubicBezTo>
                  <a:cubicBezTo>
                    <a:pt x="0" y="2440"/>
                    <a:pt x="72" y="2559"/>
                    <a:pt x="191" y="2559"/>
                  </a:cubicBezTo>
                  <a:cubicBezTo>
                    <a:pt x="250" y="2559"/>
                    <a:pt x="310" y="2512"/>
                    <a:pt x="346" y="2452"/>
                  </a:cubicBezTo>
                  <a:cubicBezTo>
                    <a:pt x="909" y="1087"/>
                    <a:pt x="2208" y="325"/>
                    <a:pt x="3537" y="325"/>
                  </a:cubicBezTo>
                  <a:cubicBezTo>
                    <a:pt x="4202" y="325"/>
                    <a:pt x="4874" y="516"/>
                    <a:pt x="5465" y="916"/>
                  </a:cubicBezTo>
                  <a:cubicBezTo>
                    <a:pt x="5537" y="976"/>
                    <a:pt x="5608" y="1024"/>
                    <a:pt x="5680" y="1095"/>
                  </a:cubicBezTo>
                  <a:cubicBezTo>
                    <a:pt x="5719" y="1123"/>
                    <a:pt x="5762" y="1138"/>
                    <a:pt x="5802" y="1138"/>
                  </a:cubicBezTo>
                  <a:cubicBezTo>
                    <a:pt x="5846" y="1138"/>
                    <a:pt x="5887" y="1120"/>
                    <a:pt x="5918" y="1083"/>
                  </a:cubicBezTo>
                  <a:cubicBezTo>
                    <a:pt x="6001" y="1012"/>
                    <a:pt x="5977" y="905"/>
                    <a:pt x="5906" y="845"/>
                  </a:cubicBezTo>
                  <a:cubicBezTo>
                    <a:pt x="5250" y="277"/>
                    <a:pt x="4413" y="0"/>
                    <a:pt x="3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01;p37">
              <a:extLst>
                <a:ext uri="{FF2B5EF4-FFF2-40B4-BE49-F238E27FC236}">
                  <a16:creationId xmlns:a16="http://schemas.microsoft.com/office/drawing/2014/main" id="{204943D3-0B8F-4E12-AC34-46EFDEB0AD6C}"/>
                </a:ext>
              </a:extLst>
            </p:cNvPr>
            <p:cNvSpPr/>
            <p:nvPr/>
          </p:nvSpPr>
          <p:spPr>
            <a:xfrm>
              <a:off x="7075994" y="3520102"/>
              <a:ext cx="136762" cy="167072"/>
            </a:xfrm>
            <a:custGeom>
              <a:avLst/>
              <a:gdLst/>
              <a:ahLst/>
              <a:cxnLst/>
              <a:rect l="l" t="t" r="r" b="b"/>
              <a:pathLst>
                <a:path w="4300" h="5253" extrusionOk="0">
                  <a:moveTo>
                    <a:pt x="489" y="1"/>
                  </a:moveTo>
                  <a:cubicBezTo>
                    <a:pt x="404" y="1"/>
                    <a:pt x="332" y="57"/>
                    <a:pt x="311" y="133"/>
                  </a:cubicBezTo>
                  <a:cubicBezTo>
                    <a:pt x="1" y="1621"/>
                    <a:pt x="608" y="3181"/>
                    <a:pt x="1882" y="4050"/>
                  </a:cubicBezTo>
                  <a:cubicBezTo>
                    <a:pt x="1954" y="4110"/>
                    <a:pt x="2847" y="4765"/>
                    <a:pt x="4049" y="5241"/>
                  </a:cubicBezTo>
                  <a:cubicBezTo>
                    <a:pt x="4061" y="5253"/>
                    <a:pt x="4097" y="5253"/>
                    <a:pt x="4109" y="5253"/>
                  </a:cubicBezTo>
                  <a:cubicBezTo>
                    <a:pt x="4168" y="5253"/>
                    <a:pt x="4240" y="5205"/>
                    <a:pt x="4263" y="5146"/>
                  </a:cubicBezTo>
                  <a:cubicBezTo>
                    <a:pt x="4299" y="5050"/>
                    <a:pt x="4263" y="4955"/>
                    <a:pt x="4168" y="4907"/>
                  </a:cubicBezTo>
                  <a:cubicBezTo>
                    <a:pt x="2978" y="4431"/>
                    <a:pt x="2085" y="3764"/>
                    <a:pt x="2073" y="3764"/>
                  </a:cubicBezTo>
                  <a:cubicBezTo>
                    <a:pt x="906" y="2979"/>
                    <a:pt x="346" y="1562"/>
                    <a:pt x="644" y="193"/>
                  </a:cubicBezTo>
                  <a:cubicBezTo>
                    <a:pt x="656" y="97"/>
                    <a:pt x="596" y="14"/>
                    <a:pt x="513" y="2"/>
                  </a:cubicBezTo>
                  <a:cubicBezTo>
                    <a:pt x="505" y="1"/>
                    <a:pt x="497" y="1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02;p37">
              <a:extLst>
                <a:ext uri="{FF2B5EF4-FFF2-40B4-BE49-F238E27FC236}">
                  <a16:creationId xmlns:a16="http://schemas.microsoft.com/office/drawing/2014/main" id="{AA851CF9-EA06-4F07-82B7-F24E34EAB1B8}"/>
                </a:ext>
              </a:extLst>
            </p:cNvPr>
            <p:cNvSpPr/>
            <p:nvPr/>
          </p:nvSpPr>
          <p:spPr>
            <a:xfrm>
              <a:off x="7158560" y="3468609"/>
              <a:ext cx="87496" cy="57249"/>
            </a:xfrm>
            <a:custGeom>
              <a:avLst/>
              <a:gdLst/>
              <a:ahLst/>
              <a:cxnLst/>
              <a:rect l="l" t="t" r="r" b="b"/>
              <a:pathLst>
                <a:path w="2751" h="1800" extrusionOk="0">
                  <a:moveTo>
                    <a:pt x="2222" y="0"/>
                  </a:moveTo>
                  <a:cubicBezTo>
                    <a:pt x="2208" y="0"/>
                    <a:pt x="2194" y="1"/>
                    <a:pt x="2179" y="2"/>
                  </a:cubicBezTo>
                  <a:lnTo>
                    <a:pt x="929" y="61"/>
                  </a:lnTo>
                  <a:cubicBezTo>
                    <a:pt x="572" y="73"/>
                    <a:pt x="346" y="430"/>
                    <a:pt x="477" y="752"/>
                  </a:cubicBezTo>
                  <a:cubicBezTo>
                    <a:pt x="203" y="788"/>
                    <a:pt x="1" y="1026"/>
                    <a:pt x="12" y="1311"/>
                  </a:cubicBezTo>
                  <a:cubicBezTo>
                    <a:pt x="24" y="1573"/>
                    <a:pt x="262" y="1800"/>
                    <a:pt x="536" y="1800"/>
                  </a:cubicBezTo>
                  <a:cubicBezTo>
                    <a:pt x="560" y="1800"/>
                    <a:pt x="548" y="1800"/>
                    <a:pt x="953" y="1788"/>
                  </a:cubicBezTo>
                  <a:cubicBezTo>
                    <a:pt x="1036" y="1788"/>
                    <a:pt x="1108" y="1692"/>
                    <a:pt x="1096" y="1609"/>
                  </a:cubicBezTo>
                  <a:cubicBezTo>
                    <a:pt x="1096" y="1521"/>
                    <a:pt x="1024" y="1453"/>
                    <a:pt x="938" y="1453"/>
                  </a:cubicBezTo>
                  <a:cubicBezTo>
                    <a:pt x="931" y="1453"/>
                    <a:pt x="924" y="1453"/>
                    <a:pt x="917" y="1454"/>
                  </a:cubicBezTo>
                  <a:lnTo>
                    <a:pt x="536" y="1466"/>
                  </a:lnTo>
                  <a:cubicBezTo>
                    <a:pt x="429" y="1466"/>
                    <a:pt x="322" y="1383"/>
                    <a:pt x="322" y="1276"/>
                  </a:cubicBezTo>
                  <a:cubicBezTo>
                    <a:pt x="322" y="1169"/>
                    <a:pt x="405" y="1085"/>
                    <a:pt x="512" y="1085"/>
                  </a:cubicBezTo>
                  <a:lnTo>
                    <a:pt x="655" y="1085"/>
                  </a:lnTo>
                  <a:cubicBezTo>
                    <a:pt x="846" y="1073"/>
                    <a:pt x="929" y="847"/>
                    <a:pt x="798" y="716"/>
                  </a:cubicBezTo>
                  <a:cubicBezTo>
                    <a:pt x="691" y="597"/>
                    <a:pt x="774" y="395"/>
                    <a:pt x="929" y="395"/>
                  </a:cubicBezTo>
                  <a:lnTo>
                    <a:pt x="2179" y="335"/>
                  </a:lnTo>
                  <a:cubicBezTo>
                    <a:pt x="2287" y="335"/>
                    <a:pt x="2394" y="430"/>
                    <a:pt x="2394" y="538"/>
                  </a:cubicBezTo>
                  <a:cubicBezTo>
                    <a:pt x="2394" y="633"/>
                    <a:pt x="2322" y="728"/>
                    <a:pt x="2215" y="728"/>
                  </a:cubicBezTo>
                  <a:lnTo>
                    <a:pt x="2096" y="728"/>
                  </a:lnTo>
                  <a:cubicBezTo>
                    <a:pt x="1906" y="740"/>
                    <a:pt x="1810" y="966"/>
                    <a:pt x="1929" y="1097"/>
                  </a:cubicBezTo>
                  <a:cubicBezTo>
                    <a:pt x="2036" y="1216"/>
                    <a:pt x="1941" y="1395"/>
                    <a:pt x="1786" y="1407"/>
                  </a:cubicBezTo>
                  <a:lnTo>
                    <a:pt x="1572" y="1431"/>
                  </a:lnTo>
                  <a:cubicBezTo>
                    <a:pt x="1489" y="1431"/>
                    <a:pt x="1405" y="1514"/>
                    <a:pt x="1429" y="1609"/>
                  </a:cubicBezTo>
                  <a:cubicBezTo>
                    <a:pt x="1429" y="1686"/>
                    <a:pt x="1501" y="1753"/>
                    <a:pt x="1587" y="1753"/>
                  </a:cubicBezTo>
                  <a:cubicBezTo>
                    <a:pt x="1594" y="1753"/>
                    <a:pt x="1601" y="1753"/>
                    <a:pt x="1608" y="1752"/>
                  </a:cubicBezTo>
                  <a:lnTo>
                    <a:pt x="1810" y="1740"/>
                  </a:lnTo>
                  <a:cubicBezTo>
                    <a:pt x="2156" y="1728"/>
                    <a:pt x="2406" y="1383"/>
                    <a:pt x="2287" y="1038"/>
                  </a:cubicBezTo>
                  <a:cubicBezTo>
                    <a:pt x="2537" y="1014"/>
                    <a:pt x="2751" y="776"/>
                    <a:pt x="2739" y="490"/>
                  </a:cubicBezTo>
                  <a:cubicBezTo>
                    <a:pt x="2716" y="218"/>
                    <a:pt x="250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03;p37">
              <a:extLst>
                <a:ext uri="{FF2B5EF4-FFF2-40B4-BE49-F238E27FC236}">
                  <a16:creationId xmlns:a16="http://schemas.microsoft.com/office/drawing/2014/main" id="{95F51803-FFEC-4E32-BD6A-550BCA025A34}"/>
                </a:ext>
              </a:extLst>
            </p:cNvPr>
            <p:cNvSpPr/>
            <p:nvPr/>
          </p:nvSpPr>
          <p:spPr>
            <a:xfrm>
              <a:off x="7199461" y="3548567"/>
              <a:ext cx="78399" cy="78749"/>
            </a:xfrm>
            <a:custGeom>
              <a:avLst/>
              <a:gdLst/>
              <a:ahLst/>
              <a:cxnLst/>
              <a:rect l="l" t="t" r="r" b="b"/>
              <a:pathLst>
                <a:path w="2465" h="2476" extrusionOk="0">
                  <a:moveTo>
                    <a:pt x="1751" y="0"/>
                  </a:moveTo>
                  <a:cubicBezTo>
                    <a:pt x="1512" y="0"/>
                    <a:pt x="1465" y="107"/>
                    <a:pt x="393" y="679"/>
                  </a:cubicBezTo>
                  <a:cubicBezTo>
                    <a:pt x="96" y="857"/>
                    <a:pt x="36" y="1274"/>
                    <a:pt x="286" y="1512"/>
                  </a:cubicBezTo>
                  <a:cubicBezTo>
                    <a:pt x="96" y="1655"/>
                    <a:pt x="0" y="1917"/>
                    <a:pt x="96" y="2143"/>
                  </a:cubicBezTo>
                  <a:cubicBezTo>
                    <a:pt x="178" y="2358"/>
                    <a:pt x="376" y="2475"/>
                    <a:pt x="576" y="2475"/>
                  </a:cubicBezTo>
                  <a:cubicBezTo>
                    <a:pt x="665" y="2475"/>
                    <a:pt x="754" y="2452"/>
                    <a:pt x="834" y="2405"/>
                  </a:cubicBezTo>
                  <a:lnTo>
                    <a:pt x="1120" y="2250"/>
                  </a:lnTo>
                  <a:cubicBezTo>
                    <a:pt x="1191" y="2203"/>
                    <a:pt x="1227" y="2096"/>
                    <a:pt x="1179" y="2024"/>
                  </a:cubicBezTo>
                  <a:cubicBezTo>
                    <a:pt x="1146" y="1975"/>
                    <a:pt x="1091" y="1943"/>
                    <a:pt x="1033" y="1943"/>
                  </a:cubicBezTo>
                  <a:cubicBezTo>
                    <a:pt x="1006" y="1943"/>
                    <a:pt x="979" y="1950"/>
                    <a:pt x="953" y="1965"/>
                  </a:cubicBezTo>
                  <a:lnTo>
                    <a:pt x="679" y="2131"/>
                  </a:lnTo>
                  <a:cubicBezTo>
                    <a:pt x="648" y="2149"/>
                    <a:pt x="614" y="2157"/>
                    <a:pt x="582" y="2157"/>
                  </a:cubicBezTo>
                  <a:cubicBezTo>
                    <a:pt x="504" y="2157"/>
                    <a:pt x="430" y="2108"/>
                    <a:pt x="405" y="2024"/>
                  </a:cubicBezTo>
                  <a:cubicBezTo>
                    <a:pt x="381" y="1953"/>
                    <a:pt x="417" y="1834"/>
                    <a:pt x="500" y="1786"/>
                  </a:cubicBezTo>
                  <a:cubicBezTo>
                    <a:pt x="679" y="1679"/>
                    <a:pt x="703" y="1429"/>
                    <a:pt x="524" y="1298"/>
                  </a:cubicBezTo>
                  <a:cubicBezTo>
                    <a:pt x="417" y="1203"/>
                    <a:pt x="441" y="1036"/>
                    <a:pt x="560" y="976"/>
                  </a:cubicBezTo>
                  <a:cubicBezTo>
                    <a:pt x="1715" y="345"/>
                    <a:pt x="1655" y="345"/>
                    <a:pt x="1751" y="345"/>
                  </a:cubicBezTo>
                  <a:cubicBezTo>
                    <a:pt x="1846" y="345"/>
                    <a:pt x="1941" y="429"/>
                    <a:pt x="1941" y="536"/>
                  </a:cubicBezTo>
                  <a:cubicBezTo>
                    <a:pt x="1941" y="702"/>
                    <a:pt x="1774" y="726"/>
                    <a:pt x="1715" y="774"/>
                  </a:cubicBezTo>
                  <a:cubicBezTo>
                    <a:pt x="1548" y="857"/>
                    <a:pt x="1572" y="1095"/>
                    <a:pt x="1751" y="1155"/>
                  </a:cubicBezTo>
                  <a:cubicBezTo>
                    <a:pt x="1893" y="1214"/>
                    <a:pt x="1905" y="1429"/>
                    <a:pt x="1763" y="1512"/>
                  </a:cubicBezTo>
                  <a:lnTo>
                    <a:pt x="1524" y="1655"/>
                  </a:lnTo>
                  <a:cubicBezTo>
                    <a:pt x="1453" y="1691"/>
                    <a:pt x="1417" y="1798"/>
                    <a:pt x="1465" y="1869"/>
                  </a:cubicBezTo>
                  <a:cubicBezTo>
                    <a:pt x="1496" y="1924"/>
                    <a:pt x="1548" y="1953"/>
                    <a:pt x="1603" y="1953"/>
                  </a:cubicBezTo>
                  <a:cubicBezTo>
                    <a:pt x="1632" y="1953"/>
                    <a:pt x="1662" y="1945"/>
                    <a:pt x="1691" y="1929"/>
                  </a:cubicBezTo>
                  <a:lnTo>
                    <a:pt x="1929" y="1798"/>
                  </a:lnTo>
                  <a:cubicBezTo>
                    <a:pt x="2239" y="1619"/>
                    <a:pt x="2298" y="1203"/>
                    <a:pt x="2024" y="964"/>
                  </a:cubicBezTo>
                  <a:cubicBezTo>
                    <a:pt x="2465" y="667"/>
                    <a:pt x="2263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04;p37">
              <a:extLst>
                <a:ext uri="{FF2B5EF4-FFF2-40B4-BE49-F238E27FC236}">
                  <a16:creationId xmlns:a16="http://schemas.microsoft.com/office/drawing/2014/main" id="{9C48EBE0-65EA-41CA-97AD-C975ECCF3AD1}"/>
                </a:ext>
              </a:extLst>
            </p:cNvPr>
            <p:cNvSpPr/>
            <p:nvPr/>
          </p:nvSpPr>
          <p:spPr>
            <a:xfrm>
              <a:off x="7114256" y="3523855"/>
              <a:ext cx="72738" cy="76141"/>
            </a:xfrm>
            <a:custGeom>
              <a:avLst/>
              <a:gdLst/>
              <a:ahLst/>
              <a:cxnLst/>
              <a:rect l="l" t="t" r="r" b="b"/>
              <a:pathLst>
                <a:path w="2287" h="2394" extrusionOk="0">
                  <a:moveTo>
                    <a:pt x="518" y="1"/>
                  </a:moveTo>
                  <a:cubicBezTo>
                    <a:pt x="480" y="1"/>
                    <a:pt x="442" y="5"/>
                    <a:pt x="405" y="15"/>
                  </a:cubicBezTo>
                  <a:cubicBezTo>
                    <a:pt x="167" y="75"/>
                    <a:pt x="0" y="289"/>
                    <a:pt x="0" y="527"/>
                  </a:cubicBezTo>
                  <a:cubicBezTo>
                    <a:pt x="0" y="670"/>
                    <a:pt x="60" y="741"/>
                    <a:pt x="191" y="1098"/>
                  </a:cubicBezTo>
                  <a:cubicBezTo>
                    <a:pt x="217" y="1168"/>
                    <a:pt x="282" y="1212"/>
                    <a:pt x="342" y="1212"/>
                  </a:cubicBezTo>
                  <a:cubicBezTo>
                    <a:pt x="364" y="1212"/>
                    <a:pt x="386" y="1206"/>
                    <a:pt x="405" y="1194"/>
                  </a:cubicBezTo>
                  <a:cubicBezTo>
                    <a:pt x="489" y="1158"/>
                    <a:pt x="536" y="1063"/>
                    <a:pt x="489" y="979"/>
                  </a:cubicBezTo>
                  <a:cubicBezTo>
                    <a:pt x="346" y="587"/>
                    <a:pt x="334" y="587"/>
                    <a:pt x="334" y="527"/>
                  </a:cubicBezTo>
                  <a:cubicBezTo>
                    <a:pt x="334" y="420"/>
                    <a:pt x="417" y="325"/>
                    <a:pt x="512" y="325"/>
                  </a:cubicBezTo>
                  <a:cubicBezTo>
                    <a:pt x="584" y="325"/>
                    <a:pt x="667" y="384"/>
                    <a:pt x="703" y="467"/>
                  </a:cubicBezTo>
                  <a:cubicBezTo>
                    <a:pt x="727" y="503"/>
                    <a:pt x="751" y="729"/>
                    <a:pt x="953" y="729"/>
                  </a:cubicBezTo>
                  <a:cubicBezTo>
                    <a:pt x="1024" y="729"/>
                    <a:pt x="1108" y="682"/>
                    <a:pt x="1143" y="610"/>
                  </a:cubicBezTo>
                  <a:cubicBezTo>
                    <a:pt x="1182" y="550"/>
                    <a:pt x="1245" y="520"/>
                    <a:pt x="1308" y="520"/>
                  </a:cubicBezTo>
                  <a:cubicBezTo>
                    <a:pt x="1382" y="520"/>
                    <a:pt x="1457" y="562"/>
                    <a:pt x="1489" y="646"/>
                  </a:cubicBezTo>
                  <a:cubicBezTo>
                    <a:pt x="1965" y="1860"/>
                    <a:pt x="1953" y="1813"/>
                    <a:pt x="1953" y="1872"/>
                  </a:cubicBezTo>
                  <a:cubicBezTo>
                    <a:pt x="1953" y="1998"/>
                    <a:pt x="1851" y="2071"/>
                    <a:pt x="1752" y="2071"/>
                  </a:cubicBezTo>
                  <a:cubicBezTo>
                    <a:pt x="1682" y="2071"/>
                    <a:pt x="1614" y="2035"/>
                    <a:pt x="1584" y="1956"/>
                  </a:cubicBezTo>
                  <a:lnTo>
                    <a:pt x="1524" y="1813"/>
                  </a:lnTo>
                  <a:cubicBezTo>
                    <a:pt x="1481" y="1719"/>
                    <a:pt x="1394" y="1671"/>
                    <a:pt x="1311" y="1671"/>
                  </a:cubicBezTo>
                  <a:cubicBezTo>
                    <a:pt x="1237" y="1671"/>
                    <a:pt x="1165" y="1710"/>
                    <a:pt x="1132" y="1789"/>
                  </a:cubicBezTo>
                  <a:cubicBezTo>
                    <a:pt x="1099" y="1855"/>
                    <a:pt x="1035" y="1888"/>
                    <a:pt x="971" y="1888"/>
                  </a:cubicBezTo>
                  <a:cubicBezTo>
                    <a:pt x="895" y="1888"/>
                    <a:pt x="818" y="1843"/>
                    <a:pt x="786" y="1753"/>
                  </a:cubicBezTo>
                  <a:lnTo>
                    <a:pt x="727" y="1599"/>
                  </a:lnTo>
                  <a:cubicBezTo>
                    <a:pt x="709" y="1529"/>
                    <a:pt x="647" y="1485"/>
                    <a:pt x="587" y="1485"/>
                  </a:cubicBezTo>
                  <a:cubicBezTo>
                    <a:pt x="565" y="1485"/>
                    <a:pt x="543" y="1491"/>
                    <a:pt x="524" y="1503"/>
                  </a:cubicBezTo>
                  <a:cubicBezTo>
                    <a:pt x="429" y="1539"/>
                    <a:pt x="393" y="1634"/>
                    <a:pt x="429" y="1718"/>
                  </a:cubicBezTo>
                  <a:lnTo>
                    <a:pt x="489" y="1872"/>
                  </a:lnTo>
                  <a:cubicBezTo>
                    <a:pt x="566" y="2089"/>
                    <a:pt x="769" y="2215"/>
                    <a:pt x="976" y="2215"/>
                  </a:cubicBezTo>
                  <a:cubicBezTo>
                    <a:pt x="1088" y="2215"/>
                    <a:pt x="1202" y="2178"/>
                    <a:pt x="1298" y="2099"/>
                  </a:cubicBezTo>
                  <a:cubicBezTo>
                    <a:pt x="1389" y="2281"/>
                    <a:pt x="1578" y="2393"/>
                    <a:pt x="1774" y="2393"/>
                  </a:cubicBezTo>
                  <a:cubicBezTo>
                    <a:pt x="1834" y="2393"/>
                    <a:pt x="1894" y="2383"/>
                    <a:pt x="1953" y="2361"/>
                  </a:cubicBezTo>
                  <a:cubicBezTo>
                    <a:pt x="2144" y="2289"/>
                    <a:pt x="2286" y="2099"/>
                    <a:pt x="2286" y="1872"/>
                  </a:cubicBezTo>
                  <a:cubicBezTo>
                    <a:pt x="2286" y="1718"/>
                    <a:pt x="2239" y="1718"/>
                    <a:pt x="1786" y="527"/>
                  </a:cubicBezTo>
                  <a:cubicBezTo>
                    <a:pt x="1708" y="316"/>
                    <a:pt x="1502" y="187"/>
                    <a:pt x="1296" y="187"/>
                  </a:cubicBezTo>
                  <a:cubicBezTo>
                    <a:pt x="1187" y="187"/>
                    <a:pt x="1079" y="223"/>
                    <a:pt x="989" y="301"/>
                  </a:cubicBezTo>
                  <a:cubicBezTo>
                    <a:pt x="899" y="122"/>
                    <a:pt x="710" y="1"/>
                    <a:pt x="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05;p37">
              <a:extLst>
                <a:ext uri="{FF2B5EF4-FFF2-40B4-BE49-F238E27FC236}">
                  <a16:creationId xmlns:a16="http://schemas.microsoft.com/office/drawing/2014/main" id="{6B5DB9A8-9104-4E7C-8303-5C183A6EF8C4}"/>
                </a:ext>
              </a:extLst>
            </p:cNvPr>
            <p:cNvSpPr/>
            <p:nvPr/>
          </p:nvSpPr>
          <p:spPr>
            <a:xfrm>
              <a:off x="7221057" y="3349531"/>
              <a:ext cx="215574" cy="352336"/>
            </a:xfrm>
            <a:custGeom>
              <a:avLst/>
              <a:gdLst/>
              <a:ahLst/>
              <a:cxnLst/>
              <a:rect l="l" t="t" r="r" b="b"/>
              <a:pathLst>
                <a:path w="6778" h="11078" extrusionOk="0">
                  <a:moveTo>
                    <a:pt x="6543" y="0"/>
                  </a:moveTo>
                  <a:cubicBezTo>
                    <a:pt x="6514" y="0"/>
                    <a:pt x="6483" y="6"/>
                    <a:pt x="6453" y="19"/>
                  </a:cubicBezTo>
                  <a:cubicBezTo>
                    <a:pt x="5834" y="281"/>
                    <a:pt x="5215" y="710"/>
                    <a:pt x="4643" y="1257"/>
                  </a:cubicBezTo>
                  <a:cubicBezTo>
                    <a:pt x="4584" y="1317"/>
                    <a:pt x="4560" y="1424"/>
                    <a:pt x="4643" y="1496"/>
                  </a:cubicBezTo>
                  <a:cubicBezTo>
                    <a:pt x="4675" y="1527"/>
                    <a:pt x="4715" y="1545"/>
                    <a:pt x="4759" y="1545"/>
                  </a:cubicBezTo>
                  <a:cubicBezTo>
                    <a:pt x="4799" y="1545"/>
                    <a:pt x="4842" y="1530"/>
                    <a:pt x="4882" y="1496"/>
                  </a:cubicBezTo>
                  <a:cubicBezTo>
                    <a:pt x="5358" y="1043"/>
                    <a:pt x="5858" y="686"/>
                    <a:pt x="6370" y="436"/>
                  </a:cubicBezTo>
                  <a:lnTo>
                    <a:pt x="6370" y="436"/>
                  </a:lnTo>
                  <a:cubicBezTo>
                    <a:pt x="6001" y="1579"/>
                    <a:pt x="5239" y="2615"/>
                    <a:pt x="4382" y="3448"/>
                  </a:cubicBezTo>
                  <a:cubicBezTo>
                    <a:pt x="4361" y="3441"/>
                    <a:pt x="4342" y="3437"/>
                    <a:pt x="4323" y="3437"/>
                  </a:cubicBezTo>
                  <a:cubicBezTo>
                    <a:pt x="4218" y="3437"/>
                    <a:pt x="4139" y="3540"/>
                    <a:pt x="4179" y="3651"/>
                  </a:cubicBezTo>
                  <a:cubicBezTo>
                    <a:pt x="4072" y="3746"/>
                    <a:pt x="3989" y="3829"/>
                    <a:pt x="3893" y="3901"/>
                  </a:cubicBezTo>
                  <a:cubicBezTo>
                    <a:pt x="3762" y="3698"/>
                    <a:pt x="3548" y="3520"/>
                    <a:pt x="3322" y="3424"/>
                  </a:cubicBezTo>
                  <a:cubicBezTo>
                    <a:pt x="3393" y="3341"/>
                    <a:pt x="3441" y="3234"/>
                    <a:pt x="3524" y="3127"/>
                  </a:cubicBezTo>
                  <a:cubicBezTo>
                    <a:pt x="3703" y="3281"/>
                    <a:pt x="3727" y="3341"/>
                    <a:pt x="3834" y="3341"/>
                  </a:cubicBezTo>
                  <a:cubicBezTo>
                    <a:pt x="3977" y="3341"/>
                    <a:pt x="4060" y="3150"/>
                    <a:pt x="3941" y="3055"/>
                  </a:cubicBezTo>
                  <a:lnTo>
                    <a:pt x="3715" y="2865"/>
                  </a:lnTo>
                  <a:cubicBezTo>
                    <a:pt x="3762" y="2793"/>
                    <a:pt x="3739" y="2817"/>
                    <a:pt x="3774" y="2793"/>
                  </a:cubicBezTo>
                  <a:cubicBezTo>
                    <a:pt x="3774" y="2793"/>
                    <a:pt x="3905" y="2615"/>
                    <a:pt x="3917" y="2591"/>
                  </a:cubicBezTo>
                  <a:lnTo>
                    <a:pt x="4322" y="2936"/>
                  </a:lnTo>
                  <a:cubicBezTo>
                    <a:pt x="4354" y="2963"/>
                    <a:pt x="4394" y="2975"/>
                    <a:pt x="4433" y="2975"/>
                  </a:cubicBezTo>
                  <a:cubicBezTo>
                    <a:pt x="4480" y="2975"/>
                    <a:pt x="4527" y="2957"/>
                    <a:pt x="4560" y="2924"/>
                  </a:cubicBezTo>
                  <a:cubicBezTo>
                    <a:pt x="4620" y="2853"/>
                    <a:pt x="4608" y="2746"/>
                    <a:pt x="4548" y="2686"/>
                  </a:cubicBezTo>
                  <a:lnTo>
                    <a:pt x="4132" y="2329"/>
                  </a:lnTo>
                  <a:cubicBezTo>
                    <a:pt x="4239" y="2198"/>
                    <a:pt x="4346" y="2067"/>
                    <a:pt x="4441" y="1960"/>
                  </a:cubicBezTo>
                  <a:cubicBezTo>
                    <a:pt x="4501" y="1877"/>
                    <a:pt x="4501" y="1769"/>
                    <a:pt x="4429" y="1722"/>
                  </a:cubicBezTo>
                  <a:cubicBezTo>
                    <a:pt x="4395" y="1693"/>
                    <a:pt x="4356" y="1678"/>
                    <a:pt x="4316" y="1678"/>
                  </a:cubicBezTo>
                  <a:cubicBezTo>
                    <a:pt x="4272" y="1678"/>
                    <a:pt x="4228" y="1696"/>
                    <a:pt x="4191" y="1734"/>
                  </a:cubicBezTo>
                  <a:cubicBezTo>
                    <a:pt x="3953" y="1984"/>
                    <a:pt x="3727" y="2269"/>
                    <a:pt x="3512" y="2579"/>
                  </a:cubicBezTo>
                  <a:cubicBezTo>
                    <a:pt x="3512" y="2579"/>
                    <a:pt x="3286" y="2877"/>
                    <a:pt x="2989" y="3353"/>
                  </a:cubicBezTo>
                  <a:cubicBezTo>
                    <a:pt x="2968" y="3352"/>
                    <a:pt x="2948" y="3351"/>
                    <a:pt x="2928" y="3351"/>
                  </a:cubicBezTo>
                  <a:cubicBezTo>
                    <a:pt x="2474" y="3351"/>
                    <a:pt x="2039" y="3609"/>
                    <a:pt x="1846" y="4008"/>
                  </a:cubicBezTo>
                  <a:cubicBezTo>
                    <a:pt x="1750" y="4174"/>
                    <a:pt x="1738" y="4353"/>
                    <a:pt x="1667" y="4484"/>
                  </a:cubicBezTo>
                  <a:cubicBezTo>
                    <a:pt x="1584" y="4603"/>
                    <a:pt x="1488" y="4710"/>
                    <a:pt x="1334" y="4794"/>
                  </a:cubicBezTo>
                  <a:cubicBezTo>
                    <a:pt x="1167" y="4901"/>
                    <a:pt x="1012" y="4948"/>
                    <a:pt x="845" y="4996"/>
                  </a:cubicBezTo>
                  <a:cubicBezTo>
                    <a:pt x="786" y="5008"/>
                    <a:pt x="679" y="5032"/>
                    <a:pt x="572" y="5055"/>
                  </a:cubicBezTo>
                  <a:cubicBezTo>
                    <a:pt x="369" y="5091"/>
                    <a:pt x="274" y="5365"/>
                    <a:pt x="441" y="5508"/>
                  </a:cubicBezTo>
                  <a:cubicBezTo>
                    <a:pt x="560" y="5615"/>
                    <a:pt x="679" y="5722"/>
                    <a:pt x="810" y="5794"/>
                  </a:cubicBezTo>
                  <a:cubicBezTo>
                    <a:pt x="836" y="5809"/>
                    <a:pt x="863" y="5815"/>
                    <a:pt x="890" y="5815"/>
                  </a:cubicBezTo>
                  <a:cubicBezTo>
                    <a:pt x="948" y="5815"/>
                    <a:pt x="1003" y="5783"/>
                    <a:pt x="1036" y="5734"/>
                  </a:cubicBezTo>
                  <a:cubicBezTo>
                    <a:pt x="1084" y="5663"/>
                    <a:pt x="1048" y="5556"/>
                    <a:pt x="976" y="5508"/>
                  </a:cubicBezTo>
                  <a:cubicBezTo>
                    <a:pt x="905" y="5472"/>
                    <a:pt x="822" y="5413"/>
                    <a:pt x="750" y="5353"/>
                  </a:cubicBezTo>
                  <a:cubicBezTo>
                    <a:pt x="1238" y="5234"/>
                    <a:pt x="1679" y="5079"/>
                    <a:pt x="1929" y="4663"/>
                  </a:cubicBezTo>
                  <a:cubicBezTo>
                    <a:pt x="2036" y="4484"/>
                    <a:pt x="2048" y="4293"/>
                    <a:pt x="2119" y="4163"/>
                  </a:cubicBezTo>
                  <a:cubicBezTo>
                    <a:pt x="2261" y="3880"/>
                    <a:pt x="2560" y="3676"/>
                    <a:pt x="2883" y="3676"/>
                  </a:cubicBezTo>
                  <a:cubicBezTo>
                    <a:pt x="3078" y="3676"/>
                    <a:pt x="3281" y="3750"/>
                    <a:pt x="3465" y="3924"/>
                  </a:cubicBezTo>
                  <a:cubicBezTo>
                    <a:pt x="3881" y="4317"/>
                    <a:pt x="3762" y="5020"/>
                    <a:pt x="3203" y="5365"/>
                  </a:cubicBezTo>
                  <a:cubicBezTo>
                    <a:pt x="2842" y="5574"/>
                    <a:pt x="2359" y="5745"/>
                    <a:pt x="1888" y="5745"/>
                  </a:cubicBezTo>
                  <a:cubicBezTo>
                    <a:pt x="1769" y="5745"/>
                    <a:pt x="1651" y="5734"/>
                    <a:pt x="1536" y="5710"/>
                  </a:cubicBezTo>
                  <a:cubicBezTo>
                    <a:pt x="1524" y="5707"/>
                    <a:pt x="1511" y="5705"/>
                    <a:pt x="1498" y="5705"/>
                  </a:cubicBezTo>
                  <a:cubicBezTo>
                    <a:pt x="1426" y="5705"/>
                    <a:pt x="1356" y="5760"/>
                    <a:pt x="1345" y="5841"/>
                  </a:cubicBezTo>
                  <a:cubicBezTo>
                    <a:pt x="1334" y="5925"/>
                    <a:pt x="1393" y="6020"/>
                    <a:pt x="1488" y="6032"/>
                  </a:cubicBezTo>
                  <a:cubicBezTo>
                    <a:pt x="1628" y="6059"/>
                    <a:pt x="1767" y="6071"/>
                    <a:pt x="1906" y="6071"/>
                  </a:cubicBezTo>
                  <a:cubicBezTo>
                    <a:pt x="2074" y="6071"/>
                    <a:pt x="2242" y="6053"/>
                    <a:pt x="2405" y="6020"/>
                  </a:cubicBezTo>
                  <a:cubicBezTo>
                    <a:pt x="2453" y="6937"/>
                    <a:pt x="3060" y="7675"/>
                    <a:pt x="3881" y="8044"/>
                  </a:cubicBezTo>
                  <a:cubicBezTo>
                    <a:pt x="4262" y="8211"/>
                    <a:pt x="4501" y="8592"/>
                    <a:pt x="4501" y="8996"/>
                  </a:cubicBezTo>
                  <a:cubicBezTo>
                    <a:pt x="4501" y="9330"/>
                    <a:pt x="4322" y="9580"/>
                    <a:pt x="4322" y="9580"/>
                  </a:cubicBezTo>
                  <a:cubicBezTo>
                    <a:pt x="3643" y="10415"/>
                    <a:pt x="2769" y="10754"/>
                    <a:pt x="1808" y="10754"/>
                  </a:cubicBezTo>
                  <a:cubicBezTo>
                    <a:pt x="1304" y="10754"/>
                    <a:pt x="775" y="10661"/>
                    <a:pt x="238" y="10497"/>
                  </a:cubicBezTo>
                  <a:cubicBezTo>
                    <a:pt x="219" y="10492"/>
                    <a:pt x="201" y="10489"/>
                    <a:pt x="183" y="10489"/>
                  </a:cubicBezTo>
                  <a:cubicBezTo>
                    <a:pt x="111" y="10489"/>
                    <a:pt x="52" y="10528"/>
                    <a:pt x="24" y="10604"/>
                  </a:cubicBezTo>
                  <a:cubicBezTo>
                    <a:pt x="0" y="10687"/>
                    <a:pt x="36" y="10782"/>
                    <a:pt x="131" y="10806"/>
                  </a:cubicBezTo>
                  <a:cubicBezTo>
                    <a:pt x="703" y="10981"/>
                    <a:pt x="1263" y="11077"/>
                    <a:pt x="1799" y="11077"/>
                  </a:cubicBezTo>
                  <a:cubicBezTo>
                    <a:pt x="2869" y="11077"/>
                    <a:pt x="3838" y="10691"/>
                    <a:pt x="4584" y="9770"/>
                  </a:cubicBezTo>
                  <a:cubicBezTo>
                    <a:pt x="4584" y="9758"/>
                    <a:pt x="4596" y="9758"/>
                    <a:pt x="4596" y="9735"/>
                  </a:cubicBezTo>
                  <a:cubicBezTo>
                    <a:pt x="5072" y="9032"/>
                    <a:pt x="4786" y="8068"/>
                    <a:pt x="4001" y="7711"/>
                  </a:cubicBezTo>
                  <a:cubicBezTo>
                    <a:pt x="3286" y="7401"/>
                    <a:pt x="2738" y="6746"/>
                    <a:pt x="2715" y="5913"/>
                  </a:cubicBezTo>
                  <a:cubicBezTo>
                    <a:pt x="3108" y="5794"/>
                    <a:pt x="3358" y="5627"/>
                    <a:pt x="3370" y="5615"/>
                  </a:cubicBezTo>
                  <a:cubicBezTo>
                    <a:pt x="3893" y="5282"/>
                    <a:pt x="4120" y="4710"/>
                    <a:pt x="4001" y="4198"/>
                  </a:cubicBezTo>
                  <a:cubicBezTo>
                    <a:pt x="5191" y="3210"/>
                    <a:pt x="6346" y="1805"/>
                    <a:pt x="6739" y="257"/>
                  </a:cubicBezTo>
                  <a:cubicBezTo>
                    <a:pt x="6778" y="121"/>
                    <a:pt x="6673" y="0"/>
                    <a:pt x="6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806;p37">
            <a:extLst>
              <a:ext uri="{FF2B5EF4-FFF2-40B4-BE49-F238E27FC236}">
                <a16:creationId xmlns:a16="http://schemas.microsoft.com/office/drawing/2014/main" id="{682106BC-C34A-41BD-8D19-B3E863A6DD0C}"/>
              </a:ext>
            </a:extLst>
          </p:cNvPr>
          <p:cNvSpPr txBox="1"/>
          <p:nvPr/>
        </p:nvSpPr>
        <p:spPr>
          <a:xfrm>
            <a:off x="2622228" y="1804583"/>
            <a:ext cx="573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 sz="1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0" name="Google Shape;807;p37">
            <a:extLst>
              <a:ext uri="{FF2B5EF4-FFF2-40B4-BE49-F238E27FC236}">
                <a16:creationId xmlns:a16="http://schemas.microsoft.com/office/drawing/2014/main" id="{5852589E-576D-4008-81CC-5B05C8A21A7F}"/>
              </a:ext>
            </a:extLst>
          </p:cNvPr>
          <p:cNvSpPr txBox="1"/>
          <p:nvPr/>
        </p:nvSpPr>
        <p:spPr>
          <a:xfrm>
            <a:off x="2622228" y="3561283"/>
            <a:ext cx="573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 sz="1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1" name="Google Shape;808;p37">
            <a:extLst>
              <a:ext uri="{FF2B5EF4-FFF2-40B4-BE49-F238E27FC236}">
                <a16:creationId xmlns:a16="http://schemas.microsoft.com/office/drawing/2014/main" id="{C07DDAFF-CDFC-4044-80A9-E6AD61F8552C}"/>
              </a:ext>
            </a:extLst>
          </p:cNvPr>
          <p:cNvSpPr txBox="1"/>
          <p:nvPr/>
        </p:nvSpPr>
        <p:spPr>
          <a:xfrm>
            <a:off x="10330975" y="1804583"/>
            <a:ext cx="573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sz="1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2" name="Google Shape;809;p37">
            <a:extLst>
              <a:ext uri="{FF2B5EF4-FFF2-40B4-BE49-F238E27FC236}">
                <a16:creationId xmlns:a16="http://schemas.microsoft.com/office/drawing/2014/main" id="{40455AAA-87AD-430A-9BB5-91737FF373D1}"/>
              </a:ext>
            </a:extLst>
          </p:cNvPr>
          <p:cNvSpPr txBox="1"/>
          <p:nvPr/>
        </p:nvSpPr>
        <p:spPr>
          <a:xfrm>
            <a:off x="10330975" y="3561283"/>
            <a:ext cx="5730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sz="1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394358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purl.org/dc/elements/1.1/"/>
    <ds:schemaRef ds:uri="http://www.w3.org/XML/1998/namespace"/>
    <ds:schemaRef ds:uri="http://purl.org/dc/dcmitype/"/>
    <ds:schemaRef ds:uri="71af3243-3dd4-4a8d-8c0d-dd76da1f02a5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267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Abel</vt:lpstr>
      <vt:lpstr>Anton</vt:lpstr>
      <vt:lpstr>Arial</vt:lpstr>
      <vt:lpstr>Arial Black</vt:lpstr>
      <vt:lpstr>Calibri</vt:lpstr>
      <vt:lpstr>Gill Sans SemiBold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Problem Statement</vt:lpstr>
      <vt:lpstr>Problem Statement Cont….</vt:lpstr>
      <vt:lpstr>Proposed Idea</vt:lpstr>
      <vt:lpstr>Existing works</vt:lpstr>
      <vt:lpstr>Proposal</vt:lpstr>
      <vt:lpstr>Methodology</vt:lpstr>
      <vt:lpstr>Dataset</vt:lpstr>
      <vt:lpstr>Results</vt:lpstr>
      <vt:lpstr>Results Cont…</vt:lpstr>
      <vt:lpstr>Future Work</vt:lpstr>
      <vt:lpstr>Future Work Cont….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</cp:revision>
  <dcterms:created xsi:type="dcterms:W3CDTF">2021-07-27T09:20:03Z</dcterms:created>
  <dcterms:modified xsi:type="dcterms:W3CDTF">2021-12-20T18:26:00Z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