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9" r:id="rId2"/>
    <p:sldId id="256" r:id="rId3"/>
    <p:sldId id="258" r:id="rId4"/>
    <p:sldId id="261" r:id="rId5"/>
    <p:sldId id="262" r:id="rId6"/>
    <p:sldId id="260" r:id="rId7"/>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74" d="100"/>
          <a:sy n="74" d="100"/>
        </p:scale>
        <p:origin x="93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243ADDA-CCBE-4378-86D8-5427FD07453D}"/>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p>
        </p:txBody>
      </p:sp>
      <p:sp>
        <p:nvSpPr>
          <p:cNvPr id="3" name="عنوان فرعي 2">
            <a:extLst>
              <a:ext uri="{FF2B5EF4-FFF2-40B4-BE49-F238E27FC236}">
                <a16:creationId xmlns:a16="http://schemas.microsoft.com/office/drawing/2014/main" id="{4991742C-6DAD-4C40-9D52-916A436E14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p>
        </p:txBody>
      </p:sp>
      <p:sp>
        <p:nvSpPr>
          <p:cNvPr id="4" name="عنصر نائب للتاريخ 3">
            <a:extLst>
              <a:ext uri="{FF2B5EF4-FFF2-40B4-BE49-F238E27FC236}">
                <a16:creationId xmlns:a16="http://schemas.microsoft.com/office/drawing/2014/main" id="{71ECEE29-6267-4D79-B684-34A70BE7598E}"/>
              </a:ext>
            </a:extLst>
          </p:cNvPr>
          <p:cNvSpPr>
            <a:spLocks noGrp="1"/>
          </p:cNvSpPr>
          <p:nvPr>
            <p:ph type="dt" sz="half" idx="10"/>
          </p:nvPr>
        </p:nvSpPr>
        <p:spPr/>
        <p:txBody>
          <a:bodyPr/>
          <a:lstStyle/>
          <a:p>
            <a:fld id="{A206718D-065C-4181-9D79-09D8E9041918}" type="datetimeFigureOut">
              <a:rPr lang="ar-SA" smtClean="0"/>
              <a:t>06/08/1445</a:t>
            </a:fld>
            <a:endParaRPr lang="ar-SA"/>
          </a:p>
        </p:txBody>
      </p:sp>
      <p:sp>
        <p:nvSpPr>
          <p:cNvPr id="5" name="عنصر نائب للتذييل 4">
            <a:extLst>
              <a:ext uri="{FF2B5EF4-FFF2-40B4-BE49-F238E27FC236}">
                <a16:creationId xmlns:a16="http://schemas.microsoft.com/office/drawing/2014/main" id="{37554D97-DF15-4E3C-9C36-9B8C004F9CC6}"/>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1D098154-F113-4249-9A52-B5DE13E0F81E}"/>
              </a:ext>
            </a:extLst>
          </p:cNvPr>
          <p:cNvSpPr>
            <a:spLocks noGrp="1"/>
          </p:cNvSpPr>
          <p:nvPr>
            <p:ph type="sldNum" sz="quarter" idx="12"/>
          </p:nvPr>
        </p:nvSpPr>
        <p:spPr/>
        <p:txBody>
          <a:bodyPr/>
          <a:lstStyle/>
          <a:p>
            <a:fld id="{0634E437-0929-468A-AA5C-B5CB404A298B}" type="slidenum">
              <a:rPr lang="ar-SA" smtClean="0"/>
              <a:t>‹#›</a:t>
            </a:fld>
            <a:endParaRPr lang="ar-SA"/>
          </a:p>
        </p:txBody>
      </p:sp>
    </p:spTree>
    <p:extLst>
      <p:ext uri="{BB962C8B-B14F-4D97-AF65-F5344CB8AC3E}">
        <p14:creationId xmlns:p14="http://schemas.microsoft.com/office/powerpoint/2010/main" val="157659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255E85F-F54C-41A5-BB16-974C0BE07E48}"/>
              </a:ext>
            </a:extLst>
          </p:cNvPr>
          <p:cNvSpPr>
            <a:spLocks noGrp="1"/>
          </p:cNvSpPr>
          <p:nvPr>
            <p:ph type="title"/>
          </p:nvPr>
        </p:nvSpPr>
        <p:spPr/>
        <p:txBody>
          <a:bodyPr/>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FC018A95-7D1B-4622-B3E2-FA07E93ADDDA}"/>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F6610C90-59CD-41D5-8CB8-B11042528D21}"/>
              </a:ext>
            </a:extLst>
          </p:cNvPr>
          <p:cNvSpPr>
            <a:spLocks noGrp="1"/>
          </p:cNvSpPr>
          <p:nvPr>
            <p:ph type="dt" sz="half" idx="10"/>
          </p:nvPr>
        </p:nvSpPr>
        <p:spPr/>
        <p:txBody>
          <a:bodyPr/>
          <a:lstStyle/>
          <a:p>
            <a:fld id="{A206718D-065C-4181-9D79-09D8E9041918}" type="datetimeFigureOut">
              <a:rPr lang="ar-SA" smtClean="0"/>
              <a:t>06/08/1445</a:t>
            </a:fld>
            <a:endParaRPr lang="ar-SA"/>
          </a:p>
        </p:txBody>
      </p:sp>
      <p:sp>
        <p:nvSpPr>
          <p:cNvPr id="5" name="عنصر نائب للتذييل 4">
            <a:extLst>
              <a:ext uri="{FF2B5EF4-FFF2-40B4-BE49-F238E27FC236}">
                <a16:creationId xmlns:a16="http://schemas.microsoft.com/office/drawing/2014/main" id="{7CB2FDFB-706C-4B0E-A828-862C28109327}"/>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DE82D516-D119-4B20-8A08-0A9465AE086C}"/>
              </a:ext>
            </a:extLst>
          </p:cNvPr>
          <p:cNvSpPr>
            <a:spLocks noGrp="1"/>
          </p:cNvSpPr>
          <p:nvPr>
            <p:ph type="sldNum" sz="quarter" idx="12"/>
          </p:nvPr>
        </p:nvSpPr>
        <p:spPr/>
        <p:txBody>
          <a:bodyPr/>
          <a:lstStyle/>
          <a:p>
            <a:fld id="{0634E437-0929-468A-AA5C-B5CB404A298B}" type="slidenum">
              <a:rPr lang="ar-SA" smtClean="0"/>
              <a:t>‹#›</a:t>
            </a:fld>
            <a:endParaRPr lang="ar-SA"/>
          </a:p>
        </p:txBody>
      </p:sp>
    </p:spTree>
    <p:extLst>
      <p:ext uri="{BB962C8B-B14F-4D97-AF65-F5344CB8AC3E}">
        <p14:creationId xmlns:p14="http://schemas.microsoft.com/office/powerpoint/2010/main" val="153039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0C4AF5D5-5FC9-491C-8F0A-6394FD920DD9}"/>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E9CD6821-5DEB-43C2-96CE-09A92AE24D58}"/>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F61F2C38-36A0-41DE-B38F-A7E7388C1F73}"/>
              </a:ext>
            </a:extLst>
          </p:cNvPr>
          <p:cNvSpPr>
            <a:spLocks noGrp="1"/>
          </p:cNvSpPr>
          <p:nvPr>
            <p:ph type="dt" sz="half" idx="10"/>
          </p:nvPr>
        </p:nvSpPr>
        <p:spPr/>
        <p:txBody>
          <a:bodyPr/>
          <a:lstStyle/>
          <a:p>
            <a:fld id="{A206718D-065C-4181-9D79-09D8E9041918}" type="datetimeFigureOut">
              <a:rPr lang="ar-SA" smtClean="0"/>
              <a:t>06/08/1445</a:t>
            </a:fld>
            <a:endParaRPr lang="ar-SA"/>
          </a:p>
        </p:txBody>
      </p:sp>
      <p:sp>
        <p:nvSpPr>
          <p:cNvPr id="5" name="عنصر نائب للتذييل 4">
            <a:extLst>
              <a:ext uri="{FF2B5EF4-FFF2-40B4-BE49-F238E27FC236}">
                <a16:creationId xmlns:a16="http://schemas.microsoft.com/office/drawing/2014/main" id="{E456BD76-73ED-4E04-AB46-EEC2FE41CE73}"/>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43CF64FD-F621-4E01-9BD8-7DBD3F79CFA8}"/>
              </a:ext>
            </a:extLst>
          </p:cNvPr>
          <p:cNvSpPr>
            <a:spLocks noGrp="1"/>
          </p:cNvSpPr>
          <p:nvPr>
            <p:ph type="sldNum" sz="quarter" idx="12"/>
          </p:nvPr>
        </p:nvSpPr>
        <p:spPr/>
        <p:txBody>
          <a:bodyPr/>
          <a:lstStyle/>
          <a:p>
            <a:fld id="{0634E437-0929-468A-AA5C-B5CB404A298B}" type="slidenum">
              <a:rPr lang="ar-SA" smtClean="0"/>
              <a:t>‹#›</a:t>
            </a:fld>
            <a:endParaRPr lang="ar-SA"/>
          </a:p>
        </p:txBody>
      </p:sp>
    </p:spTree>
    <p:extLst>
      <p:ext uri="{BB962C8B-B14F-4D97-AF65-F5344CB8AC3E}">
        <p14:creationId xmlns:p14="http://schemas.microsoft.com/office/powerpoint/2010/main" val="70527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A3B6E80-8C49-4783-BC57-58E9A49CA56D}"/>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79198D5F-1D15-4D9E-82D4-91D4F742E5FA}"/>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101453A6-3A9A-4B01-8FB3-EC75E0289423}"/>
              </a:ext>
            </a:extLst>
          </p:cNvPr>
          <p:cNvSpPr>
            <a:spLocks noGrp="1"/>
          </p:cNvSpPr>
          <p:nvPr>
            <p:ph type="dt" sz="half" idx="10"/>
          </p:nvPr>
        </p:nvSpPr>
        <p:spPr/>
        <p:txBody>
          <a:bodyPr/>
          <a:lstStyle/>
          <a:p>
            <a:fld id="{A206718D-065C-4181-9D79-09D8E9041918}" type="datetimeFigureOut">
              <a:rPr lang="ar-SA" smtClean="0"/>
              <a:t>06/08/1445</a:t>
            </a:fld>
            <a:endParaRPr lang="ar-SA"/>
          </a:p>
        </p:txBody>
      </p:sp>
      <p:sp>
        <p:nvSpPr>
          <p:cNvPr id="5" name="عنصر نائب للتذييل 4">
            <a:extLst>
              <a:ext uri="{FF2B5EF4-FFF2-40B4-BE49-F238E27FC236}">
                <a16:creationId xmlns:a16="http://schemas.microsoft.com/office/drawing/2014/main" id="{AD65C20B-F198-48C9-AB71-1C541CE8AF90}"/>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60F28B4C-F79C-4C11-BD1D-63C4C4B719C6}"/>
              </a:ext>
            </a:extLst>
          </p:cNvPr>
          <p:cNvSpPr>
            <a:spLocks noGrp="1"/>
          </p:cNvSpPr>
          <p:nvPr>
            <p:ph type="sldNum" sz="quarter" idx="12"/>
          </p:nvPr>
        </p:nvSpPr>
        <p:spPr/>
        <p:txBody>
          <a:bodyPr/>
          <a:lstStyle/>
          <a:p>
            <a:fld id="{0634E437-0929-468A-AA5C-B5CB404A298B}" type="slidenum">
              <a:rPr lang="ar-SA" smtClean="0"/>
              <a:t>‹#›</a:t>
            </a:fld>
            <a:endParaRPr lang="ar-SA"/>
          </a:p>
        </p:txBody>
      </p:sp>
    </p:spTree>
    <p:extLst>
      <p:ext uri="{BB962C8B-B14F-4D97-AF65-F5344CB8AC3E}">
        <p14:creationId xmlns:p14="http://schemas.microsoft.com/office/powerpoint/2010/main" val="648028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F1BA670-E657-4B13-8859-7F4369598FF1}"/>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29A33D1A-6A28-47CA-935B-DD85F1B59C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CCB51DC1-3FD6-43CE-A7A8-E6FC474D036B}"/>
              </a:ext>
            </a:extLst>
          </p:cNvPr>
          <p:cNvSpPr>
            <a:spLocks noGrp="1"/>
          </p:cNvSpPr>
          <p:nvPr>
            <p:ph type="dt" sz="half" idx="10"/>
          </p:nvPr>
        </p:nvSpPr>
        <p:spPr/>
        <p:txBody>
          <a:bodyPr/>
          <a:lstStyle/>
          <a:p>
            <a:fld id="{A206718D-065C-4181-9D79-09D8E9041918}" type="datetimeFigureOut">
              <a:rPr lang="ar-SA" smtClean="0"/>
              <a:t>06/08/1445</a:t>
            </a:fld>
            <a:endParaRPr lang="ar-SA"/>
          </a:p>
        </p:txBody>
      </p:sp>
      <p:sp>
        <p:nvSpPr>
          <p:cNvPr id="5" name="عنصر نائب للتذييل 4">
            <a:extLst>
              <a:ext uri="{FF2B5EF4-FFF2-40B4-BE49-F238E27FC236}">
                <a16:creationId xmlns:a16="http://schemas.microsoft.com/office/drawing/2014/main" id="{AED84934-A5B2-4358-B452-CF5C9FFE5735}"/>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EE387F9C-590F-4D77-815D-19E94AE38691}"/>
              </a:ext>
            </a:extLst>
          </p:cNvPr>
          <p:cNvSpPr>
            <a:spLocks noGrp="1"/>
          </p:cNvSpPr>
          <p:nvPr>
            <p:ph type="sldNum" sz="quarter" idx="12"/>
          </p:nvPr>
        </p:nvSpPr>
        <p:spPr/>
        <p:txBody>
          <a:bodyPr/>
          <a:lstStyle/>
          <a:p>
            <a:fld id="{0634E437-0929-468A-AA5C-B5CB404A298B}" type="slidenum">
              <a:rPr lang="ar-SA" smtClean="0"/>
              <a:t>‹#›</a:t>
            </a:fld>
            <a:endParaRPr lang="ar-SA"/>
          </a:p>
        </p:txBody>
      </p:sp>
    </p:spTree>
    <p:extLst>
      <p:ext uri="{BB962C8B-B14F-4D97-AF65-F5344CB8AC3E}">
        <p14:creationId xmlns:p14="http://schemas.microsoft.com/office/powerpoint/2010/main" val="36672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883BBBE-F297-4641-ABAE-82B94B46AB6F}"/>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DA28344F-24C5-4FED-93DB-D836C77B013E}"/>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a:extLst>
              <a:ext uri="{FF2B5EF4-FFF2-40B4-BE49-F238E27FC236}">
                <a16:creationId xmlns:a16="http://schemas.microsoft.com/office/drawing/2014/main" id="{90F87565-A258-4690-9988-E189192B02D4}"/>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a:extLst>
              <a:ext uri="{FF2B5EF4-FFF2-40B4-BE49-F238E27FC236}">
                <a16:creationId xmlns:a16="http://schemas.microsoft.com/office/drawing/2014/main" id="{FF0E9F7E-6839-4D2B-8667-CB6D564AA969}"/>
              </a:ext>
            </a:extLst>
          </p:cNvPr>
          <p:cNvSpPr>
            <a:spLocks noGrp="1"/>
          </p:cNvSpPr>
          <p:nvPr>
            <p:ph type="dt" sz="half" idx="10"/>
          </p:nvPr>
        </p:nvSpPr>
        <p:spPr/>
        <p:txBody>
          <a:bodyPr/>
          <a:lstStyle/>
          <a:p>
            <a:fld id="{A206718D-065C-4181-9D79-09D8E9041918}" type="datetimeFigureOut">
              <a:rPr lang="ar-SA" smtClean="0"/>
              <a:t>06/08/1445</a:t>
            </a:fld>
            <a:endParaRPr lang="ar-SA"/>
          </a:p>
        </p:txBody>
      </p:sp>
      <p:sp>
        <p:nvSpPr>
          <p:cNvPr id="6" name="عنصر نائب للتذييل 5">
            <a:extLst>
              <a:ext uri="{FF2B5EF4-FFF2-40B4-BE49-F238E27FC236}">
                <a16:creationId xmlns:a16="http://schemas.microsoft.com/office/drawing/2014/main" id="{FDBE8982-0CE2-4A34-9EE0-EF9AF5DDD3D6}"/>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0B697A93-0499-4EBC-B6A1-BDDF7E0EE8CE}"/>
              </a:ext>
            </a:extLst>
          </p:cNvPr>
          <p:cNvSpPr>
            <a:spLocks noGrp="1"/>
          </p:cNvSpPr>
          <p:nvPr>
            <p:ph type="sldNum" sz="quarter" idx="12"/>
          </p:nvPr>
        </p:nvSpPr>
        <p:spPr/>
        <p:txBody>
          <a:bodyPr/>
          <a:lstStyle/>
          <a:p>
            <a:fld id="{0634E437-0929-468A-AA5C-B5CB404A298B}" type="slidenum">
              <a:rPr lang="ar-SA" smtClean="0"/>
              <a:t>‹#›</a:t>
            </a:fld>
            <a:endParaRPr lang="ar-SA"/>
          </a:p>
        </p:txBody>
      </p:sp>
    </p:spTree>
    <p:extLst>
      <p:ext uri="{BB962C8B-B14F-4D97-AF65-F5344CB8AC3E}">
        <p14:creationId xmlns:p14="http://schemas.microsoft.com/office/powerpoint/2010/main" val="310411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7448DFD-5BB3-409F-BB37-7B4EBBE79135}"/>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72B1CADC-3F3D-4B57-A5AC-9875D03528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DB18A93D-1BDE-4599-8807-CA2A9068CF91}"/>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a:extLst>
              <a:ext uri="{FF2B5EF4-FFF2-40B4-BE49-F238E27FC236}">
                <a16:creationId xmlns:a16="http://schemas.microsoft.com/office/drawing/2014/main" id="{DC820710-B3CD-4E97-A62E-5D794BCD8E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0F025E82-72D7-4E13-B64A-0EDAC891AF2A}"/>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a:extLst>
              <a:ext uri="{FF2B5EF4-FFF2-40B4-BE49-F238E27FC236}">
                <a16:creationId xmlns:a16="http://schemas.microsoft.com/office/drawing/2014/main" id="{A1171560-79A8-46FA-A60C-D614A72D54C2}"/>
              </a:ext>
            </a:extLst>
          </p:cNvPr>
          <p:cNvSpPr>
            <a:spLocks noGrp="1"/>
          </p:cNvSpPr>
          <p:nvPr>
            <p:ph type="dt" sz="half" idx="10"/>
          </p:nvPr>
        </p:nvSpPr>
        <p:spPr/>
        <p:txBody>
          <a:bodyPr/>
          <a:lstStyle/>
          <a:p>
            <a:fld id="{A206718D-065C-4181-9D79-09D8E9041918}" type="datetimeFigureOut">
              <a:rPr lang="ar-SA" smtClean="0"/>
              <a:t>06/08/1445</a:t>
            </a:fld>
            <a:endParaRPr lang="ar-SA"/>
          </a:p>
        </p:txBody>
      </p:sp>
      <p:sp>
        <p:nvSpPr>
          <p:cNvPr id="8" name="عنصر نائب للتذييل 7">
            <a:extLst>
              <a:ext uri="{FF2B5EF4-FFF2-40B4-BE49-F238E27FC236}">
                <a16:creationId xmlns:a16="http://schemas.microsoft.com/office/drawing/2014/main" id="{160E57BA-1036-4896-8F68-9B4CD30F815F}"/>
              </a:ext>
            </a:extLst>
          </p:cNvPr>
          <p:cNvSpPr>
            <a:spLocks noGrp="1"/>
          </p:cNvSpPr>
          <p:nvPr>
            <p:ph type="ftr" sz="quarter" idx="11"/>
          </p:nvPr>
        </p:nvSpPr>
        <p:spPr/>
        <p:txBody>
          <a:bodyPr/>
          <a:lstStyle/>
          <a:p>
            <a:endParaRPr lang="ar-SA"/>
          </a:p>
        </p:txBody>
      </p:sp>
      <p:sp>
        <p:nvSpPr>
          <p:cNvPr id="9" name="عنصر نائب لرقم الشريحة 8">
            <a:extLst>
              <a:ext uri="{FF2B5EF4-FFF2-40B4-BE49-F238E27FC236}">
                <a16:creationId xmlns:a16="http://schemas.microsoft.com/office/drawing/2014/main" id="{5C668367-B0C7-4F30-913B-7D681432CE2A}"/>
              </a:ext>
            </a:extLst>
          </p:cNvPr>
          <p:cNvSpPr>
            <a:spLocks noGrp="1"/>
          </p:cNvSpPr>
          <p:nvPr>
            <p:ph type="sldNum" sz="quarter" idx="12"/>
          </p:nvPr>
        </p:nvSpPr>
        <p:spPr/>
        <p:txBody>
          <a:bodyPr/>
          <a:lstStyle/>
          <a:p>
            <a:fld id="{0634E437-0929-468A-AA5C-B5CB404A298B}" type="slidenum">
              <a:rPr lang="ar-SA" smtClean="0"/>
              <a:t>‹#›</a:t>
            </a:fld>
            <a:endParaRPr lang="ar-SA"/>
          </a:p>
        </p:txBody>
      </p:sp>
    </p:spTree>
    <p:extLst>
      <p:ext uri="{BB962C8B-B14F-4D97-AF65-F5344CB8AC3E}">
        <p14:creationId xmlns:p14="http://schemas.microsoft.com/office/powerpoint/2010/main" val="276866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DC04B53-C9C2-427A-96C7-08B41722824C}"/>
              </a:ext>
            </a:extLst>
          </p:cNvPr>
          <p:cNvSpPr>
            <a:spLocks noGrp="1"/>
          </p:cNvSpPr>
          <p:nvPr>
            <p:ph type="title"/>
          </p:nvPr>
        </p:nvSpPr>
        <p:spPr/>
        <p:txBody>
          <a:bodyPr/>
          <a:lstStyle/>
          <a:p>
            <a:r>
              <a:rPr lang="ar-SA"/>
              <a:t>انقر لتحرير نمط عنوان الشكل الرئيسي</a:t>
            </a:r>
          </a:p>
        </p:txBody>
      </p:sp>
      <p:sp>
        <p:nvSpPr>
          <p:cNvPr id="3" name="عنصر نائب للتاريخ 2">
            <a:extLst>
              <a:ext uri="{FF2B5EF4-FFF2-40B4-BE49-F238E27FC236}">
                <a16:creationId xmlns:a16="http://schemas.microsoft.com/office/drawing/2014/main" id="{04035FA1-2D1F-4956-8519-EEFC8FE60D2B}"/>
              </a:ext>
            </a:extLst>
          </p:cNvPr>
          <p:cNvSpPr>
            <a:spLocks noGrp="1"/>
          </p:cNvSpPr>
          <p:nvPr>
            <p:ph type="dt" sz="half" idx="10"/>
          </p:nvPr>
        </p:nvSpPr>
        <p:spPr/>
        <p:txBody>
          <a:bodyPr/>
          <a:lstStyle/>
          <a:p>
            <a:fld id="{A206718D-065C-4181-9D79-09D8E9041918}" type="datetimeFigureOut">
              <a:rPr lang="ar-SA" smtClean="0"/>
              <a:t>06/08/1445</a:t>
            </a:fld>
            <a:endParaRPr lang="ar-SA"/>
          </a:p>
        </p:txBody>
      </p:sp>
      <p:sp>
        <p:nvSpPr>
          <p:cNvPr id="4" name="عنصر نائب للتذييل 3">
            <a:extLst>
              <a:ext uri="{FF2B5EF4-FFF2-40B4-BE49-F238E27FC236}">
                <a16:creationId xmlns:a16="http://schemas.microsoft.com/office/drawing/2014/main" id="{3FB30D27-4EAB-4C24-9E25-271030A7612A}"/>
              </a:ext>
            </a:extLst>
          </p:cNvPr>
          <p:cNvSpPr>
            <a:spLocks noGrp="1"/>
          </p:cNvSpPr>
          <p:nvPr>
            <p:ph type="ftr" sz="quarter" idx="11"/>
          </p:nvPr>
        </p:nvSpPr>
        <p:spPr/>
        <p:txBody>
          <a:bodyPr/>
          <a:lstStyle/>
          <a:p>
            <a:endParaRPr lang="ar-SA"/>
          </a:p>
        </p:txBody>
      </p:sp>
      <p:sp>
        <p:nvSpPr>
          <p:cNvPr id="5" name="عنصر نائب لرقم الشريحة 4">
            <a:extLst>
              <a:ext uri="{FF2B5EF4-FFF2-40B4-BE49-F238E27FC236}">
                <a16:creationId xmlns:a16="http://schemas.microsoft.com/office/drawing/2014/main" id="{A89D239A-F282-4907-B476-F2FC6A851890}"/>
              </a:ext>
            </a:extLst>
          </p:cNvPr>
          <p:cNvSpPr>
            <a:spLocks noGrp="1"/>
          </p:cNvSpPr>
          <p:nvPr>
            <p:ph type="sldNum" sz="quarter" idx="12"/>
          </p:nvPr>
        </p:nvSpPr>
        <p:spPr/>
        <p:txBody>
          <a:bodyPr/>
          <a:lstStyle/>
          <a:p>
            <a:fld id="{0634E437-0929-468A-AA5C-B5CB404A298B}" type="slidenum">
              <a:rPr lang="ar-SA" smtClean="0"/>
              <a:t>‹#›</a:t>
            </a:fld>
            <a:endParaRPr lang="ar-SA"/>
          </a:p>
        </p:txBody>
      </p:sp>
    </p:spTree>
    <p:extLst>
      <p:ext uri="{BB962C8B-B14F-4D97-AF65-F5344CB8AC3E}">
        <p14:creationId xmlns:p14="http://schemas.microsoft.com/office/powerpoint/2010/main" val="340491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694715DC-0571-424E-8308-32E46E778AAE}"/>
              </a:ext>
            </a:extLst>
          </p:cNvPr>
          <p:cNvSpPr>
            <a:spLocks noGrp="1"/>
          </p:cNvSpPr>
          <p:nvPr>
            <p:ph type="dt" sz="half" idx="10"/>
          </p:nvPr>
        </p:nvSpPr>
        <p:spPr/>
        <p:txBody>
          <a:bodyPr/>
          <a:lstStyle/>
          <a:p>
            <a:fld id="{A206718D-065C-4181-9D79-09D8E9041918}" type="datetimeFigureOut">
              <a:rPr lang="ar-SA" smtClean="0"/>
              <a:t>06/08/1445</a:t>
            </a:fld>
            <a:endParaRPr lang="ar-SA"/>
          </a:p>
        </p:txBody>
      </p:sp>
      <p:sp>
        <p:nvSpPr>
          <p:cNvPr id="3" name="عنصر نائب للتذييل 2">
            <a:extLst>
              <a:ext uri="{FF2B5EF4-FFF2-40B4-BE49-F238E27FC236}">
                <a16:creationId xmlns:a16="http://schemas.microsoft.com/office/drawing/2014/main" id="{64ABB07B-E2F8-416F-86E6-2DC01F012154}"/>
              </a:ext>
            </a:extLst>
          </p:cNvPr>
          <p:cNvSpPr>
            <a:spLocks noGrp="1"/>
          </p:cNvSpPr>
          <p:nvPr>
            <p:ph type="ftr" sz="quarter" idx="11"/>
          </p:nvPr>
        </p:nvSpPr>
        <p:spPr/>
        <p:txBody>
          <a:bodyPr/>
          <a:lstStyle/>
          <a:p>
            <a:endParaRPr lang="ar-SA"/>
          </a:p>
        </p:txBody>
      </p:sp>
      <p:sp>
        <p:nvSpPr>
          <p:cNvPr id="4" name="عنصر نائب لرقم الشريحة 3">
            <a:extLst>
              <a:ext uri="{FF2B5EF4-FFF2-40B4-BE49-F238E27FC236}">
                <a16:creationId xmlns:a16="http://schemas.microsoft.com/office/drawing/2014/main" id="{2A753144-EB6E-4193-8C0A-9BFF310D98B9}"/>
              </a:ext>
            </a:extLst>
          </p:cNvPr>
          <p:cNvSpPr>
            <a:spLocks noGrp="1"/>
          </p:cNvSpPr>
          <p:nvPr>
            <p:ph type="sldNum" sz="quarter" idx="12"/>
          </p:nvPr>
        </p:nvSpPr>
        <p:spPr/>
        <p:txBody>
          <a:bodyPr/>
          <a:lstStyle/>
          <a:p>
            <a:fld id="{0634E437-0929-468A-AA5C-B5CB404A298B}" type="slidenum">
              <a:rPr lang="ar-SA" smtClean="0"/>
              <a:t>‹#›</a:t>
            </a:fld>
            <a:endParaRPr lang="ar-SA"/>
          </a:p>
        </p:txBody>
      </p:sp>
    </p:spTree>
    <p:extLst>
      <p:ext uri="{BB962C8B-B14F-4D97-AF65-F5344CB8AC3E}">
        <p14:creationId xmlns:p14="http://schemas.microsoft.com/office/powerpoint/2010/main" val="307952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F96D222-C218-4BE9-ABA8-C44144B744C8}"/>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C8882ADE-8045-40AC-B462-7D7ED05154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a:extLst>
              <a:ext uri="{FF2B5EF4-FFF2-40B4-BE49-F238E27FC236}">
                <a16:creationId xmlns:a16="http://schemas.microsoft.com/office/drawing/2014/main" id="{5C914DF7-2CF3-47D5-B969-B591A2290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7E5EA904-D798-40D6-AE38-147CBACFFA5E}"/>
              </a:ext>
            </a:extLst>
          </p:cNvPr>
          <p:cNvSpPr>
            <a:spLocks noGrp="1"/>
          </p:cNvSpPr>
          <p:nvPr>
            <p:ph type="dt" sz="half" idx="10"/>
          </p:nvPr>
        </p:nvSpPr>
        <p:spPr/>
        <p:txBody>
          <a:bodyPr/>
          <a:lstStyle/>
          <a:p>
            <a:fld id="{A206718D-065C-4181-9D79-09D8E9041918}" type="datetimeFigureOut">
              <a:rPr lang="ar-SA" smtClean="0"/>
              <a:t>06/08/1445</a:t>
            </a:fld>
            <a:endParaRPr lang="ar-SA"/>
          </a:p>
        </p:txBody>
      </p:sp>
      <p:sp>
        <p:nvSpPr>
          <p:cNvPr id="6" name="عنصر نائب للتذييل 5">
            <a:extLst>
              <a:ext uri="{FF2B5EF4-FFF2-40B4-BE49-F238E27FC236}">
                <a16:creationId xmlns:a16="http://schemas.microsoft.com/office/drawing/2014/main" id="{B1622DEE-4801-4E08-942A-1A501FA6F6EE}"/>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E9ED4CB8-FAD1-44F1-8421-F8701B9A288B}"/>
              </a:ext>
            </a:extLst>
          </p:cNvPr>
          <p:cNvSpPr>
            <a:spLocks noGrp="1"/>
          </p:cNvSpPr>
          <p:nvPr>
            <p:ph type="sldNum" sz="quarter" idx="12"/>
          </p:nvPr>
        </p:nvSpPr>
        <p:spPr/>
        <p:txBody>
          <a:bodyPr/>
          <a:lstStyle/>
          <a:p>
            <a:fld id="{0634E437-0929-468A-AA5C-B5CB404A298B}" type="slidenum">
              <a:rPr lang="ar-SA" smtClean="0"/>
              <a:t>‹#›</a:t>
            </a:fld>
            <a:endParaRPr lang="ar-SA"/>
          </a:p>
        </p:txBody>
      </p:sp>
    </p:spTree>
    <p:extLst>
      <p:ext uri="{BB962C8B-B14F-4D97-AF65-F5344CB8AC3E}">
        <p14:creationId xmlns:p14="http://schemas.microsoft.com/office/powerpoint/2010/main" val="123226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B085A0D-B1DF-4C04-AB63-1DD01D88C371}"/>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صورة 2">
            <a:extLst>
              <a:ext uri="{FF2B5EF4-FFF2-40B4-BE49-F238E27FC236}">
                <a16:creationId xmlns:a16="http://schemas.microsoft.com/office/drawing/2014/main" id="{C0F62E14-38C2-4310-94AB-C5B31C521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a:extLst>
              <a:ext uri="{FF2B5EF4-FFF2-40B4-BE49-F238E27FC236}">
                <a16:creationId xmlns:a16="http://schemas.microsoft.com/office/drawing/2014/main" id="{3C54ED35-27CA-4873-B163-1D92AA090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AFCF120A-CF16-49E4-AFE2-7DA0F98EEF44}"/>
              </a:ext>
            </a:extLst>
          </p:cNvPr>
          <p:cNvSpPr>
            <a:spLocks noGrp="1"/>
          </p:cNvSpPr>
          <p:nvPr>
            <p:ph type="dt" sz="half" idx="10"/>
          </p:nvPr>
        </p:nvSpPr>
        <p:spPr/>
        <p:txBody>
          <a:bodyPr/>
          <a:lstStyle/>
          <a:p>
            <a:fld id="{A206718D-065C-4181-9D79-09D8E9041918}" type="datetimeFigureOut">
              <a:rPr lang="ar-SA" smtClean="0"/>
              <a:t>06/08/1445</a:t>
            </a:fld>
            <a:endParaRPr lang="ar-SA"/>
          </a:p>
        </p:txBody>
      </p:sp>
      <p:sp>
        <p:nvSpPr>
          <p:cNvPr id="6" name="عنصر نائب للتذييل 5">
            <a:extLst>
              <a:ext uri="{FF2B5EF4-FFF2-40B4-BE49-F238E27FC236}">
                <a16:creationId xmlns:a16="http://schemas.microsoft.com/office/drawing/2014/main" id="{8C184134-3C4F-4E74-83ED-4DCC0A173B91}"/>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3AC00CE8-2BB4-4C1A-8DE3-39F827A53C98}"/>
              </a:ext>
            </a:extLst>
          </p:cNvPr>
          <p:cNvSpPr>
            <a:spLocks noGrp="1"/>
          </p:cNvSpPr>
          <p:nvPr>
            <p:ph type="sldNum" sz="quarter" idx="12"/>
          </p:nvPr>
        </p:nvSpPr>
        <p:spPr/>
        <p:txBody>
          <a:bodyPr/>
          <a:lstStyle/>
          <a:p>
            <a:fld id="{0634E437-0929-468A-AA5C-B5CB404A298B}" type="slidenum">
              <a:rPr lang="ar-SA" smtClean="0"/>
              <a:t>‹#›</a:t>
            </a:fld>
            <a:endParaRPr lang="ar-SA"/>
          </a:p>
        </p:txBody>
      </p:sp>
    </p:spTree>
    <p:extLst>
      <p:ext uri="{BB962C8B-B14F-4D97-AF65-F5344CB8AC3E}">
        <p14:creationId xmlns:p14="http://schemas.microsoft.com/office/powerpoint/2010/main" val="196477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4650B9FF-000C-477D-975A-D4FC1C389A5F}"/>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761BA676-C73D-4BD7-9EF1-8A08CD283F5C}"/>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C439E1A1-1C01-4884-A4BB-D08E84CB50A2}"/>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206718D-065C-4181-9D79-09D8E9041918}" type="datetimeFigureOut">
              <a:rPr lang="ar-SA" smtClean="0"/>
              <a:t>06/08/1445</a:t>
            </a:fld>
            <a:endParaRPr lang="ar-SA"/>
          </a:p>
        </p:txBody>
      </p:sp>
      <p:sp>
        <p:nvSpPr>
          <p:cNvPr id="5" name="عنصر نائب للتذييل 4">
            <a:extLst>
              <a:ext uri="{FF2B5EF4-FFF2-40B4-BE49-F238E27FC236}">
                <a16:creationId xmlns:a16="http://schemas.microsoft.com/office/drawing/2014/main" id="{297CB8A3-77DD-4F08-A403-CF5F48A9E2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a:extLst>
              <a:ext uri="{FF2B5EF4-FFF2-40B4-BE49-F238E27FC236}">
                <a16:creationId xmlns:a16="http://schemas.microsoft.com/office/drawing/2014/main" id="{5D41B4ED-B237-4D9D-8FAC-7B1E99B014E4}"/>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634E437-0929-468A-AA5C-B5CB404A298B}" type="slidenum">
              <a:rPr lang="ar-SA" smtClean="0"/>
              <a:t>‹#›</a:t>
            </a:fld>
            <a:endParaRPr lang="ar-SA"/>
          </a:p>
        </p:txBody>
      </p:sp>
    </p:spTree>
    <p:extLst>
      <p:ext uri="{BB962C8B-B14F-4D97-AF65-F5344CB8AC3E}">
        <p14:creationId xmlns:p14="http://schemas.microsoft.com/office/powerpoint/2010/main" val="2144876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a:extLst>
              <a:ext uri="{FF2B5EF4-FFF2-40B4-BE49-F238E27FC236}">
                <a16:creationId xmlns:a16="http://schemas.microsoft.com/office/drawing/2014/main" id="{C619C442-ECC8-4B01-BBBF-01802A73C511}"/>
              </a:ext>
            </a:extLst>
          </p:cNvPr>
          <p:cNvPicPr>
            <a:picLocks noChangeAspect="1"/>
          </p:cNvPicPr>
          <p:nvPr/>
        </p:nvPicPr>
        <p:blipFill>
          <a:blip r:embed="rId2"/>
          <a:stretch>
            <a:fillRect/>
          </a:stretch>
        </p:blipFill>
        <p:spPr>
          <a:xfrm>
            <a:off x="2437433" y="1199822"/>
            <a:ext cx="7649643" cy="4686954"/>
          </a:xfrm>
          <a:prstGeom prst="rect">
            <a:avLst/>
          </a:prstGeom>
        </p:spPr>
      </p:pic>
    </p:spTree>
    <p:extLst>
      <p:ext uri="{BB962C8B-B14F-4D97-AF65-F5344CB8AC3E}">
        <p14:creationId xmlns:p14="http://schemas.microsoft.com/office/powerpoint/2010/main" val="3122973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F374FBA-066F-4733-A0F3-23BA4CBC0D47}"/>
              </a:ext>
            </a:extLst>
          </p:cNvPr>
          <p:cNvSpPr>
            <a:spLocks noGrp="1"/>
          </p:cNvSpPr>
          <p:nvPr>
            <p:ph type="ctrTitle"/>
          </p:nvPr>
        </p:nvSpPr>
        <p:spPr/>
        <p:txBody>
          <a:bodyPr/>
          <a:lstStyle/>
          <a:p>
            <a:endParaRPr lang="ar-SA"/>
          </a:p>
        </p:txBody>
      </p:sp>
      <p:sp>
        <p:nvSpPr>
          <p:cNvPr id="3" name="عنوان فرعي 2">
            <a:extLst>
              <a:ext uri="{FF2B5EF4-FFF2-40B4-BE49-F238E27FC236}">
                <a16:creationId xmlns:a16="http://schemas.microsoft.com/office/drawing/2014/main" id="{66934B6C-4CA3-442F-B5A3-46B8994F5194}"/>
              </a:ext>
            </a:extLst>
          </p:cNvPr>
          <p:cNvSpPr>
            <a:spLocks noGrp="1"/>
          </p:cNvSpPr>
          <p:nvPr>
            <p:ph type="subTitle" idx="1"/>
          </p:nvPr>
        </p:nvSpPr>
        <p:spPr/>
        <p:txBody>
          <a:bodyPr/>
          <a:lstStyle/>
          <a:p>
            <a:endParaRPr lang="ar-SA"/>
          </a:p>
        </p:txBody>
      </p:sp>
      <p:pic>
        <p:nvPicPr>
          <p:cNvPr id="4" name="صورة 3">
            <a:extLst>
              <a:ext uri="{FF2B5EF4-FFF2-40B4-BE49-F238E27FC236}">
                <a16:creationId xmlns:a16="http://schemas.microsoft.com/office/drawing/2014/main" id="{646A63B0-23EA-4C44-ADCC-C9FC1B71636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29079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A3C6FED4-D178-4A70-8C92-A9DF5B7C0A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601" y="150669"/>
            <a:ext cx="6722917" cy="6577444"/>
          </a:xfrm>
        </p:spPr>
      </p:pic>
    </p:spTree>
    <p:extLst>
      <p:ext uri="{BB962C8B-B14F-4D97-AF65-F5344CB8AC3E}">
        <p14:creationId xmlns:p14="http://schemas.microsoft.com/office/powerpoint/2010/main" val="244000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83492AD4-A4EE-4E03-89B9-F54914C12759}"/>
              </a:ext>
            </a:extLst>
          </p:cNvPr>
          <p:cNvSpPr>
            <a:spLocks noGrp="1"/>
          </p:cNvSpPr>
          <p:nvPr>
            <p:ph idx="1"/>
          </p:nvPr>
        </p:nvSpPr>
        <p:spPr>
          <a:xfrm>
            <a:off x="838199" y="301335"/>
            <a:ext cx="10737273" cy="5875627"/>
          </a:xfrm>
        </p:spPr>
        <p:txBody>
          <a:bodyPr>
            <a:normAutofit lnSpcReduction="10000"/>
          </a:bodyPr>
          <a:lstStyle/>
          <a:p>
            <a:r>
              <a:rPr lang="ar-SA" sz="3200" dirty="0">
                <a:solidFill>
                  <a:srgbClr val="FF0000"/>
                </a:solidFill>
              </a:rPr>
              <a:t>استخدام الشجرة القرارية:</a:t>
            </a:r>
          </a:p>
          <a:p>
            <a:pPr marL="514350" indent="-514350">
              <a:buFont typeface="+mj-lt"/>
              <a:buAutoNum type="arabicPeriod"/>
            </a:pPr>
            <a:r>
              <a:rPr lang="ar-SA" sz="3200" dirty="0"/>
              <a:t>- عندما نحتاج إلى نموذج بسيط وقابل للفهم، يمكن تصوره وتفسيره بسهولة.</a:t>
            </a:r>
          </a:p>
          <a:p>
            <a:pPr marL="514350" indent="-514350">
              <a:buFont typeface="+mj-lt"/>
              <a:buAutoNum type="arabicPeriod"/>
            </a:pPr>
            <a:r>
              <a:rPr lang="ar-SA" sz="3200" dirty="0"/>
              <a:t>- عندما تكون البيانات ذات بساطة والعلاقات بين المتغيرات واضحة.</a:t>
            </a:r>
          </a:p>
          <a:p>
            <a:pPr marL="514350" indent="-514350">
              <a:buFont typeface="+mj-lt"/>
              <a:buAutoNum type="arabicPeriod"/>
            </a:pPr>
            <a:r>
              <a:rPr lang="ar-SA" sz="3200" dirty="0"/>
              <a:t>- عندما يكون لدينا بيانات قليلة وغير معقدة، وليس هناك حاجة للتعامل مع التفاعلات الكبيرة بين المتغيرات.</a:t>
            </a:r>
          </a:p>
          <a:p>
            <a:r>
              <a:rPr lang="ar-SA" sz="3200" dirty="0">
                <a:solidFill>
                  <a:srgbClr val="FF0000"/>
                </a:solidFill>
              </a:rPr>
              <a:t>استخدام الغابة العشوائية:</a:t>
            </a:r>
          </a:p>
          <a:p>
            <a:pPr marL="514350" indent="-514350">
              <a:buFont typeface="+mj-lt"/>
              <a:buAutoNum type="arabicPeriod"/>
            </a:pPr>
            <a:r>
              <a:rPr lang="ar-SA" sz="3200" dirty="0"/>
              <a:t>- عندما نحتاج إلى نموذج قوي وقادر على التعامل مع مشكلات معقدة وعديدة الأبعاد.</a:t>
            </a:r>
          </a:p>
          <a:p>
            <a:pPr marL="514350" indent="-514350">
              <a:buFont typeface="+mj-lt"/>
              <a:buAutoNum type="arabicPeriod"/>
            </a:pPr>
            <a:r>
              <a:rPr lang="ar-SA" sz="3200" dirty="0"/>
              <a:t>- عندما تكون هناك تفاعلات وتعقيدات كبيرة بين المتغيرات.</a:t>
            </a:r>
          </a:p>
          <a:p>
            <a:pPr marL="514350" indent="-514350">
              <a:buFont typeface="+mj-lt"/>
              <a:buAutoNum type="arabicPeriod"/>
            </a:pPr>
            <a:r>
              <a:rPr lang="ar-SA" sz="3200" dirty="0"/>
              <a:t>- عندما نحتاج إلى تقليل احتمالية التجاوز الزائد وزيادة استقرار التوقعات.</a:t>
            </a:r>
          </a:p>
          <a:p>
            <a:pPr marL="514350" indent="-514350">
              <a:buFont typeface="+mj-lt"/>
              <a:buAutoNum type="arabicPeriod"/>
            </a:pPr>
            <a:r>
              <a:rPr lang="ar-SA" sz="3200" dirty="0"/>
              <a:t>- عندما تكون لدينا بيانات كبيرة ومتنوعة وتحتاج إلى تعامل مع الضوضاء والتباين في البيانات.</a:t>
            </a:r>
          </a:p>
          <a:p>
            <a:endParaRPr lang="ar-SA" sz="3200" dirty="0"/>
          </a:p>
        </p:txBody>
      </p:sp>
    </p:spTree>
    <p:extLst>
      <p:ext uri="{BB962C8B-B14F-4D97-AF65-F5344CB8AC3E}">
        <p14:creationId xmlns:p14="http://schemas.microsoft.com/office/powerpoint/2010/main" val="415765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51FA0C2C-DED7-4EFF-A19F-1E261EB7D31B}"/>
              </a:ext>
            </a:extLst>
          </p:cNvPr>
          <p:cNvSpPr>
            <a:spLocks noGrp="1"/>
          </p:cNvSpPr>
          <p:nvPr>
            <p:ph idx="1"/>
          </p:nvPr>
        </p:nvSpPr>
        <p:spPr/>
        <p:txBody>
          <a:bodyPr/>
          <a:lstStyle/>
          <a:p>
            <a:r>
              <a:rPr lang="ar-SA" dirty="0"/>
              <a:t>بشكل عام، إذا كانت المشكلة بسيطة والبيانات قليلة والتفاعلات بين المتغيرات بسيطة، فقد تكون الشجرة القرارية هي الخيار المناسب. أما إذا كانت المشكلة أكثر تعقيدًا والبيانات أكثر تنوعًا والتفاعلات بين المتغيرات أكبر، فقد يكون استخدام الغابة العشوائية أفضل بكثير للحصول على توقعات دقيقة </a:t>
            </a:r>
            <a:r>
              <a:rPr lang="ar-SA" dirty="0" err="1"/>
              <a:t>واستقرارية</a:t>
            </a:r>
            <a:r>
              <a:rPr lang="ar-SA" dirty="0"/>
              <a:t>.</a:t>
            </a:r>
          </a:p>
          <a:p>
            <a:endParaRPr lang="ar-SA" dirty="0"/>
          </a:p>
        </p:txBody>
      </p:sp>
    </p:spTree>
    <p:extLst>
      <p:ext uri="{BB962C8B-B14F-4D97-AF65-F5344CB8AC3E}">
        <p14:creationId xmlns:p14="http://schemas.microsoft.com/office/powerpoint/2010/main" val="3927632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11CE8152-C1C1-4E9E-B63B-139962E8D850}"/>
              </a:ext>
            </a:extLst>
          </p:cNvPr>
          <p:cNvSpPr>
            <a:spLocks noGrp="1"/>
          </p:cNvSpPr>
          <p:nvPr>
            <p:ph idx="1"/>
          </p:nvPr>
        </p:nvSpPr>
        <p:spPr>
          <a:xfrm>
            <a:off x="838200" y="529936"/>
            <a:ext cx="10664536" cy="5647027"/>
          </a:xfrm>
        </p:spPr>
        <p:txBody>
          <a:bodyPr/>
          <a:lstStyle/>
          <a:p>
            <a:pPr>
              <a:lnSpc>
                <a:spcPct val="200000"/>
              </a:lnSpc>
            </a:pPr>
            <a:r>
              <a:rPr lang="ar-SA" dirty="0"/>
              <a:t>باختصار، أشجار القرار هي نماذج فردية تقوم </a:t>
            </a:r>
            <a:r>
              <a:rPr lang="ar-SA" dirty="0">
                <a:solidFill>
                  <a:srgbClr val="FF0000"/>
                </a:solidFill>
              </a:rPr>
              <a:t>بالتنبؤات</a:t>
            </a:r>
            <a:r>
              <a:rPr lang="ar-SA" dirty="0"/>
              <a:t> بناءً على بنية تشبه الشجرة، في حين أن الغابة العشوائية عبارة عن مجموعة من أشجار القرار التي تجمع بين تنبؤاتها لإجراء </a:t>
            </a:r>
            <a:r>
              <a:rPr lang="ar-SA" dirty="0">
                <a:solidFill>
                  <a:srgbClr val="FF0000"/>
                </a:solidFill>
              </a:rPr>
              <a:t>تنبؤ نهائي</a:t>
            </a:r>
            <a:r>
              <a:rPr lang="ar-SA" dirty="0"/>
              <a:t>. تميل الغابة العشوائية إلى أن </a:t>
            </a:r>
            <a:r>
              <a:rPr lang="ar-SA" dirty="0">
                <a:solidFill>
                  <a:srgbClr val="FF0000"/>
                </a:solidFill>
              </a:rPr>
              <a:t>تكون أكثر قوة وأقل عرضة للتجاوز</a:t>
            </a:r>
            <a:r>
              <a:rPr lang="ar-SA" dirty="0"/>
              <a:t>، وأكثر </a:t>
            </a:r>
            <a:r>
              <a:rPr lang="ar-SA" dirty="0">
                <a:solidFill>
                  <a:srgbClr val="FF0000"/>
                </a:solidFill>
              </a:rPr>
              <a:t>ملاءمة</a:t>
            </a:r>
            <a:r>
              <a:rPr lang="ar-SA" dirty="0"/>
              <a:t> للمشكلات المعقدة، في حين أن أشجار القرار </a:t>
            </a:r>
            <a:r>
              <a:rPr lang="ar-SA" dirty="0">
                <a:solidFill>
                  <a:srgbClr val="FF0000"/>
                </a:solidFill>
              </a:rPr>
              <a:t>أبسط</a:t>
            </a:r>
            <a:r>
              <a:rPr lang="ar-SA" dirty="0"/>
              <a:t> وأكثر قابلية للتفسير ومفيدة لفهم عملية صنع القرار.</a:t>
            </a:r>
          </a:p>
        </p:txBody>
      </p:sp>
    </p:spTree>
    <p:extLst>
      <p:ext uri="{BB962C8B-B14F-4D97-AF65-F5344CB8AC3E}">
        <p14:creationId xmlns:p14="http://schemas.microsoft.com/office/powerpoint/2010/main" val="4182258219"/>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220</Words>
  <Application>Microsoft Office PowerPoint</Application>
  <PresentationFormat>شاشة عريضة</PresentationFormat>
  <Paragraphs>11</Paragraphs>
  <Slides>6</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6</vt:i4>
      </vt:variant>
    </vt:vector>
  </HeadingPairs>
  <TitlesOfParts>
    <vt:vector size="10" baseType="lpstr">
      <vt:lpstr>Arial</vt:lpstr>
      <vt:lpstr>Calibri</vt:lpstr>
      <vt:lpstr>Calibri Light</vt:lpstr>
      <vt:lpstr>نسق Office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faraa aldhele</dc:creator>
  <cp:lastModifiedBy>faraa aldhele</cp:lastModifiedBy>
  <cp:revision>4</cp:revision>
  <dcterms:created xsi:type="dcterms:W3CDTF">2024-02-12T14:48:49Z</dcterms:created>
  <dcterms:modified xsi:type="dcterms:W3CDTF">2024-02-15T13:05:30Z</dcterms:modified>
</cp:coreProperties>
</file>