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230" r:id="rId1"/>
  </p:sldMasterIdLst>
  <p:notesMasterIdLst>
    <p:notesMasterId r:id="rId13"/>
  </p:notesMasterIdLst>
  <p:sldIdLst>
    <p:sldId id="483" r:id="rId2"/>
    <p:sldId id="484" r:id="rId3"/>
    <p:sldId id="470" r:id="rId4"/>
    <p:sldId id="478" r:id="rId5"/>
    <p:sldId id="481" r:id="rId6"/>
    <p:sldId id="480" r:id="rId7"/>
    <p:sldId id="482" r:id="rId8"/>
    <p:sldId id="476" r:id="rId9"/>
    <p:sldId id="485" r:id="rId10"/>
    <p:sldId id="473" r:id="rId11"/>
    <p:sldId id="468" r:id="rId12"/>
  </p:sldIdLst>
  <p:sldSz cx="12192000" cy="6858000"/>
  <p:notesSz cx="6954838" cy="93091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71180"/>
    <a:srgbClr val="FF3300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47" autoAdjust="0"/>
    <p:restoredTop sz="94434" autoAdjust="0"/>
  </p:normalViewPr>
  <p:slideViewPr>
    <p:cSldViewPr snapToGrid="0">
      <p:cViewPr varScale="1">
        <p:scale>
          <a:sx n="71" d="100"/>
          <a:sy n="71" d="100"/>
        </p:scale>
        <p:origin x="894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893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751524B-FB67-4894-A0C5-35151E149D68}" type="doc">
      <dgm:prSet loTypeId="urn:microsoft.com/office/officeart/2011/layout/InterconnectedBlockProcess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88D96B0-D16E-4763-B393-84178CF4FF50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Review 0</a:t>
          </a:r>
        </a:p>
      </dgm:t>
    </dgm:pt>
    <dgm:pt modelId="{080A6B9D-C27D-4227-AC65-3C97878D78C4}" type="parTrans" cxnId="{8CB593F6-6C5D-4606-B959-3E27F9872EC1}">
      <dgm:prSet/>
      <dgm:spPr/>
      <dgm:t>
        <a:bodyPr/>
        <a:lstStyle/>
        <a:p>
          <a:endParaRPr lang="en-US"/>
        </a:p>
      </dgm:t>
    </dgm:pt>
    <dgm:pt modelId="{19B27CEC-4BAD-44A7-A9A7-B7A8B23ADCFD}" type="sibTrans" cxnId="{8CB593F6-6C5D-4606-B959-3E27F9872EC1}">
      <dgm:prSet/>
      <dgm:spPr/>
      <dgm:t>
        <a:bodyPr/>
        <a:lstStyle/>
        <a:p>
          <a:endParaRPr lang="en-US"/>
        </a:p>
      </dgm:t>
    </dgm:pt>
    <dgm:pt modelId="{D471E45F-B026-44AA-9616-57E786AE80AF}">
      <dgm:prSet phldrT="[Text]" custT="1"/>
      <dgm:spPr/>
      <dgm:t>
        <a:bodyPr/>
        <a:lstStyle/>
        <a:p>
          <a:pPr algn="l"/>
          <a:r>
            <a:rPr lang="en-US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Company profile</a:t>
          </a:r>
        </a:p>
        <a:p>
          <a:pPr algn="l"/>
          <a:r>
            <a:rPr lang="en-US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Domain and work assigned</a:t>
          </a:r>
        </a:p>
        <a:p>
          <a:pPr algn="l"/>
          <a:r>
            <a:rPr lang="en-US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Working team and reporting manager</a:t>
          </a:r>
        </a:p>
      </dgm:t>
    </dgm:pt>
    <dgm:pt modelId="{326A986D-69A4-4AC0-AD9B-462FFC9C3F18}" type="parTrans" cxnId="{AEE28BEF-3F73-41A5-9307-D42A450FCA17}">
      <dgm:prSet/>
      <dgm:spPr/>
      <dgm:t>
        <a:bodyPr/>
        <a:lstStyle/>
        <a:p>
          <a:endParaRPr lang="en-US"/>
        </a:p>
      </dgm:t>
    </dgm:pt>
    <dgm:pt modelId="{304E70AD-39C7-4C28-BF7B-6EE91BAE97B7}" type="sibTrans" cxnId="{AEE28BEF-3F73-41A5-9307-D42A450FCA17}">
      <dgm:prSet/>
      <dgm:spPr/>
      <dgm:t>
        <a:bodyPr/>
        <a:lstStyle/>
        <a:p>
          <a:endParaRPr lang="en-US"/>
        </a:p>
      </dgm:t>
    </dgm:pt>
    <dgm:pt modelId="{7B3055AA-BF7C-46D0-9A9E-60087B9F57B4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Review 1</a:t>
          </a:r>
        </a:p>
      </dgm:t>
    </dgm:pt>
    <dgm:pt modelId="{F772EF41-D2BB-4368-8327-B4E332165F48}" type="parTrans" cxnId="{6C7D4BBB-EED6-4011-9FBC-87F683D5B245}">
      <dgm:prSet/>
      <dgm:spPr/>
      <dgm:t>
        <a:bodyPr/>
        <a:lstStyle/>
        <a:p>
          <a:endParaRPr lang="en-US"/>
        </a:p>
      </dgm:t>
    </dgm:pt>
    <dgm:pt modelId="{B81593E2-4CAC-4783-8D2D-E9DDD236A942}" type="sibTrans" cxnId="{6C7D4BBB-EED6-4011-9FBC-87F683D5B245}">
      <dgm:prSet/>
      <dgm:spPr/>
      <dgm:t>
        <a:bodyPr/>
        <a:lstStyle/>
        <a:p>
          <a:endParaRPr lang="en-US"/>
        </a:p>
      </dgm:t>
    </dgm:pt>
    <dgm:pt modelId="{9FED87C4-3F3B-4A18-9185-9F80CFEDEA2E}">
      <dgm:prSet phldrT="[Text]" custT="1"/>
      <dgm:spPr/>
      <dgm:t>
        <a:bodyPr/>
        <a:lstStyle/>
        <a:p>
          <a:pPr algn="l"/>
          <a:r>
            <a:rPr lang="en-US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Title, abstract</a:t>
          </a:r>
        </a:p>
        <a:p>
          <a:pPr algn="l"/>
          <a:r>
            <a:rPr lang="en-US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Review of literature </a:t>
          </a:r>
        </a:p>
        <a:p>
          <a:pPr algn="l"/>
          <a:r>
            <a:rPr lang="en-US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Problem identification and formulation of problem statement</a:t>
          </a:r>
        </a:p>
        <a:p>
          <a:pPr algn="l"/>
          <a:endParaRPr lang="en-US" sz="16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algn="l"/>
          <a:endParaRPr lang="en-US" sz="16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69F5586-1E47-4A85-AA72-0E435BABD665}" type="parTrans" cxnId="{27611794-B6EF-4593-A560-02BF7692DC5A}">
      <dgm:prSet/>
      <dgm:spPr/>
      <dgm:t>
        <a:bodyPr/>
        <a:lstStyle/>
        <a:p>
          <a:endParaRPr lang="en-US"/>
        </a:p>
      </dgm:t>
    </dgm:pt>
    <dgm:pt modelId="{AD0D1882-5210-4A49-9875-4AAC43595580}" type="sibTrans" cxnId="{27611794-B6EF-4593-A560-02BF7692DC5A}">
      <dgm:prSet/>
      <dgm:spPr/>
      <dgm:t>
        <a:bodyPr/>
        <a:lstStyle/>
        <a:p>
          <a:endParaRPr lang="en-US"/>
        </a:p>
      </dgm:t>
    </dgm:pt>
    <dgm:pt modelId="{A59EC69B-8F3F-425B-819F-E8C557946AEE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Review 2</a:t>
          </a:r>
        </a:p>
      </dgm:t>
    </dgm:pt>
    <dgm:pt modelId="{0095C3CB-916F-4060-A8DA-DD282FB51587}" type="parTrans" cxnId="{D1BA1DD0-A52A-47BF-962D-9810C87E1576}">
      <dgm:prSet/>
      <dgm:spPr/>
      <dgm:t>
        <a:bodyPr/>
        <a:lstStyle/>
        <a:p>
          <a:endParaRPr lang="en-US"/>
        </a:p>
      </dgm:t>
    </dgm:pt>
    <dgm:pt modelId="{2868AD8D-4E38-46CE-A972-709857BF40AC}" type="sibTrans" cxnId="{D1BA1DD0-A52A-47BF-962D-9810C87E1576}">
      <dgm:prSet/>
      <dgm:spPr/>
      <dgm:t>
        <a:bodyPr/>
        <a:lstStyle/>
        <a:p>
          <a:endParaRPr lang="en-US"/>
        </a:p>
      </dgm:t>
    </dgm:pt>
    <dgm:pt modelId="{5E92505A-51E0-4F78-B3C5-704ACF8710DE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Review 3</a:t>
          </a:r>
        </a:p>
      </dgm:t>
    </dgm:pt>
    <dgm:pt modelId="{765B1266-7CE2-4F9C-AE38-D97DFBC1B151}" type="parTrans" cxnId="{DA8CD5E8-B2EE-41E4-8EC6-CFB41D688F68}">
      <dgm:prSet/>
      <dgm:spPr/>
      <dgm:t>
        <a:bodyPr/>
        <a:lstStyle/>
        <a:p>
          <a:endParaRPr lang="en-US"/>
        </a:p>
      </dgm:t>
    </dgm:pt>
    <dgm:pt modelId="{5E9E6A6F-635A-4791-A107-01E95B62EA08}" type="sibTrans" cxnId="{DA8CD5E8-B2EE-41E4-8EC6-CFB41D688F68}">
      <dgm:prSet/>
      <dgm:spPr/>
      <dgm:t>
        <a:bodyPr/>
        <a:lstStyle/>
        <a:p>
          <a:endParaRPr lang="en-US"/>
        </a:p>
      </dgm:t>
    </dgm:pt>
    <dgm:pt modelId="{A4CCAC6B-B4AF-490D-8215-09C7908A9AD9}">
      <dgm:prSet custT="1"/>
      <dgm:spPr/>
      <dgm:t>
        <a:bodyPr/>
        <a:lstStyle/>
        <a:p>
          <a:pPr algn="l"/>
          <a:r>
            <a:rPr lang="en-IN" sz="1600" dirty="0"/>
            <a:t>Design and implementation with methods </a:t>
          </a:r>
        </a:p>
        <a:p>
          <a:pPr algn="l"/>
          <a:r>
            <a:rPr lang="en-IN" sz="1600" dirty="0"/>
            <a:t>Algorithm Details</a:t>
          </a:r>
        </a:p>
        <a:p>
          <a:pPr algn="l"/>
          <a:r>
            <a:rPr lang="en-IN" sz="1600" dirty="0"/>
            <a:t>50% implementation details and live demo and softcopy to be submitted</a:t>
          </a:r>
        </a:p>
      </dgm:t>
    </dgm:pt>
    <dgm:pt modelId="{1AEB1148-0433-4E50-B951-679E4129B7EF}" type="parTrans" cxnId="{44FD3E04-A621-4D1E-A453-6208D38E52AD}">
      <dgm:prSet/>
      <dgm:spPr/>
      <dgm:t>
        <a:bodyPr/>
        <a:lstStyle/>
        <a:p>
          <a:endParaRPr lang="en-IN"/>
        </a:p>
      </dgm:t>
    </dgm:pt>
    <dgm:pt modelId="{048E2B64-33C9-4D2D-971A-DECCA6801D09}" type="sibTrans" cxnId="{44FD3E04-A621-4D1E-A453-6208D38E52AD}">
      <dgm:prSet/>
      <dgm:spPr/>
      <dgm:t>
        <a:bodyPr/>
        <a:lstStyle/>
        <a:p>
          <a:endParaRPr lang="en-IN"/>
        </a:p>
      </dgm:t>
    </dgm:pt>
    <dgm:pt modelId="{1507B00B-6896-40C5-9D7A-39072160636C}">
      <dgm:prSet custT="1"/>
      <dgm:spPr/>
      <dgm:t>
        <a:bodyPr/>
        <a:lstStyle/>
        <a:p>
          <a:pPr algn="l"/>
          <a:r>
            <a:rPr lang="en-IN" sz="1600" dirty="0"/>
            <a:t>Algorithm Details</a:t>
          </a:r>
        </a:p>
        <a:p>
          <a:pPr algn="l"/>
          <a:r>
            <a:rPr lang="en-IN" sz="1600" dirty="0"/>
            <a:t>Source Code Details</a:t>
          </a:r>
        </a:p>
        <a:p>
          <a:pPr algn="l"/>
          <a:r>
            <a:rPr lang="en-IN" sz="1600" dirty="0"/>
            <a:t>100% implementation details</a:t>
          </a:r>
        </a:p>
        <a:p>
          <a:pPr algn="l"/>
          <a:r>
            <a:rPr lang="en-IN" sz="1600" dirty="0"/>
            <a:t>Live Demonstration of the project</a:t>
          </a:r>
        </a:p>
      </dgm:t>
    </dgm:pt>
    <dgm:pt modelId="{4E56FB81-966D-4B07-AA9E-3AD3268ED893}" type="parTrans" cxnId="{9F632932-EDC2-4A9A-AF61-20B3AED5BC9B}">
      <dgm:prSet/>
      <dgm:spPr/>
      <dgm:t>
        <a:bodyPr/>
        <a:lstStyle/>
        <a:p>
          <a:endParaRPr lang="en-IN"/>
        </a:p>
      </dgm:t>
    </dgm:pt>
    <dgm:pt modelId="{4489814A-05E1-4D6D-A92B-C3A2E3FB4CC1}" type="sibTrans" cxnId="{9F632932-EDC2-4A9A-AF61-20B3AED5BC9B}">
      <dgm:prSet/>
      <dgm:spPr/>
      <dgm:t>
        <a:bodyPr/>
        <a:lstStyle/>
        <a:p>
          <a:endParaRPr lang="en-IN"/>
        </a:p>
      </dgm:t>
    </dgm:pt>
    <dgm:pt modelId="{A6BCDA7B-D633-438F-B44D-CB4D60E5C492}" type="pres">
      <dgm:prSet presAssocID="{5751524B-FB67-4894-A0C5-35151E149D68}" presName="Name0" presStyleCnt="0">
        <dgm:presLayoutVars>
          <dgm:chMax val="7"/>
          <dgm:chPref val="5"/>
          <dgm:dir/>
          <dgm:animOne val="branch"/>
          <dgm:animLvl val="lvl"/>
        </dgm:presLayoutVars>
      </dgm:prSet>
      <dgm:spPr/>
    </dgm:pt>
    <dgm:pt modelId="{EA3B7F60-AEEC-41A8-8A2C-D3679EFCD073}" type="pres">
      <dgm:prSet presAssocID="{5E92505A-51E0-4F78-B3C5-704ACF8710DE}" presName="ChildAccent4" presStyleCnt="0"/>
      <dgm:spPr/>
    </dgm:pt>
    <dgm:pt modelId="{FC0F1314-3294-4A8C-8DCE-EB53E236164C}" type="pres">
      <dgm:prSet presAssocID="{5E92505A-51E0-4F78-B3C5-704ACF8710DE}" presName="ChildAccent" presStyleLbl="alignImgPlace1" presStyleIdx="0" presStyleCnt="4"/>
      <dgm:spPr/>
    </dgm:pt>
    <dgm:pt modelId="{98225A61-A0EC-450A-BED8-EF2E47E8FD18}" type="pres">
      <dgm:prSet presAssocID="{5E92505A-51E0-4F78-B3C5-704ACF8710DE}" presName="Child4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2AAD338D-3122-4454-9A67-16BE024D44E3}" type="pres">
      <dgm:prSet presAssocID="{5E92505A-51E0-4F78-B3C5-704ACF8710DE}" presName="Parent4" presStyleLbl="node1" presStyleIdx="0" presStyleCnt="4">
        <dgm:presLayoutVars>
          <dgm:chMax val="2"/>
          <dgm:chPref val="1"/>
          <dgm:bulletEnabled val="1"/>
        </dgm:presLayoutVars>
      </dgm:prSet>
      <dgm:spPr/>
    </dgm:pt>
    <dgm:pt modelId="{96AFCF47-32CA-4C44-9E3C-782007B7112E}" type="pres">
      <dgm:prSet presAssocID="{A59EC69B-8F3F-425B-819F-E8C557946AEE}" presName="ChildAccent3" presStyleCnt="0"/>
      <dgm:spPr/>
    </dgm:pt>
    <dgm:pt modelId="{2532504F-5FE1-4C97-B485-F05E8885EACC}" type="pres">
      <dgm:prSet presAssocID="{A59EC69B-8F3F-425B-819F-E8C557946AEE}" presName="ChildAccent" presStyleLbl="alignImgPlace1" presStyleIdx="1" presStyleCnt="4"/>
      <dgm:spPr/>
    </dgm:pt>
    <dgm:pt modelId="{0D08ED52-6744-4369-B780-916B09984775}" type="pres">
      <dgm:prSet presAssocID="{A59EC69B-8F3F-425B-819F-E8C557946AEE}" presName="Child3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4C66D42D-7E6D-4563-AFDC-369C30B73F70}" type="pres">
      <dgm:prSet presAssocID="{A59EC69B-8F3F-425B-819F-E8C557946AEE}" presName="Parent3" presStyleLbl="node1" presStyleIdx="1" presStyleCnt="4">
        <dgm:presLayoutVars>
          <dgm:chMax val="2"/>
          <dgm:chPref val="1"/>
          <dgm:bulletEnabled val="1"/>
        </dgm:presLayoutVars>
      </dgm:prSet>
      <dgm:spPr/>
    </dgm:pt>
    <dgm:pt modelId="{C1269CE6-C767-48CC-AAFD-A238D1FFDABA}" type="pres">
      <dgm:prSet presAssocID="{7B3055AA-BF7C-46D0-9A9E-60087B9F57B4}" presName="ChildAccent2" presStyleCnt="0"/>
      <dgm:spPr/>
    </dgm:pt>
    <dgm:pt modelId="{06F8D57B-EDF4-4CF4-8700-DC2CA3E3028E}" type="pres">
      <dgm:prSet presAssocID="{7B3055AA-BF7C-46D0-9A9E-60087B9F57B4}" presName="ChildAccent" presStyleLbl="alignImgPlace1" presStyleIdx="2" presStyleCnt="4" custLinFactNeighborX="0"/>
      <dgm:spPr/>
    </dgm:pt>
    <dgm:pt modelId="{6BCCFBA6-7A43-4631-AD7F-AFB10E1E6CD7}" type="pres">
      <dgm:prSet presAssocID="{7B3055AA-BF7C-46D0-9A9E-60087B9F57B4}" presName="Child2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00BB3360-A9BB-4051-A4B1-1216F82F642C}" type="pres">
      <dgm:prSet presAssocID="{7B3055AA-BF7C-46D0-9A9E-60087B9F57B4}" presName="Parent2" presStyleLbl="node1" presStyleIdx="2" presStyleCnt="4">
        <dgm:presLayoutVars>
          <dgm:chMax val="2"/>
          <dgm:chPref val="1"/>
          <dgm:bulletEnabled val="1"/>
        </dgm:presLayoutVars>
      </dgm:prSet>
      <dgm:spPr/>
    </dgm:pt>
    <dgm:pt modelId="{7305DF14-0FF5-45E4-8B19-015814092DBD}" type="pres">
      <dgm:prSet presAssocID="{988D96B0-D16E-4763-B393-84178CF4FF50}" presName="ChildAccent1" presStyleCnt="0"/>
      <dgm:spPr/>
    </dgm:pt>
    <dgm:pt modelId="{A134CDD1-D85F-44EF-8BEE-9F99A855C1E6}" type="pres">
      <dgm:prSet presAssocID="{988D96B0-D16E-4763-B393-84178CF4FF50}" presName="ChildAccent" presStyleLbl="alignImgPlace1" presStyleIdx="3" presStyleCnt="4"/>
      <dgm:spPr/>
    </dgm:pt>
    <dgm:pt modelId="{1C91D7E3-8940-4A33-9182-677DD5415901}" type="pres">
      <dgm:prSet presAssocID="{988D96B0-D16E-4763-B393-84178CF4FF50}" presName="Child1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65257024-FAC0-4522-B139-1CC85B547BE8}" type="pres">
      <dgm:prSet presAssocID="{988D96B0-D16E-4763-B393-84178CF4FF50}" presName="Parent1" presStyleLbl="node1" presStyleIdx="3" presStyleCnt="4">
        <dgm:presLayoutVars>
          <dgm:chMax val="2"/>
          <dgm:chPref val="1"/>
          <dgm:bulletEnabled val="1"/>
        </dgm:presLayoutVars>
      </dgm:prSet>
      <dgm:spPr/>
    </dgm:pt>
  </dgm:ptLst>
  <dgm:cxnLst>
    <dgm:cxn modelId="{2C934C00-3DCA-4C23-8911-F378A90D516E}" type="presOf" srcId="{5E92505A-51E0-4F78-B3C5-704ACF8710DE}" destId="{2AAD338D-3122-4454-9A67-16BE024D44E3}" srcOrd="0" destOrd="0" presId="urn:microsoft.com/office/officeart/2011/layout/InterconnectedBlockProcess"/>
    <dgm:cxn modelId="{44FD3E04-A621-4D1E-A453-6208D38E52AD}" srcId="{A59EC69B-8F3F-425B-819F-E8C557946AEE}" destId="{A4CCAC6B-B4AF-490D-8215-09C7908A9AD9}" srcOrd="0" destOrd="0" parTransId="{1AEB1148-0433-4E50-B951-679E4129B7EF}" sibTransId="{048E2B64-33C9-4D2D-971A-DECCA6801D09}"/>
    <dgm:cxn modelId="{8A9A0814-4E77-4ECE-9211-D13C3A733D36}" type="presOf" srcId="{A4CCAC6B-B4AF-490D-8215-09C7908A9AD9}" destId="{0D08ED52-6744-4369-B780-916B09984775}" srcOrd="1" destOrd="0" presId="urn:microsoft.com/office/officeart/2011/layout/InterconnectedBlockProcess"/>
    <dgm:cxn modelId="{45270D25-428B-4D13-96B6-70A52338AE53}" type="presOf" srcId="{988D96B0-D16E-4763-B393-84178CF4FF50}" destId="{65257024-FAC0-4522-B139-1CC85B547BE8}" srcOrd="0" destOrd="0" presId="urn:microsoft.com/office/officeart/2011/layout/InterconnectedBlockProcess"/>
    <dgm:cxn modelId="{EE32DD29-1088-4A6B-ABC7-885A718C60CA}" type="presOf" srcId="{D471E45F-B026-44AA-9616-57E786AE80AF}" destId="{A134CDD1-D85F-44EF-8BEE-9F99A855C1E6}" srcOrd="0" destOrd="0" presId="urn:microsoft.com/office/officeart/2011/layout/InterconnectedBlockProcess"/>
    <dgm:cxn modelId="{5088B72B-A58C-4D5F-B56F-2A1C0C405D92}" type="presOf" srcId="{7B3055AA-BF7C-46D0-9A9E-60087B9F57B4}" destId="{00BB3360-A9BB-4051-A4B1-1216F82F642C}" srcOrd="0" destOrd="0" presId="urn:microsoft.com/office/officeart/2011/layout/InterconnectedBlockProcess"/>
    <dgm:cxn modelId="{3B62FD2B-4A36-468A-AF98-2337D2F09A70}" type="presOf" srcId="{1507B00B-6896-40C5-9D7A-39072160636C}" destId="{98225A61-A0EC-450A-BED8-EF2E47E8FD18}" srcOrd="1" destOrd="0" presId="urn:microsoft.com/office/officeart/2011/layout/InterconnectedBlockProcess"/>
    <dgm:cxn modelId="{9F632932-EDC2-4A9A-AF61-20B3AED5BC9B}" srcId="{5E92505A-51E0-4F78-B3C5-704ACF8710DE}" destId="{1507B00B-6896-40C5-9D7A-39072160636C}" srcOrd="0" destOrd="0" parTransId="{4E56FB81-966D-4B07-AA9E-3AD3268ED893}" sibTransId="{4489814A-05E1-4D6D-A92B-C3A2E3FB4CC1}"/>
    <dgm:cxn modelId="{E3292D60-84FF-4CC1-B475-12D7D4F90772}" type="presOf" srcId="{D471E45F-B026-44AA-9616-57E786AE80AF}" destId="{1C91D7E3-8940-4A33-9182-677DD5415901}" srcOrd="1" destOrd="0" presId="urn:microsoft.com/office/officeart/2011/layout/InterconnectedBlockProcess"/>
    <dgm:cxn modelId="{FFBFA346-16D8-4100-9211-7C23B01E8065}" type="presOf" srcId="{1507B00B-6896-40C5-9D7A-39072160636C}" destId="{FC0F1314-3294-4A8C-8DCE-EB53E236164C}" srcOrd="0" destOrd="0" presId="urn:microsoft.com/office/officeart/2011/layout/InterconnectedBlockProcess"/>
    <dgm:cxn modelId="{02D0CD8C-C59F-405A-AAC8-89AA97D36D41}" type="presOf" srcId="{9FED87C4-3F3B-4A18-9185-9F80CFEDEA2E}" destId="{6BCCFBA6-7A43-4631-AD7F-AFB10E1E6CD7}" srcOrd="1" destOrd="0" presId="urn:microsoft.com/office/officeart/2011/layout/InterconnectedBlockProcess"/>
    <dgm:cxn modelId="{ECD1988E-329F-40FF-A9A8-5A821C2CB929}" type="presOf" srcId="{A4CCAC6B-B4AF-490D-8215-09C7908A9AD9}" destId="{2532504F-5FE1-4C97-B485-F05E8885EACC}" srcOrd="0" destOrd="0" presId="urn:microsoft.com/office/officeart/2011/layout/InterconnectedBlockProcess"/>
    <dgm:cxn modelId="{27611794-B6EF-4593-A560-02BF7692DC5A}" srcId="{7B3055AA-BF7C-46D0-9A9E-60087B9F57B4}" destId="{9FED87C4-3F3B-4A18-9185-9F80CFEDEA2E}" srcOrd="0" destOrd="0" parTransId="{669F5586-1E47-4A85-AA72-0E435BABD665}" sibTransId="{AD0D1882-5210-4A49-9875-4AAC43595580}"/>
    <dgm:cxn modelId="{F68F949A-245C-4136-B9D7-9229F30FDEC9}" type="presOf" srcId="{A59EC69B-8F3F-425B-819F-E8C557946AEE}" destId="{4C66D42D-7E6D-4563-AFDC-369C30B73F70}" srcOrd="0" destOrd="0" presId="urn:microsoft.com/office/officeart/2011/layout/InterconnectedBlockProcess"/>
    <dgm:cxn modelId="{6C7D4BBB-EED6-4011-9FBC-87F683D5B245}" srcId="{5751524B-FB67-4894-A0C5-35151E149D68}" destId="{7B3055AA-BF7C-46D0-9A9E-60087B9F57B4}" srcOrd="1" destOrd="0" parTransId="{F772EF41-D2BB-4368-8327-B4E332165F48}" sibTransId="{B81593E2-4CAC-4783-8D2D-E9DDD236A942}"/>
    <dgm:cxn modelId="{A89E8CCE-DC9D-4BC1-984D-FEF289B82C65}" type="presOf" srcId="{5751524B-FB67-4894-A0C5-35151E149D68}" destId="{A6BCDA7B-D633-438F-B44D-CB4D60E5C492}" srcOrd="0" destOrd="0" presId="urn:microsoft.com/office/officeart/2011/layout/InterconnectedBlockProcess"/>
    <dgm:cxn modelId="{D1BA1DD0-A52A-47BF-962D-9810C87E1576}" srcId="{5751524B-FB67-4894-A0C5-35151E149D68}" destId="{A59EC69B-8F3F-425B-819F-E8C557946AEE}" srcOrd="2" destOrd="0" parTransId="{0095C3CB-916F-4060-A8DA-DD282FB51587}" sibTransId="{2868AD8D-4E38-46CE-A972-709857BF40AC}"/>
    <dgm:cxn modelId="{DA8CD5E8-B2EE-41E4-8EC6-CFB41D688F68}" srcId="{5751524B-FB67-4894-A0C5-35151E149D68}" destId="{5E92505A-51E0-4F78-B3C5-704ACF8710DE}" srcOrd="3" destOrd="0" parTransId="{765B1266-7CE2-4F9C-AE38-D97DFBC1B151}" sibTransId="{5E9E6A6F-635A-4791-A107-01E95B62EA08}"/>
    <dgm:cxn modelId="{1CF0C9EC-03B3-43C7-AC62-87DAFD9D1635}" type="presOf" srcId="{9FED87C4-3F3B-4A18-9185-9F80CFEDEA2E}" destId="{06F8D57B-EDF4-4CF4-8700-DC2CA3E3028E}" srcOrd="0" destOrd="0" presId="urn:microsoft.com/office/officeart/2011/layout/InterconnectedBlockProcess"/>
    <dgm:cxn modelId="{AEE28BEF-3F73-41A5-9307-D42A450FCA17}" srcId="{988D96B0-D16E-4763-B393-84178CF4FF50}" destId="{D471E45F-B026-44AA-9616-57E786AE80AF}" srcOrd="0" destOrd="0" parTransId="{326A986D-69A4-4AC0-AD9B-462FFC9C3F18}" sibTransId="{304E70AD-39C7-4C28-BF7B-6EE91BAE97B7}"/>
    <dgm:cxn modelId="{8CB593F6-6C5D-4606-B959-3E27F9872EC1}" srcId="{5751524B-FB67-4894-A0C5-35151E149D68}" destId="{988D96B0-D16E-4763-B393-84178CF4FF50}" srcOrd="0" destOrd="0" parTransId="{080A6B9D-C27D-4227-AC65-3C97878D78C4}" sibTransId="{19B27CEC-4BAD-44A7-A9A7-B7A8B23ADCFD}"/>
    <dgm:cxn modelId="{6CA9A5D7-C24A-4CF2-BE1F-6E21DB839128}" type="presParOf" srcId="{A6BCDA7B-D633-438F-B44D-CB4D60E5C492}" destId="{EA3B7F60-AEEC-41A8-8A2C-D3679EFCD073}" srcOrd="0" destOrd="0" presId="urn:microsoft.com/office/officeart/2011/layout/InterconnectedBlockProcess"/>
    <dgm:cxn modelId="{BBB5CABF-20C5-47F6-80F7-7C69D2F2EB05}" type="presParOf" srcId="{EA3B7F60-AEEC-41A8-8A2C-D3679EFCD073}" destId="{FC0F1314-3294-4A8C-8DCE-EB53E236164C}" srcOrd="0" destOrd="0" presId="urn:microsoft.com/office/officeart/2011/layout/InterconnectedBlockProcess"/>
    <dgm:cxn modelId="{75E25B52-D460-4F8E-9628-E5733C416215}" type="presParOf" srcId="{A6BCDA7B-D633-438F-B44D-CB4D60E5C492}" destId="{98225A61-A0EC-450A-BED8-EF2E47E8FD18}" srcOrd="1" destOrd="0" presId="urn:microsoft.com/office/officeart/2011/layout/InterconnectedBlockProcess"/>
    <dgm:cxn modelId="{181DD3DA-835B-424D-BA41-90E54820644A}" type="presParOf" srcId="{A6BCDA7B-D633-438F-B44D-CB4D60E5C492}" destId="{2AAD338D-3122-4454-9A67-16BE024D44E3}" srcOrd="2" destOrd="0" presId="urn:microsoft.com/office/officeart/2011/layout/InterconnectedBlockProcess"/>
    <dgm:cxn modelId="{8763BB5B-6F4C-4D47-85B1-62610FE5B298}" type="presParOf" srcId="{A6BCDA7B-D633-438F-B44D-CB4D60E5C492}" destId="{96AFCF47-32CA-4C44-9E3C-782007B7112E}" srcOrd="3" destOrd="0" presId="urn:microsoft.com/office/officeart/2011/layout/InterconnectedBlockProcess"/>
    <dgm:cxn modelId="{DEC84310-B2F7-4E69-8F89-299DFF887707}" type="presParOf" srcId="{96AFCF47-32CA-4C44-9E3C-782007B7112E}" destId="{2532504F-5FE1-4C97-B485-F05E8885EACC}" srcOrd="0" destOrd="0" presId="urn:microsoft.com/office/officeart/2011/layout/InterconnectedBlockProcess"/>
    <dgm:cxn modelId="{411A5A8E-BF9A-4918-B1BF-97B5D2E1CE75}" type="presParOf" srcId="{A6BCDA7B-D633-438F-B44D-CB4D60E5C492}" destId="{0D08ED52-6744-4369-B780-916B09984775}" srcOrd="4" destOrd="0" presId="urn:microsoft.com/office/officeart/2011/layout/InterconnectedBlockProcess"/>
    <dgm:cxn modelId="{F96AEFC3-668C-485E-AC28-DE7FA02228A9}" type="presParOf" srcId="{A6BCDA7B-D633-438F-B44D-CB4D60E5C492}" destId="{4C66D42D-7E6D-4563-AFDC-369C30B73F70}" srcOrd="5" destOrd="0" presId="urn:microsoft.com/office/officeart/2011/layout/InterconnectedBlockProcess"/>
    <dgm:cxn modelId="{7911F644-0138-4A4E-B810-F025BD63CD8F}" type="presParOf" srcId="{A6BCDA7B-D633-438F-B44D-CB4D60E5C492}" destId="{C1269CE6-C767-48CC-AAFD-A238D1FFDABA}" srcOrd="6" destOrd="0" presId="urn:microsoft.com/office/officeart/2011/layout/InterconnectedBlockProcess"/>
    <dgm:cxn modelId="{5AA2FD48-021E-4A53-964C-DD52EA8D7653}" type="presParOf" srcId="{C1269CE6-C767-48CC-AAFD-A238D1FFDABA}" destId="{06F8D57B-EDF4-4CF4-8700-DC2CA3E3028E}" srcOrd="0" destOrd="0" presId="urn:microsoft.com/office/officeart/2011/layout/InterconnectedBlockProcess"/>
    <dgm:cxn modelId="{ABEDFE72-13B5-44DF-B596-B4EEFE4E8FE3}" type="presParOf" srcId="{A6BCDA7B-D633-438F-B44D-CB4D60E5C492}" destId="{6BCCFBA6-7A43-4631-AD7F-AFB10E1E6CD7}" srcOrd="7" destOrd="0" presId="urn:microsoft.com/office/officeart/2011/layout/InterconnectedBlockProcess"/>
    <dgm:cxn modelId="{214D504B-4CBF-4B7C-A0E7-B63D10D9DDB1}" type="presParOf" srcId="{A6BCDA7B-D633-438F-B44D-CB4D60E5C492}" destId="{00BB3360-A9BB-4051-A4B1-1216F82F642C}" srcOrd="8" destOrd="0" presId="urn:microsoft.com/office/officeart/2011/layout/InterconnectedBlockProcess"/>
    <dgm:cxn modelId="{07B34F88-773E-4FE4-8638-A7CCDA760808}" type="presParOf" srcId="{A6BCDA7B-D633-438F-B44D-CB4D60E5C492}" destId="{7305DF14-0FF5-45E4-8B19-015814092DBD}" srcOrd="9" destOrd="0" presId="urn:microsoft.com/office/officeart/2011/layout/InterconnectedBlockProcess"/>
    <dgm:cxn modelId="{362691DD-4B1E-4FC2-8550-02C45B3B7FBC}" type="presParOf" srcId="{7305DF14-0FF5-45E4-8B19-015814092DBD}" destId="{A134CDD1-D85F-44EF-8BEE-9F99A855C1E6}" srcOrd="0" destOrd="0" presId="urn:microsoft.com/office/officeart/2011/layout/InterconnectedBlockProcess"/>
    <dgm:cxn modelId="{63B69D61-D405-4261-BFDE-C503872760F8}" type="presParOf" srcId="{A6BCDA7B-D633-438F-B44D-CB4D60E5C492}" destId="{1C91D7E3-8940-4A33-9182-677DD5415901}" srcOrd="10" destOrd="0" presId="urn:microsoft.com/office/officeart/2011/layout/InterconnectedBlockProcess"/>
    <dgm:cxn modelId="{C9F769F8-3C09-4DEC-B20E-9972D58EEAFC}" type="presParOf" srcId="{A6BCDA7B-D633-438F-B44D-CB4D60E5C492}" destId="{65257024-FAC0-4522-B139-1CC85B547BE8}" srcOrd="11" destOrd="0" presId="urn:microsoft.com/office/officeart/2011/layout/InterconnectedBlock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0F1314-3294-4A8C-8DCE-EB53E236164C}">
      <dsp:nvSpPr>
        <dsp:cNvPr id="0" name=""/>
        <dsp:cNvSpPr/>
      </dsp:nvSpPr>
      <dsp:spPr>
        <a:xfrm>
          <a:off x="6639818" y="767810"/>
          <a:ext cx="1382018" cy="3290384"/>
        </a:xfrm>
        <a:prstGeom prst="wedgeRectCallout">
          <a:avLst>
            <a:gd name="adj1" fmla="val 0"/>
            <a:gd name="adj2" fmla="val 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0" tIns="50800" rIns="50800" bIns="508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Algorithm Details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Source Code Details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100% implementation details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Live Demonstration of the project</a:t>
          </a:r>
        </a:p>
      </dsp:txBody>
      <dsp:txXfrm>
        <a:off x="6815058" y="767810"/>
        <a:ext cx="1206778" cy="3290384"/>
      </dsp:txXfrm>
    </dsp:sp>
    <dsp:sp modelId="{2AAD338D-3122-4454-9A67-16BE024D44E3}">
      <dsp:nvSpPr>
        <dsp:cNvPr id="0" name=""/>
        <dsp:cNvSpPr/>
      </dsp:nvSpPr>
      <dsp:spPr>
        <a:xfrm>
          <a:off x="6639818" y="0"/>
          <a:ext cx="1382018" cy="76781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0" tIns="69850" rIns="69850" bIns="6985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Review 3</a:t>
          </a:r>
        </a:p>
      </dsp:txBody>
      <dsp:txXfrm>
        <a:off x="6639818" y="0"/>
        <a:ext cx="1382018" cy="767810"/>
      </dsp:txXfrm>
    </dsp:sp>
    <dsp:sp modelId="{2532504F-5FE1-4C97-B485-F05E8885EACC}">
      <dsp:nvSpPr>
        <dsp:cNvPr id="0" name=""/>
        <dsp:cNvSpPr/>
      </dsp:nvSpPr>
      <dsp:spPr>
        <a:xfrm>
          <a:off x="5257800" y="767810"/>
          <a:ext cx="1382018" cy="3071241"/>
        </a:xfrm>
        <a:prstGeom prst="wedgeRectCallout">
          <a:avLst>
            <a:gd name="adj1" fmla="val 62500"/>
            <a:gd name="adj2" fmla="val 20830"/>
          </a:avLst>
        </a:prstGeom>
        <a:solidFill>
          <a:schemeClr val="accent1">
            <a:tint val="50000"/>
            <a:hueOff val="-4019912"/>
            <a:satOff val="8042"/>
            <a:lumOff val="34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0" tIns="50800" rIns="50800" bIns="508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Design and implementation with methods 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Algorithm Details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50% implementation details and live demo and softcopy to be submitted</a:t>
          </a:r>
        </a:p>
      </dsp:txBody>
      <dsp:txXfrm>
        <a:off x="5433039" y="767810"/>
        <a:ext cx="1206778" cy="3071241"/>
      </dsp:txXfrm>
    </dsp:sp>
    <dsp:sp modelId="{4C66D42D-7E6D-4563-AFDC-369C30B73F70}">
      <dsp:nvSpPr>
        <dsp:cNvPr id="0" name=""/>
        <dsp:cNvSpPr/>
      </dsp:nvSpPr>
      <dsp:spPr>
        <a:xfrm>
          <a:off x="5257800" y="111600"/>
          <a:ext cx="1382018" cy="65823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0" tIns="69850" rIns="69850" bIns="6985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Review 2</a:t>
          </a:r>
        </a:p>
      </dsp:txBody>
      <dsp:txXfrm>
        <a:off x="5257800" y="111600"/>
        <a:ext cx="1382018" cy="658239"/>
      </dsp:txXfrm>
    </dsp:sp>
    <dsp:sp modelId="{06F8D57B-EDF4-4CF4-8700-DC2CA3E3028E}">
      <dsp:nvSpPr>
        <dsp:cNvPr id="0" name=""/>
        <dsp:cNvSpPr/>
      </dsp:nvSpPr>
      <dsp:spPr>
        <a:xfrm>
          <a:off x="3875781" y="767810"/>
          <a:ext cx="1382018" cy="2851693"/>
        </a:xfrm>
        <a:prstGeom prst="wedgeRectCallout">
          <a:avLst>
            <a:gd name="adj1" fmla="val 62500"/>
            <a:gd name="adj2" fmla="val 20830"/>
          </a:avLst>
        </a:prstGeom>
        <a:solidFill>
          <a:schemeClr val="accent1">
            <a:tint val="50000"/>
            <a:hueOff val="-8039823"/>
            <a:satOff val="16083"/>
            <a:lumOff val="681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0" tIns="50800" rIns="50800" bIns="508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Title, abstract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Review of literature 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Problem identification and formulation of problem statement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051021" y="767810"/>
        <a:ext cx="1206778" cy="2851693"/>
      </dsp:txXfrm>
    </dsp:sp>
    <dsp:sp modelId="{00BB3360-A9BB-4051-A4B1-1216F82F642C}">
      <dsp:nvSpPr>
        <dsp:cNvPr id="0" name=""/>
        <dsp:cNvSpPr/>
      </dsp:nvSpPr>
      <dsp:spPr>
        <a:xfrm>
          <a:off x="3875781" y="219548"/>
          <a:ext cx="1382018" cy="54826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0" tIns="69850" rIns="69850" bIns="6985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Review 1</a:t>
          </a:r>
        </a:p>
      </dsp:txBody>
      <dsp:txXfrm>
        <a:off x="3875781" y="219548"/>
        <a:ext cx="1382018" cy="548262"/>
      </dsp:txXfrm>
    </dsp:sp>
    <dsp:sp modelId="{A134CDD1-D85F-44EF-8BEE-9F99A855C1E6}">
      <dsp:nvSpPr>
        <dsp:cNvPr id="0" name=""/>
        <dsp:cNvSpPr/>
      </dsp:nvSpPr>
      <dsp:spPr>
        <a:xfrm>
          <a:off x="2493763" y="767810"/>
          <a:ext cx="1382018" cy="2632145"/>
        </a:xfrm>
        <a:prstGeom prst="wedgeRectCallout">
          <a:avLst>
            <a:gd name="adj1" fmla="val 62500"/>
            <a:gd name="adj2" fmla="val 20830"/>
          </a:avLst>
        </a:prstGeom>
        <a:solidFill>
          <a:schemeClr val="accent1">
            <a:tint val="50000"/>
            <a:hueOff val="-12059734"/>
            <a:satOff val="24125"/>
            <a:lumOff val="1022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0" tIns="50800" rIns="50800" bIns="508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Company profile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Domain and work assigned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Working team and reporting manager</a:t>
          </a:r>
        </a:p>
      </dsp:txBody>
      <dsp:txXfrm>
        <a:off x="2669003" y="767810"/>
        <a:ext cx="1206778" cy="2632145"/>
      </dsp:txXfrm>
    </dsp:sp>
    <dsp:sp modelId="{65257024-FAC0-4522-B139-1CC85B547BE8}">
      <dsp:nvSpPr>
        <dsp:cNvPr id="0" name=""/>
        <dsp:cNvSpPr/>
      </dsp:nvSpPr>
      <dsp:spPr>
        <a:xfrm>
          <a:off x="2493763" y="329119"/>
          <a:ext cx="1382018" cy="43869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0" tIns="69850" rIns="69850" bIns="6985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Review 0</a:t>
          </a:r>
        </a:p>
      </dsp:txBody>
      <dsp:txXfrm>
        <a:off x="2493763" y="329119"/>
        <a:ext cx="1382018" cy="4386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InterconnectedBlockProcess">
  <dgm:title val="Interconnected Block Process"/>
  <dgm:desc val="Use to show sequential steps in a process. Works best with small amounts of Level 1 text and medium amounts of Level 2 text."/>
  <dgm:catLst>
    <dgm:cat type="process" pri="5500"/>
    <dgm:cat type="officeonline" pri="3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  <dgm:pt modelId="40">
          <dgm:prSet phldr="1"/>
        </dgm:pt>
        <dgm:pt modelId="4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  <dgm:cxn modelId="70" srcId="0" destId="40" srcOrd="2" destOrd="0"/>
        <dgm:cxn modelId="42" srcId="40" destId="41" srcOrd="0" destOrd="0"/>
      </dgm:cxnLst>
      <dgm:bg/>
      <dgm:whole/>
    </dgm:dataModel>
  </dgm:clrData>
  <dgm:layoutNode name="Name0">
    <dgm:varLst>
      <dgm:chMax val="7"/>
      <dgm:chPref val="5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4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Accent1" refType="w" fact="0"/>
              <dgm:constr type="t" for="ch" forName="ChildAccent1" refType="h" fact="0.1429"/>
              <dgm:constr type="w" for="ch" forName="ChildAccent1" refType="w"/>
              <dgm:constr type="h" for="ch" forName="ChildAccent1" refType="h" fact="0.8571"/>
              <dgm:constr type="l" for="ch" forName="Child1" refType="w" fact="0.127"/>
              <dgm:constr type="t" for="ch" forName="Child1" refType="h" fact="0.1429"/>
              <dgm:constr type="w" for="ch" forName="Child1" refType="w" fact="0.873"/>
              <dgm:constr type="h" for="ch" forName="Child1" refType="h" fact="0.8571"/>
              <dgm:constr type="l" for="ch" forName="Parent1" refType="w" fact="0"/>
              <dgm:constr type="t" for="ch" forName="Parent1" refType="h" fact="0"/>
              <dgm:constr type="w" for="ch" forName="Parent1" refType="w"/>
              <dgm:constr type="h" for="ch" forName="Parent1" refType="h" fact="0.1429"/>
            </dgm:constrLst>
          </dgm:if>
          <dgm:if name="Name5" axis="ch" ptType="node" func="cnt" op="equ" val="2">
            <dgm:alg type="composite">
              <dgm:param type="ar" val="0.8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ChildAccent1" refType="w" fact="0"/>
              <dgm:constr type="t" for="ch" forName="ChildAccent1" refType="h" fact="0.1613"/>
              <dgm:constr type="w" for="ch" forName="ChildAccent1" refType="w" fact="0.5"/>
              <dgm:constr type="h" for="ch" forName="ChildAccent1" refType="h" fact="0.7742"/>
              <dgm:constr type="l" for="ch" forName="Child1" refType="w" fact="0.0635"/>
              <dgm:constr type="t" for="ch" forName="Child1" refType="h" fact="0.1613"/>
              <dgm:constr type="w" for="ch" forName="Child1" refType="w" fact="0.4365"/>
              <dgm:constr type="h" for="ch" forName="Child1" refType="h" fact="0.7742"/>
              <dgm:constr type="l" for="ch" forName="Parent1" refType="w" fact="0"/>
              <dgm:constr type="t" for="ch" forName="Parent1" refType="h" fact="0.0323"/>
              <dgm:constr type="w" for="ch" forName="Parent1" refType="w" fact="0.5"/>
              <dgm:constr type="h" for="ch" forName="Parent1" refType="h" fact="0.129"/>
              <dgm:constr type="l" for="ch" forName="ChildAccent2" refType="w" fact="0.5"/>
              <dgm:constr type="t" for="ch" forName="ChildAccent2" refType="h" fact="0.1613"/>
              <dgm:constr type="w" for="ch" forName="ChildAccent2" refType="w" fact="0.5"/>
              <dgm:constr type="h" for="ch" forName="ChildAccent2" refType="h" fact="0.8387"/>
              <dgm:constr type="l" for="ch" forName="Child2" refType="w" fact="0.5635"/>
              <dgm:constr type="t" for="ch" forName="Child2" refType="h" fact="0.1613"/>
              <dgm:constr type="w" for="ch" forName="Child2" refType="w" fact="0.4365"/>
              <dgm:constr type="h" for="ch" forName="Child2" refType="h" fact="0.8387"/>
              <dgm:constr type="l" for="ch" forName="Parent2" refType="w" fact="0.5"/>
              <dgm:constr type="t" for="ch" forName="Parent2" refType="h" fact="0"/>
              <dgm:constr type="w" for="ch" forName="Parent2" refType="w" fact="0.5"/>
              <dgm:constr type="h" for="ch" forName="Parent2" refType="h" fact="0.1613"/>
            </dgm:constrLst>
          </dgm:if>
          <dgm:if name="Name6" axis="ch" ptType="node" func="cnt" op="equ" val="3">
            <dgm:alg type="composite">
              <dgm:param type="ar" val="1.1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ChildAccent1" refType="w" fact="0"/>
              <dgm:constr type="t" for="ch" forName="ChildAccent1" refType="h" fact="0.1757"/>
              <dgm:constr type="w" for="ch" forName="ChildAccent1" refType="w" fact="0.3333"/>
              <dgm:constr type="h" for="ch" forName="ChildAccent1" refType="h" fact="0.7066"/>
              <dgm:constr type="l" for="ch" forName="Child1" refType="w" fact="0.0423"/>
              <dgm:constr type="t" for="ch" forName="Child1" refType="h" fact="0.1757"/>
              <dgm:constr type="w" for="ch" forName="Child1" refType="w" fact="0.291"/>
              <dgm:constr type="h" for="ch" forName="Child1" refType="h" fact="0.7066"/>
              <dgm:constr type="l" for="ch" forName="Parent1" refType="w" fact="0"/>
              <dgm:constr type="t" for="ch" forName="Parent1" refType="h" fact="0.0579"/>
              <dgm:constr type="w" for="ch" forName="Parent1" refType="w" fact="0.3333"/>
              <dgm:constr type="h" for="ch" forName="Parent1" refType="h" fact="0.1178"/>
              <dgm:constr type="l" for="ch" forName="ChildAccent2" refType="w" fact="0.3333"/>
              <dgm:constr type="t" for="ch" forName="ChildAccent2" refType="h" fact="0.1757"/>
              <dgm:constr type="w" for="ch" forName="ChildAccent2" refType="w" fact="0.3333"/>
              <dgm:constr type="h" for="ch" forName="ChildAccent2" refType="h" fact="0.7655"/>
              <dgm:constr type="l" for="ch" forName="Child2" refType="w" fact="0.3756"/>
              <dgm:constr type="t" for="ch" forName="Child2" refType="h" fact="0.1757"/>
              <dgm:constr type="w" for="ch" forName="Child2" refType="w" fact="0.291"/>
              <dgm:constr type="h" for="ch" forName="Child2" refType="h" fact="0.7655"/>
              <dgm:constr type="l" for="ch" forName="Parent2" refType="w" fact="0.3333"/>
              <dgm:constr type="t" for="ch" forName="Parent2" refType="h" fact="0.0285"/>
              <dgm:constr type="w" for="ch" forName="Parent2" refType="w" fact="0.3333"/>
              <dgm:constr type="h" for="ch" forName="Parent2" refType="h" fact="0.1472"/>
              <dgm:constr type="l" for="ch" forName="ChildAccent3" refType="w" fact="0.6667"/>
              <dgm:constr type="t" for="ch" forName="ChildAccent3" refType="h" fact="0.1757"/>
              <dgm:constr type="w" for="ch" forName="ChildAccent3" refType="w" fact="0.3333"/>
              <dgm:constr type="h" for="ch" forName="ChildAccent3" refType="h" fact="0.8243"/>
              <dgm:constr type="l" for="ch" forName="Child3" refType="w" fact="0.709"/>
              <dgm:constr type="t" for="ch" forName="Child3" refType="h" fact="0.1757"/>
              <dgm:constr type="w" for="ch" forName="Child3" refType="w" fact="0.291"/>
              <dgm:constr type="h" for="ch" forName="Child3" refType="h" fact="0.8243"/>
              <dgm:constr type="l" for="ch" forName="Parent3" refType="w" fact="0.6667"/>
              <dgm:constr type="t" for="ch" forName="Parent3" refType="h" fact="0"/>
              <dgm:constr type="w" for="ch" forName="Parent3" refType="w" fact="0.3333"/>
              <dgm:constr type="h" for="ch" forName="Parent3" refType="h" fact="0.176"/>
            </dgm:constrLst>
          </dgm:if>
          <dgm:if name="Name7" axis="ch" ptType="node" func="cnt" op="equ" val="4">
            <dgm:alg type="composite">
              <dgm:param type="ar" val="1.362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ChildAccent1" refType="w" fact="0"/>
              <dgm:constr type="t" for="ch" forName="ChildAccent1" refType="h" fact="0.1892"/>
              <dgm:constr type="w" for="ch" forName="ChildAccent1" refType="w" fact="0.25"/>
              <dgm:constr type="h" for="ch" forName="ChildAccent1" refType="h" fact="0.6486"/>
              <dgm:constr type="l" for="ch" forName="Child1" refType="w" fact="0.0317"/>
              <dgm:constr type="t" for="ch" forName="Child1" refType="h" fact="0.1892"/>
              <dgm:constr type="w" for="ch" forName="Child1" refType="w" fact="0.2183"/>
              <dgm:constr type="h" for="ch" forName="Child1" refType="h" fact="0.6486"/>
              <dgm:constr type="l" for="ch" forName="Parent1" refType="w" fact="0"/>
              <dgm:constr type="t" for="ch" forName="Parent1" refType="h" fact="0.0811"/>
              <dgm:constr type="w" for="ch" forName="Parent1" refType="w" fact="0.25"/>
              <dgm:constr type="h" for="ch" forName="Parent1" refType="h" fact="0.1081"/>
              <dgm:constr type="l" for="ch" forName="ChildAccent2" refType="w" fact="0.25"/>
              <dgm:constr type="t" for="ch" forName="ChildAccent2" refType="h" fact="0.1892"/>
              <dgm:constr type="w" for="ch" forName="ChildAccent2" refType="w" fact="0.25"/>
              <dgm:constr type="h" for="ch" forName="ChildAccent2" refType="h" fact="0.7027"/>
              <dgm:constr type="l" for="ch" forName="Child2" refType="w" fact="0.2817"/>
              <dgm:constr type="t" for="ch" forName="Child2" refType="h" fact="0.1892"/>
              <dgm:constr type="w" for="ch" forName="Child2" refType="w" fact="0.2183"/>
              <dgm:constr type="h" for="ch" forName="Child2" refType="h" fact="0.7027"/>
              <dgm:constr type="l" for="ch" forName="Parent2" refType="w" fact="0.25"/>
              <dgm:constr type="t" for="ch" forName="Parent2" refType="h" fact="0.0541"/>
              <dgm:constr type="w" for="ch" forName="Parent2" refType="w" fact="0.25"/>
              <dgm:constr type="h" for="ch" forName="Parent2" refType="h" fact="0.1351"/>
              <dgm:constr type="l" for="ch" forName="ChildAccent3" refType="w" fact="0.5"/>
              <dgm:constr type="t" for="ch" forName="ChildAccent3" refType="h" fact="0.1892"/>
              <dgm:constr type="w" for="ch" forName="ChildAccent3" refType="w" fact="0.25"/>
              <dgm:constr type="h" for="ch" forName="ChildAccent3" refType="h" fact="0.7568"/>
              <dgm:constr type="l" for="ch" forName="Child3" refType="w" fact="0.5317"/>
              <dgm:constr type="t" for="ch" forName="Child3" refType="h" fact="0.1892"/>
              <dgm:constr type="w" for="ch" forName="Child3" refType="w" fact="0.2183"/>
              <dgm:constr type="h" for="ch" forName="Child3" refType="h" fact="0.7568"/>
              <dgm:constr type="l" for="ch" forName="Parent3" refType="w" fact="0.5"/>
              <dgm:constr type="t" for="ch" forName="Parent3" refType="h" fact="0.0275"/>
              <dgm:constr type="w" for="ch" forName="Parent3" refType="w" fact="0.25"/>
              <dgm:constr type="h" for="ch" forName="Parent3" refType="h" fact="0.1622"/>
              <dgm:constr type="l" for="ch" forName="ChildAccent4" refType="w" fact="0.75"/>
              <dgm:constr type="t" for="ch" forName="ChildAccent4" refType="h" fact="0.1892"/>
              <dgm:constr type="w" for="ch" forName="ChildAccent4" refType="w" fact="0.25"/>
              <dgm:constr type="h" for="ch" forName="ChildAccent4" refType="h" fact="0.8108"/>
              <dgm:constr type="l" for="ch" forName="Child4" refType="w" fact="0.7817"/>
              <dgm:constr type="t" for="ch" forName="Child4" refType="h" fact="0.1892"/>
              <dgm:constr type="w" for="ch" forName="Child4" refType="w" fact="0.2183"/>
              <dgm:constr type="h" for="ch" forName="Child4" refType="h" fact="0.8108"/>
              <dgm:constr type="l" for="ch" forName="Parent4" refType="w" fact="0.75"/>
              <dgm:constr type="t" for="ch" forName="Parent4" refType="h" fact="0"/>
              <dgm:constr type="w" for="ch" forName="Parent4" refType="w" fact="0.25"/>
              <dgm:constr type="h" for="ch" forName="Parent4" refType="h" fact="0.1892"/>
            </dgm:constrLst>
          </dgm:if>
          <dgm:if name="Name8" axis="ch" ptType="node" func="cnt" op="equ" val="5">
            <dgm:alg type="composite">
              <dgm:param type="ar" val="1.574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ChildAccent1" refType="w" fact="0"/>
              <dgm:constr type="t" for="ch" forName="ChildAccent1" refType="h" fact="0.2"/>
              <dgm:constr type="w" for="ch" forName="ChildAccent1" refType="w" fact="0.2001"/>
              <dgm:constr type="h" for="ch" forName="ChildAccent1" refType="h" fact="0.6"/>
              <dgm:constr type="l" for="ch" forName="Child1" refType="w" fact="0.0254"/>
              <dgm:constr type="t" for="ch" forName="Child1" refType="h" fact="0.2"/>
              <dgm:constr type="w" for="ch" forName="Child1" refType="w" fact="0.1747"/>
              <dgm:constr type="h" for="ch" forName="Child1" refType="h" fact="0.6"/>
              <dgm:constr type="l" for="ch" forName="Parent1" refType="w" fact="0"/>
              <dgm:constr type="t" for="ch" forName="Parent1" refType="h" fact="0.1"/>
              <dgm:constr type="w" for="ch" forName="Parent1" refType="w" fact="0.2001"/>
              <dgm:constr type="h" for="ch" forName="Parent1" refType="h" fact="0.1"/>
              <dgm:constr type="l" for="ch" forName="ChildAccent2" refType="w" fact="0.2001"/>
              <dgm:constr type="t" for="ch" forName="ChildAccent2" refType="h" fact="0.2"/>
              <dgm:constr type="w" for="ch" forName="ChildAccent2" refType="w" fact="0.2001"/>
              <dgm:constr type="h" for="ch" forName="ChildAccent2" refType="h" fact="0.65"/>
              <dgm:constr type="l" for="ch" forName="Child2" refType="w" fact="0.2255"/>
              <dgm:constr type="t" for="ch" forName="Child2" refType="h" fact="0.2"/>
              <dgm:constr type="w" for="ch" forName="Child2" refType="w" fact="0.1747"/>
              <dgm:constr type="h" for="ch" forName="Child2" refType="h" fact="0.65"/>
              <dgm:constr type="l" for="ch" forName="Parent2" refType="w" fact="0.2001"/>
              <dgm:constr type="t" for="ch" forName="Parent2" refType="h" fact="0.075"/>
              <dgm:constr type="w" for="ch" forName="Parent2" refType="w" fact="0.2001"/>
              <dgm:constr type="h" for="ch" forName="Parent2" refType="h" fact="0.125"/>
              <dgm:constr type="l" for="ch" forName="ChildAccent3" refType="w" fact="0.4002"/>
              <dgm:constr type="t" for="ch" forName="ChildAccent3" refType="h" fact="0.2"/>
              <dgm:constr type="w" for="ch" forName="ChildAccent3" refType="w" fact="0.2001"/>
              <dgm:constr type="h" for="ch" forName="ChildAccent3" refType="h" fact="0.7"/>
              <dgm:constr type="l" for="ch" forName="Child3" refType="w" fact="0.4256"/>
              <dgm:constr type="t" for="ch" forName="Child3" refType="h" fact="0.2"/>
              <dgm:constr type="w" for="ch" forName="Child3" refType="w" fact="0.1747"/>
              <dgm:constr type="h" for="ch" forName="Child3" refType="h" fact="0.7"/>
              <dgm:constr type="l" for="ch" forName="Parent3" refType="w" fact="0.4002"/>
              <dgm:constr type="t" for="ch" forName="Parent3" refType="h" fact="0.0508"/>
              <dgm:constr type="w" for="ch" forName="Parent3" refType="w" fact="0.2001"/>
              <dgm:constr type="h" for="ch" forName="Parent3" refType="h" fact="0.15"/>
              <dgm:constr type="l" for="ch" forName="ChildAccent4" refType="w" fact="0.6003"/>
              <dgm:constr type="t" for="ch" forName="ChildAccent4" refType="h" fact="0.2"/>
              <dgm:constr type="w" for="ch" forName="ChildAccent4" refType="w" fact="0.2001"/>
              <dgm:constr type="h" for="ch" forName="ChildAccent4" refType="h" fact="0.75"/>
              <dgm:constr type="l" for="ch" forName="Child4" refType="w" fact="0.6257"/>
              <dgm:constr type="t" for="ch" forName="Child4" refType="h" fact="0.2"/>
              <dgm:constr type="w" for="ch" forName="Child4" refType="w" fact="0.1747"/>
              <dgm:constr type="h" for="ch" forName="Child4" refType="h" fact="0.75"/>
              <dgm:constr type="l" for="ch" forName="Parent4" refType="w" fact="0.6003"/>
              <dgm:constr type="t" for="ch" forName="Parent4" refType="h" fact="0.025"/>
              <dgm:constr type="w" for="ch" forName="Parent4" refType="w" fact="0.2001"/>
              <dgm:constr type="h" for="ch" forName="Parent4" refType="h" fact="0.175"/>
              <dgm:constr type="l" for="ch" forName="ChildAccent5" refType="w" fact="0.7999"/>
              <dgm:constr type="t" for="ch" forName="ChildAccent5" refType="h" fact="0.2"/>
              <dgm:constr type="w" for="ch" forName="ChildAccent5" refType="w" fact="0.2001"/>
              <dgm:constr type="h" for="ch" forName="ChildAccent5" refType="h" fact="0.8"/>
              <dgm:constr type="l" for="ch" forName="Child5" refType="w" fact="0.8253"/>
              <dgm:constr type="t" for="ch" forName="Child5" refType="h" fact="0.2"/>
              <dgm:constr type="w" for="ch" forName="Child5" refType="w" fact="0.1747"/>
              <dgm:constr type="h" for="ch" forName="Child5" refType="h" fact="0.8"/>
              <dgm:constr type="l" for="ch" forName="Parent5" refType="w" fact="0.7999"/>
              <dgm:constr type="t" for="ch" forName="Parent5" refType="h" fact="0"/>
              <dgm:constr type="w" for="ch" forName="Parent5" refType="w" fact="0.2001"/>
              <dgm:constr type="h" for="ch" forName="Parent5" refType="h" fact="0.2"/>
            </dgm:constrLst>
          </dgm:if>
          <dgm:if name="Name9" axis="ch" ptType="node" func="cnt" op="equ" val="6">
            <dgm:alg type="composite">
              <dgm:param type="ar" val="1.756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ChildAccent1" refType="w" fact="0"/>
              <dgm:constr type="t" for="ch" forName="ChildAccent1" refType="h" fact="0.2087"/>
              <dgm:constr type="w" for="ch" forName="ChildAccent1" refType="w" fact="0.167"/>
              <dgm:constr type="h" for="ch" forName="ChildAccent1" refType="h" fact="0.5586"/>
              <dgm:constr type="l" for="ch" forName="Child1" refType="w" fact="0.0212"/>
              <dgm:constr type="t" for="ch" forName="Child1" refType="h" fact="0.2087"/>
              <dgm:constr type="w" for="ch" forName="Child1" refType="w" fact="0.1458"/>
              <dgm:constr type="h" for="ch" forName="Child1" refType="h" fact="0.5586"/>
              <dgm:constr type="l" for="ch" forName="Parent1" refType="w" fact="0"/>
              <dgm:constr type="t" for="ch" forName="Parent1" refType="h" fact="0.1156"/>
              <dgm:constr type="w" for="ch" forName="Parent1" refType="w" fact="0.167"/>
              <dgm:constr type="h" for="ch" forName="Parent1" refType="h" fact="0.0931"/>
              <dgm:constr type="l" for="ch" forName="ChildAccent2" refType="w" fact="0.167"/>
              <dgm:constr type="t" for="ch" forName="ChildAccent2" refType="h" fact="0.2087"/>
              <dgm:constr type="w" for="ch" forName="ChildAccent2" refType="w" fact="0.167"/>
              <dgm:constr type="h" for="ch" forName="ChildAccent2" refType="h" fact="0.6051"/>
              <dgm:constr type="l" for="ch" forName="Child2" refType="w" fact="0.1888"/>
              <dgm:constr type="t" for="ch" forName="Child2" refType="h" fact="0.2087"/>
              <dgm:constr type="w" for="ch" forName="Child2" refType="w" fact="0.1458"/>
              <dgm:constr type="h" for="ch" forName="Child2" refType="h" fact="0.6051"/>
              <dgm:constr type="l" for="ch" forName="Parent2" refType="w" fact="0.167"/>
              <dgm:constr type="t" for="ch" forName="Parent2" refType="h" fact="0.0923"/>
              <dgm:constr type="w" for="ch" forName="Parent2" refType="w" fact="0.167"/>
              <dgm:constr type="h" for="ch" forName="Parent2" refType="h" fact="0.1164"/>
              <dgm:constr type="l" for="ch" forName="ChildAccent3" refType="w" fact="0.3339"/>
              <dgm:constr type="t" for="ch" forName="ChildAccent3" refType="h" fact="0.2087"/>
              <dgm:constr type="w" for="ch" forName="ChildAccent3" refType="w" fact="0.167"/>
              <dgm:constr type="h" for="ch" forName="ChildAccent3" refType="h" fact="0.6517"/>
              <dgm:constr type="l" for="ch" forName="Child3" refType="w" fact="0.3551"/>
              <dgm:constr type="t" for="ch" forName="Child3" refType="h" fact="0.2087"/>
              <dgm:constr type="w" for="ch" forName="Child3" refType="w" fact="0.1458"/>
              <dgm:constr type="h" for="ch" forName="Child3" refType="h" fact="0.6517"/>
              <dgm:constr type="l" for="ch" forName="Parent3" refType="w" fact="0.3339"/>
              <dgm:constr type="t" for="ch" forName="Parent3" refType="h" fact="0.0698"/>
              <dgm:constr type="w" for="ch" forName="Parent3" refType="w" fact="0.167"/>
              <dgm:constr type="h" for="ch" forName="Parent3" refType="h" fact="0.1396"/>
              <dgm:constr type="l" for="ch" forName="ChildAccent4" refType="w" fact="0.5009"/>
              <dgm:constr type="t" for="ch" forName="ChildAccent4" refType="h" fact="0.2087"/>
              <dgm:constr type="w" for="ch" forName="ChildAccent4" refType="w" fact="0.167"/>
              <dgm:constr type="h" for="ch" forName="ChildAccent4" refType="h" fact="0.6982"/>
              <dgm:constr type="l" for="ch" forName="Child4" refType="w" fact="0.5221"/>
              <dgm:constr type="t" for="ch" forName="Child4" refType="h" fact="0.2087"/>
              <dgm:constr type="w" for="ch" forName="Child4" refType="w" fact="0.1458"/>
              <dgm:constr type="h" for="ch" forName="Child4" refType="h" fact="0.6982"/>
              <dgm:constr type="l" for="ch" forName="Parent4" refType="w" fact="0.501"/>
              <dgm:constr type="t" for="ch" forName="Parent4" refType="h" fact="0.0458"/>
              <dgm:constr type="w" for="ch" forName="Parent4" refType="w" fact="0.167"/>
              <dgm:constr type="h" for="ch" forName="Parent4" refType="h" fact="0.1629"/>
              <dgm:constr type="l" for="ch" forName="ChildAccent5" refType="w" fact="0.6674"/>
              <dgm:constr type="t" for="ch" forName="ChildAccent5" refType="h" fact="0.2087"/>
              <dgm:constr type="w" for="ch" forName="ChildAccent5" refType="w" fact="0.167"/>
              <dgm:constr type="h" for="ch" forName="ChildAccent5" refType="h" fact="0.7448"/>
              <dgm:constr type="l" for="ch" forName="Child5" refType="w" fact="0.6886"/>
              <dgm:constr type="t" for="ch" forName="Child5" refType="h" fact="0.2087"/>
              <dgm:constr type="w" for="ch" forName="Child5" refType="w" fact="0.1458"/>
              <dgm:constr type="h" for="ch" forName="Child5" refType="h" fact="0.7448"/>
              <dgm:constr type="l" for="ch" forName="Parent5" refType="w" fact="0.668"/>
              <dgm:constr type="t" for="ch" forName="Parent5" refType="h" fact="0.0225"/>
              <dgm:constr type="w" for="ch" forName="Parent5" refType="w" fact="0.167"/>
              <dgm:constr type="h" for="ch" forName="Parent5" refType="h" fact="0.1862"/>
              <dgm:constr type="l" for="ch" forName="ChildAccent6" refType="w" fact="0.833"/>
              <dgm:constr type="t" for="ch" forName="ChildAccent6" refType="h" fact="0.2087"/>
              <dgm:constr type="w" for="ch" forName="ChildAccent6" refType="w" fact="0.167"/>
              <dgm:constr type="h" for="ch" forName="ChildAccent6" refType="h" fact="0.7913"/>
              <dgm:constr type="l" for="ch" forName="Child6" refType="w" fact="0.8542"/>
              <dgm:constr type="t" for="ch" forName="Child6" refType="h" fact="0.2087"/>
              <dgm:constr type="w" for="ch" forName="Child6" refType="w" fact="0.1458"/>
              <dgm:constr type="h" for="ch" forName="Child6" refType="h" fact="0.7913"/>
              <dgm:constr type="l" for="ch" forName="Parent6" refType="w" fact="0.835"/>
              <dgm:constr type="t" for="ch" forName="Parent6" refType="h" fact="0"/>
              <dgm:constr type="w" for="ch" forName="Parent6" refType="w" fact="0.165"/>
              <dgm:constr type="h" for="ch" forName="Parent6" refType="h" fact="0.2095"/>
            </dgm:constrLst>
          </dgm:if>
          <dgm:else name="Name10">
            <dgm:alg type="composite">
              <dgm:param type="ar" val="1.91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ChildAccent1" refType="w" fact="0"/>
              <dgm:constr type="t" for="ch" forName="ChildAccent1" refType="h" fact="0.2168"/>
              <dgm:constr type="w" for="ch" forName="ChildAccent1" refType="w" fact="0.1432"/>
              <dgm:constr type="h" for="ch" forName="ChildAccent1" refType="h" fact="0.5221"/>
              <dgm:constr type="l" for="ch" forName="Child1" refType="w" fact="0.0182"/>
              <dgm:constr type="t" for="ch" forName="Child1" refType="h" fact="0.2168"/>
              <dgm:constr type="w" for="ch" forName="Child1" refType="w" fact="0.125"/>
              <dgm:constr type="h" for="ch" forName="Child1" refType="h" fact="0.5221"/>
              <dgm:constr type="l" for="ch" forName="Parent1" refType="w" fact="0"/>
              <dgm:constr type="t" for="ch" forName="Parent1" refType="h" fact="0.1298"/>
              <dgm:constr type="w" for="ch" forName="Parent1" refType="w" fact="0.1432"/>
              <dgm:constr type="h" for="ch" forName="Parent1" refType="h" fact="0.087"/>
              <dgm:constr type="l" for="ch" forName="ChildAccent2" refType="w" fact="0.1432"/>
              <dgm:constr type="t" for="ch" forName="ChildAccent2" refType="h" fact="0.2168"/>
              <dgm:constr type="w" for="ch" forName="ChildAccent2" refType="w" fact="0.1432"/>
              <dgm:constr type="h" for="ch" forName="ChildAccent2" refType="h" fact="0.5656"/>
              <dgm:constr type="l" for="ch" forName="Child2" refType="w" fact="0.1614"/>
              <dgm:constr type="t" for="ch" forName="Child2" refType="h" fact="0.2168"/>
              <dgm:constr type="w" for="ch" forName="Child2" refType="w" fact="0.125"/>
              <dgm:constr type="h" for="ch" forName="Child2" refType="h" fact="0.5656"/>
              <dgm:constr type="l" for="ch" forName="Parent2" refType="w" fact="0.1432"/>
              <dgm:constr type="t" for="ch" forName="Parent2" refType="h" fact="0.108"/>
              <dgm:constr type="w" for="ch" forName="Parent2" refType="w" fact="0.1432"/>
              <dgm:constr type="h" for="ch" forName="Parent2" refType="h" fact="0.1088"/>
              <dgm:constr type="l" for="ch" forName="ChildAccent3" refType="w" fact="0.2865"/>
              <dgm:constr type="t" for="ch" forName="ChildAccent3" refType="h" fact="0.2168"/>
              <dgm:constr type="w" for="ch" forName="ChildAccent3" refType="w" fact="0.1432"/>
              <dgm:constr type="h" for="ch" forName="ChildAccent3" refType="h" fact="0.6091"/>
              <dgm:constr type="l" for="ch" forName="Child3" refType="w" fact="0.3047"/>
              <dgm:constr type="t" for="ch" forName="Child3" refType="h" fact="0.2168"/>
              <dgm:constr type="w" for="ch" forName="Child3" refType="w" fact="0.125"/>
              <dgm:constr type="h" for="ch" forName="Child3" refType="h" fact="0.6091"/>
              <dgm:constr type="l" for="ch" forName="Parent3" refType="w" fact="0.2865"/>
              <dgm:constr type="t" for="ch" forName="Parent3" refType="h" fact="0.087"/>
              <dgm:constr type="w" for="ch" forName="Parent3" refType="w" fact="0.1432"/>
              <dgm:constr type="h" for="ch" forName="Parent3" refType="h" fact="0.1305"/>
              <dgm:constr type="l" for="ch" forName="ChildAccent4" refType="w" fact="0.4297"/>
              <dgm:constr type="t" for="ch" forName="ChildAccent4" refType="h" fact="0.2168"/>
              <dgm:constr type="w" for="ch" forName="ChildAccent4" refType="w" fact="0.1432"/>
              <dgm:constr type="h" for="ch" forName="ChildAccent4" refType="h" fact="0.6526"/>
              <dgm:constr type="l" for="ch" forName="Child4" refType="w" fact="0.4479"/>
              <dgm:constr type="t" for="ch" forName="Child4" refType="h" fact="0.2168"/>
              <dgm:constr type="w" for="ch" forName="Child4" refType="w" fact="0.125"/>
              <dgm:constr type="h" for="ch" forName="Child4" refType="h" fact="0.6526"/>
              <dgm:constr type="l" for="ch" forName="Parent4" refType="w" fact="0.4297"/>
              <dgm:constr type="t" for="ch" forName="Parent4" refType="h" fact="0.0645"/>
              <dgm:constr type="w" for="ch" forName="Parent4" refType="w" fact="0.1432"/>
              <dgm:constr type="h" for="ch" forName="Parent4" refType="h" fact="0.1523"/>
              <dgm:constr type="l" for="ch" forName="ChildAccent5" refType="w" fact="0.5726"/>
              <dgm:constr type="t" for="ch" forName="ChildAccent5" refType="h" fact="0.2168"/>
              <dgm:constr type="w" for="ch" forName="ChildAccent5" refType="w" fact="0.1432"/>
              <dgm:constr type="h" for="ch" forName="ChildAccent5" refType="h" fact="0.6962"/>
              <dgm:constr type="l" for="ch" forName="Child5" refType="w" fact="0.5908"/>
              <dgm:constr type="t" for="ch" forName="Child5" refType="h" fact="0.2168"/>
              <dgm:constr type="w" for="ch" forName="Child5" refType="w" fact="0.125"/>
              <dgm:constr type="h" for="ch" forName="Child5" refType="h" fact="0.6962"/>
              <dgm:constr type="l" for="ch" forName="Parent5" refType="w" fact="0.5726"/>
              <dgm:constr type="t" for="ch" forName="Parent5" refType="h" fact="0.0428"/>
              <dgm:constr type="w" for="ch" forName="Parent5" refType="w" fact="0.1432"/>
              <dgm:constr type="h" for="ch" forName="Parent5" refType="h" fact="0.174"/>
              <dgm:constr type="l" for="ch" forName="ChildAccent6" refType="w" fact="0.7147"/>
              <dgm:constr type="t" for="ch" forName="ChildAccent6" refType="h" fact="0.2168"/>
              <dgm:constr type="w" for="ch" forName="ChildAccent6" refType="w" fact="0.1432"/>
              <dgm:constr type="h" for="ch" forName="ChildAccent6" refType="h" fact="0.7397"/>
              <dgm:constr type="l" for="ch" forName="Child6" refType="w" fact="0.7329"/>
              <dgm:constr type="t" for="ch" forName="Child6" refType="h" fact="0.2168"/>
              <dgm:constr type="w" for="ch" forName="Child6" refType="w" fact="0.125"/>
              <dgm:constr type="h" for="ch" forName="Child6" refType="h" fact="0.7397"/>
              <dgm:constr type="l" for="ch" forName="Parent6" refType="w" fact="0.716"/>
              <dgm:constr type="t" for="ch" forName="Parent6" refType="h" fact="0.0217"/>
              <dgm:constr type="w" for="ch" forName="Parent6" refType="w" fact="0.1424"/>
              <dgm:constr type="h" for="ch" forName="Parent6" refType="h" fact="0.1958"/>
              <dgm:constr type="l" for="ch" forName="ChildAccent7" refType="w" fact="0.8568"/>
              <dgm:constr type="t" for="ch" forName="ChildAccent7" refType="h" fact="0.2168"/>
              <dgm:constr type="w" for="ch" forName="ChildAccent7" refType="w" fact="0.1432"/>
              <dgm:constr type="h" for="ch" forName="ChildAccent7" refType="h" fact="0.7832"/>
              <dgm:constr type="l" for="ch" forName="Child7" refType="w" fact="0.875"/>
              <dgm:constr type="t" for="ch" forName="Child7" refType="h" fact="0.2168"/>
              <dgm:constr type="w" for="ch" forName="Child7" refType="w" fact="0.125"/>
              <dgm:constr type="h" for="ch" forName="Child7" refType="h" fact="0.7832"/>
              <dgm:constr type="l" for="ch" forName="Parent7" refType="w" fact="0.8577"/>
              <dgm:constr type="t" for="ch" forName="Parent7" refType="h" fact="0"/>
              <dgm:constr type="w" for="ch" forName="Parent7" refType="w" fact="0.1423"/>
              <dgm:constr type="h" for="ch" forName="Parent7" refType="h" fact="0.2175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0.4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Accent1" refType="w" fact="0"/>
              <dgm:constr type="t" for="ch" forName="ChildAccent1" refType="h" fact="0.1429"/>
              <dgm:constr type="w" for="ch" forName="ChildAccent1" refType="w"/>
              <dgm:constr type="h" for="ch" forName="ChildAccent1" refType="h" fact="0.8571"/>
              <dgm:constr type="l" for="ch" forName="Child1" refType="w" fact="0"/>
              <dgm:constr type="t" for="ch" forName="Child1" refType="h" fact="0.1429"/>
              <dgm:constr type="w" for="ch" forName="Child1" refType="w" fact="0.873"/>
              <dgm:constr type="h" for="ch" forName="Child1" refType="h" fact="0.8571"/>
              <dgm:constr type="l" for="ch" forName="Parent1" refType="w" fact="0"/>
              <dgm:constr type="t" for="ch" forName="Parent1" refType="h" fact="0"/>
              <dgm:constr type="w" for="ch" forName="Parent1" refType="w"/>
              <dgm:constr type="h" for="ch" forName="Parent1" refType="h" fact="0.1429"/>
            </dgm:constrLst>
          </dgm:if>
          <dgm:if name="Name14" axis="ch" ptType="node" func="cnt" op="equ" val="2">
            <dgm:alg type="composite">
              <dgm:param type="ar" val="0.8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Child2" refType="w" fact="0"/>
              <dgm:constr type="t" for="ch" forName="Child2" refType="h" fact="0.1613"/>
              <dgm:constr type="w" for="ch" forName="Child2" refType="w" fact="0.4365"/>
              <dgm:constr type="h" for="ch" forName="Child2" refType="h" fact="0.8387"/>
              <dgm:constr type="l" for="ch" forName="Child1" refType="w" fact="0.5"/>
              <dgm:constr type="t" for="ch" forName="Child1" refType="h" fact="0.1613"/>
              <dgm:constr type="w" for="ch" forName="Child1" refType="w" fact="0.4365"/>
              <dgm:constr type="h" for="ch" forName="Child1" refType="h" fact="0.7742"/>
              <dgm:constr type="l" for="ch" forName="ChildAccent1" refType="w" fact="0.5"/>
              <dgm:constr type="t" for="ch" forName="ChildAccent1" refType="h" fact="0.1613"/>
              <dgm:constr type="w" for="ch" forName="ChildAccent1" refType="w" fact="0.5"/>
              <dgm:constr type="h" for="ch" forName="ChildAccent1" refType="h" fact="0.7742"/>
              <dgm:constr type="l" for="ch" forName="Parent1" refType="w" fact="0.5"/>
              <dgm:constr type="t" for="ch" forName="Parent1" refType="h" fact="0.0323"/>
              <dgm:constr type="w" for="ch" forName="Parent1" refType="w" fact="0.5"/>
              <dgm:constr type="h" for="ch" forName="Parent1" refType="h" fact="0.129"/>
              <dgm:constr type="l" for="ch" forName="ChildAccent2" refType="w" fact="0"/>
              <dgm:constr type="t" for="ch" forName="ChildAccent2" refType="h" fact="0.1613"/>
              <dgm:constr type="w" for="ch" forName="ChildAccent2" refType="w" fact="0.5"/>
              <dgm:constr type="h" for="ch" forName="ChildAccent2" refType="h" fact="0.8387"/>
              <dgm:constr type="l" for="ch" forName="Parent2" refType="w" fact="0"/>
              <dgm:constr type="t" for="ch" forName="Parent2" refType="h" fact="0"/>
              <dgm:constr type="w" for="ch" forName="Parent2" refType="w" fact="0.5"/>
              <dgm:constr type="h" for="ch" forName="Parent2" refType="h" fact="0.1613"/>
            </dgm:constrLst>
          </dgm:if>
          <dgm:if name="Name15" axis="ch" ptType="node" func="cnt" op="equ" val="3">
            <dgm:alg type="composite">
              <dgm:param type="ar" val="1.1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Child3" refType="w" fact="0"/>
              <dgm:constr type="t" for="ch" forName="Child3" refType="h" fact="0.1757"/>
              <dgm:constr type="w" for="ch" forName="Child3" refType="w" fact="0.291"/>
              <dgm:constr type="h" for="ch" forName="Child3" refType="h" fact="0.8243"/>
              <dgm:constr type="l" for="ch" forName="Child2" refType="w" fact="0.3333"/>
              <dgm:constr type="t" for="ch" forName="Child2" refType="h" fact="0.1757"/>
              <dgm:constr type="w" for="ch" forName="Child2" refType="w" fact="0.291"/>
              <dgm:constr type="h" for="ch" forName="Child2" refType="h" fact="0.7655"/>
              <dgm:constr type="l" for="ch" forName="Child1" refType="w" fact="0.6667"/>
              <dgm:constr type="t" for="ch" forName="Child1" refType="h" fact="0.1757"/>
              <dgm:constr type="w" for="ch" forName="Child1" refType="w" fact="0.291"/>
              <dgm:constr type="h" for="ch" forName="Child1" refType="h" fact="0.7066"/>
              <dgm:constr type="l" for="ch" forName="ChildAccent1" refType="w" fact="0.6667"/>
              <dgm:constr type="t" for="ch" forName="ChildAccent1" refType="h" fact="0.1757"/>
              <dgm:constr type="w" for="ch" forName="ChildAccent1" refType="w" fact="0.3333"/>
              <dgm:constr type="h" for="ch" forName="ChildAccent1" refType="h" fact="0.7066"/>
              <dgm:constr type="l" for="ch" forName="Parent1" refType="w" fact="0.6667"/>
              <dgm:constr type="t" for="ch" forName="Parent1" refType="h" fact="0.0579"/>
              <dgm:constr type="w" for="ch" forName="Parent1" refType="w" fact="0.3333"/>
              <dgm:constr type="h" for="ch" forName="Parent1" refType="h" fact="0.1178"/>
              <dgm:constr type="l" for="ch" forName="ChildAccent2" refType="w" fact="0.3333"/>
              <dgm:constr type="t" for="ch" forName="ChildAccent2" refType="h" fact="0.1757"/>
              <dgm:constr type="w" for="ch" forName="ChildAccent2" refType="w" fact="0.3333"/>
              <dgm:constr type="h" for="ch" forName="ChildAccent2" refType="h" fact="0.7655"/>
              <dgm:constr type="l" for="ch" forName="Parent2" refType="w" fact="0.3333"/>
              <dgm:constr type="t" for="ch" forName="Parent2" refType="h" fact="0.0285"/>
              <dgm:constr type="w" for="ch" forName="Parent2" refType="w" fact="0.3333"/>
              <dgm:constr type="h" for="ch" forName="Parent2" refType="h" fact="0.1472"/>
              <dgm:constr type="l" for="ch" forName="ChildAccent3" refType="w" fact="0"/>
              <dgm:constr type="t" for="ch" forName="ChildAccent3" refType="h" fact="0.1757"/>
              <dgm:constr type="w" for="ch" forName="ChildAccent3" refType="w" fact="0.3333"/>
              <dgm:constr type="h" for="ch" forName="ChildAccent3" refType="h" fact="0.8243"/>
              <dgm:constr type="l" for="ch" forName="Parent3" refType="w" fact="0"/>
              <dgm:constr type="t" for="ch" forName="Parent3" refType="h" fact="0"/>
              <dgm:constr type="w" for="ch" forName="Parent3" refType="w" fact="0.3333"/>
              <dgm:constr type="h" for="ch" forName="Parent3" refType="h" fact="0.176"/>
            </dgm:constrLst>
          </dgm:if>
          <dgm:if name="Name16" axis="ch" ptType="node" func="cnt" op="equ" val="4">
            <dgm:alg type="composite">
              <dgm:param type="ar" val="1.362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Child4" refType="w" fact="0"/>
              <dgm:constr type="t" for="ch" forName="Child4" refType="h" fact="0.1892"/>
              <dgm:constr type="w" for="ch" forName="Child4" refType="w" fact="0.2183"/>
              <dgm:constr type="h" for="ch" forName="Child4" refType="h" fact="0.8108"/>
              <dgm:constr type="l" for="ch" forName="Child3" refType="w" fact="0.25"/>
              <dgm:constr type="t" for="ch" forName="Child3" refType="h" fact="0.1892"/>
              <dgm:constr type="w" for="ch" forName="Child3" refType="w" fact="0.2183"/>
              <dgm:constr type="h" for="ch" forName="Child3" refType="h" fact="0.7568"/>
              <dgm:constr type="l" for="ch" forName="Child2" refType="w" fact="0.5"/>
              <dgm:constr type="t" for="ch" forName="Child2" refType="h" fact="0.1892"/>
              <dgm:constr type="w" for="ch" forName="Child2" refType="w" fact="0.2183"/>
              <dgm:constr type="h" for="ch" forName="Child2" refType="h" fact="0.7027"/>
              <dgm:constr type="l" for="ch" forName="Child1" refType="w" fact="0.75"/>
              <dgm:constr type="t" for="ch" forName="Child1" refType="h" fact="0.1892"/>
              <dgm:constr type="w" for="ch" forName="Child1" refType="w" fact="0.2183"/>
              <dgm:constr type="h" for="ch" forName="Child1" refType="h" fact="0.6486"/>
              <dgm:constr type="l" for="ch" forName="ChildAccent1" refType="w" fact="0.75"/>
              <dgm:constr type="t" for="ch" forName="ChildAccent1" refType="h" fact="0.1892"/>
              <dgm:constr type="w" for="ch" forName="ChildAccent1" refType="w" fact="0.25"/>
              <dgm:constr type="h" for="ch" forName="ChildAccent1" refType="h" fact="0.6486"/>
              <dgm:constr type="l" for="ch" forName="Parent1" refType="w" fact="0.75"/>
              <dgm:constr type="t" for="ch" forName="Parent1" refType="h" fact="0.0811"/>
              <dgm:constr type="w" for="ch" forName="Parent1" refType="w" fact="0.25"/>
              <dgm:constr type="h" for="ch" forName="Parent1" refType="h" fact="0.1081"/>
              <dgm:constr type="l" for="ch" forName="ChildAccent2" refType="w" fact="0.5"/>
              <dgm:constr type="t" for="ch" forName="ChildAccent2" refType="h" fact="0.1892"/>
              <dgm:constr type="w" for="ch" forName="ChildAccent2" refType="w" fact="0.25"/>
              <dgm:constr type="h" for="ch" forName="ChildAccent2" refType="h" fact="0.7027"/>
              <dgm:constr type="l" for="ch" forName="Parent2" refType="w" fact="0.5"/>
              <dgm:constr type="t" for="ch" forName="Parent2" refType="h" fact="0.0541"/>
              <dgm:constr type="w" for="ch" forName="Parent2" refType="w" fact="0.25"/>
              <dgm:constr type="h" for="ch" forName="Parent2" refType="h" fact="0.1351"/>
              <dgm:constr type="l" for="ch" forName="ChildAccent3" refType="w" fact="0.25"/>
              <dgm:constr type="t" for="ch" forName="ChildAccent3" refType="h" fact="0.1892"/>
              <dgm:constr type="w" for="ch" forName="ChildAccent3" refType="w" fact="0.25"/>
              <dgm:constr type="h" for="ch" forName="ChildAccent3" refType="h" fact="0.7568"/>
              <dgm:constr type="l" for="ch" forName="Parent3" refType="w" fact="0.25"/>
              <dgm:constr type="t" for="ch" forName="Parent3" refType="h" fact="0.0279"/>
              <dgm:constr type="w" for="ch" forName="Parent3" refType="w" fact="0.25"/>
              <dgm:constr type="h" for="ch" forName="Parent3" refType="h" fact="0.161"/>
              <dgm:constr type="l" for="ch" forName="ChildAccent4" refType="w" fact="0"/>
              <dgm:constr type="t" for="ch" forName="ChildAccent4" refType="h" fact="0.1892"/>
              <dgm:constr type="w" for="ch" forName="ChildAccent4" refType="w" fact="0.25"/>
              <dgm:constr type="h" for="ch" forName="ChildAccent4" refType="h" fact="0.8108"/>
              <dgm:constr type="l" for="ch" forName="Parent4" refType="w" fact="0"/>
              <dgm:constr type="t" for="ch" forName="Parent4" refType="h" fact="0"/>
              <dgm:constr type="w" for="ch" forName="Parent4" refType="w" fact="0.25"/>
              <dgm:constr type="h" for="ch" forName="Parent4" refType="h" fact="0.1892"/>
            </dgm:constrLst>
          </dgm:if>
          <dgm:if name="Name17" axis="ch" ptType="node" func="cnt" op="equ" val="5">
            <dgm:alg type="composite">
              <dgm:param type="ar" val="1.574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Child5" refType="w" fact="0"/>
              <dgm:constr type="t" for="ch" forName="Child5" refType="h" fact="0.2"/>
              <dgm:constr type="w" for="ch" forName="Child5" refType="w" fact="0.1747"/>
              <dgm:constr type="h" for="ch" forName="Child5" refType="h" fact="0.8"/>
              <dgm:constr type="l" for="ch" forName="Child4" refType="w" fact="0.2001"/>
              <dgm:constr type="t" for="ch" forName="Child4" refType="h" fact="0.2"/>
              <dgm:constr type="w" for="ch" forName="Child4" refType="w" fact="0.1747"/>
              <dgm:constr type="h" for="ch" forName="Child4" refType="h" fact="0.75"/>
              <dgm:constr type="l" for="ch" forName="Child3" refType="w" fact="0.4002"/>
              <dgm:constr type="t" for="ch" forName="Child3" refType="h" fact="0.2"/>
              <dgm:constr type="w" for="ch" forName="Child3" refType="w" fact="0.1747"/>
              <dgm:constr type="h" for="ch" forName="Child3" refType="h" fact="0.7"/>
              <dgm:constr type="l" for="ch" forName="Child2" refType="w" fact="0.6003"/>
              <dgm:constr type="t" for="ch" forName="Child2" refType="h" fact="0.2"/>
              <dgm:constr type="w" for="ch" forName="Child2" refType="w" fact="0.1747"/>
              <dgm:constr type="h" for="ch" forName="Child2" refType="h" fact="0.65"/>
              <dgm:constr type="l" for="ch" forName="Child1" refType="w" fact="0.7999"/>
              <dgm:constr type="t" for="ch" forName="Child1" refType="h" fact="0.2"/>
              <dgm:constr type="w" for="ch" forName="Child1" refType="w" fact="0.1747"/>
              <dgm:constr type="h" for="ch" forName="Child1" refType="h" fact="0.6"/>
              <dgm:constr type="l" for="ch" forName="ChildAccent1" refType="w" fact="0.7999"/>
              <dgm:constr type="t" for="ch" forName="ChildAccent1" refType="h" fact="0.2"/>
              <dgm:constr type="w" for="ch" forName="ChildAccent1" refType="w" fact="0.2001"/>
              <dgm:constr type="h" for="ch" forName="ChildAccent1" refType="h" fact="0.6"/>
              <dgm:constr type="l" for="ch" forName="Parent1" refType="w" fact="0.7999"/>
              <dgm:constr type="t" for="ch" forName="Parent1" refType="h" fact="0.1"/>
              <dgm:constr type="w" for="ch" forName="Parent1" refType="w" fact="0.2001"/>
              <dgm:constr type="h" for="ch" forName="Parent1" refType="h" fact="0.1"/>
              <dgm:constr type="l" for="ch" forName="ChildAccent2" refType="w" fact="0.6003"/>
              <dgm:constr type="t" for="ch" forName="ChildAccent2" refType="h" fact="0.2"/>
              <dgm:constr type="w" for="ch" forName="ChildAccent2" refType="w" fact="0.2001"/>
              <dgm:constr type="h" for="ch" forName="ChildAccent2" refType="h" fact="0.65"/>
              <dgm:constr type="l" for="ch" forName="Parent2" refType="w" fact="0.6003"/>
              <dgm:constr type="t" for="ch" forName="Parent2" refType="h" fact="0.075"/>
              <dgm:constr type="w" for="ch" forName="Parent2" refType="w" fact="0.2001"/>
              <dgm:constr type="h" for="ch" forName="Parent2" refType="h" fact="0.125"/>
              <dgm:constr type="l" for="ch" forName="ChildAccent3" refType="w" fact="0.4002"/>
              <dgm:constr type="t" for="ch" forName="ChildAccent3" refType="h" fact="0.2"/>
              <dgm:constr type="w" for="ch" forName="ChildAccent3" refType="w" fact="0.2001"/>
              <dgm:constr type="h" for="ch" forName="ChildAccent3" refType="h" fact="0.7"/>
              <dgm:constr type="l" for="ch" forName="Parent3" refType="w" fact="0.4002"/>
              <dgm:constr type="t" for="ch" forName="Parent3" refType="h" fact="0.0508"/>
              <dgm:constr type="w" for="ch" forName="Parent3" refType="w" fact="0.2001"/>
              <dgm:constr type="h" for="ch" forName="Parent3" refType="h" fact="0.15"/>
              <dgm:constr type="l" for="ch" forName="ChildAccent4" refType="w" fact="0.2001"/>
              <dgm:constr type="t" for="ch" forName="ChildAccent4" refType="h" fact="0.2"/>
              <dgm:constr type="w" for="ch" forName="ChildAccent4" refType="w" fact="0.2001"/>
              <dgm:constr type="h" for="ch" forName="ChildAccent4" refType="h" fact="0.75"/>
              <dgm:constr type="l" for="ch" forName="Parent4" refType="w" fact="0.2001"/>
              <dgm:constr type="t" for="ch" forName="Parent4" refType="h" fact="0.025"/>
              <dgm:constr type="w" for="ch" forName="Parent4" refType="w" fact="0.2001"/>
              <dgm:constr type="h" for="ch" forName="Parent4" refType="h" fact="0.175"/>
              <dgm:constr type="l" for="ch" forName="ChildAccent5" refType="w" fact="0"/>
              <dgm:constr type="t" for="ch" forName="ChildAccent5" refType="h" fact="0.2"/>
              <dgm:constr type="w" for="ch" forName="ChildAccent5" refType="w" fact="0.2001"/>
              <dgm:constr type="h" for="ch" forName="ChildAccent5" refType="h" fact="0.8"/>
              <dgm:constr type="l" for="ch" forName="Parent5" refType="w" fact="0"/>
              <dgm:constr type="t" for="ch" forName="Parent5" refType="h" fact="0"/>
              <dgm:constr type="w" for="ch" forName="Parent5" refType="w" fact="0.2001"/>
              <dgm:constr type="h" for="ch" forName="Parent5" refType="h" fact="0.2"/>
            </dgm:constrLst>
          </dgm:if>
          <dgm:if name="Name18" axis="ch" ptType="node" func="cnt" op="equ" val="6">
            <dgm:alg type="composite">
              <dgm:param type="ar" val="1.756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Child6" refType="w" fact="0"/>
              <dgm:constr type="t" for="ch" forName="Child6" refType="h" fact="0.2087"/>
              <dgm:constr type="w" for="ch" forName="Child6" refType="w" fact="0.1458"/>
              <dgm:constr type="h" for="ch" forName="Child6" refType="h" fact="0.7913"/>
              <dgm:constr type="l" for="ch" forName="Child5" refType="w" fact="0.167"/>
              <dgm:constr type="t" for="ch" forName="Child5" refType="h" fact="0.2087"/>
              <dgm:constr type="w" for="ch" forName="Child5" refType="w" fact="0.1458"/>
              <dgm:constr type="h" for="ch" forName="Child5" refType="h" fact="0.7448"/>
              <dgm:constr type="l" for="ch" forName="Child4" refType="w" fact="0.3339"/>
              <dgm:constr type="t" for="ch" forName="Child4" refType="h" fact="0.2087"/>
              <dgm:constr type="w" for="ch" forName="Child4" refType="w" fact="0.1458"/>
              <dgm:constr type="h" for="ch" forName="Child4" refType="h" fact="0.6982"/>
              <dgm:constr type="l" for="ch" forName="Child3" refType="w" fact="0.5009"/>
              <dgm:constr type="t" for="ch" forName="Child3" refType="h" fact="0.2087"/>
              <dgm:constr type="w" for="ch" forName="Child3" refType="w" fact="0.1458"/>
              <dgm:constr type="h" for="ch" forName="Child3" refType="h" fact="0.6517"/>
              <dgm:constr type="l" for="ch" forName="Child2" refType="w" fact="0.6674"/>
              <dgm:constr type="t" for="ch" forName="Child2" refType="h" fact="0.2087"/>
              <dgm:constr type="w" for="ch" forName="Child2" refType="w" fact="0.1458"/>
              <dgm:constr type="h" for="ch" forName="Child2" refType="h" fact="0.6051"/>
              <dgm:constr type="l" for="ch" forName="Child1" refType="w" fact="0.833"/>
              <dgm:constr type="t" for="ch" forName="Child1" refType="h" fact="0.2087"/>
              <dgm:constr type="w" for="ch" forName="Child1" refType="w" fact="0.1458"/>
              <dgm:constr type="h" for="ch" forName="Child1" refType="h" fact="0.5586"/>
              <dgm:constr type="l" for="ch" forName="ChildAccent1" refType="w" fact="0.833"/>
              <dgm:constr type="t" for="ch" forName="ChildAccent1" refType="h" fact="0.2087"/>
              <dgm:constr type="w" for="ch" forName="ChildAccent1" refType="w" fact="0.167"/>
              <dgm:constr type="h" for="ch" forName="ChildAccent1" refType="h" fact="0.5586"/>
              <dgm:constr type="l" for="ch" forName="Parent1" refType="w" fact="0.833"/>
              <dgm:constr type="t" for="ch" forName="Parent1" refType="h" fact="0.1156"/>
              <dgm:constr type="w" for="ch" forName="Parent1" refType="w" fact="0.167"/>
              <dgm:constr type="h" for="ch" forName="Parent1" refType="h" fact="0.0931"/>
              <dgm:constr type="l" for="ch" forName="ChildAccent2" refType="w" fact="0.6674"/>
              <dgm:constr type="t" for="ch" forName="ChildAccent2" refType="h" fact="0.2087"/>
              <dgm:constr type="w" for="ch" forName="ChildAccent2" refType="w" fact="0.167"/>
              <dgm:constr type="h" for="ch" forName="ChildAccent2" refType="h" fact="0.6051"/>
              <dgm:constr type="l" for="ch" forName="Parent2" refType="w" fact="0.6674"/>
              <dgm:constr type="t" for="ch" forName="Parent2" refType="h" fact="0.0923"/>
              <dgm:constr type="w" for="ch" forName="Parent2" refType="w" fact="0.165"/>
              <dgm:constr type="h" for="ch" forName="Parent2" refType="h" fact="0.1164"/>
              <dgm:constr type="l" for="ch" forName="ChildAccent3" refType="w" fact="0.5009"/>
              <dgm:constr type="t" for="ch" forName="ChildAccent3" refType="h" fact="0.2087"/>
              <dgm:constr type="w" for="ch" forName="ChildAccent3" refType="w" fact="0.167"/>
              <dgm:constr type="h" for="ch" forName="ChildAccent3" refType="h" fact="0.6517"/>
              <dgm:constr type="l" for="ch" forName="Parent3" refType="w" fact="0.5009"/>
              <dgm:constr type="t" for="ch" forName="Parent3" refType="h" fact="0.0698"/>
              <dgm:constr type="w" for="ch" forName="Parent3" refType="w" fact="0.166"/>
              <dgm:constr type="h" for="ch" forName="Parent3" refType="h" fact="0.1396"/>
              <dgm:constr type="l" for="ch" forName="ChildAccent4" refType="w" fact="0.3339"/>
              <dgm:constr type="t" for="ch" forName="ChildAccent4" refType="h" fact="0.2087"/>
              <dgm:constr type="w" for="ch" forName="ChildAccent4" refType="w" fact="0.167"/>
              <dgm:constr type="h" for="ch" forName="ChildAccent4" refType="h" fact="0.6982"/>
              <dgm:constr type="l" for="ch" forName="Parent4" refType="w" fact="0.3339"/>
              <dgm:constr type="t" for="ch" forName="Parent4" refType="h" fact="0.0458"/>
              <dgm:constr type="w" for="ch" forName="Parent4" refType="w" fact="0.167"/>
              <dgm:constr type="h" for="ch" forName="Parent4" refType="h" fact="0.1629"/>
              <dgm:constr type="l" for="ch" forName="ChildAccent5" refType="w" fact="0.167"/>
              <dgm:constr type="t" for="ch" forName="ChildAccent5" refType="h" fact="0.2087"/>
              <dgm:constr type="w" for="ch" forName="ChildAccent5" refType="w" fact="0.167"/>
              <dgm:constr type="h" for="ch" forName="ChildAccent5" refType="h" fact="0.7448"/>
              <dgm:constr type="l" for="ch" forName="Parent5" refType="w" fact="0.167"/>
              <dgm:constr type="t" for="ch" forName="Parent5" refType="h" fact="0.0225"/>
              <dgm:constr type="w" for="ch" forName="Parent5" refType="w" fact="0.167"/>
              <dgm:constr type="h" for="ch" forName="Parent5" refType="h" fact="0.1862"/>
              <dgm:constr type="l" for="ch" forName="ChildAccent6" refType="w" fact="0"/>
              <dgm:constr type="t" for="ch" forName="ChildAccent6" refType="h" fact="0.2087"/>
              <dgm:constr type="w" for="ch" forName="ChildAccent6" refType="w" fact="0.167"/>
              <dgm:constr type="h" for="ch" forName="ChildAccent6" refType="h" fact="0.7913"/>
              <dgm:constr type="l" for="ch" forName="Parent6" refType="w" fact="0"/>
              <dgm:constr type="t" for="ch" forName="Parent6" refType="h" fact="0"/>
              <dgm:constr type="w" for="ch" forName="Parent6" refType="w" fact="0.167"/>
              <dgm:constr type="h" for="ch" forName="Parent6" refType="h" fact="0.2095"/>
            </dgm:constrLst>
          </dgm:if>
          <dgm:else name="Name19">
            <dgm:alg type="composite">
              <dgm:param type="ar" val="1.91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Child7" refType="w" fact="0"/>
              <dgm:constr type="t" for="ch" forName="Child7" refType="h" fact="0.2168"/>
              <dgm:constr type="w" for="ch" forName="Child7" refType="w" fact="0.125"/>
              <dgm:constr type="h" for="ch" forName="Child7" refType="h" fact="0.7832"/>
              <dgm:constr type="l" for="ch" forName="Child6" refType="w" fact="0.1432"/>
              <dgm:constr type="t" for="ch" forName="Child6" refType="h" fact="0.2168"/>
              <dgm:constr type="w" for="ch" forName="Child6" refType="w" fact="0.125"/>
              <dgm:constr type="h" for="ch" forName="Child6" refType="h" fact="0.7397"/>
              <dgm:constr type="l" for="ch" forName="Child5" refType="w" fact="0.2865"/>
              <dgm:constr type="t" for="ch" forName="Child5" refType="h" fact="0.2168"/>
              <dgm:constr type="w" for="ch" forName="Child5" refType="w" fact="0.125"/>
              <dgm:constr type="h" for="ch" forName="Child5" refType="h" fact="0.6962"/>
              <dgm:constr type="l" for="ch" forName="Child4" refType="w" fact="0.4297"/>
              <dgm:constr type="t" for="ch" forName="Child4" refType="h" fact="0.2168"/>
              <dgm:constr type="w" for="ch" forName="Child4" refType="w" fact="0.125"/>
              <dgm:constr type="h" for="ch" forName="Child4" refType="h" fact="0.6526"/>
              <dgm:constr type="l" for="ch" forName="Child3" refType="w" fact="0.5726"/>
              <dgm:constr type="t" for="ch" forName="Child3" refType="h" fact="0.2168"/>
              <dgm:constr type="w" for="ch" forName="Child3" refType="w" fact="0.125"/>
              <dgm:constr type="h" for="ch" forName="Child3" refType="h" fact="0.6091"/>
              <dgm:constr type="l" for="ch" forName="Child2" refType="w" fact="0.7147"/>
              <dgm:constr type="t" for="ch" forName="Child2" refType="h" fact="0.2168"/>
              <dgm:constr type="w" for="ch" forName="Child2" refType="w" fact="0.125"/>
              <dgm:constr type="h" for="ch" forName="Child2" refType="h" fact="0.5656"/>
              <dgm:constr type="l" for="ch" forName="Child1" refType="w" fact="0.8568"/>
              <dgm:constr type="t" for="ch" forName="Child1" refType="h" fact="0.2168"/>
              <dgm:constr type="w" for="ch" forName="Child1" refType="w" fact="0.125"/>
              <dgm:constr type="h" for="ch" forName="Child1" refType="h" fact="0.5221"/>
              <dgm:constr type="l" for="ch" forName="ChildAccent1" refType="w" fact="0.8568"/>
              <dgm:constr type="t" for="ch" forName="ChildAccent1" refType="h" fact="0.2168"/>
              <dgm:constr type="w" for="ch" forName="ChildAccent1" refType="w" fact="0.1432"/>
              <dgm:constr type="h" for="ch" forName="ChildAccent1" refType="h" fact="0.5221"/>
              <dgm:constr type="l" for="ch" forName="Parent1" refType="w" fact="0.8568"/>
              <dgm:constr type="t" for="ch" forName="Parent1" refType="h" fact="0.1298"/>
              <dgm:constr type="w" for="ch" forName="Parent1" refType="w" fact="0.1432"/>
              <dgm:constr type="h" for="ch" forName="Parent1" refType="h" fact="0.087"/>
              <dgm:constr type="l" for="ch" forName="ChildAccent2" refType="w" fact="0.7147"/>
              <dgm:constr type="t" for="ch" forName="ChildAccent2" refType="h" fact="0.2168"/>
              <dgm:constr type="w" for="ch" forName="ChildAccent2" refType="w" fact="0.1432"/>
              <dgm:constr type="h" for="ch" forName="ChildAccent2" refType="h" fact="0.5656"/>
              <dgm:constr type="l" for="ch" forName="Parent2" refType="w" fact="0.7147"/>
              <dgm:constr type="t" for="ch" forName="Parent2" refType="h" fact="0.108"/>
              <dgm:constr type="w" for="ch" forName="Parent2" refType="w" fact="0.1425"/>
              <dgm:constr type="h" for="ch" forName="Parent2" refType="h" fact="0.1088"/>
              <dgm:constr type="l" for="ch" forName="ChildAccent3" refType="w" fact="0.5726"/>
              <dgm:constr type="t" for="ch" forName="ChildAccent3" refType="h" fact="0.2168"/>
              <dgm:constr type="w" for="ch" forName="ChildAccent3" refType="w" fact="0.1432"/>
              <dgm:constr type="h" for="ch" forName="ChildAccent3" refType="h" fact="0.6091"/>
              <dgm:constr type="l" for="ch" forName="Parent3" refType="w" fact="0.5726"/>
              <dgm:constr type="t" for="ch" forName="Parent3" refType="h" fact="0.087"/>
              <dgm:constr type="w" for="ch" forName="Parent3" refType="w" fact="0.142"/>
              <dgm:constr type="h" for="ch" forName="Parent3" refType="h" fact="0.1305"/>
              <dgm:constr type="l" for="ch" forName="ChildAccent4" refType="w" fact="0.4297"/>
              <dgm:constr type="t" for="ch" forName="ChildAccent4" refType="h" fact="0.2168"/>
              <dgm:constr type="w" for="ch" forName="ChildAccent4" refType="w" fact="0.1432"/>
              <dgm:constr type="h" for="ch" forName="ChildAccent4" refType="h" fact="0.6526"/>
              <dgm:constr type="l" for="ch" forName="Parent4" refType="w" fact="0.4297"/>
              <dgm:constr type="t" for="ch" forName="Parent4" refType="h" fact="0.0645"/>
              <dgm:constr type="w" for="ch" forName="Parent4" refType="w" fact="0.1432"/>
              <dgm:constr type="h" for="ch" forName="Parent4" refType="h" fact="0.1523"/>
              <dgm:constr type="l" for="ch" forName="ChildAccent5" refType="w" fact="0.2865"/>
              <dgm:constr type="t" for="ch" forName="ChildAccent5" refType="h" fact="0.2168"/>
              <dgm:constr type="w" for="ch" forName="ChildAccent5" refType="w" fact="0.1432"/>
              <dgm:constr type="h" for="ch" forName="ChildAccent5" refType="h" fact="0.6962"/>
              <dgm:constr type="l" for="ch" forName="Parent5" refType="w" fact="0.2865"/>
              <dgm:constr type="t" for="ch" forName="Parent5" refType="h" fact="0.0428"/>
              <dgm:constr type="w" for="ch" forName="Parent5" refType="w" fact="0.1432"/>
              <dgm:constr type="h" for="ch" forName="Parent5" refType="h" fact="0.174"/>
              <dgm:constr type="l" for="ch" forName="ChildAccent6" refType="w" fact="0.1432"/>
              <dgm:constr type="t" for="ch" forName="ChildAccent6" refType="h" fact="0.2168"/>
              <dgm:constr type="w" for="ch" forName="ChildAccent6" refType="w" fact="0.1432"/>
              <dgm:constr type="h" for="ch" forName="ChildAccent6" refType="h" fact="0.7397"/>
              <dgm:constr type="l" for="ch" forName="Parent6" refType="w" fact="0.1432"/>
              <dgm:constr type="t" for="ch" forName="Parent6" refType="h" fact="0.0217"/>
              <dgm:constr type="w" for="ch" forName="Parent6" refType="w" fact="0.1432"/>
              <dgm:constr type="h" for="ch" forName="Parent6" refType="h" fact="0.1958"/>
              <dgm:constr type="l" for="ch" forName="ChildAccent7" refType="w" fact="0"/>
              <dgm:constr type="t" for="ch" forName="ChildAccent7" refType="h" fact="0.2168"/>
              <dgm:constr type="w" for="ch" forName="ChildAccent7" refType="w" fact="0.1432"/>
              <dgm:constr type="h" for="ch" forName="ChildAccent7" refType="h" fact="0.7832"/>
              <dgm:constr type="l" for="ch" forName="Parent7" refType="w" fact="0"/>
              <dgm:constr type="t" for="ch" forName="Parent7" refType="h" fact="0"/>
              <dgm:constr type="w" for="ch" forName="Parent7" refType="w" fact="0.1432"/>
              <dgm:constr type="h" for="ch" forName="Parent7" refType="h" fact="0.2175"/>
            </dgm:constrLst>
          </dgm:else>
        </dgm:choose>
      </dgm:else>
    </dgm:choose>
    <dgm:forEach name="wrapper" axis="self" ptType="parTrans">
      <dgm:forEach name="accentRepeat" axis="self">
        <dgm:layoutNode name="ChildAccent" styleLbl="alignImgPlace1">
          <dgm:alg type="sp"/>
          <dgm:choose name="Name20">
            <dgm:if name="Name21" axis="followSib" ptType="node" func="cnt" op="equ" val="0">
              <dgm:shape xmlns:r="http://schemas.openxmlformats.org/officeDocument/2006/relationships" type="wedgeRectCallout" r:blip="">
                <dgm:adjLst>
                  <dgm:adj idx="1" val="0"/>
                  <dgm:adj idx="2" val="0"/>
                </dgm:adjLst>
              </dgm:shape>
            </dgm:if>
            <dgm:else name="Name22">
              <dgm:choose name="Name23">
                <dgm:if name="Name24" axis="precedSib" ptType="node" func="cnt" op="equ" val="6">
                  <dgm:shape xmlns:r="http://schemas.openxmlformats.org/officeDocument/2006/relationships" type="wedgeRectCallout" r:blip="">
                    <dgm:adjLst>
                      <dgm:adj idx="1" val="0"/>
                      <dgm:adj idx="2" val="0"/>
                    </dgm:adjLst>
                  </dgm:shape>
                </dgm:if>
                <dgm:else name="Name25">
                  <dgm:choose name="Name26">
                    <dgm:if name="Name27" func="var" arg="dir" op="equ" val="norm">
                      <dgm:shape xmlns:r="http://schemas.openxmlformats.org/officeDocument/2006/relationships" type="wedgeRectCallout" r:blip="">
                        <dgm:adjLst>
                          <dgm:adj idx="1" val="0.625"/>
                          <dgm:adj idx="2" val="0.2083"/>
                        </dgm:adjLst>
                      </dgm:shape>
                    </dgm:if>
                    <dgm:else name="Name28">
                      <dgm:shape xmlns:r="http://schemas.openxmlformats.org/officeDocument/2006/relationships" type="wedgeRectCallout" r:blip="">
                        <dgm:adjLst>
                          <dgm:adj idx="1" val="-0.625"/>
                          <dgm:adj idx="2" val="0.2083"/>
                        </dgm:adjLst>
                      </dgm:shape>
                    </dgm:else>
                  </dgm:choose>
                </dgm:else>
              </dgm:choose>
            </dgm:else>
          </dgm:choose>
          <dgm:presOf axis="des" ptType="node"/>
        </dgm:layoutNode>
      </dgm:forEach>
    </dgm:forEach>
    <dgm:forEach name="Name29" axis="ch" ptType="node" st="7" cnt="1">
      <dgm:layoutNode name="ChildAccent7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7" styleLbl="revTx">
        <dgm:varLst>
          <dgm:chMax val="0"/>
          <dgm:chPref val="0"/>
          <dgm:bulletEnabled val="1"/>
        </dgm:varLst>
        <dgm:choose name="Name31">
          <dgm:if name="Name3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3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7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34" axis="ch" ptType="node" st="6" cnt="1">
      <dgm:layoutNode name="ChildAccent6">
        <dgm:alg type="sp"/>
        <dgm:shape xmlns:r="http://schemas.openxmlformats.org/officeDocument/2006/relationships" r:blip="">
          <dgm:adjLst/>
        </dgm:shape>
        <dgm:presOf/>
        <dgm:constrLst/>
        <dgm:forEach name="Name35" ref="accentRepeat"/>
      </dgm:layoutNode>
      <dgm:layoutNode name="Child6" styleLbl="revTx">
        <dgm:varLst>
          <dgm:chMax val="0"/>
          <dgm:chPref val="0"/>
          <dgm:bulletEnabled val="1"/>
        </dgm:varLst>
        <dgm:choose name="Name36">
          <dgm:if name="Name3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3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6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39" axis="ch" ptType="node" st="5" cnt="1">
      <dgm:layoutNode name="Child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  <dgm:layoutNode name="Child5" styleLbl="revTx">
        <dgm:varLst>
          <dgm:chMax val="0"/>
          <dgm:chPref val="0"/>
          <dgm:bulletEnabled val="1"/>
        </dgm:varLst>
        <dgm:choose name="Name41">
          <dgm:if name="Name4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4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5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44" axis="ch" ptType="node" st="4" cnt="1">
      <dgm:layoutNode name="ChildAccent4">
        <dgm:alg type="sp"/>
        <dgm:shape xmlns:r="http://schemas.openxmlformats.org/officeDocument/2006/relationships" r:blip="">
          <dgm:adjLst/>
        </dgm:shape>
        <dgm:presOf/>
        <dgm:constrLst/>
        <dgm:forEach name="Name45" ref="accentRepeat"/>
      </dgm:layoutNode>
      <dgm:layoutNode name="Child4" styleLbl="revTx">
        <dgm:varLst>
          <dgm:chMax val="0"/>
          <dgm:chPref val="0"/>
          <dgm:bulletEnabled val="1"/>
        </dgm:varLst>
        <dgm:choose name="Name46">
          <dgm:if name="Name4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4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4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49" axis="ch" ptType="node" st="3" cnt="1">
      <dgm:layoutNode name="ChildAccent3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Child3" styleLbl="revTx">
        <dgm:varLst>
          <dgm:chMax val="0"/>
          <dgm:chPref val="0"/>
          <dgm:bulletEnabled val="1"/>
        </dgm:varLst>
        <dgm:choose name="Name51">
          <dgm:if name="Name5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5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3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54" axis="ch" ptType="node" st="2" cnt="1">
      <dgm:layoutNode name="ChildAccent2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  <dgm:layoutNode name="Child2" styleLbl="revTx">
        <dgm:varLst>
          <dgm:chMax val="0"/>
          <dgm:chPref val="0"/>
          <dgm:bulletEnabled val="1"/>
        </dgm:varLst>
        <dgm:choose name="Name56">
          <dgm:if name="Name5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5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2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59" axis="ch" ptType="node" cnt="1">
      <dgm:layoutNode name="ChildAccent1">
        <dgm:alg type="sp"/>
        <dgm:shape xmlns:r="http://schemas.openxmlformats.org/officeDocument/2006/relationships" r:blip="">
          <dgm:adjLst/>
        </dgm:shape>
        <dgm:presOf/>
        <dgm:constrLst/>
        <dgm:forEach name="Name60" ref="accentRepeat"/>
      </dgm:layoutNode>
      <dgm:layoutNode name="Child1" styleLbl="revTx">
        <dgm:varLst>
          <dgm:chMax val="0"/>
          <dgm:chPref val="0"/>
          <dgm:bulletEnabled val="1"/>
        </dgm:varLst>
        <dgm:choose name="Name61">
          <dgm:if name="Name6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6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1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91A9256-F9C8-48F3-9246-288820D1979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3075" cy="466725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08C6F2-4266-4213-8BF4-8EA0CDC970FA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940175" y="0"/>
            <a:ext cx="3013075" cy="466725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AA20220-E8D3-4BE8-9E9D-D5B982467646}" type="datetimeFigureOut">
              <a:rPr lang="en-US"/>
              <a:pPr>
                <a:defRPr/>
              </a:pPr>
              <a:t>5/14/2025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8B13A30F-9520-44F4-81B2-1BCC447DE50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63638"/>
            <a:ext cx="5583238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0" tIns="46465" rIns="92930" bIns="46465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4266252B-3FF1-4DA9-A03B-C61619A410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95325" y="4479925"/>
            <a:ext cx="5564188" cy="3665538"/>
          </a:xfrm>
          <a:prstGeom prst="rect">
            <a:avLst/>
          </a:prstGeom>
        </p:spPr>
        <p:txBody>
          <a:bodyPr vert="horz" lIns="92930" tIns="46465" rIns="92930" bIns="46465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DEBF4-55D6-4B92-B2C6-9B4374F6BE7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842375"/>
            <a:ext cx="3013075" cy="466725"/>
          </a:xfrm>
          <a:prstGeom prst="rect">
            <a:avLst/>
          </a:prstGeom>
        </p:spPr>
        <p:txBody>
          <a:bodyPr vert="horz" lIns="92930" tIns="46465" rIns="92930" bIns="46465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8A1201-67BC-4B63-9687-0E19225243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940175" y="8842375"/>
            <a:ext cx="3013075" cy="466725"/>
          </a:xfrm>
          <a:prstGeom prst="rect">
            <a:avLst/>
          </a:prstGeom>
        </p:spPr>
        <p:txBody>
          <a:bodyPr vert="horz" wrap="square" lIns="92930" tIns="46465" rIns="92930" bIns="46465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36A1ABE2-8A9C-4371-A477-2D85B6949AD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071945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41985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57341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B56918-D4B3-422F-BFF9-D10393CB1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984284-C742-4CDE-BCD1-55F1EACCE4BD}" type="datetime1">
              <a:rPr lang="en-US"/>
              <a:pPr>
                <a:defRPr/>
              </a:pPr>
              <a:t>5/14/2025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82B6A4-3E11-4AFE-97A2-755EDA1DD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2D3FD1-471F-422B-AFB8-CC8FCE5DC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AC8F4A-8BCF-4389-A68F-ABDBB8A3846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8394844"/>
      </p:ext>
    </p:extLst>
  </p:cSld>
  <p:clrMapOvr>
    <a:masterClrMapping/>
  </p:clrMapOvr>
  <p:transition spd="slow">
    <p:blinds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0AAE25-87DE-4998-B6CE-F47978987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02336F-006F-49C3-8FF0-2416E12056BA}" type="datetime1">
              <a:rPr lang="en-US"/>
              <a:pPr>
                <a:defRPr/>
              </a:pPr>
              <a:t>5/14/2025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A9861B-6D3E-4215-A3D0-377EC12DA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C5A02C-FFC9-401E-8BCD-D06F65B16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CA2AFE-CAB8-4467-80DC-C3A4FC1E271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6143411"/>
      </p:ext>
    </p:extLst>
  </p:cSld>
  <p:clrMapOvr>
    <a:masterClrMapping/>
  </p:clrMapOvr>
  <p:transition spd="slow">
    <p:blinds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4B4638-3310-4031-B55D-BE295B1A7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683BFA-96BB-4329-BF2F-32F59AFA4E79}" type="datetime1">
              <a:rPr lang="en-US"/>
              <a:pPr>
                <a:defRPr/>
              </a:pPr>
              <a:t>5/14/2025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F7728E-C01A-4686-AD71-F7B61E820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C71C28-1E00-4F0A-8B9D-A0E460685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DD8426-6957-4B5B-B927-2BE994D1B7C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399607"/>
      </p:ext>
    </p:extLst>
  </p:cSld>
  <p:clrMapOvr>
    <a:masterClrMapping/>
  </p:clrMapOvr>
  <p:transition spd="slow">
    <p:blinds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DB27E7-0E5F-45FD-B9BC-82F6ACE50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400D6F-81A6-4CA0-8B3C-34372C62B661}" type="datetime1">
              <a:rPr lang="en-US"/>
              <a:pPr>
                <a:defRPr/>
              </a:pPr>
              <a:t>5/14/2025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E0F7A6-907E-418D-ABF6-CE0D106D2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36D880-0EA6-4FCD-A723-C39323563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5EC703-C051-410C-8BA1-62752E291E8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9887381"/>
      </p:ext>
    </p:extLst>
  </p:cSld>
  <p:clrMapOvr>
    <a:masterClrMapping/>
  </p:clrMapOvr>
  <p:transition spd="slow">
    <p:blinds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DDAA96-8682-4C88-9622-87E036243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3234D9-D072-4920-821D-BED01FCB7247}" type="datetime1">
              <a:rPr lang="en-US"/>
              <a:pPr>
                <a:defRPr/>
              </a:pPr>
              <a:t>5/14/2025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C29450-6172-4A34-B37F-64FAD195B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3A622E-84FA-417F-BD5A-BE81A4899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A17B78-0E85-43B3-B804-1DD2F629C18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3603393"/>
      </p:ext>
    </p:extLst>
  </p:cSld>
  <p:clrMapOvr>
    <a:masterClrMapping/>
  </p:clrMapOvr>
  <p:transition spd="slow">
    <p:blinds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0375BCC-EEE9-412B-A532-7314FE84B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A9FD15-50EB-4E55-A7AC-5D569B5B3C80}" type="datetime1">
              <a:rPr lang="en-US"/>
              <a:pPr>
                <a:defRPr/>
              </a:pPr>
              <a:t>5/14/2025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E5CB5DD-B599-4B4E-BFCE-CB9E35FBC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7CE3315-9445-4BB5-89D3-235E587AB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0EC4D6-2A5D-45C1-86E3-8BE19A62D20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91645173"/>
      </p:ext>
    </p:extLst>
  </p:cSld>
  <p:clrMapOvr>
    <a:masterClrMapping/>
  </p:clrMapOvr>
  <p:transition spd="slow"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530AD5EF-C609-4119-B375-3771413B4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50B61E-D197-4188-943F-30B5936FC2F9}" type="datetime1">
              <a:rPr lang="en-US"/>
              <a:pPr>
                <a:defRPr/>
              </a:pPr>
              <a:t>5/14/2025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8A9EBF0-B7B0-4583-92AB-A3431DE62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83BC57B-A7E4-4277-9D46-579496497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F6C894-F542-45DE-85A4-2725CE9249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0619855"/>
      </p:ext>
    </p:extLst>
  </p:cSld>
  <p:clrMapOvr>
    <a:masterClrMapping/>
  </p:clrMapOvr>
  <p:transition spd="slow"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41D81C82-41E3-4C7D-816C-58F99A170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D41E7F-6671-4D2D-B6AD-20E102447CE3}" type="datetime1">
              <a:rPr lang="en-US"/>
              <a:pPr>
                <a:defRPr/>
              </a:pPr>
              <a:t>5/14/2025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21C23C57-193A-4FFE-AF84-5DDAD5045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00AA421-04F3-46DC-9A65-181848BF7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9318FD-4EEC-4C57-A972-0B24B85155E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4775401"/>
      </p:ext>
    </p:extLst>
  </p:cSld>
  <p:clrMapOvr>
    <a:masterClrMapping/>
  </p:clrMapOvr>
  <p:transition spd="slow"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3218A1C0-5E86-44FA-96CE-D0C3A0911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E11748-68B0-424D-A128-8EE4A2F1567E}" type="datetime1">
              <a:rPr lang="en-US"/>
              <a:pPr>
                <a:defRPr/>
              </a:pPr>
              <a:t>5/14/2025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DC30598B-A85E-40F2-B0F9-CC04D8E3F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620ADC7C-B221-49C5-9757-EBEBB0F92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195F4C-44D2-4F45-A0AC-21646A9D27B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79266658"/>
      </p:ext>
    </p:extLst>
  </p:cSld>
  <p:clrMapOvr>
    <a:masterClrMapping/>
  </p:clrMapOvr>
  <p:transition spd="slow"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79DD4CF-015F-4F62-A63C-9D088FAC4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94E8B7-7DCF-4AE2-ACBE-26DA6EBB7347}" type="datetime1">
              <a:rPr lang="en-US"/>
              <a:pPr>
                <a:defRPr/>
              </a:pPr>
              <a:t>5/14/2025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F56518C-25E4-4791-80CF-9603927DE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46B593C-043B-40F1-98DA-B1906E58E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D429D7-E526-4101-969E-B40B8D8E48C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8220043"/>
      </p:ext>
    </p:extLst>
  </p:cSld>
  <p:clrMapOvr>
    <a:masterClrMapping/>
  </p:clrMapOvr>
  <p:transition spd="slow">
    <p:blinds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B5A9D87-E05A-4D16-A703-1E97A8BA2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8AEAC7-C2C3-44AF-AB2E-36A1774D5378}" type="datetime1">
              <a:rPr lang="en-US"/>
              <a:pPr>
                <a:defRPr/>
              </a:pPr>
              <a:t>5/14/2025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0E92F1C-94F6-478A-96CC-20CEB3BF8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1659F05-47D4-46F4-A7AC-A02AE18D3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6FD7F1-16F9-4E12-83AD-C4245146BA5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9370667"/>
      </p:ext>
    </p:extLst>
  </p:cSld>
  <p:clrMapOvr>
    <a:masterClrMapping/>
  </p:clrMapOvr>
  <p:transition spd="slow"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D9A3E1B4-65C6-415A-9681-D05B402B0E8D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0C566853-DAEB-4CB7-818F-723C37230FE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4BD739-9829-4F69-BC53-75013DDD18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46687D5-4D00-474F-82B8-FCFBD98170F5}" type="datetime1">
              <a:rPr lang="en-US"/>
              <a:pPr>
                <a:defRPr/>
              </a:pPr>
              <a:t>5/14/2025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5F0A4C-9308-45AA-A1AA-7B038DC01F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2AE0DB-89DF-4A35-9269-9E85DEA2E3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ADBF7CE3-29D9-4203-A481-45960E76618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1031" name="Picture 7">
            <a:extLst>
              <a:ext uri="{FF2B5EF4-FFF2-40B4-BE49-F238E27FC236}">
                <a16:creationId xmlns:a16="http://schemas.microsoft.com/office/drawing/2014/main" id="{102663E2-6C69-49E4-9FEB-A0ED3DD955FD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53025"/>
            <a:ext cx="12192000" cy="170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231" r:id="rId1"/>
    <p:sldLayoutId id="2147484232" r:id="rId2"/>
    <p:sldLayoutId id="2147484233" r:id="rId3"/>
    <p:sldLayoutId id="2147484234" r:id="rId4"/>
    <p:sldLayoutId id="2147484235" r:id="rId5"/>
    <p:sldLayoutId id="2147484236" r:id="rId6"/>
    <p:sldLayoutId id="2147484237" r:id="rId7"/>
    <p:sldLayoutId id="2147484238" r:id="rId8"/>
    <p:sldLayoutId id="2147484239" r:id="rId9"/>
    <p:sldLayoutId id="2147484240" r:id="rId10"/>
    <p:sldLayoutId id="2147484241" r:id="rId11"/>
  </p:sldLayoutIdLst>
  <p:transition spd="slow">
    <p:blinds dir="vert"/>
  </p:transition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/>
          <p:cNvSpPr txBox="1"/>
          <p:nvPr/>
        </p:nvSpPr>
        <p:spPr>
          <a:xfrm>
            <a:off x="6525369" y="2109718"/>
            <a:ext cx="5514300" cy="2020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Under the Supervision of</a:t>
            </a: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sym typeface="Verdana"/>
              </a:rPr>
              <a:t>Shet Reshma Prakash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Assistant Professor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School of Computer Science and Engineering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Presidency University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sp>
        <p:nvSpPr>
          <p:cNvPr id="8" name="Google Shape;91;p13"/>
          <p:cNvSpPr txBox="1"/>
          <p:nvPr/>
        </p:nvSpPr>
        <p:spPr>
          <a:xfrm>
            <a:off x="156411" y="4130278"/>
            <a:ext cx="12249915" cy="15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Program: </a:t>
            </a:r>
            <a:r>
              <a:rPr lang="en-US" sz="2000" b="1" i="0" u="none" strike="noStrike" cap="none" dirty="0" err="1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B.Tech</a:t>
            </a:r>
            <a:endParaRPr lang="en-US" sz="2000" b="1" i="0" u="none" strike="noStrike" cap="none" dirty="0">
              <a:solidFill>
                <a:schemeClr val="accent1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HoD: Asif Mohammed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 Project Coordinator: </a:t>
            </a: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Abdul Khadar</a:t>
            </a:r>
            <a:endParaRPr lang="en-US" sz="2000" b="1" i="0" u="none" strike="noStrike" cap="none" dirty="0">
              <a:solidFill>
                <a:schemeClr val="accent1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 lvl="0">
              <a:buClr>
                <a:srgbClr val="17365D"/>
              </a:buClr>
              <a:buSzPct val="100000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School Internship/Project Coordinators: </a:t>
            </a: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Mr. Md Ziaur Rahman /</a:t>
            </a:r>
          </a:p>
          <a:p>
            <a:pPr lvl="0">
              <a:buClr>
                <a:srgbClr val="17365D"/>
              </a:buClr>
              <a:buSzPct val="100000"/>
            </a:pP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													    Dr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. Sampath A K / Dr. Abdul Khadar A</a:t>
            </a:r>
          </a:p>
          <a:p>
            <a:pPr lvl="0">
              <a:buClr>
                <a:srgbClr val="17365D"/>
              </a:buClr>
              <a:buSzPct val="100000"/>
            </a:pP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                                                                                                               </a:t>
            </a:r>
            <a:endParaRPr sz="2000" b="1" i="0" u="none" strike="noStrike" cap="none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38200" y="130629"/>
            <a:ext cx="10515600" cy="156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  <a:defRPr sz="2800" b="1" i="0" u="none" strike="noStrike" cap="none">
                <a:solidFill>
                  <a:srgbClr val="17365D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altLang="en-US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PIP7301 - INTERNSHIP</a:t>
            </a:r>
            <a:b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Review-0 Presentation </a:t>
            </a:r>
            <a:b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HOTEL HOSPITALITY ANALYSIS</a:t>
            </a:r>
            <a:b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</a:b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9787396"/>
              </p:ext>
            </p:extLst>
          </p:nvPr>
        </p:nvGraphicFramePr>
        <p:xfrm>
          <a:off x="601909" y="1911875"/>
          <a:ext cx="5321552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270">
                  <a:extLst>
                    <a:ext uri="{9D8B030D-6E8A-4147-A177-3AD203B41FA5}">
                      <a16:colId xmlns:a16="http://schemas.microsoft.com/office/drawing/2014/main" val="2689928737"/>
                    </a:ext>
                  </a:extLst>
                </a:gridCol>
                <a:gridCol w="3950282">
                  <a:extLst>
                    <a:ext uri="{9D8B030D-6E8A-4147-A177-3AD203B41FA5}">
                      <a16:colId xmlns:a16="http://schemas.microsoft.com/office/drawing/2014/main" val="3965538731"/>
                    </a:ext>
                  </a:extLst>
                </a:gridCol>
              </a:tblGrid>
              <a:tr h="312012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Student Details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5105319"/>
                  </a:ext>
                </a:extLst>
              </a:tr>
              <a:tr h="312012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FAREEDAHMED HULLUR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3540802"/>
                  </a:ext>
                </a:extLst>
              </a:tr>
              <a:tr h="312012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Roll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20211CSE0563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5509489"/>
                  </a:ext>
                </a:extLst>
              </a:tr>
              <a:tr h="312012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Section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8CSE14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8268189"/>
                  </a:ext>
                </a:extLst>
              </a:tr>
              <a:tr h="312012">
                <a:tc>
                  <a:txBody>
                    <a:bodyPr/>
                    <a:lstStyle/>
                    <a:p>
                      <a:pPr algn="l"/>
                      <a:endParaRPr lang="en-US" b="1" dirty="0"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33165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0239800"/>
      </p:ext>
    </p:extLst>
  </p:cSld>
  <p:clrMapOvr>
    <a:masterClrMapping/>
  </p:clrMapOvr>
  <p:transition spd="slow">
    <p:blinds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solidFill>
            <a:schemeClr val="accent1">
              <a:lumMod val="50000"/>
            </a:schemeClr>
          </a:solidFill>
        </p:spPr>
        <p:txBody>
          <a:bodyPr/>
          <a:lstStyle/>
          <a:p>
            <a:pPr marL="0" indent="0" algn="ctr">
              <a:buNone/>
            </a:pPr>
            <a:endParaRPr lang="en-US" sz="66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66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6600" dirty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Q&amp;A</a:t>
            </a:r>
          </a:p>
          <a:p>
            <a:pPr marL="0" indent="0" algn="ctr">
              <a:buNone/>
            </a:pPr>
            <a:endParaRPr lang="en-US" sz="6600" dirty="0">
              <a:solidFill>
                <a:srgbClr val="A7118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10</a:t>
            </a:fld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7" descr="bd04924_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5253" y="2150340"/>
            <a:ext cx="2841170" cy="3832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8975439"/>
      </p:ext>
    </p:extLst>
  </p:cSld>
  <p:clrMapOvr>
    <a:masterClrMapping/>
  </p:clrMapOvr>
  <p:transition spd="slow">
    <p:blinds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547258"/>
            <a:ext cx="10515600" cy="1214846"/>
          </a:xfrm>
        </p:spPr>
        <p:txBody>
          <a:bodyPr/>
          <a:lstStyle/>
          <a:p>
            <a:pPr marL="0" indent="0" algn="ctr">
              <a:buNone/>
            </a:pPr>
            <a:r>
              <a:rPr lang="en-US" sz="6600" dirty="0">
                <a:solidFill>
                  <a:srgbClr val="A711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 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8440382"/>
      </p:ext>
    </p:extLst>
  </p:cSld>
  <p:clrMapOvr>
    <a:masterClrMapping/>
  </p:clrMapOvr>
  <p:transition spd="slow">
    <p:blinds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Content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704516" y="902370"/>
            <a:ext cx="10668000" cy="42712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About Company or Organization</a:t>
            </a: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Working domain or the technology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About your team and reporting Manager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Challenges Faced in Internship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 of the work</a:t>
            </a: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Internship Roadmap</a:t>
            </a: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 Link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4648573"/>
      </p:ext>
    </p:extLst>
  </p:cSld>
  <p:clrMapOvr>
    <a:masterClrMapping/>
  </p:clrMapOvr>
  <p:transition spd="slow">
    <p:blinds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9904"/>
          </a:xfrm>
        </p:spPr>
        <p:txBody>
          <a:bodyPr/>
          <a:lstStyle/>
          <a:p>
            <a:r>
              <a:rPr lang="en-US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About Company or Organization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45031"/>
            <a:ext cx="10515600" cy="4193176"/>
          </a:xfrm>
        </p:spPr>
        <p:txBody>
          <a:bodyPr/>
          <a:lstStyle/>
          <a:p>
            <a:pPr marL="0" indent="0" algn="just">
              <a:buNone/>
            </a:pP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ptoskills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is the leading Skill Tech platform designed to help individuals and organizations succeed in the digital age. We offer a wide range of customized training programs designed to enhance skills and advance careers, and our expert trainers and career advisors work closely with clients to provide ongoing support and guidance</a:t>
            </a:r>
          </a:p>
          <a:p>
            <a:pPr marL="0" indent="0" algn="just">
              <a:buNone/>
            </a:pPr>
            <a:r>
              <a:rPr lang="en-US" sz="2000" b="0" i="0" dirty="0">
                <a:solidFill>
                  <a:srgbClr val="09090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They aim to help individuals and organizations acquire new skills and stay up-to-date with the latest industry trends. Their platform provides flexible and affordable learning options, including video courses, interactive quizzes, and personalized feedback. </a:t>
            </a:r>
            <a:r>
              <a:rPr lang="en-US" sz="2000" b="0" i="0" dirty="0" err="1">
                <a:solidFill>
                  <a:srgbClr val="09090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Uptoskills</a:t>
            </a:r>
            <a:r>
              <a:rPr lang="en-US" sz="2000" b="0" i="0" dirty="0">
                <a:solidFill>
                  <a:srgbClr val="09090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has a vast library of courses from top instructors and industry experts, making it a great resource for anyone looking to enhance their skills and advance their careers.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6428933"/>
      </p:ext>
    </p:extLst>
  </p:cSld>
  <p:clrMapOvr>
    <a:masterClrMapping/>
  </p:clrMapOvr>
  <p:transition spd="slow">
    <p:blinds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9241"/>
          </a:xfrm>
        </p:spPr>
        <p:txBody>
          <a:bodyPr/>
          <a:lstStyle/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Working domain or the technology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4367"/>
            <a:ext cx="10515600" cy="4140668"/>
          </a:xfrm>
        </p:spPr>
        <p:txBody>
          <a:bodyPr/>
          <a:lstStyle/>
          <a:p>
            <a:pPr algn="just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Internship Domain: Data Analyst (</a:t>
            </a:r>
            <a:r>
              <a:rPr lang="en-I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UptoSkills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Started: 21st January 2025 </a:t>
            </a:r>
          </a:p>
          <a:p>
            <a:pPr algn="just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Completion :21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April 2025</a:t>
            </a:r>
          </a:p>
          <a:p>
            <a:pPr algn="just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Features of Data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Mining:Extracts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useful insights from large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datasetsIdentifies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patterns, correlations, and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trendsUses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techniques like clustering, classification, and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regressionEnhances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decision-making with predictive analytics</a:t>
            </a:r>
          </a:p>
          <a:p>
            <a:pPr algn="just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Importance of Data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Mining:Helps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businesses make data-driven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decisionsImproves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customer  segmentation and market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analysisDetects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fraud and anomalies in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datasetsSupports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AI &amp; Machine Learning model development</a:t>
            </a:r>
          </a:p>
          <a:p>
            <a:pPr algn="just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Work: Focused on data mining techniques to process and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structured/unstructured data for meaningful insights.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887700"/>
      </p:ext>
    </p:extLst>
  </p:cSld>
  <p:clrMapOvr>
    <a:masterClrMapping/>
  </p:clrMapOvr>
  <p:transition spd="slow">
    <p:blinds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9241"/>
          </a:xfrm>
        </p:spPr>
        <p:txBody>
          <a:bodyPr/>
          <a:lstStyle/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About your team and reporting Manager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4367"/>
            <a:ext cx="10515600" cy="4058194"/>
          </a:xfrm>
        </p:spPr>
        <p:txBody>
          <a:bodyPr/>
          <a:lstStyle/>
          <a:p>
            <a:pPr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Structure and Reporting Workflow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team consists of 10 members, including data analysts and researchers.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Leader has been assigned to oversee the project and provide guidance.</a:t>
            </a:r>
          </a:p>
          <a:p>
            <a:pPr algn="just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Involvement: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Currently working on Data Mining, focusing on extracting meaningful insights from large datasets.</a:t>
            </a:r>
          </a:p>
          <a:p>
            <a:pPr algn="just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Reporting and Work Submission: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tasks and assignments are submitted directly to the Team Leader for review.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Team Leader is responsible for evaluating work, providing feedback, and ensuring project alignment.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8055882"/>
      </p:ext>
    </p:extLst>
  </p:cSld>
  <p:clrMapOvr>
    <a:masterClrMapping/>
  </p:clrMapOvr>
  <p:transition spd="slow">
    <p:blinds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9241"/>
          </a:xfrm>
        </p:spPr>
        <p:txBody>
          <a:bodyPr/>
          <a:lstStyle/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Challenges Faced in Internship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4367"/>
            <a:ext cx="10515600" cy="4058194"/>
          </a:xfrm>
        </p:spPr>
        <p:txBody>
          <a:bodyPr/>
          <a:lstStyle/>
          <a:p>
            <a:pPr marL="0" indent="0" algn="just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Data Availability Issues: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During data mining, one of the primary challenges encountered was the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lack of detailed information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certain colleges.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institutions did not have publicly accessible data, making it difficult to gather comprehensive insights.</a:t>
            </a:r>
          </a:p>
          <a:p>
            <a:pPr marL="0" indent="0" algn="just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Limited Data for Assigned Districts: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district assigned for analysis had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very small number of colleges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leading to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insufficient data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meaningful pattern recognition and analysis.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required additional efforts in identifying alternative data sources and refining the approach.</a:t>
            </a:r>
          </a:p>
          <a:p>
            <a:pPr marL="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06842332"/>
      </p:ext>
    </p:extLst>
  </p:cSld>
  <p:clrMapOvr>
    <a:masterClrMapping/>
  </p:clrMapOvr>
  <p:transition spd="slow">
    <p:blinds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9241"/>
          </a:xfrm>
        </p:spPr>
        <p:txBody>
          <a:bodyPr/>
          <a:lstStyle/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 of the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4367"/>
            <a:ext cx="10515600" cy="4058194"/>
          </a:xfrm>
        </p:spPr>
        <p:txBody>
          <a:bodyPr/>
          <a:lstStyle/>
          <a:p>
            <a:pPr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 and Usage of My Work</a:t>
            </a:r>
          </a:p>
          <a:p>
            <a:pPr algn="just"/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Purpose: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primary goal of my work in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mining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to extract, analyze, and interpret relevant data to support decision-making processes.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insights derived help in identifying trends, patterns, and correlations within large datasets.</a:t>
            </a:r>
          </a:p>
          <a:p>
            <a:pPr algn="just"/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Usage: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processed data can be utilized for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strategic planning, reporting, and predictive analysis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aids in making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data-driven decisions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improving operational efficiency, and enhancing the accuracy of research and business strategies.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32951823"/>
      </p:ext>
    </p:extLst>
  </p:cSld>
  <p:clrMapOvr>
    <a:masterClrMapping/>
  </p:clrMapOvr>
  <p:transition spd="slow">
    <p:blinds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6311"/>
          </a:xfrm>
        </p:spPr>
        <p:txBody>
          <a:bodyPr/>
          <a:lstStyle/>
          <a:p>
            <a:r>
              <a:rPr lang="en-US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Internship Road Map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3433179"/>
              </p:ext>
            </p:extLst>
          </p:nvPr>
        </p:nvGraphicFramePr>
        <p:xfrm>
          <a:off x="838200" y="1210491"/>
          <a:ext cx="10515600" cy="40581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70371" y="901298"/>
            <a:ext cx="6948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70C0"/>
                </a:solidFill>
              </a:rPr>
              <a:t>Note: Write in the below table what u will be achieving in each review</a:t>
            </a:r>
          </a:p>
        </p:txBody>
      </p:sp>
    </p:spTree>
    <p:extLst>
      <p:ext uri="{BB962C8B-B14F-4D97-AF65-F5344CB8AC3E}">
        <p14:creationId xmlns:p14="http://schemas.microsoft.com/office/powerpoint/2010/main" val="2235674506"/>
      </p:ext>
    </p:extLst>
  </p:cSld>
  <p:clrMapOvr>
    <a:masterClrMapping/>
  </p:clrMapOvr>
  <p:transition spd="slow">
    <p:blinds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6311"/>
          </a:xfrm>
        </p:spPr>
        <p:txBody>
          <a:bodyPr/>
          <a:lstStyle/>
          <a:p>
            <a:r>
              <a:rPr lang="en-US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 Link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08" y="1061297"/>
            <a:ext cx="10515600" cy="4351338"/>
          </a:xfrm>
        </p:spPr>
        <p:txBody>
          <a:bodyPr/>
          <a:lstStyle/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marL="0" indent="0" algn="just">
              <a:buNone/>
            </a:pPr>
            <a:r>
              <a:rPr lang="en-US" sz="2400" dirty="0"/>
              <a:t>                                  https://github.com/Fareed32/hotel-hospitality-analysis</a:t>
            </a:r>
          </a:p>
        </p:txBody>
      </p:sp>
    </p:spTree>
    <p:extLst>
      <p:ext uri="{BB962C8B-B14F-4D97-AF65-F5344CB8AC3E}">
        <p14:creationId xmlns:p14="http://schemas.microsoft.com/office/powerpoint/2010/main" val="1163375810"/>
      </p:ext>
    </p:extLst>
  </p:cSld>
  <p:clrMapOvr>
    <a:masterClrMapping/>
  </p:clrMapOvr>
  <p:transition spd="slow">
    <p:blinds dir="vert"/>
  </p:transition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7781</TotalTime>
  <Words>750</Words>
  <Application>Microsoft Office PowerPoint</Application>
  <PresentationFormat>Widescreen</PresentationFormat>
  <Paragraphs>98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Calibri Light</vt:lpstr>
      <vt:lpstr>Cambria</vt:lpstr>
      <vt:lpstr>Times New Roman</vt:lpstr>
      <vt:lpstr>Verdana</vt:lpstr>
      <vt:lpstr>Wingdings</vt:lpstr>
      <vt:lpstr>Office Theme</vt:lpstr>
      <vt:lpstr>PowerPoint Presentation</vt:lpstr>
      <vt:lpstr>Content</vt:lpstr>
      <vt:lpstr>About Company or Organization</vt:lpstr>
      <vt:lpstr>Working domain or the technology</vt:lpstr>
      <vt:lpstr>About your team and reporting Manager</vt:lpstr>
      <vt:lpstr>Challenges Faced in Internship</vt:lpstr>
      <vt:lpstr>Objectives of the work</vt:lpstr>
      <vt:lpstr>Internship Road Map</vt:lpstr>
      <vt:lpstr>Github Link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Preeteesh</dc:creator>
  <cp:lastModifiedBy>Fareed Ahmed Hullur</cp:lastModifiedBy>
  <cp:revision>912</cp:revision>
  <cp:lastPrinted>2018-07-24T06:37:20Z</cp:lastPrinted>
  <dcterms:created xsi:type="dcterms:W3CDTF">2018-06-07T04:06:17Z</dcterms:created>
  <dcterms:modified xsi:type="dcterms:W3CDTF">2025-05-14T12:35:08Z</dcterms:modified>
</cp:coreProperties>
</file>