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78" r:id="rId5"/>
    <p:sldId id="481" r:id="rId6"/>
    <p:sldId id="480" r:id="rId7"/>
    <p:sldId id="490" r:id="rId8"/>
    <p:sldId id="482" r:id="rId9"/>
    <p:sldId id="486" r:id="rId10"/>
    <p:sldId id="487" r:id="rId11"/>
    <p:sldId id="491"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1" d="100"/>
          <a:sy n="71" d="100"/>
        </p:scale>
        <p:origin x="894" y="9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l"/>
          <a:r>
            <a:rPr lang="en-US" sz="1600" dirty="0">
              <a:latin typeface="Times New Roman" panose="02020603050405020304" pitchFamily="18" charset="0"/>
              <a:cs typeface="Times New Roman" panose="02020603050405020304" pitchFamily="18" charset="0"/>
            </a:rPr>
            <a:t>Company Profile</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1500" dirty="0">
              <a:latin typeface="Times New Roman" panose="02020603050405020304" pitchFamily="18" charset="0"/>
              <a:cs typeface="Times New Roman" panose="02020603050405020304" pitchFamily="18" charset="0"/>
            </a:rPr>
            <a:t>Title,</a:t>
          </a:r>
        </a:p>
        <a:p>
          <a:pPr algn="l"/>
          <a:r>
            <a:rPr lang="en-US" sz="1500" dirty="0">
              <a:latin typeface="Times New Roman" panose="02020603050405020304" pitchFamily="18" charset="0"/>
              <a:cs typeface="Times New Roman" panose="02020603050405020304" pitchFamily="18" charset="0"/>
            </a:rPr>
            <a:t>abstract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1500" dirty="0">
              <a:latin typeface="Times New Roman" panose="02020603050405020304" pitchFamily="18" charset="0"/>
              <a:cs typeface="Times New Roman" panose="02020603050405020304" pitchFamily="18" charset="0"/>
            </a:rPr>
            <a:t>Design and implement</a:t>
          </a:r>
        </a:p>
        <a:p>
          <a:pPr algn="l"/>
          <a:r>
            <a:rPr lang="en-US" sz="1500" dirty="0" err="1">
              <a:latin typeface="Times New Roman" panose="02020603050405020304" pitchFamily="18" charset="0"/>
              <a:cs typeface="Times New Roman" panose="02020603050405020304" pitchFamily="18" charset="0"/>
            </a:rPr>
            <a:t>ation</a:t>
          </a:r>
          <a:r>
            <a:rPr lang="en-US" sz="1500" dirty="0">
              <a:latin typeface="Times New Roman" panose="02020603050405020304" pitchFamily="18" charset="0"/>
              <a:cs typeface="Times New Roman" panose="02020603050405020304" pitchFamily="18" charset="0"/>
            </a:rPr>
            <a:t> with methods</a:t>
          </a:r>
        </a:p>
        <a:p>
          <a:pPr algn="l"/>
          <a:r>
            <a:rPr lang="en-IN" sz="1500" dirty="0">
              <a:latin typeface="Times New Roman" panose="02020603050405020304" pitchFamily="18" charset="0"/>
              <a:cs typeface="Times New Roman" panose="02020603050405020304" pitchFamily="18" charset="0"/>
            </a:rPr>
            <a:t>Algorithm </a:t>
          </a:r>
          <a:endParaRPr lang="en-US" sz="15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5A44B690-F6B6-4C1F-8365-01516E2F8835}">
      <dgm:prSet/>
      <dgm:spPr/>
      <dgm:t>
        <a:bodyPr/>
        <a:lstStyle/>
        <a:p>
          <a:pPr algn="l"/>
          <a:r>
            <a:rPr lang="en-IN" dirty="0"/>
            <a:t> Algorithm </a:t>
          </a:r>
        </a:p>
      </dgm:t>
    </dgm:pt>
    <dgm:pt modelId="{802683A8-0E80-4887-9BA7-0D218A204A5D}" type="parTrans" cxnId="{A2045317-6D56-44E4-B591-47973FB31EA3}">
      <dgm:prSet/>
      <dgm:spPr/>
      <dgm:t>
        <a:bodyPr/>
        <a:lstStyle/>
        <a:p>
          <a:endParaRPr lang="en-IN"/>
        </a:p>
      </dgm:t>
    </dgm:pt>
    <dgm:pt modelId="{BF1BCAE9-02DE-4A2D-9715-2CA8AE729A3B}" type="sibTrans" cxnId="{A2045317-6D56-44E4-B591-47973FB31EA3}">
      <dgm:prSet/>
      <dgm:spPr/>
      <dgm:t>
        <a:bodyPr/>
        <a:lstStyle/>
        <a:p>
          <a:endParaRPr lang="en-IN"/>
        </a:p>
      </dgm:t>
    </dgm:pt>
    <dgm:pt modelId="{93514296-4E1D-41C3-9DD2-C5C5DC61A3A7}">
      <dgm:prSet/>
      <dgm:spPr/>
      <dgm:t>
        <a:bodyPr/>
        <a:lstStyle/>
        <a:p>
          <a:pPr algn="l"/>
          <a:r>
            <a:rPr lang="en-IN" dirty="0"/>
            <a:t>Details</a:t>
          </a:r>
        </a:p>
      </dgm:t>
    </dgm:pt>
    <dgm:pt modelId="{5BFBB00B-2AF0-4332-843D-CD724B47F3BC}" type="parTrans" cxnId="{EF8BA653-74B1-4048-9E30-9BF56FA86DD6}">
      <dgm:prSet/>
      <dgm:spPr/>
      <dgm:t>
        <a:bodyPr/>
        <a:lstStyle/>
        <a:p>
          <a:endParaRPr lang="en-IN"/>
        </a:p>
      </dgm:t>
    </dgm:pt>
    <dgm:pt modelId="{8BD29517-5782-4DB2-87C6-7E644B862342}" type="sibTrans" cxnId="{EF8BA653-74B1-4048-9E30-9BF56FA86DD6}">
      <dgm:prSet/>
      <dgm:spPr/>
      <dgm:t>
        <a:bodyPr/>
        <a:lstStyle/>
        <a:p>
          <a:endParaRPr lang="en-IN"/>
        </a:p>
      </dgm:t>
    </dgm:pt>
    <dgm:pt modelId="{71197699-8CDC-412A-8E17-642F6C92F2B5}">
      <dgm:prSet/>
      <dgm:spPr/>
      <dgm:t>
        <a:bodyPr/>
        <a:lstStyle/>
        <a:p>
          <a:pPr algn="l"/>
          <a:r>
            <a:rPr lang="en-IN" dirty="0"/>
            <a:t> Source Code </a:t>
          </a:r>
        </a:p>
      </dgm:t>
    </dgm:pt>
    <dgm:pt modelId="{A2CFF496-7465-407B-A929-64DFF940863E}" type="parTrans" cxnId="{658D9206-6A00-4222-9EE7-638B6B24CA24}">
      <dgm:prSet/>
      <dgm:spPr/>
      <dgm:t>
        <a:bodyPr/>
        <a:lstStyle/>
        <a:p>
          <a:endParaRPr lang="en-IN"/>
        </a:p>
      </dgm:t>
    </dgm:pt>
    <dgm:pt modelId="{B8708B5B-461C-40C5-B08B-F5D4F2379122}" type="sibTrans" cxnId="{658D9206-6A00-4222-9EE7-638B6B24CA24}">
      <dgm:prSet/>
      <dgm:spPr/>
      <dgm:t>
        <a:bodyPr/>
        <a:lstStyle/>
        <a:p>
          <a:endParaRPr lang="en-IN"/>
        </a:p>
      </dgm:t>
    </dgm:pt>
    <dgm:pt modelId="{98783550-C16E-4259-8F6B-A0A62729D726}">
      <dgm:prSet/>
      <dgm:spPr/>
      <dgm:t>
        <a:bodyPr/>
        <a:lstStyle/>
        <a:p>
          <a:pPr algn="l"/>
          <a:r>
            <a:rPr lang="en-IN" dirty="0"/>
            <a:t>Details</a:t>
          </a:r>
        </a:p>
      </dgm:t>
    </dgm:pt>
    <dgm:pt modelId="{8D8EAA6F-B2E9-4818-B363-13BC64363B9E}" type="parTrans" cxnId="{F68ED82D-3F0C-4E3F-8EC8-0F6468702333}">
      <dgm:prSet/>
      <dgm:spPr/>
      <dgm:t>
        <a:bodyPr/>
        <a:lstStyle/>
        <a:p>
          <a:endParaRPr lang="en-IN"/>
        </a:p>
      </dgm:t>
    </dgm:pt>
    <dgm:pt modelId="{B7368F39-FF29-4958-B3FB-ED44BBCA4E2D}" type="sibTrans" cxnId="{F68ED82D-3F0C-4E3F-8EC8-0F6468702333}">
      <dgm:prSet/>
      <dgm:spPr/>
      <dgm:t>
        <a:bodyPr/>
        <a:lstStyle/>
        <a:p>
          <a:endParaRPr lang="en-IN"/>
        </a:p>
      </dgm:t>
    </dgm:pt>
    <dgm:pt modelId="{96355644-C252-47D5-B791-185CFB8D7D26}">
      <dgm:prSet/>
      <dgm:spPr/>
      <dgm:t>
        <a:bodyPr/>
        <a:lstStyle/>
        <a:p>
          <a:pPr algn="l"/>
          <a:r>
            <a:rPr lang="en-IN" dirty="0"/>
            <a:t> 100% </a:t>
          </a:r>
        </a:p>
      </dgm:t>
    </dgm:pt>
    <dgm:pt modelId="{2C8A2BE2-2872-48B6-AADF-9C3214C1ED7A}" type="parTrans" cxnId="{08A556A0-B07B-43A6-B985-618C47B96696}">
      <dgm:prSet/>
      <dgm:spPr/>
      <dgm:t>
        <a:bodyPr/>
        <a:lstStyle/>
        <a:p>
          <a:endParaRPr lang="en-IN"/>
        </a:p>
      </dgm:t>
    </dgm:pt>
    <dgm:pt modelId="{9D2351BE-4C50-4825-BC93-81F1CEFB2B48}" type="sibTrans" cxnId="{08A556A0-B07B-43A6-B985-618C47B96696}">
      <dgm:prSet/>
      <dgm:spPr/>
      <dgm:t>
        <a:bodyPr/>
        <a:lstStyle/>
        <a:p>
          <a:endParaRPr lang="en-IN"/>
        </a:p>
      </dgm:t>
    </dgm:pt>
    <dgm:pt modelId="{142E7CB7-5D85-4F4C-8480-88BD7AA3D031}">
      <dgm:prSet/>
      <dgm:spPr/>
      <dgm:t>
        <a:bodyPr/>
        <a:lstStyle/>
        <a:p>
          <a:pPr algn="l"/>
          <a:r>
            <a:rPr lang="en-IN"/>
            <a:t>implementat</a:t>
          </a:r>
        </a:p>
      </dgm:t>
    </dgm:pt>
    <dgm:pt modelId="{E4068B84-E7FF-454C-ABE4-92E3D835E11A}" type="parTrans" cxnId="{43908C86-3484-413B-A36A-05D2857EFB56}">
      <dgm:prSet/>
      <dgm:spPr/>
      <dgm:t>
        <a:bodyPr/>
        <a:lstStyle/>
        <a:p>
          <a:endParaRPr lang="en-IN"/>
        </a:p>
      </dgm:t>
    </dgm:pt>
    <dgm:pt modelId="{44DF3799-25E4-49BE-A19F-B3DBA471A5E9}" type="sibTrans" cxnId="{43908C86-3484-413B-A36A-05D2857EFB56}">
      <dgm:prSet/>
      <dgm:spPr/>
      <dgm:t>
        <a:bodyPr/>
        <a:lstStyle/>
        <a:p>
          <a:endParaRPr lang="en-IN"/>
        </a:p>
      </dgm:t>
    </dgm:pt>
    <dgm:pt modelId="{8D8A76D9-99BE-4463-872A-C6300CD9C7D3}">
      <dgm:prSet/>
      <dgm:spPr/>
      <dgm:t>
        <a:bodyPr/>
        <a:lstStyle/>
        <a:p>
          <a:pPr algn="l"/>
          <a:r>
            <a:rPr lang="en-IN" dirty="0"/>
            <a:t> ion details</a:t>
          </a:r>
        </a:p>
      </dgm:t>
    </dgm:pt>
    <dgm:pt modelId="{3586C62C-C7DD-420F-B591-2BB42E519EB3}" type="parTrans" cxnId="{9CD39BDB-7CA5-4C52-9B2B-D3ABE4574BB4}">
      <dgm:prSet/>
      <dgm:spPr/>
      <dgm:t>
        <a:bodyPr/>
        <a:lstStyle/>
        <a:p>
          <a:endParaRPr lang="en-IN"/>
        </a:p>
      </dgm:t>
    </dgm:pt>
    <dgm:pt modelId="{E7D55B09-6712-4F77-8CBC-CDB51C8B51B9}" type="sibTrans" cxnId="{9CD39BDB-7CA5-4C52-9B2B-D3ABE4574BB4}">
      <dgm:prSet/>
      <dgm:spPr/>
      <dgm:t>
        <a:bodyPr/>
        <a:lstStyle/>
        <a:p>
          <a:endParaRPr lang="en-IN"/>
        </a:p>
      </dgm:t>
    </dgm:pt>
    <dgm:pt modelId="{2129CEC3-AA75-43D7-AB75-64BE25310A8D}">
      <dgm:prSet/>
      <dgm:spPr/>
      <dgm:t>
        <a:bodyPr/>
        <a:lstStyle/>
        <a:p>
          <a:pPr algn="l"/>
          <a:r>
            <a:rPr lang="en-IN" dirty="0"/>
            <a:t> Live </a:t>
          </a:r>
        </a:p>
      </dgm:t>
    </dgm:pt>
    <dgm:pt modelId="{1B5E3B9A-6A4B-4A18-963B-47C6EEAB2037}" type="parTrans" cxnId="{CD34F168-5441-49BB-BFD4-2DA28D3F3ED2}">
      <dgm:prSet/>
      <dgm:spPr/>
      <dgm:t>
        <a:bodyPr/>
        <a:lstStyle/>
        <a:p>
          <a:endParaRPr lang="en-IN"/>
        </a:p>
      </dgm:t>
    </dgm:pt>
    <dgm:pt modelId="{8D430F89-9601-4E05-9B30-8493D0E68828}" type="sibTrans" cxnId="{CD34F168-5441-49BB-BFD4-2DA28D3F3ED2}">
      <dgm:prSet/>
      <dgm:spPr/>
      <dgm:t>
        <a:bodyPr/>
        <a:lstStyle/>
        <a:p>
          <a:endParaRPr lang="en-IN"/>
        </a:p>
      </dgm:t>
    </dgm:pt>
    <dgm:pt modelId="{0C05AE4E-78C5-43C3-A404-0306C39B8F16}">
      <dgm:prSet/>
      <dgm:spPr/>
      <dgm:t>
        <a:bodyPr/>
        <a:lstStyle/>
        <a:p>
          <a:pPr algn="l"/>
          <a:r>
            <a:rPr lang="en-IN" dirty="0" err="1"/>
            <a:t>Demonstrati</a:t>
          </a:r>
          <a:endParaRPr lang="en-IN" dirty="0"/>
        </a:p>
      </dgm:t>
    </dgm:pt>
    <dgm:pt modelId="{3BBC315B-DB61-438B-AADF-81200304EAE4}" type="parTrans" cxnId="{7F3C9E39-2D28-4796-9DEF-1BDE4BB5AF4E}">
      <dgm:prSet/>
      <dgm:spPr/>
      <dgm:t>
        <a:bodyPr/>
        <a:lstStyle/>
        <a:p>
          <a:endParaRPr lang="en-IN"/>
        </a:p>
      </dgm:t>
    </dgm:pt>
    <dgm:pt modelId="{DCD19C8A-44F7-4990-A047-91ED69AC6A00}" type="sibTrans" cxnId="{7F3C9E39-2D28-4796-9DEF-1BDE4BB5AF4E}">
      <dgm:prSet/>
      <dgm:spPr/>
      <dgm:t>
        <a:bodyPr/>
        <a:lstStyle/>
        <a:p>
          <a:endParaRPr lang="en-IN"/>
        </a:p>
      </dgm:t>
    </dgm:pt>
    <dgm:pt modelId="{B1BEA3E0-5CEB-446A-9592-6AE9B3D3C281}">
      <dgm:prSet/>
      <dgm:spPr/>
      <dgm:t>
        <a:bodyPr/>
        <a:lstStyle/>
        <a:p>
          <a:pPr algn="l"/>
          <a:r>
            <a:rPr lang="en-IN" dirty="0"/>
            <a:t> on of the </a:t>
          </a:r>
        </a:p>
      </dgm:t>
    </dgm:pt>
    <dgm:pt modelId="{CECF5EF8-5539-4ACA-A293-0D078C82D70A}" type="parTrans" cxnId="{B921E9BD-96A0-4347-A97B-42DEBAD18DF6}">
      <dgm:prSet/>
      <dgm:spPr/>
      <dgm:t>
        <a:bodyPr/>
        <a:lstStyle/>
        <a:p>
          <a:endParaRPr lang="en-IN"/>
        </a:p>
      </dgm:t>
    </dgm:pt>
    <dgm:pt modelId="{91EB8CEF-1A9A-43E4-B44B-DD959C3532F4}" type="sibTrans" cxnId="{B921E9BD-96A0-4347-A97B-42DEBAD18DF6}">
      <dgm:prSet/>
      <dgm:spPr/>
      <dgm:t>
        <a:bodyPr/>
        <a:lstStyle/>
        <a:p>
          <a:endParaRPr lang="en-IN"/>
        </a:p>
      </dgm:t>
    </dgm:pt>
    <dgm:pt modelId="{128FBA23-90BB-40CF-B2C1-5CBA6A8F3736}">
      <dgm:prSet/>
      <dgm:spPr/>
      <dgm:t>
        <a:bodyPr/>
        <a:lstStyle/>
        <a:p>
          <a:pPr algn="l"/>
          <a:r>
            <a:rPr lang="en-IN" dirty="0"/>
            <a:t>project</a:t>
          </a:r>
        </a:p>
      </dgm:t>
    </dgm:pt>
    <dgm:pt modelId="{8B48028B-4869-49F8-BCB4-018B487F1B2A}" type="parTrans" cxnId="{8BB56657-1C00-4313-A4B2-1A5DADAFAC36}">
      <dgm:prSet/>
      <dgm:spPr/>
      <dgm:t>
        <a:bodyPr/>
        <a:lstStyle/>
        <a:p>
          <a:endParaRPr lang="en-IN"/>
        </a:p>
      </dgm:t>
    </dgm:pt>
    <dgm:pt modelId="{FA14B452-501B-4893-B83E-3721DA174ABD}" type="sibTrans" cxnId="{8BB56657-1C00-4313-A4B2-1A5DADAFAC36}">
      <dgm:prSet/>
      <dgm:spPr/>
      <dgm:t>
        <a:bodyPr/>
        <a:lstStyle/>
        <a:p>
          <a:endParaRPr lang="en-IN"/>
        </a:p>
      </dgm:t>
    </dgm:pt>
    <dgm:pt modelId="{5B034DC9-A240-4633-A478-05DC995391B6}">
      <dgm:prSet custT="1"/>
      <dgm:spPr/>
      <dgm:t>
        <a:bodyPr/>
        <a:lstStyle/>
        <a:p>
          <a:pPr algn="l"/>
          <a:r>
            <a:rPr lang="en-IN" sz="1500" dirty="0">
              <a:latin typeface="Times New Roman" panose="02020603050405020304" pitchFamily="18" charset="0"/>
              <a:cs typeface="Times New Roman" panose="02020603050405020304" pitchFamily="18" charset="0"/>
            </a:rPr>
            <a:t>Details50% </a:t>
          </a:r>
        </a:p>
      </dgm:t>
    </dgm:pt>
    <dgm:pt modelId="{B59BF68B-E5CC-4D01-928A-8060CCD18C31}" type="parTrans" cxnId="{BB2D0563-C1E8-4CB9-AEB9-8F88949DA899}">
      <dgm:prSet/>
      <dgm:spPr/>
      <dgm:t>
        <a:bodyPr/>
        <a:lstStyle/>
        <a:p>
          <a:endParaRPr lang="en-IN"/>
        </a:p>
      </dgm:t>
    </dgm:pt>
    <dgm:pt modelId="{113A40D9-2FDB-415B-A937-84E7959BD5BC}" type="sibTrans" cxnId="{BB2D0563-C1E8-4CB9-AEB9-8F88949DA899}">
      <dgm:prSet/>
      <dgm:spPr/>
      <dgm:t>
        <a:bodyPr/>
        <a:lstStyle/>
        <a:p>
          <a:endParaRPr lang="en-IN"/>
        </a:p>
      </dgm:t>
    </dgm:pt>
    <dgm:pt modelId="{DEC8114F-7DBE-4919-B93D-CCA2A4450A6E}">
      <dgm:prSet custT="1"/>
      <dgm:spPr/>
      <dgm:t>
        <a:bodyPr/>
        <a:lstStyle/>
        <a:p>
          <a:pPr algn="l"/>
          <a:r>
            <a:rPr lang="en-IN" sz="1500" dirty="0">
              <a:latin typeface="Times New Roman" panose="02020603050405020304" pitchFamily="18" charset="0"/>
              <a:cs typeface="Times New Roman" panose="02020603050405020304" pitchFamily="18" charset="0"/>
            </a:rPr>
            <a:t>implementat</a:t>
          </a:r>
        </a:p>
      </dgm:t>
    </dgm:pt>
    <dgm:pt modelId="{E752C5D8-CDAD-4446-B7C5-B22B000C029F}" type="parTrans" cxnId="{FB6C74DE-FFD7-4252-95B5-9F8E7604C2C4}">
      <dgm:prSet/>
      <dgm:spPr/>
      <dgm:t>
        <a:bodyPr/>
        <a:lstStyle/>
        <a:p>
          <a:endParaRPr lang="en-IN"/>
        </a:p>
      </dgm:t>
    </dgm:pt>
    <dgm:pt modelId="{2B43B83B-9C31-4F13-92DA-9BC04961C707}" type="sibTrans" cxnId="{FB6C74DE-FFD7-4252-95B5-9F8E7604C2C4}">
      <dgm:prSet/>
      <dgm:spPr/>
      <dgm:t>
        <a:bodyPr/>
        <a:lstStyle/>
        <a:p>
          <a:endParaRPr lang="en-IN"/>
        </a:p>
      </dgm:t>
    </dgm:pt>
    <dgm:pt modelId="{5D739173-CFEE-4291-A037-AA60B6EA1CC3}">
      <dgm:prSet custT="1"/>
      <dgm:spPr/>
      <dgm:t>
        <a:bodyPr/>
        <a:lstStyle/>
        <a:p>
          <a:pPr algn="l"/>
          <a:r>
            <a:rPr lang="en-IN" sz="1500" dirty="0">
              <a:latin typeface="Times New Roman" panose="02020603050405020304" pitchFamily="18" charset="0"/>
              <a:cs typeface="Times New Roman" panose="02020603050405020304" pitchFamily="18" charset="0"/>
            </a:rPr>
            <a:t> ion details </a:t>
          </a:r>
        </a:p>
      </dgm:t>
    </dgm:pt>
    <dgm:pt modelId="{2150574E-EEC8-483B-A15D-24A8EF6A80E0}" type="parTrans" cxnId="{BEECC046-FA97-45E9-B3AF-65DA7C42F944}">
      <dgm:prSet/>
      <dgm:spPr/>
      <dgm:t>
        <a:bodyPr/>
        <a:lstStyle/>
        <a:p>
          <a:endParaRPr lang="en-IN"/>
        </a:p>
      </dgm:t>
    </dgm:pt>
    <dgm:pt modelId="{FE6CC0ED-BF29-4E87-9327-A6498022ADA1}" type="sibTrans" cxnId="{BEECC046-FA97-45E9-B3AF-65DA7C42F944}">
      <dgm:prSet/>
      <dgm:spPr/>
      <dgm:t>
        <a:bodyPr/>
        <a:lstStyle/>
        <a:p>
          <a:endParaRPr lang="en-IN"/>
        </a:p>
      </dgm:t>
    </dgm:pt>
    <dgm:pt modelId="{45D105D4-7A3B-476D-873A-3FD3F3775A78}">
      <dgm:prSet custT="1"/>
      <dgm:spPr/>
      <dgm:t>
        <a:bodyPr/>
        <a:lstStyle/>
        <a:p>
          <a:pPr algn="l"/>
          <a:r>
            <a:rPr lang="en-IN" sz="1500" dirty="0">
              <a:latin typeface="Times New Roman" panose="02020603050405020304" pitchFamily="18" charset="0"/>
              <a:cs typeface="Times New Roman" panose="02020603050405020304" pitchFamily="18" charset="0"/>
            </a:rPr>
            <a:t>and live </a:t>
          </a:r>
        </a:p>
      </dgm:t>
    </dgm:pt>
    <dgm:pt modelId="{D78C88E5-60EA-454F-A610-4DE8444673A4}" type="parTrans" cxnId="{F5EFC9E6-3877-4DE1-AD88-8EFFEBEB4D0C}">
      <dgm:prSet/>
      <dgm:spPr/>
      <dgm:t>
        <a:bodyPr/>
        <a:lstStyle/>
        <a:p>
          <a:endParaRPr lang="en-IN"/>
        </a:p>
      </dgm:t>
    </dgm:pt>
    <dgm:pt modelId="{27F8B67A-84CF-463E-B361-571AF5F7175D}" type="sibTrans" cxnId="{F5EFC9E6-3877-4DE1-AD88-8EFFEBEB4D0C}">
      <dgm:prSet/>
      <dgm:spPr/>
      <dgm:t>
        <a:bodyPr/>
        <a:lstStyle/>
        <a:p>
          <a:endParaRPr lang="en-IN"/>
        </a:p>
      </dgm:t>
    </dgm:pt>
    <dgm:pt modelId="{1C34B635-2A64-4219-A2D1-A6611DDD6418}">
      <dgm:prSet custT="1"/>
      <dgm:spPr/>
      <dgm:t>
        <a:bodyPr/>
        <a:lstStyle/>
        <a:p>
          <a:pPr algn="l"/>
          <a:r>
            <a:rPr lang="en-IN" sz="1500" dirty="0">
              <a:latin typeface="Times New Roman" panose="02020603050405020304" pitchFamily="18" charset="0"/>
              <a:cs typeface="Times New Roman" panose="02020603050405020304" pitchFamily="18" charset="0"/>
            </a:rPr>
            <a:t>demo and </a:t>
          </a:r>
        </a:p>
      </dgm:t>
    </dgm:pt>
    <dgm:pt modelId="{41DDC28B-E14D-4F6C-93B7-B9F09EAFA37F}" type="parTrans" cxnId="{4274F230-91A8-474E-8A59-BEFA466879B6}">
      <dgm:prSet/>
      <dgm:spPr/>
      <dgm:t>
        <a:bodyPr/>
        <a:lstStyle/>
        <a:p>
          <a:endParaRPr lang="en-IN"/>
        </a:p>
      </dgm:t>
    </dgm:pt>
    <dgm:pt modelId="{4B2312C6-DEC0-4AE1-B669-86C0F373A98F}" type="sibTrans" cxnId="{4274F230-91A8-474E-8A59-BEFA466879B6}">
      <dgm:prSet/>
      <dgm:spPr/>
      <dgm:t>
        <a:bodyPr/>
        <a:lstStyle/>
        <a:p>
          <a:endParaRPr lang="en-IN"/>
        </a:p>
      </dgm:t>
    </dgm:pt>
    <dgm:pt modelId="{076F82EF-9480-40FF-89AD-7E9B58FF2E39}">
      <dgm:prSet custT="1"/>
      <dgm:spPr/>
      <dgm:t>
        <a:bodyPr/>
        <a:lstStyle/>
        <a:p>
          <a:pPr algn="l"/>
          <a:r>
            <a:rPr lang="en-IN" sz="1500" dirty="0">
              <a:latin typeface="Times New Roman" panose="02020603050405020304" pitchFamily="18" charset="0"/>
              <a:cs typeface="Times New Roman" panose="02020603050405020304" pitchFamily="18" charset="0"/>
            </a:rPr>
            <a:t>softcopy to </a:t>
          </a:r>
        </a:p>
      </dgm:t>
    </dgm:pt>
    <dgm:pt modelId="{D7799582-C4AA-4CFC-A448-7A9322BC7292}" type="parTrans" cxnId="{1B1F54A3-75D9-4B4D-A79F-01F6703AAD80}">
      <dgm:prSet/>
      <dgm:spPr/>
      <dgm:t>
        <a:bodyPr/>
        <a:lstStyle/>
        <a:p>
          <a:endParaRPr lang="en-IN"/>
        </a:p>
      </dgm:t>
    </dgm:pt>
    <dgm:pt modelId="{108F08FC-1B94-494D-9858-D5BA8519A902}" type="sibTrans" cxnId="{1B1F54A3-75D9-4B4D-A79F-01F6703AAD80}">
      <dgm:prSet/>
      <dgm:spPr/>
      <dgm:t>
        <a:bodyPr/>
        <a:lstStyle/>
        <a:p>
          <a:endParaRPr lang="en-IN"/>
        </a:p>
      </dgm:t>
    </dgm:pt>
    <dgm:pt modelId="{2B2BA3FF-7C7F-4F18-9515-401C64BBE7FC}">
      <dgm:prSet custT="1"/>
      <dgm:spPr/>
      <dgm:t>
        <a:bodyPr/>
        <a:lstStyle/>
        <a:p>
          <a:pPr algn="l"/>
          <a:r>
            <a:rPr lang="en-IN" sz="1500" dirty="0">
              <a:latin typeface="Times New Roman" panose="02020603050405020304" pitchFamily="18" charset="0"/>
              <a:cs typeface="Times New Roman" panose="02020603050405020304" pitchFamily="18" charset="0"/>
            </a:rPr>
            <a:t>be submitted</a:t>
          </a:r>
        </a:p>
      </dgm:t>
    </dgm:pt>
    <dgm:pt modelId="{5BFEC550-97FC-4253-A74A-E5E29177848F}" type="parTrans" cxnId="{AD8389BE-0391-43DE-9B71-A8ECEEDBA53C}">
      <dgm:prSet/>
      <dgm:spPr/>
      <dgm:t>
        <a:bodyPr/>
        <a:lstStyle/>
        <a:p>
          <a:endParaRPr lang="en-IN"/>
        </a:p>
      </dgm:t>
    </dgm:pt>
    <dgm:pt modelId="{4EAC5302-2297-4617-AA9A-3FC5E9E261E5}" type="sibTrans" cxnId="{AD8389BE-0391-43DE-9B71-A8ECEEDBA53C}">
      <dgm:prSet/>
      <dgm:spPr/>
      <dgm:t>
        <a:bodyPr/>
        <a:lstStyle/>
        <a:p>
          <a:endParaRPr lang="en-IN"/>
        </a:p>
      </dgm:t>
    </dgm:pt>
    <dgm:pt modelId="{594B3E6F-DF91-48BC-9C53-6DD49862C18F}">
      <dgm:prSet custT="1"/>
      <dgm:spPr/>
      <dgm:t>
        <a:bodyPr/>
        <a:lstStyle/>
        <a:p>
          <a:pPr algn="l"/>
          <a:r>
            <a:rPr lang="en-IN" sz="1500" dirty="0">
              <a:latin typeface="Times New Roman" panose="02020603050405020304" pitchFamily="18" charset="0"/>
              <a:cs typeface="Times New Roman" panose="02020603050405020304" pitchFamily="18" charset="0"/>
            </a:rPr>
            <a:t>Review of </a:t>
          </a:r>
        </a:p>
      </dgm:t>
    </dgm:pt>
    <dgm:pt modelId="{867E2EB8-7E15-414D-AAF1-9FB928473259}" type="parTrans" cxnId="{2884AFA5-18FC-4AF9-AF18-A95FC34D841E}">
      <dgm:prSet/>
      <dgm:spPr/>
      <dgm:t>
        <a:bodyPr/>
        <a:lstStyle/>
        <a:p>
          <a:endParaRPr lang="en-IN"/>
        </a:p>
      </dgm:t>
    </dgm:pt>
    <dgm:pt modelId="{873C9B5F-0DB7-42E5-860A-5AE892C64C23}" type="sibTrans" cxnId="{2884AFA5-18FC-4AF9-AF18-A95FC34D841E}">
      <dgm:prSet/>
      <dgm:spPr/>
      <dgm:t>
        <a:bodyPr/>
        <a:lstStyle/>
        <a:p>
          <a:endParaRPr lang="en-IN"/>
        </a:p>
      </dgm:t>
    </dgm:pt>
    <dgm:pt modelId="{43172289-88FD-49B0-8892-F86133E3FC21}">
      <dgm:prSet custT="1"/>
      <dgm:spPr/>
      <dgm:t>
        <a:bodyPr/>
        <a:lstStyle/>
        <a:p>
          <a:pPr algn="l"/>
          <a:r>
            <a:rPr lang="en-IN" sz="1500" dirty="0">
              <a:latin typeface="Times New Roman" panose="02020603050405020304" pitchFamily="18" charset="0"/>
              <a:cs typeface="Times New Roman" panose="02020603050405020304" pitchFamily="18" charset="0"/>
            </a:rPr>
            <a:t>literature </a:t>
          </a:r>
        </a:p>
      </dgm:t>
    </dgm:pt>
    <dgm:pt modelId="{D137DEAE-14CC-43B9-B493-1140D2E0BDEE}" type="parTrans" cxnId="{6CC3B168-AC18-45F9-B229-FF2BA27EA7B9}">
      <dgm:prSet/>
      <dgm:spPr/>
      <dgm:t>
        <a:bodyPr/>
        <a:lstStyle/>
        <a:p>
          <a:endParaRPr lang="en-IN"/>
        </a:p>
      </dgm:t>
    </dgm:pt>
    <dgm:pt modelId="{90EC1FFD-DDE5-4754-95D7-026F3FC01BF2}" type="sibTrans" cxnId="{6CC3B168-AC18-45F9-B229-FF2BA27EA7B9}">
      <dgm:prSet/>
      <dgm:spPr/>
      <dgm:t>
        <a:bodyPr/>
        <a:lstStyle/>
        <a:p>
          <a:endParaRPr lang="en-IN"/>
        </a:p>
      </dgm:t>
    </dgm:pt>
    <dgm:pt modelId="{31C1A2E9-5352-4E3F-8000-2F6D57A301DA}">
      <dgm:prSet custT="1"/>
      <dgm:spPr/>
      <dgm:t>
        <a:bodyPr/>
        <a:lstStyle/>
        <a:p>
          <a:pPr algn="l"/>
          <a:r>
            <a:rPr lang="en-IN" sz="1500" dirty="0">
              <a:latin typeface="Times New Roman" panose="02020603050405020304" pitchFamily="18" charset="0"/>
              <a:cs typeface="Times New Roman" panose="02020603050405020304" pitchFamily="18" charset="0"/>
            </a:rPr>
            <a:t>Problem </a:t>
          </a:r>
        </a:p>
      </dgm:t>
    </dgm:pt>
    <dgm:pt modelId="{74718ADE-2B57-4FEF-8D87-0330648576EF}" type="parTrans" cxnId="{3BF3E554-CC02-4166-A32A-314F9025BF0F}">
      <dgm:prSet/>
      <dgm:spPr/>
      <dgm:t>
        <a:bodyPr/>
        <a:lstStyle/>
        <a:p>
          <a:endParaRPr lang="en-IN"/>
        </a:p>
      </dgm:t>
    </dgm:pt>
    <dgm:pt modelId="{ACBA0CB4-3012-46B2-B340-7C70E8AB8A14}" type="sibTrans" cxnId="{3BF3E554-CC02-4166-A32A-314F9025BF0F}">
      <dgm:prSet/>
      <dgm:spPr/>
      <dgm:t>
        <a:bodyPr/>
        <a:lstStyle/>
        <a:p>
          <a:endParaRPr lang="en-IN"/>
        </a:p>
      </dgm:t>
    </dgm:pt>
    <dgm:pt modelId="{26DEADA9-BD18-489B-8042-E99BC19BCA32}">
      <dgm:prSet custT="1"/>
      <dgm:spPr/>
      <dgm:t>
        <a:bodyPr/>
        <a:lstStyle/>
        <a:p>
          <a:pPr algn="l"/>
          <a:r>
            <a:rPr lang="en-IN" sz="1500" dirty="0">
              <a:latin typeface="Times New Roman" panose="02020603050405020304" pitchFamily="18" charset="0"/>
              <a:cs typeface="Times New Roman" panose="02020603050405020304" pitchFamily="18" charset="0"/>
            </a:rPr>
            <a:t>identification </a:t>
          </a:r>
        </a:p>
      </dgm:t>
    </dgm:pt>
    <dgm:pt modelId="{21F3E728-8BA5-4E39-B14D-2FBDE02F85C0}" type="parTrans" cxnId="{B3954265-A39D-4EDF-BE63-8616E4F4D5DF}">
      <dgm:prSet/>
      <dgm:spPr/>
      <dgm:t>
        <a:bodyPr/>
        <a:lstStyle/>
        <a:p>
          <a:endParaRPr lang="en-IN"/>
        </a:p>
      </dgm:t>
    </dgm:pt>
    <dgm:pt modelId="{34C16E8C-30D7-4E71-809F-AAD4BDA5BA78}" type="sibTrans" cxnId="{B3954265-A39D-4EDF-BE63-8616E4F4D5DF}">
      <dgm:prSet/>
      <dgm:spPr/>
      <dgm:t>
        <a:bodyPr/>
        <a:lstStyle/>
        <a:p>
          <a:endParaRPr lang="en-IN"/>
        </a:p>
      </dgm:t>
    </dgm:pt>
    <dgm:pt modelId="{779C577F-BAA0-46DB-BD4B-903AE9304104}">
      <dgm:prSet custT="1"/>
      <dgm:spPr/>
      <dgm:t>
        <a:bodyPr/>
        <a:lstStyle/>
        <a:p>
          <a:pPr algn="l"/>
          <a:r>
            <a:rPr lang="en-IN" sz="1500" dirty="0">
              <a:latin typeface="Times New Roman" panose="02020603050405020304" pitchFamily="18" charset="0"/>
              <a:cs typeface="Times New Roman" panose="02020603050405020304" pitchFamily="18" charset="0"/>
            </a:rPr>
            <a:t>and </a:t>
          </a:r>
        </a:p>
      </dgm:t>
    </dgm:pt>
    <dgm:pt modelId="{2D6EECAA-9AF1-4FE8-8730-DEFE530834ED}" type="parTrans" cxnId="{18A56D3A-F264-4FA8-9864-602388465986}">
      <dgm:prSet/>
      <dgm:spPr/>
      <dgm:t>
        <a:bodyPr/>
        <a:lstStyle/>
        <a:p>
          <a:endParaRPr lang="en-IN"/>
        </a:p>
      </dgm:t>
    </dgm:pt>
    <dgm:pt modelId="{3D8BDC5F-A91C-48AF-A3AF-8B90DFEC2615}" type="sibTrans" cxnId="{18A56D3A-F264-4FA8-9864-602388465986}">
      <dgm:prSet/>
      <dgm:spPr/>
      <dgm:t>
        <a:bodyPr/>
        <a:lstStyle/>
        <a:p>
          <a:endParaRPr lang="en-IN"/>
        </a:p>
      </dgm:t>
    </dgm:pt>
    <dgm:pt modelId="{91489F11-4F93-4FDA-A551-ED65804676A2}">
      <dgm:prSet custT="1"/>
      <dgm:spPr/>
      <dgm:t>
        <a:bodyPr/>
        <a:lstStyle/>
        <a:p>
          <a:pPr algn="l"/>
          <a:r>
            <a:rPr lang="en-IN" sz="1500" dirty="0">
              <a:latin typeface="Times New Roman" panose="02020603050405020304" pitchFamily="18" charset="0"/>
              <a:cs typeface="Times New Roman" panose="02020603050405020304" pitchFamily="18" charset="0"/>
            </a:rPr>
            <a:t>formulation </a:t>
          </a:r>
        </a:p>
      </dgm:t>
    </dgm:pt>
    <dgm:pt modelId="{30DC9D21-62DE-4321-86E8-018EA33F5B82}" type="parTrans" cxnId="{521970D0-5E34-4D53-9977-CD64DF36F78C}">
      <dgm:prSet/>
      <dgm:spPr/>
      <dgm:t>
        <a:bodyPr/>
        <a:lstStyle/>
        <a:p>
          <a:endParaRPr lang="en-IN"/>
        </a:p>
      </dgm:t>
    </dgm:pt>
    <dgm:pt modelId="{4DF5C463-7352-482E-969E-BFC146D31AA7}" type="sibTrans" cxnId="{521970D0-5E34-4D53-9977-CD64DF36F78C}">
      <dgm:prSet/>
      <dgm:spPr/>
      <dgm:t>
        <a:bodyPr/>
        <a:lstStyle/>
        <a:p>
          <a:endParaRPr lang="en-IN"/>
        </a:p>
      </dgm:t>
    </dgm:pt>
    <dgm:pt modelId="{BA6ACC02-3BCF-4421-B364-FE8BA8134654}">
      <dgm:prSet custT="1"/>
      <dgm:spPr/>
      <dgm:t>
        <a:bodyPr/>
        <a:lstStyle/>
        <a:p>
          <a:pPr algn="l"/>
          <a:r>
            <a:rPr lang="en-IN" sz="1500" dirty="0">
              <a:latin typeface="Times New Roman" panose="02020603050405020304" pitchFamily="18" charset="0"/>
              <a:cs typeface="Times New Roman" panose="02020603050405020304" pitchFamily="18" charset="0"/>
            </a:rPr>
            <a:t>of problem </a:t>
          </a:r>
        </a:p>
      </dgm:t>
    </dgm:pt>
    <dgm:pt modelId="{B7AAAAD8-94E5-4EC1-95F0-0C19AA9C03BC}" type="parTrans" cxnId="{B99F8473-427C-4248-9282-3F5AE29E16C9}">
      <dgm:prSet/>
      <dgm:spPr/>
      <dgm:t>
        <a:bodyPr/>
        <a:lstStyle/>
        <a:p>
          <a:endParaRPr lang="en-IN"/>
        </a:p>
      </dgm:t>
    </dgm:pt>
    <dgm:pt modelId="{72CF0995-8EFB-4E17-B140-2C84B22B3567}" type="sibTrans" cxnId="{B99F8473-427C-4248-9282-3F5AE29E16C9}">
      <dgm:prSet/>
      <dgm:spPr/>
      <dgm:t>
        <a:bodyPr/>
        <a:lstStyle/>
        <a:p>
          <a:endParaRPr lang="en-IN"/>
        </a:p>
      </dgm:t>
    </dgm:pt>
    <dgm:pt modelId="{E649676C-E88D-47AE-8FB4-98CFDC2C4FBC}">
      <dgm:prSet custT="1"/>
      <dgm:spPr/>
      <dgm:t>
        <a:bodyPr/>
        <a:lstStyle/>
        <a:p>
          <a:pPr algn="l"/>
          <a:r>
            <a:rPr lang="en-IN" sz="1500" dirty="0">
              <a:latin typeface="Times New Roman" panose="02020603050405020304" pitchFamily="18" charset="0"/>
              <a:cs typeface="Times New Roman" panose="02020603050405020304" pitchFamily="18" charset="0"/>
            </a:rPr>
            <a:t>statement</a:t>
          </a:r>
        </a:p>
      </dgm:t>
    </dgm:pt>
    <dgm:pt modelId="{928889B9-DB11-4726-A63B-72A38E9D9E7E}" type="parTrans" cxnId="{4F5EB337-E767-4036-B6A1-D11E57339962}">
      <dgm:prSet/>
      <dgm:spPr/>
      <dgm:t>
        <a:bodyPr/>
        <a:lstStyle/>
        <a:p>
          <a:endParaRPr lang="en-IN"/>
        </a:p>
      </dgm:t>
    </dgm:pt>
    <dgm:pt modelId="{F85549F9-180B-442C-B74A-78D490382DF4}" type="sibTrans" cxnId="{4F5EB337-E767-4036-B6A1-D11E57339962}">
      <dgm:prSet/>
      <dgm:spPr/>
      <dgm:t>
        <a:bodyPr/>
        <a:lstStyle/>
        <a:p>
          <a:endParaRPr lang="en-IN"/>
        </a:p>
      </dgm:t>
    </dgm:pt>
    <dgm:pt modelId="{2FCE89EF-E2D2-41B5-9C38-E50E7CE97EAE}">
      <dgm:prSet custT="1"/>
      <dgm:spPr/>
      <dgm:t>
        <a:bodyPr/>
        <a:lstStyle/>
        <a:p>
          <a:pPr algn="l"/>
          <a:r>
            <a:rPr lang="en-IN" sz="1600" dirty="0">
              <a:latin typeface="Times New Roman" panose="02020603050405020304" pitchFamily="18" charset="0"/>
              <a:cs typeface="Times New Roman" panose="02020603050405020304" pitchFamily="18" charset="0"/>
            </a:rPr>
            <a:t>Domain and </a:t>
          </a:r>
        </a:p>
      </dgm:t>
    </dgm:pt>
    <dgm:pt modelId="{F3D9ABAC-79F4-4EE8-A821-5D5269D4A93B}" type="parTrans" cxnId="{B69A6E4A-CD8E-41A3-948B-15DA1A21191D}">
      <dgm:prSet/>
      <dgm:spPr/>
      <dgm:t>
        <a:bodyPr/>
        <a:lstStyle/>
        <a:p>
          <a:endParaRPr lang="en-IN"/>
        </a:p>
      </dgm:t>
    </dgm:pt>
    <dgm:pt modelId="{AAC71612-86D1-4F5B-9CC1-E3C3490F0679}" type="sibTrans" cxnId="{B69A6E4A-CD8E-41A3-948B-15DA1A21191D}">
      <dgm:prSet/>
      <dgm:spPr/>
      <dgm:t>
        <a:bodyPr/>
        <a:lstStyle/>
        <a:p>
          <a:endParaRPr lang="en-IN"/>
        </a:p>
      </dgm:t>
    </dgm:pt>
    <dgm:pt modelId="{E8D02021-781A-4604-B24D-0093308D0B11}">
      <dgm:prSet custT="1"/>
      <dgm:spPr/>
      <dgm:t>
        <a:bodyPr/>
        <a:lstStyle/>
        <a:p>
          <a:pPr algn="l"/>
          <a:r>
            <a:rPr lang="en-IN" sz="1600" dirty="0">
              <a:latin typeface="Times New Roman" panose="02020603050405020304" pitchFamily="18" charset="0"/>
              <a:cs typeface="Times New Roman" panose="02020603050405020304" pitchFamily="18" charset="0"/>
            </a:rPr>
            <a:t>work </a:t>
          </a:r>
        </a:p>
      </dgm:t>
    </dgm:pt>
    <dgm:pt modelId="{74100A16-88E5-4443-A5D4-911B8B7C7DA1}" type="parTrans" cxnId="{BE656A31-B929-4AB2-B2EE-5276B38D2CB8}">
      <dgm:prSet/>
      <dgm:spPr/>
      <dgm:t>
        <a:bodyPr/>
        <a:lstStyle/>
        <a:p>
          <a:endParaRPr lang="en-IN"/>
        </a:p>
      </dgm:t>
    </dgm:pt>
    <dgm:pt modelId="{B22E8634-05F7-48CC-917A-7DDF50AE698D}" type="sibTrans" cxnId="{BE656A31-B929-4AB2-B2EE-5276B38D2CB8}">
      <dgm:prSet/>
      <dgm:spPr/>
      <dgm:t>
        <a:bodyPr/>
        <a:lstStyle/>
        <a:p>
          <a:endParaRPr lang="en-IN"/>
        </a:p>
      </dgm:t>
    </dgm:pt>
    <dgm:pt modelId="{CECB1380-35FC-4C68-B46C-D6F5CA19BB0E}">
      <dgm:prSet custT="1"/>
      <dgm:spPr/>
      <dgm:t>
        <a:bodyPr/>
        <a:lstStyle/>
        <a:p>
          <a:pPr algn="l"/>
          <a:r>
            <a:rPr lang="en-IN" sz="1600" dirty="0">
              <a:latin typeface="Times New Roman" panose="02020603050405020304" pitchFamily="18" charset="0"/>
              <a:cs typeface="Times New Roman" panose="02020603050405020304" pitchFamily="18" charset="0"/>
            </a:rPr>
            <a:t>assigned</a:t>
          </a:r>
        </a:p>
      </dgm:t>
    </dgm:pt>
    <dgm:pt modelId="{5BDAC548-7F03-4786-8883-0F1BB4C02751}" type="parTrans" cxnId="{A7233620-EF2B-4D35-8A21-027EC3118EF1}">
      <dgm:prSet/>
      <dgm:spPr/>
      <dgm:t>
        <a:bodyPr/>
        <a:lstStyle/>
        <a:p>
          <a:endParaRPr lang="en-IN"/>
        </a:p>
      </dgm:t>
    </dgm:pt>
    <dgm:pt modelId="{D334B115-73B2-465B-B81E-AB9FA17B745E}" type="sibTrans" cxnId="{A7233620-EF2B-4D35-8A21-027EC3118EF1}">
      <dgm:prSet/>
      <dgm:spPr/>
      <dgm:t>
        <a:bodyPr/>
        <a:lstStyle/>
        <a:p>
          <a:endParaRPr lang="en-IN"/>
        </a:p>
      </dgm:t>
    </dgm:pt>
    <dgm:pt modelId="{93788B7D-1BAB-4D14-AC21-11AEF2D6C83C}">
      <dgm:prSet custT="1"/>
      <dgm:spPr/>
      <dgm:t>
        <a:bodyPr/>
        <a:lstStyle/>
        <a:p>
          <a:pPr algn="l"/>
          <a:r>
            <a:rPr lang="en-IN" sz="1600" dirty="0">
              <a:latin typeface="Times New Roman" panose="02020603050405020304" pitchFamily="18" charset="0"/>
              <a:cs typeface="Times New Roman" panose="02020603050405020304" pitchFamily="18" charset="0"/>
            </a:rPr>
            <a:t> Working </a:t>
          </a:r>
        </a:p>
      </dgm:t>
    </dgm:pt>
    <dgm:pt modelId="{CFD8A839-E21F-4A31-BD0F-AB02C1C1ED21}" type="parTrans" cxnId="{5B1A3772-C543-4B36-89D8-BDA0525FC570}">
      <dgm:prSet/>
      <dgm:spPr/>
      <dgm:t>
        <a:bodyPr/>
        <a:lstStyle/>
        <a:p>
          <a:endParaRPr lang="en-IN"/>
        </a:p>
      </dgm:t>
    </dgm:pt>
    <dgm:pt modelId="{B4F3702F-D91D-410C-9DEA-EB86982DD5D7}" type="sibTrans" cxnId="{5B1A3772-C543-4B36-89D8-BDA0525FC570}">
      <dgm:prSet/>
      <dgm:spPr/>
      <dgm:t>
        <a:bodyPr/>
        <a:lstStyle/>
        <a:p>
          <a:endParaRPr lang="en-IN"/>
        </a:p>
      </dgm:t>
    </dgm:pt>
    <dgm:pt modelId="{7A86F080-2644-43D3-8F44-18E8A112C66C}">
      <dgm:prSet custT="1"/>
      <dgm:spPr/>
      <dgm:t>
        <a:bodyPr/>
        <a:lstStyle/>
        <a:p>
          <a:pPr algn="l"/>
          <a:r>
            <a:rPr lang="en-IN" sz="1600" dirty="0">
              <a:latin typeface="Times New Roman" panose="02020603050405020304" pitchFamily="18" charset="0"/>
              <a:cs typeface="Times New Roman" panose="02020603050405020304" pitchFamily="18" charset="0"/>
            </a:rPr>
            <a:t>team and </a:t>
          </a:r>
        </a:p>
      </dgm:t>
    </dgm:pt>
    <dgm:pt modelId="{C3579527-6274-49FC-A315-FCDE044690E4}" type="parTrans" cxnId="{DCF495B5-0BF0-4778-BF8B-9D8D23F59205}">
      <dgm:prSet/>
      <dgm:spPr/>
      <dgm:t>
        <a:bodyPr/>
        <a:lstStyle/>
        <a:p>
          <a:endParaRPr lang="en-IN"/>
        </a:p>
      </dgm:t>
    </dgm:pt>
    <dgm:pt modelId="{16536494-4FE1-410F-BECC-12780FC6DCBC}" type="sibTrans" cxnId="{DCF495B5-0BF0-4778-BF8B-9D8D23F59205}">
      <dgm:prSet/>
      <dgm:spPr/>
      <dgm:t>
        <a:bodyPr/>
        <a:lstStyle/>
        <a:p>
          <a:endParaRPr lang="en-IN"/>
        </a:p>
      </dgm:t>
    </dgm:pt>
    <dgm:pt modelId="{1EC43548-0526-4B62-96A9-11C43F4E84AD}">
      <dgm:prSet custT="1"/>
      <dgm:spPr/>
      <dgm:t>
        <a:bodyPr/>
        <a:lstStyle/>
        <a:p>
          <a:pPr algn="l"/>
          <a:r>
            <a:rPr lang="en-IN" sz="1600" dirty="0">
              <a:latin typeface="Times New Roman" panose="02020603050405020304" pitchFamily="18" charset="0"/>
              <a:cs typeface="Times New Roman" panose="02020603050405020304" pitchFamily="18" charset="0"/>
            </a:rPr>
            <a:t>reporting </a:t>
          </a:r>
        </a:p>
      </dgm:t>
    </dgm:pt>
    <dgm:pt modelId="{BDFDC9E0-320E-401B-BD54-719EAC64906A}" type="parTrans" cxnId="{B2D0B5B5-3762-43C6-9F3D-338737FEB5DE}">
      <dgm:prSet/>
      <dgm:spPr/>
      <dgm:t>
        <a:bodyPr/>
        <a:lstStyle/>
        <a:p>
          <a:endParaRPr lang="en-IN"/>
        </a:p>
      </dgm:t>
    </dgm:pt>
    <dgm:pt modelId="{A723CA7B-EEA2-4A59-8643-83E6C365F09E}" type="sibTrans" cxnId="{B2D0B5B5-3762-43C6-9F3D-338737FEB5DE}">
      <dgm:prSet/>
      <dgm:spPr/>
      <dgm:t>
        <a:bodyPr/>
        <a:lstStyle/>
        <a:p>
          <a:endParaRPr lang="en-IN"/>
        </a:p>
      </dgm:t>
    </dgm:pt>
    <dgm:pt modelId="{2781D254-F383-4354-B05D-085E5CA8E5F5}">
      <dgm:prSet custT="1"/>
      <dgm:spPr/>
      <dgm:t>
        <a:bodyPr/>
        <a:lstStyle/>
        <a:p>
          <a:pPr algn="l"/>
          <a:r>
            <a:rPr lang="en-IN" sz="1600" dirty="0">
              <a:latin typeface="Times New Roman" panose="02020603050405020304" pitchFamily="18" charset="0"/>
              <a:cs typeface="Times New Roman" panose="02020603050405020304" pitchFamily="18" charset="0"/>
            </a:rPr>
            <a:t>manager</a:t>
          </a:r>
        </a:p>
      </dgm:t>
    </dgm:pt>
    <dgm:pt modelId="{2F18F1BE-CB38-4549-A5C9-B3C93FA51455}" type="parTrans" cxnId="{2FB8D465-9767-481C-A112-EB6CA482D47A}">
      <dgm:prSet/>
      <dgm:spPr/>
      <dgm:t>
        <a:bodyPr/>
        <a:lstStyle/>
        <a:p>
          <a:endParaRPr lang="en-IN"/>
        </a:p>
      </dgm:t>
    </dgm:pt>
    <dgm:pt modelId="{E7FF718A-4174-45F3-801C-51595B68E219}" type="sibTrans" cxnId="{2FB8D465-9767-481C-A112-EB6CA482D47A}">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Y="99168"/>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93F3F00-D5CA-430B-AFCC-B88EB4F7A56C}" type="presOf" srcId="{71197699-8CDC-412A-8E17-642F6C92F2B5}" destId="{98225A61-A0EC-450A-BED8-EF2E47E8FD18}" srcOrd="1" destOrd="2" presId="urn:microsoft.com/office/officeart/2011/layout/InterconnectedBlockProcess"/>
    <dgm:cxn modelId="{2C934C00-3DCA-4C23-8911-F378A90D516E}" type="presOf" srcId="{5E92505A-51E0-4F78-B3C5-704ACF8710DE}" destId="{2AAD338D-3122-4454-9A67-16BE024D44E3}" srcOrd="0" destOrd="0" presId="urn:microsoft.com/office/officeart/2011/layout/InterconnectedBlockProcess"/>
    <dgm:cxn modelId="{658D9206-6A00-4222-9EE7-638B6B24CA24}" srcId="{5E92505A-51E0-4F78-B3C5-704ACF8710DE}" destId="{71197699-8CDC-412A-8E17-642F6C92F2B5}" srcOrd="2" destOrd="0" parTransId="{A2CFF496-7465-407B-A929-64DFF940863E}" sibTransId="{B8708B5B-461C-40C5-B08B-F5D4F2379122}"/>
    <dgm:cxn modelId="{A2045317-6D56-44E4-B591-47973FB31EA3}" srcId="{5E92505A-51E0-4F78-B3C5-704ACF8710DE}" destId="{5A44B690-F6B6-4C1F-8365-01516E2F8835}" srcOrd="0" destOrd="0" parTransId="{802683A8-0E80-4887-9BA7-0D218A204A5D}" sibTransId="{BF1BCAE9-02DE-4A2D-9715-2CA8AE729A3B}"/>
    <dgm:cxn modelId="{27C38917-9B5D-430B-A547-916B07B722E0}" type="presOf" srcId="{2129CEC3-AA75-43D7-AB75-64BE25310A8D}" destId="{FC0F1314-3294-4A8C-8DCE-EB53E236164C}" srcOrd="0" destOrd="7" presId="urn:microsoft.com/office/officeart/2011/layout/InterconnectedBlockProcess"/>
    <dgm:cxn modelId="{6A56EC17-4FA9-46CE-AC77-7960F04AA07A}" type="presOf" srcId="{128FBA23-90BB-40CF-B2C1-5CBA6A8F3736}" destId="{FC0F1314-3294-4A8C-8DCE-EB53E236164C}" srcOrd="0" destOrd="10" presId="urn:microsoft.com/office/officeart/2011/layout/InterconnectedBlockProcess"/>
    <dgm:cxn modelId="{1A41801A-28CA-46F5-BCD4-AD78F78D09F4}" type="presOf" srcId="{E649676C-E88D-47AE-8FB4-98CFDC2C4FBC}" destId="{6BCCFBA6-7A43-4631-AD7F-AFB10E1E6CD7}" srcOrd="1" destOrd="8" presId="urn:microsoft.com/office/officeart/2011/layout/InterconnectedBlockProcess"/>
    <dgm:cxn modelId="{F119CA1B-C257-4A31-A531-5B1DC266BAAB}" type="presOf" srcId="{128FBA23-90BB-40CF-B2C1-5CBA6A8F3736}" destId="{98225A61-A0EC-450A-BED8-EF2E47E8FD18}" srcOrd="1" destOrd="10" presId="urn:microsoft.com/office/officeart/2011/layout/InterconnectedBlockProcess"/>
    <dgm:cxn modelId="{87A44F1C-2FC0-41A7-8B72-3A142A3C0669}" type="presOf" srcId="{5B034DC9-A240-4633-A478-05DC995391B6}" destId="{2532504F-5FE1-4C97-B485-F05E8885EACC}" srcOrd="0" destOrd="1" presId="urn:microsoft.com/office/officeart/2011/layout/InterconnectedBlockProcess"/>
    <dgm:cxn modelId="{CCF6541C-C997-43DC-92F0-833D35C242E7}" type="presOf" srcId="{31C1A2E9-5352-4E3F-8000-2F6D57A301DA}" destId="{06F8D57B-EDF4-4CF4-8700-DC2CA3E3028E}" srcOrd="0" destOrd="3" presId="urn:microsoft.com/office/officeart/2011/layout/InterconnectedBlockProcess"/>
    <dgm:cxn modelId="{3698331E-FBD3-4ED9-B717-18E1CB1698CC}" type="presOf" srcId="{DEC8114F-7DBE-4919-B93D-CCA2A4450A6E}" destId="{0D08ED52-6744-4369-B780-916B09984775}" srcOrd="1" destOrd="2" presId="urn:microsoft.com/office/officeart/2011/layout/InterconnectedBlockProcess"/>
    <dgm:cxn modelId="{A7233620-EF2B-4D35-8A21-027EC3118EF1}" srcId="{988D96B0-D16E-4763-B393-84178CF4FF50}" destId="{CECB1380-35FC-4C68-B46C-D6F5CA19BB0E}" srcOrd="3" destOrd="0" parTransId="{5BDAC548-7F03-4786-8883-0F1BB4C02751}" sibTransId="{D334B115-73B2-465B-B81E-AB9FA17B745E}"/>
    <dgm:cxn modelId="{75058420-CF46-42A9-A26A-15D62E50C19D}" type="presOf" srcId="{43172289-88FD-49B0-8892-F86133E3FC21}" destId="{6BCCFBA6-7A43-4631-AD7F-AFB10E1E6CD7}" srcOrd="1" destOrd="2" presId="urn:microsoft.com/office/officeart/2011/layout/InterconnectedBlockProcess"/>
    <dgm:cxn modelId="{E508B022-989D-4F18-98E8-5EBB0F6AE32D}" type="presOf" srcId="{93514296-4E1D-41C3-9DD2-C5C5DC61A3A7}" destId="{FC0F1314-3294-4A8C-8DCE-EB53E236164C}" srcOrd="0" destOrd="1"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5A851B26-ED59-4A8D-A2BA-ADE3B019759E}" type="presOf" srcId="{1C34B635-2A64-4219-A2D1-A6611DDD6418}" destId="{0D08ED52-6744-4369-B780-916B09984775}" srcOrd="1" destOrd="5" presId="urn:microsoft.com/office/officeart/2011/layout/InterconnectedBlockProcess"/>
    <dgm:cxn modelId="{1AD6A527-741A-497B-ABA8-5ABE2BB89A56}" type="presOf" srcId="{E8D02021-781A-4604-B24D-0093308D0B11}" destId="{A134CDD1-D85F-44EF-8BEE-9F99A855C1E6}" srcOrd="0" destOrd="2" presId="urn:microsoft.com/office/officeart/2011/layout/InterconnectedBlockProcess"/>
    <dgm:cxn modelId="{9E9C6328-9DAF-4874-98C1-61CFCF4CEE06}" type="presOf" srcId="{93788B7D-1BAB-4D14-AC21-11AEF2D6C83C}" destId="{1C91D7E3-8940-4A33-9182-677DD5415901}" srcOrd="1" destOrd="4"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F68ED82D-3F0C-4E3F-8EC8-0F6468702333}" srcId="{5E92505A-51E0-4F78-B3C5-704ACF8710DE}" destId="{98783550-C16E-4259-8F6B-A0A62729D726}" srcOrd="3" destOrd="0" parTransId="{8D8EAA6F-B2E9-4818-B363-13BC64363B9E}" sibTransId="{B7368F39-FF29-4958-B3FB-ED44BBCA4E2D}"/>
    <dgm:cxn modelId="{88FAE630-7E52-4786-9C6D-35E16AA34444}" type="presOf" srcId="{5D739173-CFEE-4291-A037-AA60B6EA1CC3}" destId="{0D08ED52-6744-4369-B780-916B09984775}" srcOrd="1" destOrd="3" presId="urn:microsoft.com/office/officeart/2011/layout/InterconnectedBlockProcess"/>
    <dgm:cxn modelId="{4274F230-91A8-474E-8A59-BEFA466879B6}" srcId="{A59EC69B-8F3F-425B-819F-E8C557946AEE}" destId="{1C34B635-2A64-4219-A2D1-A6611DDD6418}" srcOrd="5" destOrd="0" parTransId="{41DDC28B-E14D-4F6C-93B7-B9F09EAFA37F}" sibTransId="{4B2312C6-DEC0-4AE1-B669-86C0F373A98F}"/>
    <dgm:cxn modelId="{BE656A31-B929-4AB2-B2EE-5276B38D2CB8}" srcId="{988D96B0-D16E-4763-B393-84178CF4FF50}" destId="{E8D02021-781A-4604-B24D-0093308D0B11}" srcOrd="2" destOrd="0" parTransId="{74100A16-88E5-4443-A5D4-911B8B7C7DA1}" sibTransId="{B22E8634-05F7-48CC-917A-7DDF50AE698D}"/>
    <dgm:cxn modelId="{B2092535-EDE2-49E1-881C-9357D7F68D29}" type="presOf" srcId="{1C34B635-2A64-4219-A2D1-A6611DDD6418}" destId="{2532504F-5FE1-4C97-B485-F05E8885EACC}" srcOrd="0" destOrd="5" presId="urn:microsoft.com/office/officeart/2011/layout/InterconnectedBlockProcess"/>
    <dgm:cxn modelId="{4F5EB337-E767-4036-B6A1-D11E57339962}" srcId="{7B3055AA-BF7C-46D0-9A9E-60087B9F57B4}" destId="{E649676C-E88D-47AE-8FB4-98CFDC2C4FBC}" srcOrd="8" destOrd="0" parTransId="{928889B9-DB11-4726-A63B-72A38E9D9E7E}" sibTransId="{F85549F9-180B-442C-B74A-78D490382DF4}"/>
    <dgm:cxn modelId="{AB9C1B38-7E8A-4DC1-8B16-3F9C5D6B1974}" type="presOf" srcId="{076F82EF-9480-40FF-89AD-7E9B58FF2E39}" destId="{0D08ED52-6744-4369-B780-916B09984775}" srcOrd="1" destOrd="6" presId="urn:microsoft.com/office/officeart/2011/layout/InterconnectedBlockProcess"/>
    <dgm:cxn modelId="{7F3C9E39-2D28-4796-9DEF-1BDE4BB5AF4E}" srcId="{5E92505A-51E0-4F78-B3C5-704ACF8710DE}" destId="{0C05AE4E-78C5-43C3-A404-0306C39B8F16}" srcOrd="8" destOrd="0" parTransId="{3BBC315B-DB61-438B-AADF-81200304EAE4}" sibTransId="{DCD19C8A-44F7-4990-A047-91ED69AC6A00}"/>
    <dgm:cxn modelId="{6F11A939-8CF4-4D78-8632-BE25E89E6A85}" type="presOf" srcId="{98783550-C16E-4259-8F6B-A0A62729D726}" destId="{FC0F1314-3294-4A8C-8DCE-EB53E236164C}" srcOrd="0" destOrd="3" presId="urn:microsoft.com/office/officeart/2011/layout/InterconnectedBlockProcess"/>
    <dgm:cxn modelId="{18A56D3A-F264-4FA8-9864-602388465986}" srcId="{7B3055AA-BF7C-46D0-9A9E-60087B9F57B4}" destId="{779C577F-BAA0-46DB-BD4B-903AE9304104}" srcOrd="5" destOrd="0" parTransId="{2D6EECAA-9AF1-4FE8-8730-DEFE530834ED}" sibTransId="{3D8BDC5F-A91C-48AF-A3AF-8B90DFEC2615}"/>
    <dgm:cxn modelId="{42D53B3D-E588-4FBC-94EB-1566056C273F}" type="presOf" srcId="{93514296-4E1D-41C3-9DD2-C5C5DC61A3A7}" destId="{98225A61-A0EC-450A-BED8-EF2E47E8FD18}" srcOrd="1" destOrd="1" presId="urn:microsoft.com/office/officeart/2011/layout/InterconnectedBlockProcess"/>
    <dgm:cxn modelId="{1FFDAE40-6ADF-4C6A-B1DD-BC696183CC46}" type="presOf" srcId="{8D8A76D9-99BE-4463-872A-C6300CD9C7D3}" destId="{FC0F1314-3294-4A8C-8DCE-EB53E236164C}" srcOrd="0" destOrd="6" presId="urn:microsoft.com/office/officeart/2011/layout/InterconnectedBlockProcess"/>
    <dgm:cxn modelId="{D69E415B-6953-4306-83F1-4BB8C70ADA27}" type="presOf" srcId="{779C577F-BAA0-46DB-BD4B-903AE9304104}" destId="{6BCCFBA6-7A43-4631-AD7F-AFB10E1E6CD7}" srcOrd="1" destOrd="5"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6616C562-3DA8-4ED6-A43B-CB39DED9467B}" type="presOf" srcId="{2B2BA3FF-7C7F-4F18-9515-401C64BBE7FC}" destId="{0D08ED52-6744-4369-B780-916B09984775}" srcOrd="1" destOrd="7" presId="urn:microsoft.com/office/officeart/2011/layout/InterconnectedBlockProcess"/>
    <dgm:cxn modelId="{BB2D0563-C1E8-4CB9-AEB9-8F88949DA899}" srcId="{A59EC69B-8F3F-425B-819F-E8C557946AEE}" destId="{5B034DC9-A240-4633-A478-05DC995391B6}" srcOrd="1" destOrd="0" parTransId="{B59BF68B-E5CC-4D01-928A-8060CCD18C31}" sibTransId="{113A40D9-2FDB-415B-A937-84E7959BD5BC}"/>
    <dgm:cxn modelId="{873C5743-8BF7-4B30-9AE3-2E561FA27EC5}" type="presOf" srcId="{E8D02021-781A-4604-B24D-0093308D0B11}" destId="{1C91D7E3-8940-4A33-9182-677DD5415901}" srcOrd="1" destOrd="2" presId="urn:microsoft.com/office/officeart/2011/layout/InterconnectedBlockProcess"/>
    <dgm:cxn modelId="{B3954265-A39D-4EDF-BE63-8616E4F4D5DF}" srcId="{7B3055AA-BF7C-46D0-9A9E-60087B9F57B4}" destId="{26DEADA9-BD18-489B-8042-E99BC19BCA32}" srcOrd="4" destOrd="0" parTransId="{21F3E728-8BA5-4E39-B14D-2FBDE02F85C0}" sibTransId="{34C16E8C-30D7-4E71-809F-AAD4BDA5BA78}"/>
    <dgm:cxn modelId="{2FB8D465-9767-481C-A112-EB6CA482D47A}" srcId="{988D96B0-D16E-4763-B393-84178CF4FF50}" destId="{2781D254-F383-4354-B05D-085E5CA8E5F5}" srcOrd="7" destOrd="0" parTransId="{2F18F1BE-CB38-4549-A5C9-B3C93FA51455}" sibTransId="{E7FF718A-4174-45F3-801C-51595B68E219}"/>
    <dgm:cxn modelId="{BEECC046-FA97-45E9-B3AF-65DA7C42F944}" srcId="{A59EC69B-8F3F-425B-819F-E8C557946AEE}" destId="{5D739173-CFEE-4291-A037-AA60B6EA1CC3}" srcOrd="3" destOrd="0" parTransId="{2150574E-EEC8-483B-A15D-24A8EF6A80E0}" sibTransId="{FE6CC0ED-BF29-4E87-9327-A6498022ADA1}"/>
    <dgm:cxn modelId="{ACC37967-48F1-427B-AE65-4B0963F77AF6}" type="presOf" srcId="{98783550-C16E-4259-8F6B-A0A62729D726}" destId="{98225A61-A0EC-450A-BED8-EF2E47E8FD18}" srcOrd="1" destOrd="3" presId="urn:microsoft.com/office/officeart/2011/layout/InterconnectedBlockProcess"/>
    <dgm:cxn modelId="{6CC3B168-AC18-45F9-B229-FF2BA27EA7B9}" srcId="{7B3055AA-BF7C-46D0-9A9E-60087B9F57B4}" destId="{43172289-88FD-49B0-8892-F86133E3FC21}" srcOrd="2" destOrd="0" parTransId="{D137DEAE-14CC-43B9-B493-1140D2E0BDEE}" sibTransId="{90EC1FFD-DDE5-4754-95D7-026F3FC01BF2}"/>
    <dgm:cxn modelId="{CD34F168-5441-49BB-BFD4-2DA28D3F3ED2}" srcId="{5E92505A-51E0-4F78-B3C5-704ACF8710DE}" destId="{2129CEC3-AA75-43D7-AB75-64BE25310A8D}" srcOrd="7" destOrd="0" parTransId="{1B5E3B9A-6A4B-4A18-963B-47C6EEAB2037}" sibTransId="{8D430F89-9601-4E05-9B30-8493D0E68828}"/>
    <dgm:cxn modelId="{A6823669-962D-4672-82FF-137760E98E25}" type="presOf" srcId="{45D105D4-7A3B-476D-873A-3FD3F3775A78}" destId="{0D08ED52-6744-4369-B780-916B09984775}" srcOrd="1" destOrd="4" presId="urn:microsoft.com/office/officeart/2011/layout/InterconnectedBlockProcess"/>
    <dgm:cxn modelId="{B69A6E4A-CD8E-41A3-948B-15DA1A21191D}" srcId="{988D96B0-D16E-4763-B393-84178CF4FF50}" destId="{2FCE89EF-E2D2-41B5-9C38-E50E7CE97EAE}" srcOrd="1" destOrd="0" parTransId="{F3D9ABAC-79F4-4EE8-A821-5D5269D4A93B}" sibTransId="{AAC71612-86D1-4F5B-9CC1-E3C3490F0679}"/>
    <dgm:cxn modelId="{E916974C-699C-47C4-99B7-DB56D41C52F8}" type="presOf" srcId="{5B034DC9-A240-4633-A478-05DC995391B6}" destId="{0D08ED52-6744-4369-B780-916B09984775}" srcOrd="1" destOrd="1" presId="urn:microsoft.com/office/officeart/2011/layout/InterconnectedBlockProcess"/>
    <dgm:cxn modelId="{A12FE86D-348B-43FF-8A98-1362C3F6878B}" type="presOf" srcId="{076F82EF-9480-40FF-89AD-7E9B58FF2E39}" destId="{2532504F-5FE1-4C97-B485-F05E8885EACC}" srcOrd="0" destOrd="6" presId="urn:microsoft.com/office/officeart/2011/layout/InterconnectedBlockProcess"/>
    <dgm:cxn modelId="{DB2F1170-EDF3-4D34-A428-56CBA52713C0}" type="presOf" srcId="{2FCE89EF-E2D2-41B5-9C38-E50E7CE97EAE}" destId="{1C91D7E3-8940-4A33-9182-677DD5415901}" srcOrd="1" destOrd="1" presId="urn:microsoft.com/office/officeart/2011/layout/InterconnectedBlockProcess"/>
    <dgm:cxn modelId="{5B1A3772-C543-4B36-89D8-BDA0525FC570}" srcId="{988D96B0-D16E-4763-B393-84178CF4FF50}" destId="{93788B7D-1BAB-4D14-AC21-11AEF2D6C83C}" srcOrd="4" destOrd="0" parTransId="{CFD8A839-E21F-4A31-BD0F-AB02C1C1ED21}" sibTransId="{B4F3702F-D91D-410C-9DEA-EB86982DD5D7}"/>
    <dgm:cxn modelId="{5B757972-6A9A-4E60-BD65-2F34406392AC}" type="presOf" srcId="{2129CEC3-AA75-43D7-AB75-64BE25310A8D}" destId="{98225A61-A0EC-450A-BED8-EF2E47E8FD18}" srcOrd="1" destOrd="7" presId="urn:microsoft.com/office/officeart/2011/layout/InterconnectedBlockProcess"/>
    <dgm:cxn modelId="{B99F8473-427C-4248-9282-3F5AE29E16C9}" srcId="{7B3055AA-BF7C-46D0-9A9E-60087B9F57B4}" destId="{BA6ACC02-3BCF-4421-B364-FE8BA8134654}" srcOrd="7" destOrd="0" parTransId="{B7AAAAD8-94E5-4EC1-95F0-0C19AA9C03BC}" sibTransId="{72CF0995-8EFB-4E17-B140-2C84B22B3567}"/>
    <dgm:cxn modelId="{00498F73-A581-4F88-A210-EAEC8BF2FB81}" type="presOf" srcId="{DEC8114F-7DBE-4919-B93D-CCA2A4450A6E}" destId="{2532504F-5FE1-4C97-B485-F05E8885EACC}" srcOrd="0" destOrd="2" presId="urn:microsoft.com/office/officeart/2011/layout/InterconnectedBlockProcess"/>
    <dgm:cxn modelId="{EF8BA653-74B1-4048-9E30-9BF56FA86DD6}" srcId="{5E92505A-51E0-4F78-B3C5-704ACF8710DE}" destId="{93514296-4E1D-41C3-9DD2-C5C5DC61A3A7}" srcOrd="1" destOrd="0" parTransId="{5BFBB00B-2AF0-4332-843D-CD724B47F3BC}" sibTransId="{8BD29517-5782-4DB2-87C6-7E644B862342}"/>
    <dgm:cxn modelId="{3BF3E554-CC02-4166-A32A-314F9025BF0F}" srcId="{7B3055AA-BF7C-46D0-9A9E-60087B9F57B4}" destId="{31C1A2E9-5352-4E3F-8000-2F6D57A301DA}" srcOrd="3" destOrd="0" parTransId="{74718ADE-2B57-4FEF-8D87-0330648576EF}" sibTransId="{ACBA0CB4-3012-46B2-B340-7C70E8AB8A14}"/>
    <dgm:cxn modelId="{A9F80855-124F-452D-B459-E8FC449C1FFD}" type="presOf" srcId="{BA6ACC02-3BCF-4421-B364-FE8BA8134654}" destId="{06F8D57B-EDF4-4CF4-8700-DC2CA3E3028E}" srcOrd="0" destOrd="7" presId="urn:microsoft.com/office/officeart/2011/layout/InterconnectedBlockProcess"/>
    <dgm:cxn modelId="{A1074A75-2515-4D0A-8831-36F9C1AFDDCB}" type="presOf" srcId="{0C05AE4E-78C5-43C3-A404-0306C39B8F16}" destId="{FC0F1314-3294-4A8C-8DCE-EB53E236164C}" srcOrd="0" destOrd="8" presId="urn:microsoft.com/office/officeart/2011/layout/InterconnectedBlockProcess"/>
    <dgm:cxn modelId="{45151456-A86C-477F-8A39-C13C346166E2}" type="presOf" srcId="{2FCE89EF-E2D2-41B5-9C38-E50E7CE97EAE}" destId="{A134CDD1-D85F-44EF-8BEE-9F99A855C1E6}" srcOrd="0" destOrd="1" presId="urn:microsoft.com/office/officeart/2011/layout/InterconnectedBlockProcess"/>
    <dgm:cxn modelId="{8BB56657-1C00-4313-A4B2-1A5DADAFAC36}" srcId="{5E92505A-51E0-4F78-B3C5-704ACF8710DE}" destId="{128FBA23-90BB-40CF-B2C1-5CBA6A8F3736}" srcOrd="10" destOrd="0" parTransId="{8B48028B-4869-49F8-BCB4-018B487F1B2A}" sibTransId="{FA14B452-501B-4893-B83E-3721DA174ABD}"/>
    <dgm:cxn modelId="{D1CDD257-8816-4064-8DA7-6ADD2D992CBE}" type="presOf" srcId="{594B3E6F-DF91-48BC-9C53-6DD49862C18F}" destId="{06F8D57B-EDF4-4CF4-8700-DC2CA3E3028E}" srcOrd="0"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BA519881-D7F9-44EE-A19E-D7C4F578694B}" type="presOf" srcId="{96355644-C252-47D5-B791-185CFB8D7D26}" destId="{FC0F1314-3294-4A8C-8DCE-EB53E236164C}" srcOrd="0" destOrd="4" presId="urn:microsoft.com/office/officeart/2011/layout/InterconnectedBlockProcess"/>
    <dgm:cxn modelId="{847FEB84-E2BD-4628-B568-E47426B34AA7}" type="presOf" srcId="{93788B7D-1BAB-4D14-AC21-11AEF2D6C83C}" destId="{A134CDD1-D85F-44EF-8BEE-9F99A855C1E6}" srcOrd="0" destOrd="4" presId="urn:microsoft.com/office/officeart/2011/layout/InterconnectedBlockProcess"/>
    <dgm:cxn modelId="{C5057D85-5CBC-415E-800F-8F7EC7460D8A}" type="presOf" srcId="{43172289-88FD-49B0-8892-F86133E3FC21}" destId="{06F8D57B-EDF4-4CF4-8700-DC2CA3E3028E}" srcOrd="0" destOrd="2" presId="urn:microsoft.com/office/officeart/2011/layout/InterconnectedBlockProcess"/>
    <dgm:cxn modelId="{43908C86-3484-413B-A36A-05D2857EFB56}" srcId="{5E92505A-51E0-4F78-B3C5-704ACF8710DE}" destId="{142E7CB7-5D85-4F4C-8480-88BD7AA3D031}" srcOrd="5" destOrd="0" parTransId="{E4068B84-E7FF-454C-ABE4-92E3D835E11A}" sibTransId="{44DF3799-25E4-49BE-A19F-B3DBA471A5E9}"/>
    <dgm:cxn modelId="{ED6BF78A-381A-40F3-A9EB-F252D63F0707}" type="presOf" srcId="{73DB572E-062D-41AD-8033-D361B8E583DB}" destId="{2532504F-5FE1-4C97-B485-F05E8885EACC}" srcOrd="0" destOrd="0" presId="urn:microsoft.com/office/officeart/2011/layout/InterconnectedBlockProcess"/>
    <dgm:cxn modelId="{D27EF78B-16A5-4785-A0F5-8C65FE3C13D0}" type="presOf" srcId="{96355644-C252-47D5-B791-185CFB8D7D26}" destId="{98225A61-A0EC-450A-BED8-EF2E47E8FD18}" srcOrd="1" destOrd="4"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BD40688E-0E1E-4984-8207-D7BE8FB88AFC}" type="presOf" srcId="{B1BEA3E0-5CEB-446A-9592-6AE9B3D3C281}" destId="{FC0F1314-3294-4A8C-8DCE-EB53E236164C}" srcOrd="0" destOrd="9" presId="urn:microsoft.com/office/officeart/2011/layout/InterconnectedBlockProcess"/>
    <dgm:cxn modelId="{E17BB492-8E93-4A0D-88AF-991489B05895}" type="presOf" srcId="{5A44B690-F6B6-4C1F-8365-01516E2F8835}" destId="{98225A61-A0EC-450A-BED8-EF2E47E8FD18}"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BDC5709A-939A-4F3B-A29D-CC84534E3E42}" type="presOf" srcId="{26DEADA9-BD18-489B-8042-E99BC19BCA32}" destId="{06F8D57B-EDF4-4CF4-8700-DC2CA3E3028E}" srcOrd="0" destOrd="4"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BFCC949A-96D8-45BE-A945-FB4C73F54D15}" type="presOf" srcId="{B1BEA3E0-5CEB-446A-9592-6AE9B3D3C281}" destId="{98225A61-A0EC-450A-BED8-EF2E47E8FD18}" srcOrd="1" destOrd="9" presId="urn:microsoft.com/office/officeart/2011/layout/InterconnectedBlockProcess"/>
    <dgm:cxn modelId="{7D3C3D9C-66DF-4BA7-811D-E759576C9015}" type="presOf" srcId="{5D739173-CFEE-4291-A037-AA60B6EA1CC3}" destId="{2532504F-5FE1-4C97-B485-F05E8885EACC}" srcOrd="0" destOrd="3" presId="urn:microsoft.com/office/officeart/2011/layout/InterconnectedBlockProcess"/>
    <dgm:cxn modelId="{08A556A0-B07B-43A6-B985-618C47B96696}" srcId="{5E92505A-51E0-4F78-B3C5-704ACF8710DE}" destId="{96355644-C252-47D5-B791-185CFB8D7D26}" srcOrd="4" destOrd="0" parTransId="{2C8A2BE2-2872-48B6-AADF-9C3214C1ED7A}" sibTransId="{9D2351BE-4C50-4825-BC93-81F1CEFB2B48}"/>
    <dgm:cxn modelId="{7E841BA3-447F-412B-8D74-32773007201B}" type="presOf" srcId="{45D105D4-7A3B-476D-873A-3FD3F3775A78}" destId="{2532504F-5FE1-4C97-B485-F05E8885EACC}" srcOrd="0" destOrd="4" presId="urn:microsoft.com/office/officeart/2011/layout/InterconnectedBlockProcess"/>
    <dgm:cxn modelId="{1B1F54A3-75D9-4B4D-A79F-01F6703AAD80}" srcId="{A59EC69B-8F3F-425B-819F-E8C557946AEE}" destId="{076F82EF-9480-40FF-89AD-7E9B58FF2E39}" srcOrd="6" destOrd="0" parTransId="{D7799582-C4AA-4CFC-A448-7A9322BC7292}" sibTransId="{108F08FC-1B94-494D-9858-D5BA8519A902}"/>
    <dgm:cxn modelId="{5D3A94A5-B6B2-4A38-B6EE-6E2E133FC933}" type="presOf" srcId="{91489F11-4F93-4FDA-A551-ED65804676A2}" destId="{06F8D57B-EDF4-4CF4-8700-DC2CA3E3028E}" srcOrd="0" destOrd="6" presId="urn:microsoft.com/office/officeart/2011/layout/InterconnectedBlockProcess"/>
    <dgm:cxn modelId="{2884AFA5-18FC-4AF9-AF18-A95FC34D841E}" srcId="{7B3055AA-BF7C-46D0-9A9E-60087B9F57B4}" destId="{594B3E6F-DF91-48BC-9C53-6DD49862C18F}" srcOrd="1" destOrd="0" parTransId="{867E2EB8-7E15-414D-AAF1-9FB928473259}" sibTransId="{873C9B5F-0DB7-42E5-860A-5AE892C64C23}"/>
    <dgm:cxn modelId="{3BD8C2A8-6829-4B05-9299-BF8E10A795DE}" type="presOf" srcId="{71197699-8CDC-412A-8E17-642F6C92F2B5}" destId="{FC0F1314-3294-4A8C-8DCE-EB53E236164C}" srcOrd="0" destOrd="2" presId="urn:microsoft.com/office/officeart/2011/layout/InterconnectedBlockProcess"/>
    <dgm:cxn modelId="{C7A723AC-620C-48BF-8E66-759B39D51DF8}" type="presOf" srcId="{CECB1380-35FC-4C68-B46C-D6F5CA19BB0E}" destId="{A134CDD1-D85F-44EF-8BEE-9F99A855C1E6}" srcOrd="0" destOrd="3" presId="urn:microsoft.com/office/officeart/2011/layout/InterconnectedBlockProcess"/>
    <dgm:cxn modelId="{BB0F8FB4-23D6-4838-BA0B-79F3BF138B5A}" type="presOf" srcId="{142E7CB7-5D85-4F4C-8480-88BD7AA3D031}" destId="{98225A61-A0EC-450A-BED8-EF2E47E8FD18}" srcOrd="1" destOrd="5" presId="urn:microsoft.com/office/officeart/2011/layout/InterconnectedBlockProcess"/>
    <dgm:cxn modelId="{DCF495B5-0BF0-4778-BF8B-9D8D23F59205}" srcId="{988D96B0-D16E-4763-B393-84178CF4FF50}" destId="{7A86F080-2644-43D3-8F44-18E8A112C66C}" srcOrd="5" destOrd="0" parTransId="{C3579527-6274-49FC-A315-FCDE044690E4}" sibTransId="{16536494-4FE1-410F-BECC-12780FC6DCBC}"/>
    <dgm:cxn modelId="{B2D0B5B5-3762-43C6-9F3D-338737FEB5DE}" srcId="{988D96B0-D16E-4763-B393-84178CF4FF50}" destId="{1EC43548-0526-4B62-96A9-11C43F4E84AD}" srcOrd="6" destOrd="0" parTransId="{BDFDC9E0-320E-401B-BD54-719EAC64906A}" sibTransId="{A723CA7B-EEA2-4A59-8643-83E6C365F09E}"/>
    <dgm:cxn modelId="{6C7D4BBB-EED6-4011-9FBC-87F683D5B245}" srcId="{5751524B-FB67-4894-A0C5-35151E149D68}" destId="{7B3055AA-BF7C-46D0-9A9E-60087B9F57B4}" srcOrd="1" destOrd="0" parTransId="{F772EF41-D2BB-4368-8327-B4E332165F48}" sibTransId="{B81593E2-4CAC-4783-8D2D-E9DDD236A942}"/>
    <dgm:cxn modelId="{B921E9BD-96A0-4347-A97B-42DEBAD18DF6}" srcId="{5E92505A-51E0-4F78-B3C5-704ACF8710DE}" destId="{B1BEA3E0-5CEB-446A-9592-6AE9B3D3C281}" srcOrd="9" destOrd="0" parTransId="{CECF5EF8-5539-4ACA-A293-0D078C82D70A}" sibTransId="{91EB8CEF-1A9A-43E4-B44B-DD959C3532F4}"/>
    <dgm:cxn modelId="{AD8389BE-0391-43DE-9B71-A8ECEEDBA53C}" srcId="{A59EC69B-8F3F-425B-819F-E8C557946AEE}" destId="{2B2BA3FF-7C7F-4F18-9515-401C64BBE7FC}" srcOrd="7" destOrd="0" parTransId="{5BFEC550-97FC-4253-A74A-E5E29177848F}" sibTransId="{4EAC5302-2297-4617-AA9A-3FC5E9E261E5}"/>
    <dgm:cxn modelId="{5BFD0AC4-D2E1-46F2-8D41-608B291651F4}" type="presOf" srcId="{7A86F080-2644-43D3-8F44-18E8A112C66C}" destId="{A134CDD1-D85F-44EF-8BEE-9F99A855C1E6}" srcOrd="0" destOrd="5" presId="urn:microsoft.com/office/officeart/2011/layout/InterconnectedBlockProcess"/>
    <dgm:cxn modelId="{DD3629C7-CC0D-4FB5-B3BC-C02781BE2E23}" type="presOf" srcId="{31C1A2E9-5352-4E3F-8000-2F6D57A301DA}" destId="{6BCCFBA6-7A43-4631-AD7F-AFB10E1E6CD7}" srcOrd="1" destOrd="3" presId="urn:microsoft.com/office/officeart/2011/layout/InterconnectedBlockProcess"/>
    <dgm:cxn modelId="{D7F709CA-CFFB-4EDD-AE54-744080815E4F}" type="presOf" srcId="{5A44B690-F6B6-4C1F-8365-01516E2F8835}" destId="{FC0F1314-3294-4A8C-8DCE-EB53E236164C}" srcOrd="0" destOrd="0" presId="urn:microsoft.com/office/officeart/2011/layout/InterconnectedBlockProcess"/>
    <dgm:cxn modelId="{3A1A01CD-A990-4F03-844D-E9B3D11C75EF}" type="presOf" srcId="{594B3E6F-DF91-48BC-9C53-6DD49862C18F}" destId="{6BCCFBA6-7A43-4631-AD7F-AFB10E1E6CD7}" srcOrd="1" destOrd="1" presId="urn:microsoft.com/office/officeart/2011/layout/InterconnectedBlockProcess"/>
    <dgm:cxn modelId="{B77033CD-BD94-41CB-BA1E-D21913060794}" type="presOf" srcId="{91489F11-4F93-4FDA-A551-ED65804676A2}" destId="{6BCCFBA6-7A43-4631-AD7F-AFB10E1E6CD7}" srcOrd="1" destOrd="6"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521970D0-5E34-4D53-9977-CD64DF36F78C}" srcId="{7B3055AA-BF7C-46D0-9A9E-60087B9F57B4}" destId="{91489F11-4F93-4FDA-A551-ED65804676A2}" srcOrd="6" destOrd="0" parTransId="{30DC9D21-62DE-4321-86E8-018EA33F5B82}" sibTransId="{4DF5C463-7352-482E-969E-BFC146D31AA7}"/>
    <dgm:cxn modelId="{9CD39BDB-7CA5-4C52-9B2B-D3ABE4574BB4}" srcId="{5E92505A-51E0-4F78-B3C5-704ACF8710DE}" destId="{8D8A76D9-99BE-4463-872A-C6300CD9C7D3}" srcOrd="6" destOrd="0" parTransId="{3586C62C-C7DD-420F-B591-2BB42E519EB3}" sibTransId="{E7D55B09-6712-4F77-8CBC-CDB51C8B51B9}"/>
    <dgm:cxn modelId="{766F8BDD-2CE7-4F97-A2E1-DF01A8A1085E}" type="presOf" srcId="{26DEADA9-BD18-489B-8042-E99BC19BCA32}" destId="{6BCCFBA6-7A43-4631-AD7F-AFB10E1E6CD7}" srcOrd="1" destOrd="4" presId="urn:microsoft.com/office/officeart/2011/layout/InterconnectedBlockProcess"/>
    <dgm:cxn modelId="{FB6C74DE-FFD7-4252-95B5-9F8E7604C2C4}" srcId="{A59EC69B-8F3F-425B-819F-E8C557946AEE}" destId="{DEC8114F-7DBE-4919-B93D-CCA2A4450A6E}" srcOrd="2" destOrd="0" parTransId="{E752C5D8-CDAD-4446-B7C5-B22B000C029F}" sibTransId="{2B43B83B-9C31-4F13-92DA-9BC04961C707}"/>
    <dgm:cxn modelId="{EF149CDE-4007-4AF6-83FD-039494C2930C}" type="presOf" srcId="{1EC43548-0526-4B62-96A9-11C43F4E84AD}" destId="{A134CDD1-D85F-44EF-8BEE-9F99A855C1E6}" srcOrd="0" destOrd="6" presId="urn:microsoft.com/office/officeart/2011/layout/InterconnectedBlockProcess"/>
    <dgm:cxn modelId="{41B77CE0-984B-49F7-B9A4-F7DE0688DCB2}" type="presOf" srcId="{7A86F080-2644-43D3-8F44-18E8A112C66C}" destId="{1C91D7E3-8940-4A33-9182-677DD5415901}" srcOrd="1" destOrd="5" presId="urn:microsoft.com/office/officeart/2011/layout/InterconnectedBlockProcess"/>
    <dgm:cxn modelId="{21F62DE2-4A2F-41EC-B4F2-E4AE8B8594F7}" type="presOf" srcId="{2B2BA3FF-7C7F-4F18-9515-401C64BBE7FC}" destId="{2532504F-5FE1-4C97-B485-F05E8885EACC}" srcOrd="0" destOrd="7" presId="urn:microsoft.com/office/officeart/2011/layout/InterconnectedBlockProcess"/>
    <dgm:cxn modelId="{9CB0F9E2-E487-451E-BA2E-36530869496B}" type="presOf" srcId="{E649676C-E88D-47AE-8FB4-98CFDC2C4FBC}" destId="{06F8D57B-EDF4-4CF4-8700-DC2CA3E3028E}" srcOrd="0" destOrd="8" presId="urn:microsoft.com/office/officeart/2011/layout/InterconnectedBlockProcess"/>
    <dgm:cxn modelId="{F5EFC9E6-3877-4DE1-AD88-8EFFEBEB4D0C}" srcId="{A59EC69B-8F3F-425B-819F-E8C557946AEE}" destId="{45D105D4-7A3B-476D-873A-3FD3F3775A78}" srcOrd="4" destOrd="0" parTransId="{D78C88E5-60EA-454F-A610-4DE8444673A4}" sibTransId="{27F8B67A-84CF-463E-B361-571AF5F7175D}"/>
    <dgm:cxn modelId="{165B1DE8-C5E5-47CC-AD1C-76AA068DDBCB}" type="presOf" srcId="{BA6ACC02-3BCF-4421-B364-FE8BA8134654}" destId="{6BCCFBA6-7A43-4631-AD7F-AFB10E1E6CD7}" srcOrd="1" destOrd="7" presId="urn:microsoft.com/office/officeart/2011/layout/InterconnectedBlockProcess"/>
    <dgm:cxn modelId="{139A2CE8-0036-4CFD-912C-357FA067D87C}" type="presOf" srcId="{CECB1380-35FC-4C68-B46C-D6F5CA19BB0E}" destId="{1C91D7E3-8940-4A33-9182-677DD5415901}" srcOrd="1" destOrd="3"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047A56EB-46C7-4EFC-A1E0-8047D89617AA}" type="presOf" srcId="{8D8A76D9-99BE-4463-872A-C6300CD9C7D3}" destId="{98225A61-A0EC-450A-BED8-EF2E47E8FD18}" srcOrd="1" destOrd="6"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6F1319EF-2436-4354-8307-5CF8E6E0A862}" type="presOf" srcId="{1EC43548-0526-4B62-96A9-11C43F4E84AD}" destId="{1C91D7E3-8940-4A33-9182-677DD5415901}" srcOrd="1" destOrd="6"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6F53F6F1-6886-480B-BB59-CC9A1305937D}" type="presOf" srcId="{0C05AE4E-78C5-43C3-A404-0306C39B8F16}" destId="{98225A61-A0EC-450A-BED8-EF2E47E8FD18}" srcOrd="1" destOrd="8"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E13F0BFB-580D-48F0-A4DA-5A09ED9A052B}" type="presOf" srcId="{2781D254-F383-4354-B05D-085E5CA8E5F5}" destId="{A134CDD1-D85F-44EF-8BEE-9F99A855C1E6}" srcOrd="0" destOrd="7" presId="urn:microsoft.com/office/officeart/2011/layout/InterconnectedBlockProcess"/>
    <dgm:cxn modelId="{018841FB-F8D9-4EF7-8750-7FA770019762}" type="presOf" srcId="{2781D254-F383-4354-B05D-085E5CA8E5F5}" destId="{1C91D7E3-8940-4A33-9182-677DD5415901}" srcOrd="1" destOrd="7" presId="urn:microsoft.com/office/officeart/2011/layout/InterconnectedBlockProcess"/>
    <dgm:cxn modelId="{A25CCCFB-664C-403E-A589-5CA90676072F}" type="presOf" srcId="{142E7CB7-5D85-4F4C-8480-88BD7AA3D031}" destId="{FC0F1314-3294-4A8C-8DCE-EB53E236164C}" srcOrd="0" destOrd="5" presId="urn:microsoft.com/office/officeart/2011/layout/InterconnectedBlockProcess"/>
    <dgm:cxn modelId="{C529FBFB-4AE6-4D3A-8E59-5CE40F6528B4}" type="presOf" srcId="{779C577F-BAA0-46DB-BD4B-903AE9304104}" destId="{06F8D57B-EDF4-4CF4-8700-DC2CA3E3028E}" srcOrd="0" destOrd="5"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IN" sz="1500" kern="1200" dirty="0"/>
            <a:t> Algorithm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Source Code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100% </a:t>
          </a:r>
        </a:p>
        <a:p>
          <a:pPr marL="0" lvl="0" indent="0" algn="l" defTabSz="666750">
            <a:lnSpc>
              <a:spcPct val="90000"/>
            </a:lnSpc>
            <a:spcBef>
              <a:spcPct val="0"/>
            </a:spcBef>
            <a:spcAft>
              <a:spcPct val="35000"/>
            </a:spcAft>
            <a:buNone/>
          </a:pPr>
          <a:r>
            <a:rPr lang="en-IN" sz="1500" kern="1200"/>
            <a:t>implementat</a:t>
          </a:r>
        </a:p>
        <a:p>
          <a:pPr marL="0" lvl="0" indent="0" algn="l" defTabSz="666750">
            <a:lnSpc>
              <a:spcPct val="90000"/>
            </a:lnSpc>
            <a:spcBef>
              <a:spcPct val="0"/>
            </a:spcBef>
            <a:spcAft>
              <a:spcPct val="35000"/>
            </a:spcAft>
            <a:buNone/>
          </a:pPr>
          <a:r>
            <a:rPr lang="en-IN" sz="1500" kern="1200" dirty="0"/>
            <a:t> ion details</a:t>
          </a:r>
        </a:p>
        <a:p>
          <a:pPr marL="0" lvl="0" indent="0" algn="l" defTabSz="666750">
            <a:lnSpc>
              <a:spcPct val="90000"/>
            </a:lnSpc>
            <a:spcBef>
              <a:spcPct val="0"/>
            </a:spcBef>
            <a:spcAft>
              <a:spcPct val="35000"/>
            </a:spcAft>
            <a:buNone/>
          </a:pPr>
          <a:r>
            <a:rPr lang="en-IN" sz="1500" kern="1200" dirty="0"/>
            <a:t> Live </a:t>
          </a:r>
        </a:p>
        <a:p>
          <a:pPr marL="0" lvl="0" indent="0" algn="l" defTabSz="666750">
            <a:lnSpc>
              <a:spcPct val="90000"/>
            </a:lnSpc>
            <a:spcBef>
              <a:spcPct val="0"/>
            </a:spcBef>
            <a:spcAft>
              <a:spcPct val="35000"/>
            </a:spcAft>
            <a:buNone/>
          </a:pPr>
          <a:r>
            <a:rPr lang="en-IN" sz="1500" kern="1200" dirty="0" err="1"/>
            <a:t>Demonstrati</a:t>
          </a:r>
          <a:endParaRPr lang="en-IN" sz="1500" kern="1200" dirty="0"/>
        </a:p>
        <a:p>
          <a:pPr marL="0" lvl="0" indent="0" algn="l" defTabSz="666750">
            <a:lnSpc>
              <a:spcPct val="90000"/>
            </a:lnSpc>
            <a:spcBef>
              <a:spcPct val="0"/>
            </a:spcBef>
            <a:spcAft>
              <a:spcPct val="35000"/>
            </a:spcAft>
            <a:buNone/>
          </a:pPr>
          <a:r>
            <a:rPr lang="en-IN" sz="1500" kern="1200" dirty="0"/>
            <a:t> on of the </a:t>
          </a:r>
        </a:p>
        <a:p>
          <a:pPr marL="0" lvl="0" indent="0" algn="l" defTabSz="666750">
            <a:lnSpc>
              <a:spcPct val="90000"/>
            </a:lnSpc>
            <a:spcBef>
              <a:spcPct val="0"/>
            </a:spcBef>
            <a:spcAft>
              <a:spcPct val="35000"/>
            </a:spcAft>
            <a:buNone/>
          </a:pPr>
          <a:r>
            <a:rPr lang="en-IN" sz="1500" kern="1200" dirty="0"/>
            <a:t>project</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Design and implement</a:t>
          </a:r>
        </a:p>
        <a:p>
          <a:pPr marL="0" lvl="0" indent="0" algn="l" defTabSz="666750">
            <a:lnSpc>
              <a:spcPct val="90000"/>
            </a:lnSpc>
            <a:spcBef>
              <a:spcPct val="0"/>
            </a:spcBef>
            <a:spcAft>
              <a:spcPct val="35000"/>
            </a:spcAft>
            <a:buNone/>
          </a:pPr>
          <a:r>
            <a:rPr lang="en-US" sz="1500" kern="1200" dirty="0" err="1">
              <a:latin typeface="Times New Roman" panose="02020603050405020304" pitchFamily="18" charset="0"/>
              <a:cs typeface="Times New Roman" panose="02020603050405020304" pitchFamily="18" charset="0"/>
            </a:rPr>
            <a:t>ation</a:t>
          </a:r>
          <a:r>
            <a:rPr lang="en-US" sz="1500" kern="1200" dirty="0">
              <a:latin typeface="Times New Roman" panose="02020603050405020304" pitchFamily="18" charset="0"/>
              <a:cs typeface="Times New Roman" panose="02020603050405020304" pitchFamily="18" charset="0"/>
            </a:rPr>
            <a:t> with methods</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Algorithm </a:t>
          </a:r>
          <a:endParaRPr lang="en-US"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Details50%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implementat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 ion details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live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demo 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softcopy to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be submitted</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79673"/>
          <a:ext cx="1382018" cy="2827967"/>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Title,</a:t>
          </a:r>
        </a:p>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abstract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Review of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literature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identification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formulation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of 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statement</a:t>
          </a:r>
        </a:p>
      </dsp:txBody>
      <dsp:txXfrm>
        <a:off x="4051021" y="779673"/>
        <a:ext cx="1206778" cy="2827967"/>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Company Profile</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Domain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work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assigned</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Working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team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reporting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manager</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50000"/>
              </a:lnSpc>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lnSpc>
                <a:spcPct val="150000"/>
              </a:lnSpc>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Shet Reshma Prakash</a:t>
            </a:r>
            <a:endParaRPr lang="en-IN"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latin typeface="Cambria" panose="02040503050406030204" pitchFamily="18" charset="0"/>
                <a:ea typeface="Cambria" panose="02040503050406030204" pitchFamily="18" charset="0"/>
                <a:cs typeface="Verdana"/>
                <a:sym typeface="Verdana"/>
              </a:rPr>
              <a:t>: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Abdul Khadar</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a:solidFill>
                  <a:schemeClr val="accent1">
                    <a:lumMod val="75000"/>
                  </a:schemeClr>
                </a:solidFill>
                <a:latin typeface="Times New Roman" panose="02020603050405020304" pitchFamily="18" charset="0"/>
                <a:cs typeface="Times New Roman" panose="02020603050405020304" pitchFamily="18" charset="0"/>
              </a:rPr>
              <a:t>PIP7301 </a:t>
            </a:r>
            <a:r>
              <a:rPr lang="en-US" altLang="en-US" dirty="0">
                <a:solidFill>
                  <a:schemeClr val="accent1">
                    <a:lumMod val="75000"/>
                  </a:schemeClr>
                </a:solidFill>
                <a:latin typeface="Times New Roman" panose="02020603050405020304" pitchFamily="18" charset="0"/>
                <a:cs typeface="Times New Roman" panose="02020603050405020304" pitchFamily="18" charset="0"/>
              </a:rPr>
              <a:t>-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HOTEL HOSPITALITY DATA  ANALYSIS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1366193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FAREEDAHMED HULLUR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20211CSE0564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6"/>
            <a:ext cx="10515600" cy="4409609"/>
          </a:xfrm>
        </p:spPr>
        <p:txBody>
          <a:bodyPr/>
          <a:lstStyle/>
          <a:p>
            <a:pPr marL="0" indent="0">
              <a:buNone/>
            </a:pPr>
            <a:r>
              <a:rPr lang="en-IN" sz="2000" b="1" dirty="0">
                <a:latin typeface="Times New Roman" panose="02020603050405020304" pitchFamily="18" charset="0"/>
                <a:cs typeface="Times New Roman" panose="02020603050405020304" pitchFamily="18" charset="0"/>
              </a:rPr>
              <a:t>1.Data Collection and Integration:</a:t>
            </a:r>
          </a:p>
          <a:p>
            <a:r>
              <a:rPr lang="en-US" sz="2000" dirty="0">
                <a:latin typeface="Times New Roman" panose="02020603050405020304" pitchFamily="18" charset="0"/>
                <a:cs typeface="Times New Roman" panose="02020603050405020304" pitchFamily="18" charset="0"/>
              </a:rPr>
              <a:t>Gather data from various sources and store it in a centralized database or cloud storage.</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2.Data Processing:</a:t>
            </a:r>
          </a:p>
          <a:p>
            <a:r>
              <a:rPr lang="en-US" sz="2000" dirty="0">
                <a:latin typeface="Times New Roman" panose="02020603050405020304" pitchFamily="18" charset="0"/>
                <a:cs typeface="Times New Roman" panose="02020603050405020304" pitchFamily="18" charset="0"/>
              </a:rPr>
              <a:t>Clean, transform, and model the data using Power BI.</a:t>
            </a:r>
          </a:p>
          <a:p>
            <a:pPr marL="0" indent="0">
              <a:buNone/>
            </a:pPr>
            <a:r>
              <a:rPr lang="en-IN" sz="2000" b="1" dirty="0">
                <a:latin typeface="Times New Roman" panose="02020603050405020304" pitchFamily="18" charset="0"/>
                <a:cs typeface="Times New Roman" panose="02020603050405020304" pitchFamily="18" charset="0"/>
              </a:rPr>
              <a:t>3.Dashboard Development:</a:t>
            </a:r>
          </a:p>
          <a:p>
            <a:r>
              <a:rPr lang="en-US" sz="2000" dirty="0">
                <a:latin typeface="Times New Roman" panose="02020603050405020304" pitchFamily="18" charset="0"/>
                <a:cs typeface="Times New Roman" panose="02020603050405020304" pitchFamily="18" charset="0"/>
              </a:rPr>
              <a:t>Create visualizations and design the dashboard layout.</a:t>
            </a:r>
          </a:p>
          <a:p>
            <a:r>
              <a:rPr lang="en-US" sz="2000" dirty="0">
                <a:latin typeface="Times New Roman" panose="02020603050405020304" pitchFamily="18" charset="0"/>
                <a:cs typeface="Times New Roman" panose="02020603050405020304" pitchFamily="18" charset="0"/>
              </a:rPr>
              <a:t>Add interactive features such as filters and drill-down options.</a:t>
            </a:r>
          </a:p>
          <a:p>
            <a:pPr marL="0" indent="0">
              <a:buNone/>
            </a:pPr>
            <a:r>
              <a:rPr lang="en-IN" sz="2000" b="1" dirty="0">
                <a:latin typeface="Times New Roman" panose="02020603050405020304" pitchFamily="18" charset="0"/>
                <a:cs typeface="Times New Roman" panose="02020603050405020304" pitchFamily="18" charset="0"/>
              </a:rPr>
              <a:t>4.Testing and Validation:</a:t>
            </a:r>
          </a:p>
          <a:p>
            <a:r>
              <a:rPr lang="en-US" sz="2000" dirty="0">
                <a:latin typeface="Times New Roman" panose="02020603050405020304" pitchFamily="18" charset="0"/>
                <a:cs typeface="Times New Roman" panose="02020603050405020304" pitchFamily="18" charset="0"/>
              </a:rPr>
              <a:t>Test the dashboard for accuracy, performance, and usability.</a:t>
            </a:r>
          </a:p>
          <a:p>
            <a:r>
              <a:rPr lang="en-US" sz="2000" dirty="0">
                <a:latin typeface="Times New Roman" panose="02020603050405020304" pitchFamily="18" charset="0"/>
                <a:cs typeface="Times New Roman" panose="02020603050405020304" pitchFamily="18" charset="0"/>
              </a:rPr>
              <a:t>Validate the insights with stakeholders.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1400" b="0" i="0" dirty="0">
                <a:solidFill>
                  <a:srgbClr val="F8FAFF"/>
                </a:solidFill>
                <a:effectLst/>
                <a:latin typeface="Inter"/>
              </a:rPr>
              <a:t>.</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56D3-35F5-1361-8C98-6148C982DFE4}"/>
              </a:ext>
            </a:extLst>
          </p:cNvPr>
          <p:cNvSpPr>
            <a:spLocks noGrp="1"/>
          </p:cNvSpPr>
          <p:nvPr>
            <p:ph type="title"/>
          </p:nvPr>
        </p:nvSpPr>
        <p:spPr>
          <a:xfrm>
            <a:off x="838200" y="365126"/>
            <a:ext cx="10515600" cy="93924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  Proposed System / Work</a:t>
            </a:r>
            <a:endParaRPr lang="en-IN" sz="3200" dirty="0"/>
          </a:p>
        </p:txBody>
      </p:sp>
      <p:sp>
        <p:nvSpPr>
          <p:cNvPr id="3" name="Content Placeholder 2">
            <a:extLst>
              <a:ext uri="{FF2B5EF4-FFF2-40B4-BE49-F238E27FC236}">
                <a16:creationId xmlns:a16="http://schemas.microsoft.com/office/drawing/2014/main" id="{55220EBC-7311-A4DA-0C1A-7A9CE8657687}"/>
              </a:ext>
            </a:extLst>
          </p:cNvPr>
          <p:cNvSpPr>
            <a:spLocks noGrp="1"/>
          </p:cNvSpPr>
          <p:nvPr>
            <p:ph idx="1"/>
          </p:nvPr>
        </p:nvSpPr>
        <p:spPr>
          <a:xfrm>
            <a:off x="838200" y="1304365"/>
            <a:ext cx="10515600" cy="4509527"/>
          </a:xfrm>
        </p:spPr>
        <p:txBody>
          <a:bodyPr/>
          <a:lstStyle/>
          <a:p>
            <a:pPr marL="0" indent="0">
              <a:buNone/>
            </a:pPr>
            <a:r>
              <a:rPr lang="en-US" sz="2000" b="1" dirty="0">
                <a:latin typeface="Times New Roman" panose="02020603050405020304" pitchFamily="18" charset="0"/>
                <a:cs typeface="Times New Roman" panose="02020603050405020304" pitchFamily="18" charset="0"/>
              </a:rPr>
              <a:t>5. Deployment:</a:t>
            </a:r>
          </a:p>
          <a:p>
            <a:r>
              <a:rPr lang="en-US" sz="2000" dirty="0">
                <a:latin typeface="Times New Roman" panose="02020603050405020304" pitchFamily="18" charset="0"/>
                <a:cs typeface="Times New Roman" panose="02020603050405020304" pitchFamily="18" charset="0"/>
              </a:rPr>
              <a:t>Publish the dashboard to Power BI Service.</a:t>
            </a:r>
          </a:p>
          <a:p>
            <a:r>
              <a:rPr lang="en-US" sz="2000" dirty="0">
                <a:latin typeface="Times New Roman" panose="02020603050405020304" pitchFamily="18" charset="0"/>
                <a:cs typeface="Times New Roman" panose="02020603050405020304" pitchFamily="18" charset="0"/>
              </a:rPr>
              <a:t>Train hotel staff on how to use the dashboard effectively.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6.Monitoring and Maintenance:</a:t>
            </a:r>
          </a:p>
          <a:p>
            <a:r>
              <a:rPr lang="en-US" sz="2000" dirty="0">
                <a:latin typeface="Times New Roman" panose="02020603050405020304" pitchFamily="18" charset="0"/>
                <a:cs typeface="Times New Roman" panose="02020603050405020304" pitchFamily="18" charset="0"/>
              </a:rPr>
              <a:t>Continuously monitor the dashboard's performance and update it as needed.</a:t>
            </a:r>
          </a:p>
          <a:p>
            <a:r>
              <a:rPr lang="en-US" sz="2000" dirty="0">
                <a:latin typeface="Times New Roman" panose="02020603050405020304" pitchFamily="18" charset="0"/>
                <a:cs typeface="Times New Roman" panose="02020603050405020304" pitchFamily="18" charset="0"/>
              </a:rPr>
              <a:t>Incorporate feedback from users to improve functionality.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609EFB-5640-1211-D9F7-8BCAFE1809FA}"/>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4548046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Processor: Intel Core i3 or AMD Ryzen 7.</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RAM: 16 GB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Storage: 500 GB SSD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Graphics: Dedicated GPU with at least 2 GB VRAM.</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Internet Connection: Fiber or high-speed broadband.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1.Improved Decision-Making:</a:t>
            </a:r>
          </a:p>
          <a:p>
            <a:r>
              <a:rPr lang="en-US" sz="2000" dirty="0">
                <a:latin typeface="Times New Roman" panose="02020603050405020304" pitchFamily="18" charset="0"/>
                <a:cs typeface="Times New Roman" panose="02020603050405020304" pitchFamily="18" charset="0"/>
              </a:rPr>
              <a:t>Provides real-time insights and actionable recommendations.</a:t>
            </a:r>
          </a:p>
          <a:p>
            <a:pPr marL="0" indent="0">
              <a:buNone/>
            </a:pPr>
            <a:r>
              <a:rPr lang="en-US" sz="2000" b="1" dirty="0">
                <a:latin typeface="Times New Roman" panose="02020603050405020304" pitchFamily="18" charset="0"/>
                <a:cs typeface="Times New Roman" panose="02020603050405020304" pitchFamily="18" charset="0"/>
              </a:rPr>
              <a:t>2.Enhanced Customer Satisfaction:</a:t>
            </a:r>
          </a:p>
          <a:p>
            <a:r>
              <a:rPr lang="en-US" sz="2000" dirty="0">
                <a:latin typeface="Times New Roman" panose="02020603050405020304" pitchFamily="18" charset="0"/>
                <a:cs typeface="Times New Roman" panose="02020603050405020304" pitchFamily="18" charset="0"/>
              </a:rPr>
              <a:t>Identifies guest preferences and pain points to improve service quality.</a:t>
            </a:r>
          </a:p>
          <a:p>
            <a:pPr marL="0" indent="0">
              <a:buNone/>
            </a:pPr>
            <a:r>
              <a:rPr lang="en-US" sz="2000" b="1" dirty="0">
                <a:latin typeface="Times New Roman" panose="02020603050405020304" pitchFamily="18" charset="0"/>
                <a:cs typeface="Times New Roman" panose="02020603050405020304" pitchFamily="18" charset="0"/>
              </a:rPr>
              <a:t>3.Optimized Revenue Management:</a:t>
            </a:r>
          </a:p>
          <a:p>
            <a:r>
              <a:rPr lang="en-US" sz="2000" dirty="0">
                <a:latin typeface="Times New Roman" panose="02020603050405020304" pitchFamily="18" charset="0"/>
                <a:cs typeface="Times New Roman" panose="02020603050405020304" pitchFamily="18" charset="0"/>
              </a:rPr>
              <a:t>Enables dynamic pricing strategies based on demand and occupancy trends.</a:t>
            </a:r>
          </a:p>
          <a:p>
            <a:pPr marL="0" indent="0">
              <a:buNone/>
            </a:pPr>
            <a:r>
              <a:rPr lang="en-US" sz="2000" b="1" dirty="0">
                <a:latin typeface="Times New Roman" panose="02020603050405020304" pitchFamily="18" charset="0"/>
                <a:cs typeface="Times New Roman" panose="02020603050405020304" pitchFamily="18" charset="0"/>
              </a:rPr>
              <a:t>4.Operational Efficiency:</a:t>
            </a:r>
          </a:p>
          <a:p>
            <a:r>
              <a:rPr lang="en-US" sz="2000" dirty="0">
                <a:latin typeface="Times New Roman" panose="02020603050405020304" pitchFamily="18" charset="0"/>
                <a:cs typeface="Times New Roman" panose="02020603050405020304" pitchFamily="18" charset="0"/>
              </a:rPr>
              <a:t>Identifies bottlenecks and resource gaps to streamline operations.</a:t>
            </a:r>
          </a:p>
          <a:p>
            <a:pPr marL="0" indent="0">
              <a:buNone/>
            </a:pPr>
            <a:r>
              <a:rPr lang="en-US" sz="2000" b="1" dirty="0">
                <a:latin typeface="Times New Roman" panose="02020603050405020304" pitchFamily="18" charset="0"/>
                <a:cs typeface="Times New Roman" panose="02020603050405020304" pitchFamily="18" charset="0"/>
              </a:rPr>
              <a:t>5.Scalability:</a:t>
            </a:r>
          </a:p>
          <a:p>
            <a:r>
              <a:rPr lang="en-US" sz="2000" dirty="0">
                <a:latin typeface="Times New Roman" panose="02020603050405020304" pitchFamily="18" charset="0"/>
                <a:cs typeface="Times New Roman" panose="02020603050405020304" pitchFamily="18" charset="0"/>
              </a:rPr>
              <a:t>Can be scaled to accommodate multiple properties or larger datasets.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7289908"/>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endParaRPr lang="en-US" dirty="0"/>
          </a:p>
          <a:p>
            <a:pPr marL="0" indent="0">
              <a:buNone/>
            </a:pPr>
            <a:endParaRPr lang="en-US" dirty="0"/>
          </a:p>
          <a:p>
            <a:pPr marL="0" indent="0" algn="ctr">
              <a:buNone/>
            </a:pPr>
            <a:r>
              <a:rPr lang="en-IN" dirty="0"/>
              <a:t>https://github.com/Fareed32/hotel-hospitality-analysis</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marL="0" indent="0" algn="just">
              <a:lnSpc>
                <a:spcPct val="100000"/>
              </a:lnSpc>
              <a:buNone/>
            </a:pP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is the leading Skill Tech platform designed to help individuals and organizations succeed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 the digital age. We offer a wide range of customized training programs designed to enhance skills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and advance careers, and our expert trainers and career advisors work closely with clients to provide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ongoing support and guidance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They aim to help individuals and organizations acquire new skills and stay up-to-date with the latest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industry trends. Their platform provides flexible and affordable learning options, including video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courses, interactive quizzes, and personalized feedback. </a:t>
            </a: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has a vast library of courses from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top instructors and industry experts, making it a great resource for anyone looking to enhance their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skills and advance their careers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6"/>
            <a:ext cx="10515600" cy="4248245"/>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Internship Domain: </a:t>
            </a:r>
            <a:r>
              <a:rPr lang="en-US" sz="2000" dirty="0">
                <a:latin typeface="Times New Roman" panose="02020603050405020304" pitchFamily="18" charset="0"/>
                <a:cs typeface="Times New Roman" panose="02020603050405020304" pitchFamily="18" charset="0"/>
              </a:rPr>
              <a:t>Data Analyst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a:t>
            </a:r>
          </a:p>
          <a:p>
            <a:pPr algn="just">
              <a:lnSpc>
                <a:spcPct val="100000"/>
              </a:lnSpc>
            </a:pPr>
            <a:r>
              <a:rPr lang="en-US" sz="2000" dirty="0">
                <a:latin typeface="Times New Roman" panose="02020603050405020304" pitchFamily="18" charset="0"/>
                <a:cs typeface="Times New Roman" panose="02020603050405020304" pitchFamily="18" charset="0"/>
              </a:rPr>
              <a:t> Started: 21st January 2025 </a:t>
            </a:r>
          </a:p>
          <a:p>
            <a:pPr algn="just">
              <a:lnSpc>
                <a:spcPct val="100000"/>
              </a:lnSpc>
            </a:pPr>
            <a:r>
              <a:rPr lang="en-US" sz="2000" dirty="0">
                <a:latin typeface="Times New Roman" panose="02020603050405020304" pitchFamily="18" charset="0"/>
                <a:cs typeface="Times New Roman" panose="02020603050405020304" pitchFamily="18" charset="0"/>
              </a:rPr>
              <a:t> Completion :21stApril 2025</a:t>
            </a:r>
          </a:p>
          <a:p>
            <a:pPr algn="just">
              <a:lnSpc>
                <a:spcPct val="100000"/>
              </a:lnSpc>
            </a:pPr>
            <a:r>
              <a:rPr lang="en-US" sz="2000" dirty="0">
                <a:latin typeface="Times New Roman" panose="02020603050405020304" pitchFamily="18" charset="0"/>
                <a:cs typeface="Times New Roman" panose="02020603050405020304" pitchFamily="18" charset="0"/>
              </a:rPr>
              <a:t> Features of Data Mining: Extracts useful insights from large datasets Identifies patterns,  correlations, and trends Uses techniques like clustering, classification, and regression Enhances  decision-making with predictive analytics</a:t>
            </a:r>
          </a:p>
          <a:p>
            <a:pPr algn="just">
              <a:lnSpc>
                <a:spcPct val="100000"/>
              </a:lnSpc>
            </a:pPr>
            <a:r>
              <a:rPr lang="en-US" sz="2000" dirty="0">
                <a:latin typeface="Times New Roman" panose="02020603050405020304" pitchFamily="18" charset="0"/>
                <a:cs typeface="Times New Roman" panose="02020603050405020304" pitchFamily="18" charset="0"/>
              </a:rPr>
              <a:t> Importance of Data Mining: Helps businesses make data-driven decisions Improves customer   segmentation and market analysis Detects fraud and anomalies in datasets Supports AI &amp; Machine  Learning model development</a:t>
            </a:r>
          </a:p>
          <a:p>
            <a:pPr algn="just">
              <a:lnSpc>
                <a:spcPct val="100000"/>
              </a:lnSpc>
            </a:pPr>
            <a:r>
              <a:rPr lang="en-US" sz="2000" dirty="0">
                <a:latin typeface="Times New Roman" panose="02020603050405020304" pitchFamily="18" charset="0"/>
                <a:cs typeface="Times New Roman" panose="02020603050405020304" pitchFamily="18" charset="0"/>
              </a:rPr>
              <a:t> Current Work: Focused on data mining techniques to process and analyze structured/unstructured  data for meaningful insights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Team Structure and Reporting Workflow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consists of 10 members, including data analysts and researchers.</a:t>
            </a:r>
          </a:p>
          <a:p>
            <a:pPr marL="0" indent="0">
              <a:lnSpc>
                <a:spcPct val="100000"/>
              </a:lnSpc>
              <a:buNone/>
            </a:pPr>
            <a:r>
              <a:rPr lang="en-US" sz="2000" dirty="0">
                <a:latin typeface="Times New Roman" panose="02020603050405020304" pitchFamily="18" charset="0"/>
                <a:cs typeface="Times New Roman" panose="02020603050405020304" pitchFamily="18" charset="0"/>
              </a:rPr>
              <a:t> • Team Leader has been assigned to oversee the project and provide guidance.</a:t>
            </a:r>
          </a:p>
          <a:p>
            <a:pPr marL="0" indent="0">
              <a:lnSpc>
                <a:spcPct val="100000"/>
              </a:lnSpc>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Project Involvement:</a:t>
            </a:r>
          </a:p>
          <a:p>
            <a:pPr marL="0" indent="0">
              <a:lnSpc>
                <a:spcPct val="100000"/>
              </a:lnSpc>
              <a:buNone/>
            </a:pPr>
            <a:r>
              <a:rPr lang="en-US" sz="2000" dirty="0">
                <a:latin typeface="Times New Roman" panose="02020603050405020304" pitchFamily="18" charset="0"/>
                <a:cs typeface="Times New Roman" panose="02020603050405020304" pitchFamily="18" charset="0"/>
              </a:rPr>
              <a:t> • Currently working on Data Mining, focusing on extracting meaningful insights from large datasets.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Reporting and Work Submission:</a:t>
            </a:r>
          </a:p>
          <a:p>
            <a:pPr marL="0" indent="0">
              <a:lnSpc>
                <a:spcPct val="100000"/>
              </a:lnSpc>
              <a:buNone/>
            </a:pPr>
            <a:r>
              <a:rPr lang="en-US" sz="2000" dirty="0">
                <a:latin typeface="Times New Roman" panose="02020603050405020304" pitchFamily="18" charset="0"/>
                <a:cs typeface="Times New Roman" panose="02020603050405020304" pitchFamily="18" charset="0"/>
              </a:rPr>
              <a:t> • All tasks and assignments are submitted directly to the Team Leader for review.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Leader is responsible for evaluating work, providing feedback, and ensuring project </a:t>
            </a:r>
          </a:p>
          <a:p>
            <a:pPr marL="0" indent="0">
              <a:lnSpc>
                <a:spcPct val="100000"/>
              </a:lnSpc>
              <a:buNone/>
            </a:pPr>
            <a:r>
              <a:rPr lang="en-US" sz="2000" dirty="0">
                <a:latin typeface="Times New Roman" panose="02020603050405020304" pitchFamily="18" charset="0"/>
                <a:cs typeface="Times New Roman" panose="02020603050405020304" pitchFamily="18" charset="0"/>
              </a:rPr>
              <a:t>    alignment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Data Availability Issues:</a:t>
            </a:r>
          </a:p>
          <a:p>
            <a:pPr marL="0" indent="0">
              <a:lnSpc>
                <a:spcPct val="100000"/>
              </a:lnSpc>
              <a:buNone/>
            </a:pPr>
            <a:r>
              <a:rPr lang="en-US" sz="2000" dirty="0">
                <a:latin typeface="Times New Roman" panose="02020603050405020304" pitchFamily="18" charset="0"/>
                <a:cs typeface="Times New Roman" panose="02020603050405020304" pitchFamily="18" charset="0"/>
              </a:rPr>
              <a:t> • During data mining, one of the primary challenges encountered was the lack of detailed information for certain colleges.</a:t>
            </a:r>
          </a:p>
          <a:p>
            <a:pPr marL="0" indent="0">
              <a:lnSpc>
                <a:spcPct val="100000"/>
              </a:lnSpc>
              <a:buNone/>
            </a:pPr>
            <a:r>
              <a:rPr lang="en-US" sz="2000" dirty="0">
                <a:latin typeface="Times New Roman" panose="02020603050405020304" pitchFamily="18" charset="0"/>
                <a:cs typeface="Times New Roman" panose="02020603050405020304" pitchFamily="18" charset="0"/>
              </a:rPr>
              <a:t> • Some institutions did not have publicly accessible data, making it difficult to gather comprehensive insights.</a:t>
            </a:r>
          </a:p>
          <a:p>
            <a:pPr marL="0" indent="0">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Limited Data for Assigned Districts:</a:t>
            </a:r>
          </a:p>
          <a:p>
            <a:pPr marL="0" indent="0">
              <a:lnSpc>
                <a:spcPct val="100000"/>
              </a:lnSpc>
              <a:buNone/>
            </a:pPr>
            <a:r>
              <a:rPr lang="en-US" sz="2000" dirty="0">
                <a:latin typeface="Times New Roman" panose="02020603050405020304" pitchFamily="18" charset="0"/>
                <a:cs typeface="Times New Roman" panose="02020603050405020304" pitchFamily="18" charset="0"/>
              </a:rPr>
              <a:t> • The district assigned for analysis had a very small number of colleges, leading to insufficient data for meaningful pattern recognition and analysis.</a:t>
            </a:r>
          </a:p>
          <a:p>
            <a:pPr marL="0" indent="0">
              <a:lnSpc>
                <a:spcPct val="100000"/>
              </a:lnSpc>
              <a:buNone/>
            </a:pPr>
            <a:r>
              <a:rPr lang="en-US" sz="2000" dirty="0">
                <a:latin typeface="Times New Roman" panose="02020603050405020304" pitchFamily="18" charset="0"/>
                <a:cs typeface="Times New Roman" panose="02020603050405020304" pitchFamily="18" charset="0"/>
              </a:rPr>
              <a:t> • This required additional efforts in identifying alternative data sources and refining the approach.</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365126"/>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Identification and Problem Statement</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IN" sz="2000" b="1" dirty="0">
                <a:latin typeface="Times New Roman" panose="02020603050405020304" pitchFamily="18" charset="0"/>
                <a:cs typeface="Times New Roman" panose="02020603050405020304" pitchFamily="18" charset="0"/>
              </a:rPr>
              <a:t>Problem Identification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faces challenges such as fluctuating occupancy rates, intense competition, and the need to meet evolving customer expectations. Traditional methods of data analysis are often time-consuming and lack the agility required to respond to dynamic market conditions. Without a centralized and interactive data visualization tool, hotel managers struggle to extract meaningful insights from vast amounts of data.</a:t>
            </a:r>
          </a:p>
          <a:p>
            <a:pPr marL="0" indent="0">
              <a:lnSpc>
                <a:spcPct val="100000"/>
              </a:lnSpc>
              <a:buNone/>
            </a:pPr>
            <a:r>
              <a:rPr lang="en-IN" sz="2000" b="1" dirty="0">
                <a:latin typeface="Times New Roman" panose="02020603050405020304" pitchFamily="18" charset="0"/>
                <a:cs typeface="Times New Roman" panose="02020603050405020304" pitchFamily="18" charset="0"/>
              </a:rPr>
              <a:t>Problem Statement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How can hotel hospitality data be effectively analyzed and visualized using Power BI to improve decision-making, enhance customer satisfaction, and optimize operational efficiency?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analyze hotel hospitality data to identify trends and patterns in guest behavior.</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create an interactive Power BI dashboard for real-time data visualization and reporting.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provide actionable insights for improving customer satisfaction and operational efficiency.</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optimize revenue management strategies through data-driven decision-making.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evaluate the impact of data analytics on hotel performance metrics.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has increasingly adopted data analytics to gain a competitive edge. Previous studies highlight the importance of data-driven strategies in improving customer satisfaction, optimizing pricing models, and enhancing operational efficiency. Research by Smith et al. (2020) emphasized the role of business intelligence tools in identifying trends and predicting customer behavior. Similarly, Jones and Brown (2021) demonstrated how data visualization tools like Power BI can transform raw data into actionable insights. This project builds on these findings by applying Power BI to analyze hotel hospitality data, focusing on key performance indicators (KPIs) such as occupancy rates, average daily rate (ADR), and guest feedback scores.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7803</TotalTime>
  <Words>1263</Words>
  <Application>Microsoft Office PowerPoint</Application>
  <PresentationFormat>Widescreen</PresentationFormat>
  <Paragraphs>186</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Inter</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Problem Identification and Problem Statement</vt:lpstr>
      <vt:lpstr>Objectives of the work</vt:lpstr>
      <vt:lpstr>Literature Review</vt:lpstr>
      <vt:lpstr>Proposed System / Work</vt:lpstr>
      <vt:lpstr>  Proposed System / Work</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Fareed Ahmed Hullur</cp:lastModifiedBy>
  <cp:revision>913</cp:revision>
  <cp:lastPrinted>2018-07-24T06:37:20Z</cp:lastPrinted>
  <dcterms:created xsi:type="dcterms:W3CDTF">2018-06-07T04:06:17Z</dcterms:created>
  <dcterms:modified xsi:type="dcterms:W3CDTF">2025-05-14T12:38:00Z</dcterms:modified>
</cp:coreProperties>
</file>