
<file path=[Content_Types].xml><?xml version="1.0" encoding="utf-8"?>
<Types xmlns="http://schemas.openxmlformats.org/package/2006/content-types">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230" r:id="rId1"/>
  </p:sldMasterIdLst>
  <p:notesMasterIdLst>
    <p:notesMasterId r:id="rId19"/>
  </p:notesMasterIdLst>
  <p:sldIdLst>
    <p:sldId id="483" r:id="rId2"/>
    <p:sldId id="484" r:id="rId3"/>
    <p:sldId id="470" r:id="rId4"/>
    <p:sldId id="478" r:id="rId5"/>
    <p:sldId id="481" r:id="rId6"/>
    <p:sldId id="480" r:id="rId7"/>
    <p:sldId id="490" r:id="rId8"/>
    <p:sldId id="482" r:id="rId9"/>
    <p:sldId id="486" r:id="rId10"/>
    <p:sldId id="487" r:id="rId11"/>
    <p:sldId id="491" r:id="rId12"/>
    <p:sldId id="488" r:id="rId13"/>
    <p:sldId id="489" r:id="rId14"/>
    <p:sldId id="476" r:id="rId15"/>
    <p:sldId id="485" r:id="rId16"/>
    <p:sldId id="473" r:id="rId17"/>
    <p:sldId id="468" r:id="rId18"/>
  </p:sldIdLst>
  <p:sldSz cx="12192000" cy="6858000"/>
  <p:notesSz cx="6954838" cy="9309100"/>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71180"/>
    <a:srgbClr val="FF3300"/>
    <a:srgbClr val="FAFAF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147" autoAdjust="0"/>
    <p:restoredTop sz="94434" autoAdjust="0"/>
  </p:normalViewPr>
  <p:slideViewPr>
    <p:cSldViewPr snapToGrid="0">
      <p:cViewPr varScale="1">
        <p:scale>
          <a:sx n="71" d="100"/>
          <a:sy n="71" d="100"/>
        </p:scale>
        <p:origin x="894" y="78"/>
      </p:cViewPr>
      <p:guideLst>
        <p:guide orient="horz" pos="2160"/>
        <p:guide pos="3840"/>
      </p:guideLst>
    </p:cSldViewPr>
  </p:slideViewPr>
  <p:notesTextViewPr>
    <p:cViewPr>
      <p:scale>
        <a:sx n="1" d="1"/>
        <a:sy n="1" d="1"/>
      </p:scale>
      <p:origin x="0" y="0"/>
    </p:cViewPr>
  </p:notesTextViewPr>
  <p:sorterViewPr>
    <p:cViewPr>
      <p:scale>
        <a:sx n="100" d="100"/>
        <a:sy n="100" d="100"/>
      </p:scale>
      <p:origin x="0" y="-2893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751524B-FB67-4894-A0C5-35151E149D68}" type="doc">
      <dgm:prSet loTypeId="urn:microsoft.com/office/officeart/2011/layout/InterconnectedBlockProcess" loCatId="process" qsTypeId="urn:microsoft.com/office/officeart/2005/8/quickstyle/simple1" qsCatId="simple" csTypeId="urn:microsoft.com/office/officeart/2005/8/colors/colorful1" csCatId="colorful" phldr="1"/>
      <dgm:spPr/>
      <dgm:t>
        <a:bodyPr/>
        <a:lstStyle/>
        <a:p>
          <a:endParaRPr lang="en-US"/>
        </a:p>
      </dgm:t>
    </dgm:pt>
    <dgm:pt modelId="{988D96B0-D16E-4763-B393-84178CF4FF50}">
      <dgm:prSet phldrT="[Text]"/>
      <dgm:spPr/>
      <dgm:t>
        <a:bodyPr/>
        <a:lstStyle/>
        <a:p>
          <a:r>
            <a:rPr lang="en-US" dirty="0">
              <a:latin typeface="Times New Roman" panose="02020603050405020304" pitchFamily="18" charset="0"/>
              <a:cs typeface="Times New Roman" panose="02020603050405020304" pitchFamily="18" charset="0"/>
            </a:rPr>
            <a:t>Review 0</a:t>
          </a:r>
        </a:p>
      </dgm:t>
    </dgm:pt>
    <dgm:pt modelId="{080A6B9D-C27D-4227-AC65-3C97878D78C4}" type="parTrans" cxnId="{8CB593F6-6C5D-4606-B959-3E27F9872EC1}">
      <dgm:prSet/>
      <dgm:spPr/>
      <dgm:t>
        <a:bodyPr/>
        <a:lstStyle/>
        <a:p>
          <a:endParaRPr lang="en-US"/>
        </a:p>
      </dgm:t>
    </dgm:pt>
    <dgm:pt modelId="{19B27CEC-4BAD-44A7-A9A7-B7A8B23ADCFD}" type="sibTrans" cxnId="{8CB593F6-6C5D-4606-B959-3E27F9872EC1}">
      <dgm:prSet/>
      <dgm:spPr/>
      <dgm:t>
        <a:bodyPr/>
        <a:lstStyle/>
        <a:p>
          <a:endParaRPr lang="en-US"/>
        </a:p>
      </dgm:t>
    </dgm:pt>
    <dgm:pt modelId="{D471E45F-B026-44AA-9616-57E786AE80AF}">
      <dgm:prSet phldrT="[Text]" custT="1"/>
      <dgm:spPr/>
      <dgm:t>
        <a:bodyPr/>
        <a:lstStyle/>
        <a:p>
          <a:pPr algn="l"/>
          <a:r>
            <a:rPr lang="en-US" sz="1600" dirty="0">
              <a:latin typeface="Times New Roman" panose="02020603050405020304" pitchFamily="18" charset="0"/>
              <a:cs typeface="Times New Roman" panose="02020603050405020304" pitchFamily="18" charset="0"/>
            </a:rPr>
            <a:t>Company Profile</a:t>
          </a:r>
        </a:p>
      </dgm:t>
    </dgm:pt>
    <dgm:pt modelId="{326A986D-69A4-4AC0-AD9B-462FFC9C3F18}" type="parTrans" cxnId="{AEE28BEF-3F73-41A5-9307-D42A450FCA17}">
      <dgm:prSet/>
      <dgm:spPr/>
      <dgm:t>
        <a:bodyPr/>
        <a:lstStyle/>
        <a:p>
          <a:endParaRPr lang="en-US"/>
        </a:p>
      </dgm:t>
    </dgm:pt>
    <dgm:pt modelId="{304E70AD-39C7-4C28-BF7B-6EE91BAE97B7}" type="sibTrans" cxnId="{AEE28BEF-3F73-41A5-9307-D42A450FCA17}">
      <dgm:prSet/>
      <dgm:spPr/>
      <dgm:t>
        <a:bodyPr/>
        <a:lstStyle/>
        <a:p>
          <a:endParaRPr lang="en-US"/>
        </a:p>
      </dgm:t>
    </dgm:pt>
    <dgm:pt modelId="{7B3055AA-BF7C-46D0-9A9E-60087B9F57B4}">
      <dgm:prSet phldrT="[Text]"/>
      <dgm:spPr/>
      <dgm:t>
        <a:bodyPr/>
        <a:lstStyle/>
        <a:p>
          <a:r>
            <a:rPr lang="en-US" dirty="0">
              <a:latin typeface="Times New Roman" panose="02020603050405020304" pitchFamily="18" charset="0"/>
              <a:cs typeface="Times New Roman" panose="02020603050405020304" pitchFamily="18" charset="0"/>
            </a:rPr>
            <a:t>Review 1</a:t>
          </a:r>
        </a:p>
      </dgm:t>
    </dgm:pt>
    <dgm:pt modelId="{F772EF41-D2BB-4368-8327-B4E332165F48}" type="parTrans" cxnId="{6C7D4BBB-EED6-4011-9FBC-87F683D5B245}">
      <dgm:prSet/>
      <dgm:spPr/>
      <dgm:t>
        <a:bodyPr/>
        <a:lstStyle/>
        <a:p>
          <a:endParaRPr lang="en-US"/>
        </a:p>
      </dgm:t>
    </dgm:pt>
    <dgm:pt modelId="{B81593E2-4CAC-4783-8D2D-E9DDD236A942}" type="sibTrans" cxnId="{6C7D4BBB-EED6-4011-9FBC-87F683D5B245}">
      <dgm:prSet/>
      <dgm:spPr/>
      <dgm:t>
        <a:bodyPr/>
        <a:lstStyle/>
        <a:p>
          <a:endParaRPr lang="en-US"/>
        </a:p>
      </dgm:t>
    </dgm:pt>
    <dgm:pt modelId="{9FED87C4-3F3B-4A18-9185-9F80CFEDEA2E}">
      <dgm:prSet phldrT="[Text]" custT="1"/>
      <dgm:spPr/>
      <dgm:t>
        <a:bodyPr/>
        <a:lstStyle/>
        <a:p>
          <a:pPr algn="l"/>
          <a:r>
            <a:rPr lang="en-US" sz="1500" dirty="0">
              <a:latin typeface="Times New Roman" panose="02020603050405020304" pitchFamily="18" charset="0"/>
              <a:cs typeface="Times New Roman" panose="02020603050405020304" pitchFamily="18" charset="0"/>
            </a:rPr>
            <a:t>Title,</a:t>
          </a:r>
        </a:p>
        <a:p>
          <a:pPr algn="l"/>
          <a:r>
            <a:rPr lang="en-US" sz="1500" dirty="0">
              <a:latin typeface="Times New Roman" panose="02020603050405020304" pitchFamily="18" charset="0"/>
              <a:cs typeface="Times New Roman" panose="02020603050405020304" pitchFamily="18" charset="0"/>
            </a:rPr>
            <a:t>abstract</a:t>
          </a:r>
        </a:p>
      </dgm:t>
    </dgm:pt>
    <dgm:pt modelId="{669F5586-1E47-4A85-AA72-0E435BABD665}" type="parTrans" cxnId="{27611794-B6EF-4593-A560-02BF7692DC5A}">
      <dgm:prSet/>
      <dgm:spPr/>
      <dgm:t>
        <a:bodyPr/>
        <a:lstStyle/>
        <a:p>
          <a:endParaRPr lang="en-US"/>
        </a:p>
      </dgm:t>
    </dgm:pt>
    <dgm:pt modelId="{AD0D1882-5210-4A49-9875-4AAC43595580}" type="sibTrans" cxnId="{27611794-B6EF-4593-A560-02BF7692DC5A}">
      <dgm:prSet/>
      <dgm:spPr/>
      <dgm:t>
        <a:bodyPr/>
        <a:lstStyle/>
        <a:p>
          <a:endParaRPr lang="en-US"/>
        </a:p>
      </dgm:t>
    </dgm:pt>
    <dgm:pt modelId="{A59EC69B-8F3F-425B-819F-E8C557946AEE}">
      <dgm:prSet phldrT="[Text]"/>
      <dgm:spPr/>
      <dgm:t>
        <a:bodyPr/>
        <a:lstStyle/>
        <a:p>
          <a:r>
            <a:rPr lang="en-US" dirty="0">
              <a:latin typeface="Times New Roman" panose="02020603050405020304" pitchFamily="18" charset="0"/>
              <a:cs typeface="Times New Roman" panose="02020603050405020304" pitchFamily="18" charset="0"/>
            </a:rPr>
            <a:t>Review 2</a:t>
          </a:r>
        </a:p>
      </dgm:t>
    </dgm:pt>
    <dgm:pt modelId="{0095C3CB-916F-4060-A8DA-DD282FB51587}" type="parTrans" cxnId="{D1BA1DD0-A52A-47BF-962D-9810C87E1576}">
      <dgm:prSet/>
      <dgm:spPr/>
      <dgm:t>
        <a:bodyPr/>
        <a:lstStyle/>
        <a:p>
          <a:endParaRPr lang="en-US"/>
        </a:p>
      </dgm:t>
    </dgm:pt>
    <dgm:pt modelId="{2868AD8D-4E38-46CE-A972-709857BF40AC}" type="sibTrans" cxnId="{D1BA1DD0-A52A-47BF-962D-9810C87E1576}">
      <dgm:prSet/>
      <dgm:spPr/>
      <dgm:t>
        <a:bodyPr/>
        <a:lstStyle/>
        <a:p>
          <a:endParaRPr lang="en-US"/>
        </a:p>
      </dgm:t>
    </dgm:pt>
    <dgm:pt modelId="{73DB572E-062D-41AD-8033-D361B8E583DB}">
      <dgm:prSet phldrT="[Text]" custT="1"/>
      <dgm:spPr/>
      <dgm:t>
        <a:bodyPr/>
        <a:lstStyle/>
        <a:p>
          <a:pPr algn="l"/>
          <a:r>
            <a:rPr lang="en-US" sz="1500" dirty="0">
              <a:latin typeface="Times New Roman" panose="02020603050405020304" pitchFamily="18" charset="0"/>
              <a:cs typeface="Times New Roman" panose="02020603050405020304" pitchFamily="18" charset="0"/>
            </a:rPr>
            <a:t>Design and implement</a:t>
          </a:r>
        </a:p>
        <a:p>
          <a:pPr algn="l"/>
          <a:r>
            <a:rPr lang="en-US" sz="1500" dirty="0" err="1">
              <a:latin typeface="Times New Roman" panose="02020603050405020304" pitchFamily="18" charset="0"/>
              <a:cs typeface="Times New Roman" panose="02020603050405020304" pitchFamily="18" charset="0"/>
            </a:rPr>
            <a:t>ation</a:t>
          </a:r>
          <a:r>
            <a:rPr lang="en-US" sz="1500" dirty="0">
              <a:latin typeface="Times New Roman" panose="02020603050405020304" pitchFamily="18" charset="0"/>
              <a:cs typeface="Times New Roman" panose="02020603050405020304" pitchFamily="18" charset="0"/>
            </a:rPr>
            <a:t> with methods</a:t>
          </a:r>
        </a:p>
        <a:p>
          <a:pPr algn="l"/>
          <a:r>
            <a:rPr lang="en-IN" sz="1500" dirty="0">
              <a:latin typeface="Times New Roman" panose="02020603050405020304" pitchFamily="18" charset="0"/>
              <a:cs typeface="Times New Roman" panose="02020603050405020304" pitchFamily="18" charset="0"/>
            </a:rPr>
            <a:t>Algorithm </a:t>
          </a:r>
          <a:endParaRPr lang="en-US" sz="1500" dirty="0">
            <a:latin typeface="Times New Roman" panose="02020603050405020304" pitchFamily="18" charset="0"/>
            <a:cs typeface="Times New Roman" panose="02020603050405020304" pitchFamily="18" charset="0"/>
          </a:endParaRPr>
        </a:p>
      </dgm:t>
    </dgm:pt>
    <dgm:pt modelId="{75D01B62-D132-48B8-9D06-D0A551A21107}" type="parTrans" cxnId="{AA17007A-110D-43AE-B6F2-DF2DF885F2E2}">
      <dgm:prSet/>
      <dgm:spPr/>
      <dgm:t>
        <a:bodyPr/>
        <a:lstStyle/>
        <a:p>
          <a:endParaRPr lang="en-US"/>
        </a:p>
      </dgm:t>
    </dgm:pt>
    <dgm:pt modelId="{98BDB650-3386-4D3D-8E80-609010499291}" type="sibTrans" cxnId="{AA17007A-110D-43AE-B6F2-DF2DF885F2E2}">
      <dgm:prSet/>
      <dgm:spPr/>
      <dgm:t>
        <a:bodyPr/>
        <a:lstStyle/>
        <a:p>
          <a:endParaRPr lang="en-US"/>
        </a:p>
      </dgm:t>
    </dgm:pt>
    <dgm:pt modelId="{5E92505A-51E0-4F78-B3C5-704ACF8710DE}">
      <dgm:prSet phldrT="[Text]"/>
      <dgm:spPr/>
      <dgm:t>
        <a:bodyPr/>
        <a:lstStyle/>
        <a:p>
          <a:r>
            <a:rPr lang="en-US" dirty="0">
              <a:latin typeface="Times New Roman" panose="02020603050405020304" pitchFamily="18" charset="0"/>
              <a:cs typeface="Times New Roman" panose="02020603050405020304" pitchFamily="18" charset="0"/>
            </a:rPr>
            <a:t>Review 3</a:t>
          </a:r>
        </a:p>
      </dgm:t>
    </dgm:pt>
    <dgm:pt modelId="{765B1266-7CE2-4F9C-AE38-D97DFBC1B151}" type="parTrans" cxnId="{DA8CD5E8-B2EE-41E4-8EC6-CFB41D688F68}">
      <dgm:prSet/>
      <dgm:spPr/>
      <dgm:t>
        <a:bodyPr/>
        <a:lstStyle/>
        <a:p>
          <a:endParaRPr lang="en-US"/>
        </a:p>
      </dgm:t>
    </dgm:pt>
    <dgm:pt modelId="{5E9E6A6F-635A-4791-A107-01E95B62EA08}" type="sibTrans" cxnId="{DA8CD5E8-B2EE-41E4-8EC6-CFB41D688F68}">
      <dgm:prSet/>
      <dgm:spPr/>
      <dgm:t>
        <a:bodyPr/>
        <a:lstStyle/>
        <a:p>
          <a:endParaRPr lang="en-US"/>
        </a:p>
      </dgm:t>
    </dgm:pt>
    <dgm:pt modelId="{5A44B690-F6B6-4C1F-8365-01516E2F8835}">
      <dgm:prSet/>
      <dgm:spPr/>
      <dgm:t>
        <a:bodyPr/>
        <a:lstStyle/>
        <a:p>
          <a:pPr algn="l"/>
          <a:r>
            <a:rPr lang="en-IN" dirty="0"/>
            <a:t> Algorithm </a:t>
          </a:r>
        </a:p>
      </dgm:t>
    </dgm:pt>
    <dgm:pt modelId="{802683A8-0E80-4887-9BA7-0D218A204A5D}" type="parTrans" cxnId="{A2045317-6D56-44E4-B591-47973FB31EA3}">
      <dgm:prSet/>
      <dgm:spPr/>
      <dgm:t>
        <a:bodyPr/>
        <a:lstStyle/>
        <a:p>
          <a:endParaRPr lang="en-IN"/>
        </a:p>
      </dgm:t>
    </dgm:pt>
    <dgm:pt modelId="{BF1BCAE9-02DE-4A2D-9715-2CA8AE729A3B}" type="sibTrans" cxnId="{A2045317-6D56-44E4-B591-47973FB31EA3}">
      <dgm:prSet/>
      <dgm:spPr/>
      <dgm:t>
        <a:bodyPr/>
        <a:lstStyle/>
        <a:p>
          <a:endParaRPr lang="en-IN"/>
        </a:p>
      </dgm:t>
    </dgm:pt>
    <dgm:pt modelId="{93514296-4E1D-41C3-9DD2-C5C5DC61A3A7}">
      <dgm:prSet/>
      <dgm:spPr/>
      <dgm:t>
        <a:bodyPr/>
        <a:lstStyle/>
        <a:p>
          <a:pPr algn="l"/>
          <a:r>
            <a:rPr lang="en-IN" dirty="0"/>
            <a:t>Details</a:t>
          </a:r>
        </a:p>
      </dgm:t>
    </dgm:pt>
    <dgm:pt modelId="{5BFBB00B-2AF0-4332-843D-CD724B47F3BC}" type="parTrans" cxnId="{EF8BA653-74B1-4048-9E30-9BF56FA86DD6}">
      <dgm:prSet/>
      <dgm:spPr/>
      <dgm:t>
        <a:bodyPr/>
        <a:lstStyle/>
        <a:p>
          <a:endParaRPr lang="en-IN"/>
        </a:p>
      </dgm:t>
    </dgm:pt>
    <dgm:pt modelId="{8BD29517-5782-4DB2-87C6-7E644B862342}" type="sibTrans" cxnId="{EF8BA653-74B1-4048-9E30-9BF56FA86DD6}">
      <dgm:prSet/>
      <dgm:spPr/>
      <dgm:t>
        <a:bodyPr/>
        <a:lstStyle/>
        <a:p>
          <a:endParaRPr lang="en-IN"/>
        </a:p>
      </dgm:t>
    </dgm:pt>
    <dgm:pt modelId="{71197699-8CDC-412A-8E17-642F6C92F2B5}">
      <dgm:prSet/>
      <dgm:spPr/>
      <dgm:t>
        <a:bodyPr/>
        <a:lstStyle/>
        <a:p>
          <a:pPr algn="l"/>
          <a:r>
            <a:rPr lang="en-IN" dirty="0"/>
            <a:t> Source Code </a:t>
          </a:r>
        </a:p>
      </dgm:t>
    </dgm:pt>
    <dgm:pt modelId="{A2CFF496-7465-407B-A929-64DFF940863E}" type="parTrans" cxnId="{658D9206-6A00-4222-9EE7-638B6B24CA24}">
      <dgm:prSet/>
      <dgm:spPr/>
      <dgm:t>
        <a:bodyPr/>
        <a:lstStyle/>
        <a:p>
          <a:endParaRPr lang="en-IN"/>
        </a:p>
      </dgm:t>
    </dgm:pt>
    <dgm:pt modelId="{B8708B5B-461C-40C5-B08B-F5D4F2379122}" type="sibTrans" cxnId="{658D9206-6A00-4222-9EE7-638B6B24CA24}">
      <dgm:prSet/>
      <dgm:spPr/>
      <dgm:t>
        <a:bodyPr/>
        <a:lstStyle/>
        <a:p>
          <a:endParaRPr lang="en-IN"/>
        </a:p>
      </dgm:t>
    </dgm:pt>
    <dgm:pt modelId="{98783550-C16E-4259-8F6B-A0A62729D726}">
      <dgm:prSet/>
      <dgm:spPr/>
      <dgm:t>
        <a:bodyPr/>
        <a:lstStyle/>
        <a:p>
          <a:pPr algn="l"/>
          <a:r>
            <a:rPr lang="en-IN" dirty="0"/>
            <a:t>Details</a:t>
          </a:r>
        </a:p>
      </dgm:t>
    </dgm:pt>
    <dgm:pt modelId="{8D8EAA6F-B2E9-4818-B363-13BC64363B9E}" type="parTrans" cxnId="{F68ED82D-3F0C-4E3F-8EC8-0F6468702333}">
      <dgm:prSet/>
      <dgm:spPr/>
      <dgm:t>
        <a:bodyPr/>
        <a:lstStyle/>
        <a:p>
          <a:endParaRPr lang="en-IN"/>
        </a:p>
      </dgm:t>
    </dgm:pt>
    <dgm:pt modelId="{B7368F39-FF29-4958-B3FB-ED44BBCA4E2D}" type="sibTrans" cxnId="{F68ED82D-3F0C-4E3F-8EC8-0F6468702333}">
      <dgm:prSet/>
      <dgm:spPr/>
      <dgm:t>
        <a:bodyPr/>
        <a:lstStyle/>
        <a:p>
          <a:endParaRPr lang="en-IN"/>
        </a:p>
      </dgm:t>
    </dgm:pt>
    <dgm:pt modelId="{96355644-C252-47D5-B791-185CFB8D7D26}">
      <dgm:prSet/>
      <dgm:spPr/>
      <dgm:t>
        <a:bodyPr/>
        <a:lstStyle/>
        <a:p>
          <a:pPr algn="l"/>
          <a:r>
            <a:rPr lang="en-IN" dirty="0"/>
            <a:t> 100% </a:t>
          </a:r>
        </a:p>
      </dgm:t>
    </dgm:pt>
    <dgm:pt modelId="{2C8A2BE2-2872-48B6-AADF-9C3214C1ED7A}" type="parTrans" cxnId="{08A556A0-B07B-43A6-B985-618C47B96696}">
      <dgm:prSet/>
      <dgm:spPr/>
      <dgm:t>
        <a:bodyPr/>
        <a:lstStyle/>
        <a:p>
          <a:endParaRPr lang="en-IN"/>
        </a:p>
      </dgm:t>
    </dgm:pt>
    <dgm:pt modelId="{9D2351BE-4C50-4825-BC93-81F1CEFB2B48}" type="sibTrans" cxnId="{08A556A0-B07B-43A6-B985-618C47B96696}">
      <dgm:prSet/>
      <dgm:spPr/>
      <dgm:t>
        <a:bodyPr/>
        <a:lstStyle/>
        <a:p>
          <a:endParaRPr lang="en-IN"/>
        </a:p>
      </dgm:t>
    </dgm:pt>
    <dgm:pt modelId="{142E7CB7-5D85-4F4C-8480-88BD7AA3D031}">
      <dgm:prSet/>
      <dgm:spPr/>
      <dgm:t>
        <a:bodyPr/>
        <a:lstStyle/>
        <a:p>
          <a:pPr algn="l"/>
          <a:r>
            <a:rPr lang="en-IN"/>
            <a:t>implementat</a:t>
          </a:r>
        </a:p>
      </dgm:t>
    </dgm:pt>
    <dgm:pt modelId="{E4068B84-E7FF-454C-ABE4-92E3D835E11A}" type="parTrans" cxnId="{43908C86-3484-413B-A36A-05D2857EFB56}">
      <dgm:prSet/>
      <dgm:spPr/>
      <dgm:t>
        <a:bodyPr/>
        <a:lstStyle/>
        <a:p>
          <a:endParaRPr lang="en-IN"/>
        </a:p>
      </dgm:t>
    </dgm:pt>
    <dgm:pt modelId="{44DF3799-25E4-49BE-A19F-B3DBA471A5E9}" type="sibTrans" cxnId="{43908C86-3484-413B-A36A-05D2857EFB56}">
      <dgm:prSet/>
      <dgm:spPr/>
      <dgm:t>
        <a:bodyPr/>
        <a:lstStyle/>
        <a:p>
          <a:endParaRPr lang="en-IN"/>
        </a:p>
      </dgm:t>
    </dgm:pt>
    <dgm:pt modelId="{8D8A76D9-99BE-4463-872A-C6300CD9C7D3}">
      <dgm:prSet/>
      <dgm:spPr/>
      <dgm:t>
        <a:bodyPr/>
        <a:lstStyle/>
        <a:p>
          <a:pPr algn="l"/>
          <a:r>
            <a:rPr lang="en-IN" dirty="0"/>
            <a:t> ion details</a:t>
          </a:r>
        </a:p>
      </dgm:t>
    </dgm:pt>
    <dgm:pt modelId="{3586C62C-C7DD-420F-B591-2BB42E519EB3}" type="parTrans" cxnId="{9CD39BDB-7CA5-4C52-9B2B-D3ABE4574BB4}">
      <dgm:prSet/>
      <dgm:spPr/>
      <dgm:t>
        <a:bodyPr/>
        <a:lstStyle/>
        <a:p>
          <a:endParaRPr lang="en-IN"/>
        </a:p>
      </dgm:t>
    </dgm:pt>
    <dgm:pt modelId="{E7D55B09-6712-4F77-8CBC-CDB51C8B51B9}" type="sibTrans" cxnId="{9CD39BDB-7CA5-4C52-9B2B-D3ABE4574BB4}">
      <dgm:prSet/>
      <dgm:spPr/>
      <dgm:t>
        <a:bodyPr/>
        <a:lstStyle/>
        <a:p>
          <a:endParaRPr lang="en-IN"/>
        </a:p>
      </dgm:t>
    </dgm:pt>
    <dgm:pt modelId="{2129CEC3-AA75-43D7-AB75-64BE25310A8D}">
      <dgm:prSet/>
      <dgm:spPr/>
      <dgm:t>
        <a:bodyPr/>
        <a:lstStyle/>
        <a:p>
          <a:pPr algn="l"/>
          <a:r>
            <a:rPr lang="en-IN" dirty="0"/>
            <a:t> Live </a:t>
          </a:r>
        </a:p>
      </dgm:t>
    </dgm:pt>
    <dgm:pt modelId="{1B5E3B9A-6A4B-4A18-963B-47C6EEAB2037}" type="parTrans" cxnId="{CD34F168-5441-49BB-BFD4-2DA28D3F3ED2}">
      <dgm:prSet/>
      <dgm:spPr/>
      <dgm:t>
        <a:bodyPr/>
        <a:lstStyle/>
        <a:p>
          <a:endParaRPr lang="en-IN"/>
        </a:p>
      </dgm:t>
    </dgm:pt>
    <dgm:pt modelId="{8D430F89-9601-4E05-9B30-8493D0E68828}" type="sibTrans" cxnId="{CD34F168-5441-49BB-BFD4-2DA28D3F3ED2}">
      <dgm:prSet/>
      <dgm:spPr/>
      <dgm:t>
        <a:bodyPr/>
        <a:lstStyle/>
        <a:p>
          <a:endParaRPr lang="en-IN"/>
        </a:p>
      </dgm:t>
    </dgm:pt>
    <dgm:pt modelId="{0C05AE4E-78C5-43C3-A404-0306C39B8F16}">
      <dgm:prSet/>
      <dgm:spPr/>
      <dgm:t>
        <a:bodyPr/>
        <a:lstStyle/>
        <a:p>
          <a:pPr algn="l"/>
          <a:r>
            <a:rPr lang="en-IN" dirty="0" err="1"/>
            <a:t>Demonstrati</a:t>
          </a:r>
          <a:endParaRPr lang="en-IN" dirty="0"/>
        </a:p>
      </dgm:t>
    </dgm:pt>
    <dgm:pt modelId="{3BBC315B-DB61-438B-AADF-81200304EAE4}" type="parTrans" cxnId="{7F3C9E39-2D28-4796-9DEF-1BDE4BB5AF4E}">
      <dgm:prSet/>
      <dgm:spPr/>
      <dgm:t>
        <a:bodyPr/>
        <a:lstStyle/>
        <a:p>
          <a:endParaRPr lang="en-IN"/>
        </a:p>
      </dgm:t>
    </dgm:pt>
    <dgm:pt modelId="{DCD19C8A-44F7-4990-A047-91ED69AC6A00}" type="sibTrans" cxnId="{7F3C9E39-2D28-4796-9DEF-1BDE4BB5AF4E}">
      <dgm:prSet/>
      <dgm:spPr/>
      <dgm:t>
        <a:bodyPr/>
        <a:lstStyle/>
        <a:p>
          <a:endParaRPr lang="en-IN"/>
        </a:p>
      </dgm:t>
    </dgm:pt>
    <dgm:pt modelId="{B1BEA3E0-5CEB-446A-9592-6AE9B3D3C281}">
      <dgm:prSet/>
      <dgm:spPr/>
      <dgm:t>
        <a:bodyPr/>
        <a:lstStyle/>
        <a:p>
          <a:pPr algn="l"/>
          <a:r>
            <a:rPr lang="en-IN" dirty="0"/>
            <a:t> on of the </a:t>
          </a:r>
        </a:p>
      </dgm:t>
    </dgm:pt>
    <dgm:pt modelId="{CECF5EF8-5539-4ACA-A293-0D078C82D70A}" type="parTrans" cxnId="{B921E9BD-96A0-4347-A97B-42DEBAD18DF6}">
      <dgm:prSet/>
      <dgm:spPr/>
      <dgm:t>
        <a:bodyPr/>
        <a:lstStyle/>
        <a:p>
          <a:endParaRPr lang="en-IN"/>
        </a:p>
      </dgm:t>
    </dgm:pt>
    <dgm:pt modelId="{91EB8CEF-1A9A-43E4-B44B-DD959C3532F4}" type="sibTrans" cxnId="{B921E9BD-96A0-4347-A97B-42DEBAD18DF6}">
      <dgm:prSet/>
      <dgm:spPr/>
      <dgm:t>
        <a:bodyPr/>
        <a:lstStyle/>
        <a:p>
          <a:endParaRPr lang="en-IN"/>
        </a:p>
      </dgm:t>
    </dgm:pt>
    <dgm:pt modelId="{128FBA23-90BB-40CF-B2C1-5CBA6A8F3736}">
      <dgm:prSet/>
      <dgm:spPr/>
      <dgm:t>
        <a:bodyPr/>
        <a:lstStyle/>
        <a:p>
          <a:pPr algn="l"/>
          <a:r>
            <a:rPr lang="en-IN" dirty="0"/>
            <a:t>project</a:t>
          </a:r>
        </a:p>
      </dgm:t>
    </dgm:pt>
    <dgm:pt modelId="{8B48028B-4869-49F8-BCB4-018B487F1B2A}" type="parTrans" cxnId="{8BB56657-1C00-4313-A4B2-1A5DADAFAC36}">
      <dgm:prSet/>
      <dgm:spPr/>
      <dgm:t>
        <a:bodyPr/>
        <a:lstStyle/>
        <a:p>
          <a:endParaRPr lang="en-IN"/>
        </a:p>
      </dgm:t>
    </dgm:pt>
    <dgm:pt modelId="{FA14B452-501B-4893-B83E-3721DA174ABD}" type="sibTrans" cxnId="{8BB56657-1C00-4313-A4B2-1A5DADAFAC36}">
      <dgm:prSet/>
      <dgm:spPr/>
      <dgm:t>
        <a:bodyPr/>
        <a:lstStyle/>
        <a:p>
          <a:endParaRPr lang="en-IN"/>
        </a:p>
      </dgm:t>
    </dgm:pt>
    <dgm:pt modelId="{5B034DC9-A240-4633-A478-05DC995391B6}">
      <dgm:prSet custT="1"/>
      <dgm:spPr/>
      <dgm:t>
        <a:bodyPr/>
        <a:lstStyle/>
        <a:p>
          <a:pPr algn="l"/>
          <a:r>
            <a:rPr lang="en-IN" sz="1500" dirty="0">
              <a:latin typeface="Times New Roman" panose="02020603050405020304" pitchFamily="18" charset="0"/>
              <a:cs typeface="Times New Roman" panose="02020603050405020304" pitchFamily="18" charset="0"/>
            </a:rPr>
            <a:t>Details50% </a:t>
          </a:r>
        </a:p>
      </dgm:t>
    </dgm:pt>
    <dgm:pt modelId="{B59BF68B-E5CC-4D01-928A-8060CCD18C31}" type="parTrans" cxnId="{BB2D0563-C1E8-4CB9-AEB9-8F88949DA899}">
      <dgm:prSet/>
      <dgm:spPr/>
      <dgm:t>
        <a:bodyPr/>
        <a:lstStyle/>
        <a:p>
          <a:endParaRPr lang="en-IN"/>
        </a:p>
      </dgm:t>
    </dgm:pt>
    <dgm:pt modelId="{113A40D9-2FDB-415B-A937-84E7959BD5BC}" type="sibTrans" cxnId="{BB2D0563-C1E8-4CB9-AEB9-8F88949DA899}">
      <dgm:prSet/>
      <dgm:spPr/>
      <dgm:t>
        <a:bodyPr/>
        <a:lstStyle/>
        <a:p>
          <a:endParaRPr lang="en-IN"/>
        </a:p>
      </dgm:t>
    </dgm:pt>
    <dgm:pt modelId="{DEC8114F-7DBE-4919-B93D-CCA2A4450A6E}">
      <dgm:prSet custT="1"/>
      <dgm:spPr/>
      <dgm:t>
        <a:bodyPr/>
        <a:lstStyle/>
        <a:p>
          <a:pPr algn="l"/>
          <a:r>
            <a:rPr lang="en-IN" sz="1500" dirty="0">
              <a:latin typeface="Times New Roman" panose="02020603050405020304" pitchFamily="18" charset="0"/>
              <a:cs typeface="Times New Roman" panose="02020603050405020304" pitchFamily="18" charset="0"/>
            </a:rPr>
            <a:t>implementat</a:t>
          </a:r>
        </a:p>
      </dgm:t>
    </dgm:pt>
    <dgm:pt modelId="{E752C5D8-CDAD-4446-B7C5-B22B000C029F}" type="parTrans" cxnId="{FB6C74DE-FFD7-4252-95B5-9F8E7604C2C4}">
      <dgm:prSet/>
      <dgm:spPr/>
      <dgm:t>
        <a:bodyPr/>
        <a:lstStyle/>
        <a:p>
          <a:endParaRPr lang="en-IN"/>
        </a:p>
      </dgm:t>
    </dgm:pt>
    <dgm:pt modelId="{2B43B83B-9C31-4F13-92DA-9BC04961C707}" type="sibTrans" cxnId="{FB6C74DE-FFD7-4252-95B5-9F8E7604C2C4}">
      <dgm:prSet/>
      <dgm:spPr/>
      <dgm:t>
        <a:bodyPr/>
        <a:lstStyle/>
        <a:p>
          <a:endParaRPr lang="en-IN"/>
        </a:p>
      </dgm:t>
    </dgm:pt>
    <dgm:pt modelId="{5D739173-CFEE-4291-A037-AA60B6EA1CC3}">
      <dgm:prSet custT="1"/>
      <dgm:spPr/>
      <dgm:t>
        <a:bodyPr/>
        <a:lstStyle/>
        <a:p>
          <a:pPr algn="l"/>
          <a:r>
            <a:rPr lang="en-IN" sz="1500" dirty="0">
              <a:latin typeface="Times New Roman" panose="02020603050405020304" pitchFamily="18" charset="0"/>
              <a:cs typeface="Times New Roman" panose="02020603050405020304" pitchFamily="18" charset="0"/>
            </a:rPr>
            <a:t> ion details </a:t>
          </a:r>
        </a:p>
      </dgm:t>
    </dgm:pt>
    <dgm:pt modelId="{2150574E-EEC8-483B-A15D-24A8EF6A80E0}" type="parTrans" cxnId="{BEECC046-FA97-45E9-B3AF-65DA7C42F944}">
      <dgm:prSet/>
      <dgm:spPr/>
      <dgm:t>
        <a:bodyPr/>
        <a:lstStyle/>
        <a:p>
          <a:endParaRPr lang="en-IN"/>
        </a:p>
      </dgm:t>
    </dgm:pt>
    <dgm:pt modelId="{FE6CC0ED-BF29-4E87-9327-A6498022ADA1}" type="sibTrans" cxnId="{BEECC046-FA97-45E9-B3AF-65DA7C42F944}">
      <dgm:prSet/>
      <dgm:spPr/>
      <dgm:t>
        <a:bodyPr/>
        <a:lstStyle/>
        <a:p>
          <a:endParaRPr lang="en-IN"/>
        </a:p>
      </dgm:t>
    </dgm:pt>
    <dgm:pt modelId="{45D105D4-7A3B-476D-873A-3FD3F3775A78}">
      <dgm:prSet custT="1"/>
      <dgm:spPr/>
      <dgm:t>
        <a:bodyPr/>
        <a:lstStyle/>
        <a:p>
          <a:pPr algn="l"/>
          <a:r>
            <a:rPr lang="en-IN" sz="1500" dirty="0">
              <a:latin typeface="Times New Roman" panose="02020603050405020304" pitchFamily="18" charset="0"/>
              <a:cs typeface="Times New Roman" panose="02020603050405020304" pitchFamily="18" charset="0"/>
            </a:rPr>
            <a:t>and live </a:t>
          </a:r>
        </a:p>
      </dgm:t>
    </dgm:pt>
    <dgm:pt modelId="{D78C88E5-60EA-454F-A610-4DE8444673A4}" type="parTrans" cxnId="{F5EFC9E6-3877-4DE1-AD88-8EFFEBEB4D0C}">
      <dgm:prSet/>
      <dgm:spPr/>
      <dgm:t>
        <a:bodyPr/>
        <a:lstStyle/>
        <a:p>
          <a:endParaRPr lang="en-IN"/>
        </a:p>
      </dgm:t>
    </dgm:pt>
    <dgm:pt modelId="{27F8B67A-84CF-463E-B361-571AF5F7175D}" type="sibTrans" cxnId="{F5EFC9E6-3877-4DE1-AD88-8EFFEBEB4D0C}">
      <dgm:prSet/>
      <dgm:spPr/>
      <dgm:t>
        <a:bodyPr/>
        <a:lstStyle/>
        <a:p>
          <a:endParaRPr lang="en-IN"/>
        </a:p>
      </dgm:t>
    </dgm:pt>
    <dgm:pt modelId="{1C34B635-2A64-4219-A2D1-A6611DDD6418}">
      <dgm:prSet custT="1"/>
      <dgm:spPr/>
      <dgm:t>
        <a:bodyPr/>
        <a:lstStyle/>
        <a:p>
          <a:pPr algn="l"/>
          <a:r>
            <a:rPr lang="en-IN" sz="1500" dirty="0">
              <a:latin typeface="Times New Roman" panose="02020603050405020304" pitchFamily="18" charset="0"/>
              <a:cs typeface="Times New Roman" panose="02020603050405020304" pitchFamily="18" charset="0"/>
            </a:rPr>
            <a:t>demo and </a:t>
          </a:r>
        </a:p>
      </dgm:t>
    </dgm:pt>
    <dgm:pt modelId="{41DDC28B-E14D-4F6C-93B7-B9F09EAFA37F}" type="parTrans" cxnId="{4274F230-91A8-474E-8A59-BEFA466879B6}">
      <dgm:prSet/>
      <dgm:spPr/>
      <dgm:t>
        <a:bodyPr/>
        <a:lstStyle/>
        <a:p>
          <a:endParaRPr lang="en-IN"/>
        </a:p>
      </dgm:t>
    </dgm:pt>
    <dgm:pt modelId="{4B2312C6-DEC0-4AE1-B669-86C0F373A98F}" type="sibTrans" cxnId="{4274F230-91A8-474E-8A59-BEFA466879B6}">
      <dgm:prSet/>
      <dgm:spPr/>
      <dgm:t>
        <a:bodyPr/>
        <a:lstStyle/>
        <a:p>
          <a:endParaRPr lang="en-IN"/>
        </a:p>
      </dgm:t>
    </dgm:pt>
    <dgm:pt modelId="{076F82EF-9480-40FF-89AD-7E9B58FF2E39}">
      <dgm:prSet custT="1"/>
      <dgm:spPr/>
      <dgm:t>
        <a:bodyPr/>
        <a:lstStyle/>
        <a:p>
          <a:pPr algn="l"/>
          <a:r>
            <a:rPr lang="en-IN" sz="1500" dirty="0">
              <a:latin typeface="Times New Roman" panose="02020603050405020304" pitchFamily="18" charset="0"/>
              <a:cs typeface="Times New Roman" panose="02020603050405020304" pitchFamily="18" charset="0"/>
            </a:rPr>
            <a:t>softcopy to </a:t>
          </a:r>
        </a:p>
      </dgm:t>
    </dgm:pt>
    <dgm:pt modelId="{D7799582-C4AA-4CFC-A448-7A9322BC7292}" type="parTrans" cxnId="{1B1F54A3-75D9-4B4D-A79F-01F6703AAD80}">
      <dgm:prSet/>
      <dgm:spPr/>
      <dgm:t>
        <a:bodyPr/>
        <a:lstStyle/>
        <a:p>
          <a:endParaRPr lang="en-IN"/>
        </a:p>
      </dgm:t>
    </dgm:pt>
    <dgm:pt modelId="{108F08FC-1B94-494D-9858-D5BA8519A902}" type="sibTrans" cxnId="{1B1F54A3-75D9-4B4D-A79F-01F6703AAD80}">
      <dgm:prSet/>
      <dgm:spPr/>
      <dgm:t>
        <a:bodyPr/>
        <a:lstStyle/>
        <a:p>
          <a:endParaRPr lang="en-IN"/>
        </a:p>
      </dgm:t>
    </dgm:pt>
    <dgm:pt modelId="{2B2BA3FF-7C7F-4F18-9515-401C64BBE7FC}">
      <dgm:prSet custT="1"/>
      <dgm:spPr/>
      <dgm:t>
        <a:bodyPr/>
        <a:lstStyle/>
        <a:p>
          <a:pPr algn="l"/>
          <a:r>
            <a:rPr lang="en-IN" sz="1500" dirty="0">
              <a:latin typeface="Times New Roman" panose="02020603050405020304" pitchFamily="18" charset="0"/>
              <a:cs typeface="Times New Roman" panose="02020603050405020304" pitchFamily="18" charset="0"/>
            </a:rPr>
            <a:t>be submitted</a:t>
          </a:r>
        </a:p>
      </dgm:t>
    </dgm:pt>
    <dgm:pt modelId="{5BFEC550-97FC-4253-A74A-E5E29177848F}" type="parTrans" cxnId="{AD8389BE-0391-43DE-9B71-A8ECEEDBA53C}">
      <dgm:prSet/>
      <dgm:spPr/>
      <dgm:t>
        <a:bodyPr/>
        <a:lstStyle/>
        <a:p>
          <a:endParaRPr lang="en-IN"/>
        </a:p>
      </dgm:t>
    </dgm:pt>
    <dgm:pt modelId="{4EAC5302-2297-4617-AA9A-3FC5E9E261E5}" type="sibTrans" cxnId="{AD8389BE-0391-43DE-9B71-A8ECEEDBA53C}">
      <dgm:prSet/>
      <dgm:spPr/>
      <dgm:t>
        <a:bodyPr/>
        <a:lstStyle/>
        <a:p>
          <a:endParaRPr lang="en-IN"/>
        </a:p>
      </dgm:t>
    </dgm:pt>
    <dgm:pt modelId="{594B3E6F-DF91-48BC-9C53-6DD49862C18F}">
      <dgm:prSet custT="1"/>
      <dgm:spPr/>
      <dgm:t>
        <a:bodyPr/>
        <a:lstStyle/>
        <a:p>
          <a:pPr algn="l"/>
          <a:r>
            <a:rPr lang="en-IN" sz="1500" dirty="0">
              <a:latin typeface="Times New Roman" panose="02020603050405020304" pitchFamily="18" charset="0"/>
              <a:cs typeface="Times New Roman" panose="02020603050405020304" pitchFamily="18" charset="0"/>
            </a:rPr>
            <a:t>Review of </a:t>
          </a:r>
        </a:p>
      </dgm:t>
    </dgm:pt>
    <dgm:pt modelId="{867E2EB8-7E15-414D-AAF1-9FB928473259}" type="parTrans" cxnId="{2884AFA5-18FC-4AF9-AF18-A95FC34D841E}">
      <dgm:prSet/>
      <dgm:spPr/>
      <dgm:t>
        <a:bodyPr/>
        <a:lstStyle/>
        <a:p>
          <a:endParaRPr lang="en-IN"/>
        </a:p>
      </dgm:t>
    </dgm:pt>
    <dgm:pt modelId="{873C9B5F-0DB7-42E5-860A-5AE892C64C23}" type="sibTrans" cxnId="{2884AFA5-18FC-4AF9-AF18-A95FC34D841E}">
      <dgm:prSet/>
      <dgm:spPr/>
      <dgm:t>
        <a:bodyPr/>
        <a:lstStyle/>
        <a:p>
          <a:endParaRPr lang="en-IN"/>
        </a:p>
      </dgm:t>
    </dgm:pt>
    <dgm:pt modelId="{43172289-88FD-49B0-8892-F86133E3FC21}">
      <dgm:prSet custT="1"/>
      <dgm:spPr/>
      <dgm:t>
        <a:bodyPr/>
        <a:lstStyle/>
        <a:p>
          <a:pPr algn="l"/>
          <a:r>
            <a:rPr lang="en-IN" sz="1500" dirty="0">
              <a:latin typeface="Times New Roman" panose="02020603050405020304" pitchFamily="18" charset="0"/>
              <a:cs typeface="Times New Roman" panose="02020603050405020304" pitchFamily="18" charset="0"/>
            </a:rPr>
            <a:t>literature </a:t>
          </a:r>
        </a:p>
      </dgm:t>
    </dgm:pt>
    <dgm:pt modelId="{D137DEAE-14CC-43B9-B493-1140D2E0BDEE}" type="parTrans" cxnId="{6CC3B168-AC18-45F9-B229-FF2BA27EA7B9}">
      <dgm:prSet/>
      <dgm:spPr/>
      <dgm:t>
        <a:bodyPr/>
        <a:lstStyle/>
        <a:p>
          <a:endParaRPr lang="en-IN"/>
        </a:p>
      </dgm:t>
    </dgm:pt>
    <dgm:pt modelId="{90EC1FFD-DDE5-4754-95D7-026F3FC01BF2}" type="sibTrans" cxnId="{6CC3B168-AC18-45F9-B229-FF2BA27EA7B9}">
      <dgm:prSet/>
      <dgm:spPr/>
      <dgm:t>
        <a:bodyPr/>
        <a:lstStyle/>
        <a:p>
          <a:endParaRPr lang="en-IN"/>
        </a:p>
      </dgm:t>
    </dgm:pt>
    <dgm:pt modelId="{31C1A2E9-5352-4E3F-8000-2F6D57A301DA}">
      <dgm:prSet custT="1"/>
      <dgm:spPr/>
      <dgm:t>
        <a:bodyPr/>
        <a:lstStyle/>
        <a:p>
          <a:pPr algn="l"/>
          <a:r>
            <a:rPr lang="en-IN" sz="1500" dirty="0">
              <a:latin typeface="Times New Roman" panose="02020603050405020304" pitchFamily="18" charset="0"/>
              <a:cs typeface="Times New Roman" panose="02020603050405020304" pitchFamily="18" charset="0"/>
            </a:rPr>
            <a:t>Problem </a:t>
          </a:r>
        </a:p>
      </dgm:t>
    </dgm:pt>
    <dgm:pt modelId="{74718ADE-2B57-4FEF-8D87-0330648576EF}" type="parTrans" cxnId="{3BF3E554-CC02-4166-A32A-314F9025BF0F}">
      <dgm:prSet/>
      <dgm:spPr/>
      <dgm:t>
        <a:bodyPr/>
        <a:lstStyle/>
        <a:p>
          <a:endParaRPr lang="en-IN"/>
        </a:p>
      </dgm:t>
    </dgm:pt>
    <dgm:pt modelId="{ACBA0CB4-3012-46B2-B340-7C70E8AB8A14}" type="sibTrans" cxnId="{3BF3E554-CC02-4166-A32A-314F9025BF0F}">
      <dgm:prSet/>
      <dgm:spPr/>
      <dgm:t>
        <a:bodyPr/>
        <a:lstStyle/>
        <a:p>
          <a:endParaRPr lang="en-IN"/>
        </a:p>
      </dgm:t>
    </dgm:pt>
    <dgm:pt modelId="{26DEADA9-BD18-489B-8042-E99BC19BCA32}">
      <dgm:prSet custT="1"/>
      <dgm:spPr/>
      <dgm:t>
        <a:bodyPr/>
        <a:lstStyle/>
        <a:p>
          <a:pPr algn="l"/>
          <a:r>
            <a:rPr lang="en-IN" sz="1500" dirty="0">
              <a:latin typeface="Times New Roman" panose="02020603050405020304" pitchFamily="18" charset="0"/>
              <a:cs typeface="Times New Roman" panose="02020603050405020304" pitchFamily="18" charset="0"/>
            </a:rPr>
            <a:t>identification </a:t>
          </a:r>
        </a:p>
      </dgm:t>
    </dgm:pt>
    <dgm:pt modelId="{21F3E728-8BA5-4E39-B14D-2FBDE02F85C0}" type="parTrans" cxnId="{B3954265-A39D-4EDF-BE63-8616E4F4D5DF}">
      <dgm:prSet/>
      <dgm:spPr/>
      <dgm:t>
        <a:bodyPr/>
        <a:lstStyle/>
        <a:p>
          <a:endParaRPr lang="en-IN"/>
        </a:p>
      </dgm:t>
    </dgm:pt>
    <dgm:pt modelId="{34C16E8C-30D7-4E71-809F-AAD4BDA5BA78}" type="sibTrans" cxnId="{B3954265-A39D-4EDF-BE63-8616E4F4D5DF}">
      <dgm:prSet/>
      <dgm:spPr/>
      <dgm:t>
        <a:bodyPr/>
        <a:lstStyle/>
        <a:p>
          <a:endParaRPr lang="en-IN"/>
        </a:p>
      </dgm:t>
    </dgm:pt>
    <dgm:pt modelId="{779C577F-BAA0-46DB-BD4B-903AE9304104}">
      <dgm:prSet custT="1"/>
      <dgm:spPr/>
      <dgm:t>
        <a:bodyPr/>
        <a:lstStyle/>
        <a:p>
          <a:pPr algn="l"/>
          <a:r>
            <a:rPr lang="en-IN" sz="1500" dirty="0">
              <a:latin typeface="Times New Roman" panose="02020603050405020304" pitchFamily="18" charset="0"/>
              <a:cs typeface="Times New Roman" panose="02020603050405020304" pitchFamily="18" charset="0"/>
            </a:rPr>
            <a:t>and </a:t>
          </a:r>
        </a:p>
      </dgm:t>
    </dgm:pt>
    <dgm:pt modelId="{2D6EECAA-9AF1-4FE8-8730-DEFE530834ED}" type="parTrans" cxnId="{18A56D3A-F264-4FA8-9864-602388465986}">
      <dgm:prSet/>
      <dgm:spPr/>
      <dgm:t>
        <a:bodyPr/>
        <a:lstStyle/>
        <a:p>
          <a:endParaRPr lang="en-IN"/>
        </a:p>
      </dgm:t>
    </dgm:pt>
    <dgm:pt modelId="{3D8BDC5F-A91C-48AF-A3AF-8B90DFEC2615}" type="sibTrans" cxnId="{18A56D3A-F264-4FA8-9864-602388465986}">
      <dgm:prSet/>
      <dgm:spPr/>
      <dgm:t>
        <a:bodyPr/>
        <a:lstStyle/>
        <a:p>
          <a:endParaRPr lang="en-IN"/>
        </a:p>
      </dgm:t>
    </dgm:pt>
    <dgm:pt modelId="{91489F11-4F93-4FDA-A551-ED65804676A2}">
      <dgm:prSet custT="1"/>
      <dgm:spPr/>
      <dgm:t>
        <a:bodyPr/>
        <a:lstStyle/>
        <a:p>
          <a:pPr algn="l"/>
          <a:r>
            <a:rPr lang="en-IN" sz="1500" dirty="0">
              <a:latin typeface="Times New Roman" panose="02020603050405020304" pitchFamily="18" charset="0"/>
              <a:cs typeface="Times New Roman" panose="02020603050405020304" pitchFamily="18" charset="0"/>
            </a:rPr>
            <a:t>formulation </a:t>
          </a:r>
        </a:p>
      </dgm:t>
    </dgm:pt>
    <dgm:pt modelId="{30DC9D21-62DE-4321-86E8-018EA33F5B82}" type="parTrans" cxnId="{521970D0-5E34-4D53-9977-CD64DF36F78C}">
      <dgm:prSet/>
      <dgm:spPr/>
      <dgm:t>
        <a:bodyPr/>
        <a:lstStyle/>
        <a:p>
          <a:endParaRPr lang="en-IN"/>
        </a:p>
      </dgm:t>
    </dgm:pt>
    <dgm:pt modelId="{4DF5C463-7352-482E-969E-BFC146D31AA7}" type="sibTrans" cxnId="{521970D0-5E34-4D53-9977-CD64DF36F78C}">
      <dgm:prSet/>
      <dgm:spPr/>
      <dgm:t>
        <a:bodyPr/>
        <a:lstStyle/>
        <a:p>
          <a:endParaRPr lang="en-IN"/>
        </a:p>
      </dgm:t>
    </dgm:pt>
    <dgm:pt modelId="{BA6ACC02-3BCF-4421-B364-FE8BA8134654}">
      <dgm:prSet custT="1"/>
      <dgm:spPr/>
      <dgm:t>
        <a:bodyPr/>
        <a:lstStyle/>
        <a:p>
          <a:pPr algn="l"/>
          <a:r>
            <a:rPr lang="en-IN" sz="1500" dirty="0">
              <a:latin typeface="Times New Roman" panose="02020603050405020304" pitchFamily="18" charset="0"/>
              <a:cs typeface="Times New Roman" panose="02020603050405020304" pitchFamily="18" charset="0"/>
            </a:rPr>
            <a:t>of problem </a:t>
          </a:r>
        </a:p>
      </dgm:t>
    </dgm:pt>
    <dgm:pt modelId="{B7AAAAD8-94E5-4EC1-95F0-0C19AA9C03BC}" type="parTrans" cxnId="{B99F8473-427C-4248-9282-3F5AE29E16C9}">
      <dgm:prSet/>
      <dgm:spPr/>
      <dgm:t>
        <a:bodyPr/>
        <a:lstStyle/>
        <a:p>
          <a:endParaRPr lang="en-IN"/>
        </a:p>
      </dgm:t>
    </dgm:pt>
    <dgm:pt modelId="{72CF0995-8EFB-4E17-B140-2C84B22B3567}" type="sibTrans" cxnId="{B99F8473-427C-4248-9282-3F5AE29E16C9}">
      <dgm:prSet/>
      <dgm:spPr/>
      <dgm:t>
        <a:bodyPr/>
        <a:lstStyle/>
        <a:p>
          <a:endParaRPr lang="en-IN"/>
        </a:p>
      </dgm:t>
    </dgm:pt>
    <dgm:pt modelId="{E649676C-E88D-47AE-8FB4-98CFDC2C4FBC}">
      <dgm:prSet custT="1"/>
      <dgm:spPr/>
      <dgm:t>
        <a:bodyPr/>
        <a:lstStyle/>
        <a:p>
          <a:pPr algn="l"/>
          <a:r>
            <a:rPr lang="en-IN" sz="1500" dirty="0">
              <a:latin typeface="Times New Roman" panose="02020603050405020304" pitchFamily="18" charset="0"/>
              <a:cs typeface="Times New Roman" panose="02020603050405020304" pitchFamily="18" charset="0"/>
            </a:rPr>
            <a:t>statement</a:t>
          </a:r>
        </a:p>
      </dgm:t>
    </dgm:pt>
    <dgm:pt modelId="{928889B9-DB11-4726-A63B-72A38E9D9E7E}" type="parTrans" cxnId="{4F5EB337-E767-4036-B6A1-D11E57339962}">
      <dgm:prSet/>
      <dgm:spPr/>
      <dgm:t>
        <a:bodyPr/>
        <a:lstStyle/>
        <a:p>
          <a:endParaRPr lang="en-IN"/>
        </a:p>
      </dgm:t>
    </dgm:pt>
    <dgm:pt modelId="{F85549F9-180B-442C-B74A-78D490382DF4}" type="sibTrans" cxnId="{4F5EB337-E767-4036-B6A1-D11E57339962}">
      <dgm:prSet/>
      <dgm:spPr/>
      <dgm:t>
        <a:bodyPr/>
        <a:lstStyle/>
        <a:p>
          <a:endParaRPr lang="en-IN"/>
        </a:p>
      </dgm:t>
    </dgm:pt>
    <dgm:pt modelId="{2FCE89EF-E2D2-41B5-9C38-E50E7CE97EAE}">
      <dgm:prSet custT="1"/>
      <dgm:spPr/>
      <dgm:t>
        <a:bodyPr/>
        <a:lstStyle/>
        <a:p>
          <a:pPr algn="l"/>
          <a:r>
            <a:rPr lang="en-IN" sz="1600" dirty="0">
              <a:latin typeface="Times New Roman" panose="02020603050405020304" pitchFamily="18" charset="0"/>
              <a:cs typeface="Times New Roman" panose="02020603050405020304" pitchFamily="18" charset="0"/>
            </a:rPr>
            <a:t>Domain and </a:t>
          </a:r>
        </a:p>
      </dgm:t>
    </dgm:pt>
    <dgm:pt modelId="{F3D9ABAC-79F4-4EE8-A821-5D5269D4A93B}" type="parTrans" cxnId="{B69A6E4A-CD8E-41A3-948B-15DA1A21191D}">
      <dgm:prSet/>
      <dgm:spPr/>
      <dgm:t>
        <a:bodyPr/>
        <a:lstStyle/>
        <a:p>
          <a:endParaRPr lang="en-IN"/>
        </a:p>
      </dgm:t>
    </dgm:pt>
    <dgm:pt modelId="{AAC71612-86D1-4F5B-9CC1-E3C3490F0679}" type="sibTrans" cxnId="{B69A6E4A-CD8E-41A3-948B-15DA1A21191D}">
      <dgm:prSet/>
      <dgm:spPr/>
      <dgm:t>
        <a:bodyPr/>
        <a:lstStyle/>
        <a:p>
          <a:endParaRPr lang="en-IN"/>
        </a:p>
      </dgm:t>
    </dgm:pt>
    <dgm:pt modelId="{E8D02021-781A-4604-B24D-0093308D0B11}">
      <dgm:prSet custT="1"/>
      <dgm:spPr/>
      <dgm:t>
        <a:bodyPr/>
        <a:lstStyle/>
        <a:p>
          <a:pPr algn="l"/>
          <a:r>
            <a:rPr lang="en-IN" sz="1600" dirty="0">
              <a:latin typeface="Times New Roman" panose="02020603050405020304" pitchFamily="18" charset="0"/>
              <a:cs typeface="Times New Roman" panose="02020603050405020304" pitchFamily="18" charset="0"/>
            </a:rPr>
            <a:t>work </a:t>
          </a:r>
        </a:p>
      </dgm:t>
    </dgm:pt>
    <dgm:pt modelId="{74100A16-88E5-4443-A5D4-911B8B7C7DA1}" type="parTrans" cxnId="{BE656A31-B929-4AB2-B2EE-5276B38D2CB8}">
      <dgm:prSet/>
      <dgm:spPr/>
      <dgm:t>
        <a:bodyPr/>
        <a:lstStyle/>
        <a:p>
          <a:endParaRPr lang="en-IN"/>
        </a:p>
      </dgm:t>
    </dgm:pt>
    <dgm:pt modelId="{B22E8634-05F7-48CC-917A-7DDF50AE698D}" type="sibTrans" cxnId="{BE656A31-B929-4AB2-B2EE-5276B38D2CB8}">
      <dgm:prSet/>
      <dgm:spPr/>
      <dgm:t>
        <a:bodyPr/>
        <a:lstStyle/>
        <a:p>
          <a:endParaRPr lang="en-IN"/>
        </a:p>
      </dgm:t>
    </dgm:pt>
    <dgm:pt modelId="{CECB1380-35FC-4C68-B46C-D6F5CA19BB0E}">
      <dgm:prSet custT="1"/>
      <dgm:spPr/>
      <dgm:t>
        <a:bodyPr/>
        <a:lstStyle/>
        <a:p>
          <a:pPr algn="l"/>
          <a:r>
            <a:rPr lang="en-IN" sz="1600" dirty="0">
              <a:latin typeface="Times New Roman" panose="02020603050405020304" pitchFamily="18" charset="0"/>
              <a:cs typeface="Times New Roman" panose="02020603050405020304" pitchFamily="18" charset="0"/>
            </a:rPr>
            <a:t>assigned</a:t>
          </a:r>
        </a:p>
      </dgm:t>
    </dgm:pt>
    <dgm:pt modelId="{5BDAC548-7F03-4786-8883-0F1BB4C02751}" type="parTrans" cxnId="{A7233620-EF2B-4D35-8A21-027EC3118EF1}">
      <dgm:prSet/>
      <dgm:spPr/>
      <dgm:t>
        <a:bodyPr/>
        <a:lstStyle/>
        <a:p>
          <a:endParaRPr lang="en-IN"/>
        </a:p>
      </dgm:t>
    </dgm:pt>
    <dgm:pt modelId="{D334B115-73B2-465B-B81E-AB9FA17B745E}" type="sibTrans" cxnId="{A7233620-EF2B-4D35-8A21-027EC3118EF1}">
      <dgm:prSet/>
      <dgm:spPr/>
      <dgm:t>
        <a:bodyPr/>
        <a:lstStyle/>
        <a:p>
          <a:endParaRPr lang="en-IN"/>
        </a:p>
      </dgm:t>
    </dgm:pt>
    <dgm:pt modelId="{93788B7D-1BAB-4D14-AC21-11AEF2D6C83C}">
      <dgm:prSet custT="1"/>
      <dgm:spPr/>
      <dgm:t>
        <a:bodyPr/>
        <a:lstStyle/>
        <a:p>
          <a:pPr algn="l"/>
          <a:r>
            <a:rPr lang="en-IN" sz="1600" dirty="0">
              <a:latin typeface="Times New Roman" panose="02020603050405020304" pitchFamily="18" charset="0"/>
              <a:cs typeface="Times New Roman" panose="02020603050405020304" pitchFamily="18" charset="0"/>
            </a:rPr>
            <a:t> Working </a:t>
          </a:r>
        </a:p>
      </dgm:t>
    </dgm:pt>
    <dgm:pt modelId="{CFD8A839-E21F-4A31-BD0F-AB02C1C1ED21}" type="parTrans" cxnId="{5B1A3772-C543-4B36-89D8-BDA0525FC570}">
      <dgm:prSet/>
      <dgm:spPr/>
      <dgm:t>
        <a:bodyPr/>
        <a:lstStyle/>
        <a:p>
          <a:endParaRPr lang="en-IN"/>
        </a:p>
      </dgm:t>
    </dgm:pt>
    <dgm:pt modelId="{B4F3702F-D91D-410C-9DEA-EB86982DD5D7}" type="sibTrans" cxnId="{5B1A3772-C543-4B36-89D8-BDA0525FC570}">
      <dgm:prSet/>
      <dgm:spPr/>
      <dgm:t>
        <a:bodyPr/>
        <a:lstStyle/>
        <a:p>
          <a:endParaRPr lang="en-IN"/>
        </a:p>
      </dgm:t>
    </dgm:pt>
    <dgm:pt modelId="{7A86F080-2644-43D3-8F44-18E8A112C66C}">
      <dgm:prSet custT="1"/>
      <dgm:spPr/>
      <dgm:t>
        <a:bodyPr/>
        <a:lstStyle/>
        <a:p>
          <a:pPr algn="l"/>
          <a:r>
            <a:rPr lang="en-IN" sz="1600" dirty="0">
              <a:latin typeface="Times New Roman" panose="02020603050405020304" pitchFamily="18" charset="0"/>
              <a:cs typeface="Times New Roman" panose="02020603050405020304" pitchFamily="18" charset="0"/>
            </a:rPr>
            <a:t>team and </a:t>
          </a:r>
        </a:p>
      </dgm:t>
    </dgm:pt>
    <dgm:pt modelId="{C3579527-6274-49FC-A315-FCDE044690E4}" type="parTrans" cxnId="{DCF495B5-0BF0-4778-BF8B-9D8D23F59205}">
      <dgm:prSet/>
      <dgm:spPr/>
      <dgm:t>
        <a:bodyPr/>
        <a:lstStyle/>
        <a:p>
          <a:endParaRPr lang="en-IN"/>
        </a:p>
      </dgm:t>
    </dgm:pt>
    <dgm:pt modelId="{16536494-4FE1-410F-BECC-12780FC6DCBC}" type="sibTrans" cxnId="{DCF495B5-0BF0-4778-BF8B-9D8D23F59205}">
      <dgm:prSet/>
      <dgm:spPr/>
      <dgm:t>
        <a:bodyPr/>
        <a:lstStyle/>
        <a:p>
          <a:endParaRPr lang="en-IN"/>
        </a:p>
      </dgm:t>
    </dgm:pt>
    <dgm:pt modelId="{1EC43548-0526-4B62-96A9-11C43F4E84AD}">
      <dgm:prSet custT="1"/>
      <dgm:spPr/>
      <dgm:t>
        <a:bodyPr/>
        <a:lstStyle/>
        <a:p>
          <a:pPr algn="l"/>
          <a:r>
            <a:rPr lang="en-IN" sz="1600" dirty="0">
              <a:latin typeface="Times New Roman" panose="02020603050405020304" pitchFamily="18" charset="0"/>
              <a:cs typeface="Times New Roman" panose="02020603050405020304" pitchFamily="18" charset="0"/>
            </a:rPr>
            <a:t>reporting </a:t>
          </a:r>
        </a:p>
      </dgm:t>
    </dgm:pt>
    <dgm:pt modelId="{BDFDC9E0-320E-401B-BD54-719EAC64906A}" type="parTrans" cxnId="{B2D0B5B5-3762-43C6-9F3D-338737FEB5DE}">
      <dgm:prSet/>
      <dgm:spPr/>
      <dgm:t>
        <a:bodyPr/>
        <a:lstStyle/>
        <a:p>
          <a:endParaRPr lang="en-IN"/>
        </a:p>
      </dgm:t>
    </dgm:pt>
    <dgm:pt modelId="{A723CA7B-EEA2-4A59-8643-83E6C365F09E}" type="sibTrans" cxnId="{B2D0B5B5-3762-43C6-9F3D-338737FEB5DE}">
      <dgm:prSet/>
      <dgm:spPr/>
      <dgm:t>
        <a:bodyPr/>
        <a:lstStyle/>
        <a:p>
          <a:endParaRPr lang="en-IN"/>
        </a:p>
      </dgm:t>
    </dgm:pt>
    <dgm:pt modelId="{2781D254-F383-4354-B05D-085E5CA8E5F5}">
      <dgm:prSet custT="1"/>
      <dgm:spPr/>
      <dgm:t>
        <a:bodyPr/>
        <a:lstStyle/>
        <a:p>
          <a:pPr algn="l"/>
          <a:r>
            <a:rPr lang="en-IN" sz="1600" dirty="0">
              <a:latin typeface="Times New Roman" panose="02020603050405020304" pitchFamily="18" charset="0"/>
              <a:cs typeface="Times New Roman" panose="02020603050405020304" pitchFamily="18" charset="0"/>
            </a:rPr>
            <a:t>manager</a:t>
          </a:r>
        </a:p>
      </dgm:t>
    </dgm:pt>
    <dgm:pt modelId="{2F18F1BE-CB38-4549-A5C9-B3C93FA51455}" type="parTrans" cxnId="{2FB8D465-9767-481C-A112-EB6CA482D47A}">
      <dgm:prSet/>
      <dgm:spPr/>
      <dgm:t>
        <a:bodyPr/>
        <a:lstStyle/>
        <a:p>
          <a:endParaRPr lang="en-IN"/>
        </a:p>
      </dgm:t>
    </dgm:pt>
    <dgm:pt modelId="{E7FF718A-4174-45F3-801C-51595B68E219}" type="sibTrans" cxnId="{2FB8D465-9767-481C-A112-EB6CA482D47A}">
      <dgm:prSet/>
      <dgm:spPr/>
      <dgm:t>
        <a:bodyPr/>
        <a:lstStyle/>
        <a:p>
          <a:endParaRPr lang="en-IN"/>
        </a:p>
      </dgm:t>
    </dgm:pt>
    <dgm:pt modelId="{A6BCDA7B-D633-438F-B44D-CB4D60E5C492}" type="pres">
      <dgm:prSet presAssocID="{5751524B-FB67-4894-A0C5-35151E149D68}" presName="Name0" presStyleCnt="0">
        <dgm:presLayoutVars>
          <dgm:chMax val="7"/>
          <dgm:chPref val="5"/>
          <dgm:dir/>
          <dgm:animOne val="branch"/>
          <dgm:animLvl val="lvl"/>
        </dgm:presLayoutVars>
      </dgm:prSet>
      <dgm:spPr/>
    </dgm:pt>
    <dgm:pt modelId="{EA3B7F60-AEEC-41A8-8A2C-D3679EFCD073}" type="pres">
      <dgm:prSet presAssocID="{5E92505A-51E0-4F78-B3C5-704ACF8710DE}" presName="ChildAccent4" presStyleCnt="0"/>
      <dgm:spPr/>
    </dgm:pt>
    <dgm:pt modelId="{FC0F1314-3294-4A8C-8DCE-EB53E236164C}" type="pres">
      <dgm:prSet presAssocID="{5E92505A-51E0-4F78-B3C5-704ACF8710DE}" presName="ChildAccent" presStyleLbl="alignImgPlace1" presStyleIdx="0" presStyleCnt="4"/>
      <dgm:spPr/>
    </dgm:pt>
    <dgm:pt modelId="{98225A61-A0EC-450A-BED8-EF2E47E8FD18}" type="pres">
      <dgm:prSet presAssocID="{5E92505A-51E0-4F78-B3C5-704ACF8710DE}" presName="Child4" presStyleLbl="revTx" presStyleIdx="0" presStyleCnt="0">
        <dgm:presLayoutVars>
          <dgm:chMax val="0"/>
          <dgm:chPref val="0"/>
          <dgm:bulletEnabled val="1"/>
        </dgm:presLayoutVars>
      </dgm:prSet>
      <dgm:spPr/>
    </dgm:pt>
    <dgm:pt modelId="{2AAD338D-3122-4454-9A67-16BE024D44E3}" type="pres">
      <dgm:prSet presAssocID="{5E92505A-51E0-4F78-B3C5-704ACF8710DE}" presName="Parent4" presStyleLbl="node1" presStyleIdx="0" presStyleCnt="4">
        <dgm:presLayoutVars>
          <dgm:chMax val="2"/>
          <dgm:chPref val="1"/>
          <dgm:bulletEnabled val="1"/>
        </dgm:presLayoutVars>
      </dgm:prSet>
      <dgm:spPr/>
    </dgm:pt>
    <dgm:pt modelId="{96AFCF47-32CA-4C44-9E3C-782007B7112E}" type="pres">
      <dgm:prSet presAssocID="{A59EC69B-8F3F-425B-819F-E8C557946AEE}" presName="ChildAccent3" presStyleCnt="0"/>
      <dgm:spPr/>
    </dgm:pt>
    <dgm:pt modelId="{2532504F-5FE1-4C97-B485-F05E8885EACC}" type="pres">
      <dgm:prSet presAssocID="{A59EC69B-8F3F-425B-819F-E8C557946AEE}" presName="ChildAccent" presStyleLbl="alignImgPlace1" presStyleIdx="1" presStyleCnt="4"/>
      <dgm:spPr/>
    </dgm:pt>
    <dgm:pt modelId="{0D08ED52-6744-4369-B780-916B09984775}" type="pres">
      <dgm:prSet presAssocID="{A59EC69B-8F3F-425B-819F-E8C557946AEE}" presName="Child3" presStyleLbl="revTx" presStyleIdx="0" presStyleCnt="0">
        <dgm:presLayoutVars>
          <dgm:chMax val="0"/>
          <dgm:chPref val="0"/>
          <dgm:bulletEnabled val="1"/>
        </dgm:presLayoutVars>
      </dgm:prSet>
      <dgm:spPr/>
    </dgm:pt>
    <dgm:pt modelId="{4C66D42D-7E6D-4563-AFDC-369C30B73F70}" type="pres">
      <dgm:prSet presAssocID="{A59EC69B-8F3F-425B-819F-E8C557946AEE}" presName="Parent3" presStyleLbl="node1" presStyleIdx="1" presStyleCnt="4">
        <dgm:presLayoutVars>
          <dgm:chMax val="2"/>
          <dgm:chPref val="1"/>
          <dgm:bulletEnabled val="1"/>
        </dgm:presLayoutVars>
      </dgm:prSet>
      <dgm:spPr/>
    </dgm:pt>
    <dgm:pt modelId="{C1269CE6-C767-48CC-AAFD-A238D1FFDABA}" type="pres">
      <dgm:prSet presAssocID="{7B3055AA-BF7C-46D0-9A9E-60087B9F57B4}" presName="ChildAccent2" presStyleCnt="0"/>
      <dgm:spPr/>
    </dgm:pt>
    <dgm:pt modelId="{06F8D57B-EDF4-4CF4-8700-DC2CA3E3028E}" type="pres">
      <dgm:prSet presAssocID="{7B3055AA-BF7C-46D0-9A9E-60087B9F57B4}" presName="ChildAccent" presStyleLbl="alignImgPlace1" presStyleIdx="2" presStyleCnt="4" custScaleY="99168"/>
      <dgm:spPr/>
    </dgm:pt>
    <dgm:pt modelId="{6BCCFBA6-7A43-4631-AD7F-AFB10E1E6CD7}" type="pres">
      <dgm:prSet presAssocID="{7B3055AA-BF7C-46D0-9A9E-60087B9F57B4}" presName="Child2" presStyleLbl="revTx" presStyleIdx="0" presStyleCnt="0">
        <dgm:presLayoutVars>
          <dgm:chMax val="0"/>
          <dgm:chPref val="0"/>
          <dgm:bulletEnabled val="1"/>
        </dgm:presLayoutVars>
      </dgm:prSet>
      <dgm:spPr/>
    </dgm:pt>
    <dgm:pt modelId="{00BB3360-A9BB-4051-A4B1-1216F82F642C}" type="pres">
      <dgm:prSet presAssocID="{7B3055AA-BF7C-46D0-9A9E-60087B9F57B4}" presName="Parent2" presStyleLbl="node1" presStyleIdx="2" presStyleCnt="4">
        <dgm:presLayoutVars>
          <dgm:chMax val="2"/>
          <dgm:chPref val="1"/>
          <dgm:bulletEnabled val="1"/>
        </dgm:presLayoutVars>
      </dgm:prSet>
      <dgm:spPr/>
    </dgm:pt>
    <dgm:pt modelId="{7305DF14-0FF5-45E4-8B19-015814092DBD}" type="pres">
      <dgm:prSet presAssocID="{988D96B0-D16E-4763-B393-84178CF4FF50}" presName="ChildAccent1" presStyleCnt="0"/>
      <dgm:spPr/>
    </dgm:pt>
    <dgm:pt modelId="{A134CDD1-D85F-44EF-8BEE-9F99A855C1E6}" type="pres">
      <dgm:prSet presAssocID="{988D96B0-D16E-4763-B393-84178CF4FF50}" presName="ChildAccent" presStyleLbl="alignImgPlace1" presStyleIdx="3" presStyleCnt="4"/>
      <dgm:spPr/>
    </dgm:pt>
    <dgm:pt modelId="{1C91D7E3-8940-4A33-9182-677DD5415901}" type="pres">
      <dgm:prSet presAssocID="{988D96B0-D16E-4763-B393-84178CF4FF50}" presName="Child1" presStyleLbl="revTx" presStyleIdx="0" presStyleCnt="0">
        <dgm:presLayoutVars>
          <dgm:chMax val="0"/>
          <dgm:chPref val="0"/>
          <dgm:bulletEnabled val="1"/>
        </dgm:presLayoutVars>
      </dgm:prSet>
      <dgm:spPr/>
    </dgm:pt>
    <dgm:pt modelId="{65257024-FAC0-4522-B139-1CC85B547BE8}" type="pres">
      <dgm:prSet presAssocID="{988D96B0-D16E-4763-B393-84178CF4FF50}" presName="Parent1" presStyleLbl="node1" presStyleIdx="3" presStyleCnt="4">
        <dgm:presLayoutVars>
          <dgm:chMax val="2"/>
          <dgm:chPref val="1"/>
          <dgm:bulletEnabled val="1"/>
        </dgm:presLayoutVars>
      </dgm:prSet>
      <dgm:spPr/>
    </dgm:pt>
  </dgm:ptLst>
  <dgm:cxnLst>
    <dgm:cxn modelId="{293F3F00-D5CA-430B-AFCC-B88EB4F7A56C}" type="presOf" srcId="{71197699-8CDC-412A-8E17-642F6C92F2B5}" destId="{98225A61-A0EC-450A-BED8-EF2E47E8FD18}" srcOrd="1" destOrd="2" presId="urn:microsoft.com/office/officeart/2011/layout/InterconnectedBlockProcess"/>
    <dgm:cxn modelId="{2C934C00-3DCA-4C23-8911-F378A90D516E}" type="presOf" srcId="{5E92505A-51E0-4F78-B3C5-704ACF8710DE}" destId="{2AAD338D-3122-4454-9A67-16BE024D44E3}" srcOrd="0" destOrd="0" presId="urn:microsoft.com/office/officeart/2011/layout/InterconnectedBlockProcess"/>
    <dgm:cxn modelId="{658D9206-6A00-4222-9EE7-638B6B24CA24}" srcId="{5E92505A-51E0-4F78-B3C5-704ACF8710DE}" destId="{71197699-8CDC-412A-8E17-642F6C92F2B5}" srcOrd="2" destOrd="0" parTransId="{A2CFF496-7465-407B-A929-64DFF940863E}" sibTransId="{B8708B5B-461C-40C5-B08B-F5D4F2379122}"/>
    <dgm:cxn modelId="{A2045317-6D56-44E4-B591-47973FB31EA3}" srcId="{5E92505A-51E0-4F78-B3C5-704ACF8710DE}" destId="{5A44B690-F6B6-4C1F-8365-01516E2F8835}" srcOrd="0" destOrd="0" parTransId="{802683A8-0E80-4887-9BA7-0D218A204A5D}" sibTransId="{BF1BCAE9-02DE-4A2D-9715-2CA8AE729A3B}"/>
    <dgm:cxn modelId="{27C38917-9B5D-430B-A547-916B07B722E0}" type="presOf" srcId="{2129CEC3-AA75-43D7-AB75-64BE25310A8D}" destId="{FC0F1314-3294-4A8C-8DCE-EB53E236164C}" srcOrd="0" destOrd="7" presId="urn:microsoft.com/office/officeart/2011/layout/InterconnectedBlockProcess"/>
    <dgm:cxn modelId="{6A56EC17-4FA9-46CE-AC77-7960F04AA07A}" type="presOf" srcId="{128FBA23-90BB-40CF-B2C1-5CBA6A8F3736}" destId="{FC0F1314-3294-4A8C-8DCE-EB53E236164C}" srcOrd="0" destOrd="10" presId="urn:microsoft.com/office/officeart/2011/layout/InterconnectedBlockProcess"/>
    <dgm:cxn modelId="{1A41801A-28CA-46F5-BCD4-AD78F78D09F4}" type="presOf" srcId="{E649676C-E88D-47AE-8FB4-98CFDC2C4FBC}" destId="{6BCCFBA6-7A43-4631-AD7F-AFB10E1E6CD7}" srcOrd="1" destOrd="8" presId="urn:microsoft.com/office/officeart/2011/layout/InterconnectedBlockProcess"/>
    <dgm:cxn modelId="{F119CA1B-C257-4A31-A531-5B1DC266BAAB}" type="presOf" srcId="{128FBA23-90BB-40CF-B2C1-5CBA6A8F3736}" destId="{98225A61-A0EC-450A-BED8-EF2E47E8FD18}" srcOrd="1" destOrd="10" presId="urn:microsoft.com/office/officeart/2011/layout/InterconnectedBlockProcess"/>
    <dgm:cxn modelId="{87A44F1C-2FC0-41A7-8B72-3A142A3C0669}" type="presOf" srcId="{5B034DC9-A240-4633-A478-05DC995391B6}" destId="{2532504F-5FE1-4C97-B485-F05E8885EACC}" srcOrd="0" destOrd="1" presId="urn:microsoft.com/office/officeart/2011/layout/InterconnectedBlockProcess"/>
    <dgm:cxn modelId="{CCF6541C-C997-43DC-92F0-833D35C242E7}" type="presOf" srcId="{31C1A2E9-5352-4E3F-8000-2F6D57A301DA}" destId="{06F8D57B-EDF4-4CF4-8700-DC2CA3E3028E}" srcOrd="0" destOrd="3" presId="urn:microsoft.com/office/officeart/2011/layout/InterconnectedBlockProcess"/>
    <dgm:cxn modelId="{3698331E-FBD3-4ED9-B717-18E1CB1698CC}" type="presOf" srcId="{DEC8114F-7DBE-4919-B93D-CCA2A4450A6E}" destId="{0D08ED52-6744-4369-B780-916B09984775}" srcOrd="1" destOrd="2" presId="urn:microsoft.com/office/officeart/2011/layout/InterconnectedBlockProcess"/>
    <dgm:cxn modelId="{A7233620-EF2B-4D35-8A21-027EC3118EF1}" srcId="{988D96B0-D16E-4763-B393-84178CF4FF50}" destId="{CECB1380-35FC-4C68-B46C-D6F5CA19BB0E}" srcOrd="3" destOrd="0" parTransId="{5BDAC548-7F03-4786-8883-0F1BB4C02751}" sibTransId="{D334B115-73B2-465B-B81E-AB9FA17B745E}"/>
    <dgm:cxn modelId="{75058420-CF46-42A9-A26A-15D62E50C19D}" type="presOf" srcId="{43172289-88FD-49B0-8892-F86133E3FC21}" destId="{6BCCFBA6-7A43-4631-AD7F-AFB10E1E6CD7}" srcOrd="1" destOrd="2" presId="urn:microsoft.com/office/officeart/2011/layout/InterconnectedBlockProcess"/>
    <dgm:cxn modelId="{E508B022-989D-4F18-98E8-5EBB0F6AE32D}" type="presOf" srcId="{93514296-4E1D-41C3-9DD2-C5C5DC61A3A7}" destId="{FC0F1314-3294-4A8C-8DCE-EB53E236164C}" srcOrd="0" destOrd="1" presId="urn:microsoft.com/office/officeart/2011/layout/InterconnectedBlockProcess"/>
    <dgm:cxn modelId="{45270D25-428B-4D13-96B6-70A52338AE53}" type="presOf" srcId="{988D96B0-D16E-4763-B393-84178CF4FF50}" destId="{65257024-FAC0-4522-B139-1CC85B547BE8}" srcOrd="0" destOrd="0" presId="urn:microsoft.com/office/officeart/2011/layout/InterconnectedBlockProcess"/>
    <dgm:cxn modelId="{5A851B26-ED59-4A8D-A2BA-ADE3B019759E}" type="presOf" srcId="{1C34B635-2A64-4219-A2D1-A6611DDD6418}" destId="{0D08ED52-6744-4369-B780-916B09984775}" srcOrd="1" destOrd="5" presId="urn:microsoft.com/office/officeart/2011/layout/InterconnectedBlockProcess"/>
    <dgm:cxn modelId="{1AD6A527-741A-497B-ABA8-5ABE2BB89A56}" type="presOf" srcId="{E8D02021-781A-4604-B24D-0093308D0B11}" destId="{A134CDD1-D85F-44EF-8BEE-9F99A855C1E6}" srcOrd="0" destOrd="2" presId="urn:microsoft.com/office/officeart/2011/layout/InterconnectedBlockProcess"/>
    <dgm:cxn modelId="{9E9C6328-9DAF-4874-98C1-61CFCF4CEE06}" type="presOf" srcId="{93788B7D-1BAB-4D14-AC21-11AEF2D6C83C}" destId="{1C91D7E3-8940-4A33-9182-677DD5415901}" srcOrd="1" destOrd="4" presId="urn:microsoft.com/office/officeart/2011/layout/InterconnectedBlockProcess"/>
    <dgm:cxn modelId="{EE32DD29-1088-4A6B-ABC7-885A718C60CA}" type="presOf" srcId="{D471E45F-B026-44AA-9616-57E786AE80AF}" destId="{A134CDD1-D85F-44EF-8BEE-9F99A855C1E6}" srcOrd="0" destOrd="0" presId="urn:microsoft.com/office/officeart/2011/layout/InterconnectedBlockProcess"/>
    <dgm:cxn modelId="{5088B72B-A58C-4D5F-B56F-2A1C0C405D92}" type="presOf" srcId="{7B3055AA-BF7C-46D0-9A9E-60087B9F57B4}" destId="{00BB3360-A9BB-4051-A4B1-1216F82F642C}" srcOrd="0" destOrd="0" presId="urn:microsoft.com/office/officeart/2011/layout/InterconnectedBlockProcess"/>
    <dgm:cxn modelId="{F68ED82D-3F0C-4E3F-8EC8-0F6468702333}" srcId="{5E92505A-51E0-4F78-B3C5-704ACF8710DE}" destId="{98783550-C16E-4259-8F6B-A0A62729D726}" srcOrd="3" destOrd="0" parTransId="{8D8EAA6F-B2E9-4818-B363-13BC64363B9E}" sibTransId="{B7368F39-FF29-4958-B3FB-ED44BBCA4E2D}"/>
    <dgm:cxn modelId="{88FAE630-7E52-4786-9C6D-35E16AA34444}" type="presOf" srcId="{5D739173-CFEE-4291-A037-AA60B6EA1CC3}" destId="{0D08ED52-6744-4369-B780-916B09984775}" srcOrd="1" destOrd="3" presId="urn:microsoft.com/office/officeart/2011/layout/InterconnectedBlockProcess"/>
    <dgm:cxn modelId="{4274F230-91A8-474E-8A59-BEFA466879B6}" srcId="{A59EC69B-8F3F-425B-819F-E8C557946AEE}" destId="{1C34B635-2A64-4219-A2D1-A6611DDD6418}" srcOrd="5" destOrd="0" parTransId="{41DDC28B-E14D-4F6C-93B7-B9F09EAFA37F}" sibTransId="{4B2312C6-DEC0-4AE1-B669-86C0F373A98F}"/>
    <dgm:cxn modelId="{BE656A31-B929-4AB2-B2EE-5276B38D2CB8}" srcId="{988D96B0-D16E-4763-B393-84178CF4FF50}" destId="{E8D02021-781A-4604-B24D-0093308D0B11}" srcOrd="2" destOrd="0" parTransId="{74100A16-88E5-4443-A5D4-911B8B7C7DA1}" sibTransId="{B22E8634-05F7-48CC-917A-7DDF50AE698D}"/>
    <dgm:cxn modelId="{B2092535-EDE2-49E1-881C-9357D7F68D29}" type="presOf" srcId="{1C34B635-2A64-4219-A2D1-A6611DDD6418}" destId="{2532504F-5FE1-4C97-B485-F05E8885EACC}" srcOrd="0" destOrd="5" presId="urn:microsoft.com/office/officeart/2011/layout/InterconnectedBlockProcess"/>
    <dgm:cxn modelId="{4F5EB337-E767-4036-B6A1-D11E57339962}" srcId="{7B3055AA-BF7C-46D0-9A9E-60087B9F57B4}" destId="{E649676C-E88D-47AE-8FB4-98CFDC2C4FBC}" srcOrd="8" destOrd="0" parTransId="{928889B9-DB11-4726-A63B-72A38E9D9E7E}" sibTransId="{F85549F9-180B-442C-B74A-78D490382DF4}"/>
    <dgm:cxn modelId="{AB9C1B38-7E8A-4DC1-8B16-3F9C5D6B1974}" type="presOf" srcId="{076F82EF-9480-40FF-89AD-7E9B58FF2E39}" destId="{0D08ED52-6744-4369-B780-916B09984775}" srcOrd="1" destOrd="6" presId="urn:microsoft.com/office/officeart/2011/layout/InterconnectedBlockProcess"/>
    <dgm:cxn modelId="{7F3C9E39-2D28-4796-9DEF-1BDE4BB5AF4E}" srcId="{5E92505A-51E0-4F78-B3C5-704ACF8710DE}" destId="{0C05AE4E-78C5-43C3-A404-0306C39B8F16}" srcOrd="8" destOrd="0" parTransId="{3BBC315B-DB61-438B-AADF-81200304EAE4}" sibTransId="{DCD19C8A-44F7-4990-A047-91ED69AC6A00}"/>
    <dgm:cxn modelId="{6F11A939-8CF4-4D78-8632-BE25E89E6A85}" type="presOf" srcId="{98783550-C16E-4259-8F6B-A0A62729D726}" destId="{FC0F1314-3294-4A8C-8DCE-EB53E236164C}" srcOrd="0" destOrd="3" presId="urn:microsoft.com/office/officeart/2011/layout/InterconnectedBlockProcess"/>
    <dgm:cxn modelId="{18A56D3A-F264-4FA8-9864-602388465986}" srcId="{7B3055AA-BF7C-46D0-9A9E-60087B9F57B4}" destId="{779C577F-BAA0-46DB-BD4B-903AE9304104}" srcOrd="5" destOrd="0" parTransId="{2D6EECAA-9AF1-4FE8-8730-DEFE530834ED}" sibTransId="{3D8BDC5F-A91C-48AF-A3AF-8B90DFEC2615}"/>
    <dgm:cxn modelId="{42D53B3D-E588-4FBC-94EB-1566056C273F}" type="presOf" srcId="{93514296-4E1D-41C3-9DD2-C5C5DC61A3A7}" destId="{98225A61-A0EC-450A-BED8-EF2E47E8FD18}" srcOrd="1" destOrd="1" presId="urn:microsoft.com/office/officeart/2011/layout/InterconnectedBlockProcess"/>
    <dgm:cxn modelId="{1FFDAE40-6ADF-4C6A-B1DD-BC696183CC46}" type="presOf" srcId="{8D8A76D9-99BE-4463-872A-C6300CD9C7D3}" destId="{FC0F1314-3294-4A8C-8DCE-EB53E236164C}" srcOrd="0" destOrd="6" presId="urn:microsoft.com/office/officeart/2011/layout/InterconnectedBlockProcess"/>
    <dgm:cxn modelId="{D69E415B-6953-4306-83F1-4BB8C70ADA27}" type="presOf" srcId="{779C577F-BAA0-46DB-BD4B-903AE9304104}" destId="{6BCCFBA6-7A43-4631-AD7F-AFB10E1E6CD7}" srcOrd="1" destOrd="5" presId="urn:microsoft.com/office/officeart/2011/layout/InterconnectedBlockProcess"/>
    <dgm:cxn modelId="{E3292D60-84FF-4CC1-B475-12D7D4F90772}" type="presOf" srcId="{D471E45F-B026-44AA-9616-57E786AE80AF}" destId="{1C91D7E3-8940-4A33-9182-677DD5415901}" srcOrd="1" destOrd="0" presId="urn:microsoft.com/office/officeart/2011/layout/InterconnectedBlockProcess"/>
    <dgm:cxn modelId="{6616C562-3DA8-4ED6-A43B-CB39DED9467B}" type="presOf" srcId="{2B2BA3FF-7C7F-4F18-9515-401C64BBE7FC}" destId="{0D08ED52-6744-4369-B780-916B09984775}" srcOrd="1" destOrd="7" presId="urn:microsoft.com/office/officeart/2011/layout/InterconnectedBlockProcess"/>
    <dgm:cxn modelId="{BB2D0563-C1E8-4CB9-AEB9-8F88949DA899}" srcId="{A59EC69B-8F3F-425B-819F-E8C557946AEE}" destId="{5B034DC9-A240-4633-A478-05DC995391B6}" srcOrd="1" destOrd="0" parTransId="{B59BF68B-E5CC-4D01-928A-8060CCD18C31}" sibTransId="{113A40D9-2FDB-415B-A937-84E7959BD5BC}"/>
    <dgm:cxn modelId="{873C5743-8BF7-4B30-9AE3-2E561FA27EC5}" type="presOf" srcId="{E8D02021-781A-4604-B24D-0093308D0B11}" destId="{1C91D7E3-8940-4A33-9182-677DD5415901}" srcOrd="1" destOrd="2" presId="urn:microsoft.com/office/officeart/2011/layout/InterconnectedBlockProcess"/>
    <dgm:cxn modelId="{B3954265-A39D-4EDF-BE63-8616E4F4D5DF}" srcId="{7B3055AA-BF7C-46D0-9A9E-60087B9F57B4}" destId="{26DEADA9-BD18-489B-8042-E99BC19BCA32}" srcOrd="4" destOrd="0" parTransId="{21F3E728-8BA5-4E39-B14D-2FBDE02F85C0}" sibTransId="{34C16E8C-30D7-4E71-809F-AAD4BDA5BA78}"/>
    <dgm:cxn modelId="{2FB8D465-9767-481C-A112-EB6CA482D47A}" srcId="{988D96B0-D16E-4763-B393-84178CF4FF50}" destId="{2781D254-F383-4354-B05D-085E5CA8E5F5}" srcOrd="7" destOrd="0" parTransId="{2F18F1BE-CB38-4549-A5C9-B3C93FA51455}" sibTransId="{E7FF718A-4174-45F3-801C-51595B68E219}"/>
    <dgm:cxn modelId="{BEECC046-FA97-45E9-B3AF-65DA7C42F944}" srcId="{A59EC69B-8F3F-425B-819F-E8C557946AEE}" destId="{5D739173-CFEE-4291-A037-AA60B6EA1CC3}" srcOrd="3" destOrd="0" parTransId="{2150574E-EEC8-483B-A15D-24A8EF6A80E0}" sibTransId="{FE6CC0ED-BF29-4E87-9327-A6498022ADA1}"/>
    <dgm:cxn modelId="{ACC37967-48F1-427B-AE65-4B0963F77AF6}" type="presOf" srcId="{98783550-C16E-4259-8F6B-A0A62729D726}" destId="{98225A61-A0EC-450A-BED8-EF2E47E8FD18}" srcOrd="1" destOrd="3" presId="urn:microsoft.com/office/officeart/2011/layout/InterconnectedBlockProcess"/>
    <dgm:cxn modelId="{6CC3B168-AC18-45F9-B229-FF2BA27EA7B9}" srcId="{7B3055AA-BF7C-46D0-9A9E-60087B9F57B4}" destId="{43172289-88FD-49B0-8892-F86133E3FC21}" srcOrd="2" destOrd="0" parTransId="{D137DEAE-14CC-43B9-B493-1140D2E0BDEE}" sibTransId="{90EC1FFD-DDE5-4754-95D7-026F3FC01BF2}"/>
    <dgm:cxn modelId="{CD34F168-5441-49BB-BFD4-2DA28D3F3ED2}" srcId="{5E92505A-51E0-4F78-B3C5-704ACF8710DE}" destId="{2129CEC3-AA75-43D7-AB75-64BE25310A8D}" srcOrd="7" destOrd="0" parTransId="{1B5E3B9A-6A4B-4A18-963B-47C6EEAB2037}" sibTransId="{8D430F89-9601-4E05-9B30-8493D0E68828}"/>
    <dgm:cxn modelId="{A6823669-962D-4672-82FF-137760E98E25}" type="presOf" srcId="{45D105D4-7A3B-476D-873A-3FD3F3775A78}" destId="{0D08ED52-6744-4369-B780-916B09984775}" srcOrd="1" destOrd="4" presId="urn:microsoft.com/office/officeart/2011/layout/InterconnectedBlockProcess"/>
    <dgm:cxn modelId="{B69A6E4A-CD8E-41A3-948B-15DA1A21191D}" srcId="{988D96B0-D16E-4763-B393-84178CF4FF50}" destId="{2FCE89EF-E2D2-41B5-9C38-E50E7CE97EAE}" srcOrd="1" destOrd="0" parTransId="{F3D9ABAC-79F4-4EE8-A821-5D5269D4A93B}" sibTransId="{AAC71612-86D1-4F5B-9CC1-E3C3490F0679}"/>
    <dgm:cxn modelId="{E916974C-699C-47C4-99B7-DB56D41C52F8}" type="presOf" srcId="{5B034DC9-A240-4633-A478-05DC995391B6}" destId="{0D08ED52-6744-4369-B780-916B09984775}" srcOrd="1" destOrd="1" presId="urn:microsoft.com/office/officeart/2011/layout/InterconnectedBlockProcess"/>
    <dgm:cxn modelId="{A12FE86D-348B-43FF-8A98-1362C3F6878B}" type="presOf" srcId="{076F82EF-9480-40FF-89AD-7E9B58FF2E39}" destId="{2532504F-5FE1-4C97-B485-F05E8885EACC}" srcOrd="0" destOrd="6" presId="urn:microsoft.com/office/officeart/2011/layout/InterconnectedBlockProcess"/>
    <dgm:cxn modelId="{DB2F1170-EDF3-4D34-A428-56CBA52713C0}" type="presOf" srcId="{2FCE89EF-E2D2-41B5-9C38-E50E7CE97EAE}" destId="{1C91D7E3-8940-4A33-9182-677DD5415901}" srcOrd="1" destOrd="1" presId="urn:microsoft.com/office/officeart/2011/layout/InterconnectedBlockProcess"/>
    <dgm:cxn modelId="{5B1A3772-C543-4B36-89D8-BDA0525FC570}" srcId="{988D96B0-D16E-4763-B393-84178CF4FF50}" destId="{93788B7D-1BAB-4D14-AC21-11AEF2D6C83C}" srcOrd="4" destOrd="0" parTransId="{CFD8A839-E21F-4A31-BD0F-AB02C1C1ED21}" sibTransId="{B4F3702F-D91D-410C-9DEA-EB86982DD5D7}"/>
    <dgm:cxn modelId="{5B757972-6A9A-4E60-BD65-2F34406392AC}" type="presOf" srcId="{2129CEC3-AA75-43D7-AB75-64BE25310A8D}" destId="{98225A61-A0EC-450A-BED8-EF2E47E8FD18}" srcOrd="1" destOrd="7" presId="urn:microsoft.com/office/officeart/2011/layout/InterconnectedBlockProcess"/>
    <dgm:cxn modelId="{B99F8473-427C-4248-9282-3F5AE29E16C9}" srcId="{7B3055AA-BF7C-46D0-9A9E-60087B9F57B4}" destId="{BA6ACC02-3BCF-4421-B364-FE8BA8134654}" srcOrd="7" destOrd="0" parTransId="{B7AAAAD8-94E5-4EC1-95F0-0C19AA9C03BC}" sibTransId="{72CF0995-8EFB-4E17-B140-2C84B22B3567}"/>
    <dgm:cxn modelId="{00498F73-A581-4F88-A210-EAEC8BF2FB81}" type="presOf" srcId="{DEC8114F-7DBE-4919-B93D-CCA2A4450A6E}" destId="{2532504F-5FE1-4C97-B485-F05E8885EACC}" srcOrd="0" destOrd="2" presId="urn:microsoft.com/office/officeart/2011/layout/InterconnectedBlockProcess"/>
    <dgm:cxn modelId="{EF8BA653-74B1-4048-9E30-9BF56FA86DD6}" srcId="{5E92505A-51E0-4F78-B3C5-704ACF8710DE}" destId="{93514296-4E1D-41C3-9DD2-C5C5DC61A3A7}" srcOrd="1" destOrd="0" parTransId="{5BFBB00B-2AF0-4332-843D-CD724B47F3BC}" sibTransId="{8BD29517-5782-4DB2-87C6-7E644B862342}"/>
    <dgm:cxn modelId="{3BF3E554-CC02-4166-A32A-314F9025BF0F}" srcId="{7B3055AA-BF7C-46D0-9A9E-60087B9F57B4}" destId="{31C1A2E9-5352-4E3F-8000-2F6D57A301DA}" srcOrd="3" destOrd="0" parTransId="{74718ADE-2B57-4FEF-8D87-0330648576EF}" sibTransId="{ACBA0CB4-3012-46B2-B340-7C70E8AB8A14}"/>
    <dgm:cxn modelId="{A9F80855-124F-452D-B459-E8FC449C1FFD}" type="presOf" srcId="{BA6ACC02-3BCF-4421-B364-FE8BA8134654}" destId="{06F8D57B-EDF4-4CF4-8700-DC2CA3E3028E}" srcOrd="0" destOrd="7" presId="urn:microsoft.com/office/officeart/2011/layout/InterconnectedBlockProcess"/>
    <dgm:cxn modelId="{A1074A75-2515-4D0A-8831-36F9C1AFDDCB}" type="presOf" srcId="{0C05AE4E-78C5-43C3-A404-0306C39B8F16}" destId="{FC0F1314-3294-4A8C-8DCE-EB53E236164C}" srcOrd="0" destOrd="8" presId="urn:microsoft.com/office/officeart/2011/layout/InterconnectedBlockProcess"/>
    <dgm:cxn modelId="{45151456-A86C-477F-8A39-C13C346166E2}" type="presOf" srcId="{2FCE89EF-E2D2-41B5-9C38-E50E7CE97EAE}" destId="{A134CDD1-D85F-44EF-8BEE-9F99A855C1E6}" srcOrd="0" destOrd="1" presId="urn:microsoft.com/office/officeart/2011/layout/InterconnectedBlockProcess"/>
    <dgm:cxn modelId="{8BB56657-1C00-4313-A4B2-1A5DADAFAC36}" srcId="{5E92505A-51E0-4F78-B3C5-704ACF8710DE}" destId="{128FBA23-90BB-40CF-B2C1-5CBA6A8F3736}" srcOrd="10" destOrd="0" parTransId="{8B48028B-4869-49F8-BCB4-018B487F1B2A}" sibTransId="{FA14B452-501B-4893-B83E-3721DA174ABD}"/>
    <dgm:cxn modelId="{D1CDD257-8816-4064-8DA7-6ADD2D992CBE}" type="presOf" srcId="{594B3E6F-DF91-48BC-9C53-6DD49862C18F}" destId="{06F8D57B-EDF4-4CF4-8700-DC2CA3E3028E}" srcOrd="0" destOrd="1" presId="urn:microsoft.com/office/officeart/2011/layout/InterconnectedBlockProcess"/>
    <dgm:cxn modelId="{AA17007A-110D-43AE-B6F2-DF2DF885F2E2}" srcId="{A59EC69B-8F3F-425B-819F-E8C557946AEE}" destId="{73DB572E-062D-41AD-8033-D361B8E583DB}" srcOrd="0" destOrd="0" parTransId="{75D01B62-D132-48B8-9D06-D0A551A21107}" sibTransId="{98BDB650-3386-4D3D-8E80-609010499291}"/>
    <dgm:cxn modelId="{BA519881-D7F9-44EE-A19E-D7C4F578694B}" type="presOf" srcId="{96355644-C252-47D5-B791-185CFB8D7D26}" destId="{FC0F1314-3294-4A8C-8DCE-EB53E236164C}" srcOrd="0" destOrd="4" presId="urn:microsoft.com/office/officeart/2011/layout/InterconnectedBlockProcess"/>
    <dgm:cxn modelId="{847FEB84-E2BD-4628-B568-E47426B34AA7}" type="presOf" srcId="{93788B7D-1BAB-4D14-AC21-11AEF2D6C83C}" destId="{A134CDD1-D85F-44EF-8BEE-9F99A855C1E6}" srcOrd="0" destOrd="4" presId="urn:microsoft.com/office/officeart/2011/layout/InterconnectedBlockProcess"/>
    <dgm:cxn modelId="{C5057D85-5CBC-415E-800F-8F7EC7460D8A}" type="presOf" srcId="{43172289-88FD-49B0-8892-F86133E3FC21}" destId="{06F8D57B-EDF4-4CF4-8700-DC2CA3E3028E}" srcOrd="0" destOrd="2" presId="urn:microsoft.com/office/officeart/2011/layout/InterconnectedBlockProcess"/>
    <dgm:cxn modelId="{43908C86-3484-413B-A36A-05D2857EFB56}" srcId="{5E92505A-51E0-4F78-B3C5-704ACF8710DE}" destId="{142E7CB7-5D85-4F4C-8480-88BD7AA3D031}" srcOrd="5" destOrd="0" parTransId="{E4068B84-E7FF-454C-ABE4-92E3D835E11A}" sibTransId="{44DF3799-25E4-49BE-A19F-B3DBA471A5E9}"/>
    <dgm:cxn modelId="{ED6BF78A-381A-40F3-A9EB-F252D63F0707}" type="presOf" srcId="{73DB572E-062D-41AD-8033-D361B8E583DB}" destId="{2532504F-5FE1-4C97-B485-F05E8885EACC}" srcOrd="0" destOrd="0" presId="urn:microsoft.com/office/officeart/2011/layout/InterconnectedBlockProcess"/>
    <dgm:cxn modelId="{D27EF78B-16A5-4785-A0F5-8C65FE3C13D0}" type="presOf" srcId="{96355644-C252-47D5-B791-185CFB8D7D26}" destId="{98225A61-A0EC-450A-BED8-EF2E47E8FD18}" srcOrd="1" destOrd="4" presId="urn:microsoft.com/office/officeart/2011/layout/InterconnectedBlockProcess"/>
    <dgm:cxn modelId="{02D0CD8C-C59F-405A-AAC8-89AA97D36D41}" type="presOf" srcId="{9FED87C4-3F3B-4A18-9185-9F80CFEDEA2E}" destId="{6BCCFBA6-7A43-4631-AD7F-AFB10E1E6CD7}" srcOrd="1" destOrd="0" presId="urn:microsoft.com/office/officeart/2011/layout/InterconnectedBlockProcess"/>
    <dgm:cxn modelId="{BD40688E-0E1E-4984-8207-D7BE8FB88AFC}" type="presOf" srcId="{B1BEA3E0-5CEB-446A-9592-6AE9B3D3C281}" destId="{FC0F1314-3294-4A8C-8DCE-EB53E236164C}" srcOrd="0" destOrd="9" presId="urn:microsoft.com/office/officeart/2011/layout/InterconnectedBlockProcess"/>
    <dgm:cxn modelId="{E17BB492-8E93-4A0D-88AF-991489B05895}" type="presOf" srcId="{5A44B690-F6B6-4C1F-8365-01516E2F8835}" destId="{98225A61-A0EC-450A-BED8-EF2E47E8FD18}" srcOrd="1" destOrd="0" presId="urn:microsoft.com/office/officeart/2011/layout/InterconnectedBlockProcess"/>
    <dgm:cxn modelId="{27611794-B6EF-4593-A560-02BF7692DC5A}" srcId="{7B3055AA-BF7C-46D0-9A9E-60087B9F57B4}" destId="{9FED87C4-3F3B-4A18-9185-9F80CFEDEA2E}" srcOrd="0" destOrd="0" parTransId="{669F5586-1E47-4A85-AA72-0E435BABD665}" sibTransId="{AD0D1882-5210-4A49-9875-4AAC43595580}"/>
    <dgm:cxn modelId="{BDC5709A-939A-4F3B-A29D-CC84534E3E42}" type="presOf" srcId="{26DEADA9-BD18-489B-8042-E99BC19BCA32}" destId="{06F8D57B-EDF4-4CF4-8700-DC2CA3E3028E}" srcOrd="0" destOrd="4" presId="urn:microsoft.com/office/officeart/2011/layout/InterconnectedBlockProcess"/>
    <dgm:cxn modelId="{F68F949A-245C-4136-B9D7-9229F30FDEC9}" type="presOf" srcId="{A59EC69B-8F3F-425B-819F-E8C557946AEE}" destId="{4C66D42D-7E6D-4563-AFDC-369C30B73F70}" srcOrd="0" destOrd="0" presId="urn:microsoft.com/office/officeart/2011/layout/InterconnectedBlockProcess"/>
    <dgm:cxn modelId="{BFCC949A-96D8-45BE-A945-FB4C73F54D15}" type="presOf" srcId="{B1BEA3E0-5CEB-446A-9592-6AE9B3D3C281}" destId="{98225A61-A0EC-450A-BED8-EF2E47E8FD18}" srcOrd="1" destOrd="9" presId="urn:microsoft.com/office/officeart/2011/layout/InterconnectedBlockProcess"/>
    <dgm:cxn modelId="{7D3C3D9C-66DF-4BA7-811D-E759576C9015}" type="presOf" srcId="{5D739173-CFEE-4291-A037-AA60B6EA1CC3}" destId="{2532504F-5FE1-4C97-B485-F05E8885EACC}" srcOrd="0" destOrd="3" presId="urn:microsoft.com/office/officeart/2011/layout/InterconnectedBlockProcess"/>
    <dgm:cxn modelId="{08A556A0-B07B-43A6-B985-618C47B96696}" srcId="{5E92505A-51E0-4F78-B3C5-704ACF8710DE}" destId="{96355644-C252-47D5-B791-185CFB8D7D26}" srcOrd="4" destOrd="0" parTransId="{2C8A2BE2-2872-48B6-AADF-9C3214C1ED7A}" sibTransId="{9D2351BE-4C50-4825-BC93-81F1CEFB2B48}"/>
    <dgm:cxn modelId="{7E841BA3-447F-412B-8D74-32773007201B}" type="presOf" srcId="{45D105D4-7A3B-476D-873A-3FD3F3775A78}" destId="{2532504F-5FE1-4C97-B485-F05E8885EACC}" srcOrd="0" destOrd="4" presId="urn:microsoft.com/office/officeart/2011/layout/InterconnectedBlockProcess"/>
    <dgm:cxn modelId="{1B1F54A3-75D9-4B4D-A79F-01F6703AAD80}" srcId="{A59EC69B-8F3F-425B-819F-E8C557946AEE}" destId="{076F82EF-9480-40FF-89AD-7E9B58FF2E39}" srcOrd="6" destOrd="0" parTransId="{D7799582-C4AA-4CFC-A448-7A9322BC7292}" sibTransId="{108F08FC-1B94-494D-9858-D5BA8519A902}"/>
    <dgm:cxn modelId="{5D3A94A5-B6B2-4A38-B6EE-6E2E133FC933}" type="presOf" srcId="{91489F11-4F93-4FDA-A551-ED65804676A2}" destId="{06F8D57B-EDF4-4CF4-8700-DC2CA3E3028E}" srcOrd="0" destOrd="6" presId="urn:microsoft.com/office/officeart/2011/layout/InterconnectedBlockProcess"/>
    <dgm:cxn modelId="{2884AFA5-18FC-4AF9-AF18-A95FC34D841E}" srcId="{7B3055AA-BF7C-46D0-9A9E-60087B9F57B4}" destId="{594B3E6F-DF91-48BC-9C53-6DD49862C18F}" srcOrd="1" destOrd="0" parTransId="{867E2EB8-7E15-414D-AAF1-9FB928473259}" sibTransId="{873C9B5F-0DB7-42E5-860A-5AE892C64C23}"/>
    <dgm:cxn modelId="{3BD8C2A8-6829-4B05-9299-BF8E10A795DE}" type="presOf" srcId="{71197699-8CDC-412A-8E17-642F6C92F2B5}" destId="{FC0F1314-3294-4A8C-8DCE-EB53E236164C}" srcOrd="0" destOrd="2" presId="urn:microsoft.com/office/officeart/2011/layout/InterconnectedBlockProcess"/>
    <dgm:cxn modelId="{C7A723AC-620C-48BF-8E66-759B39D51DF8}" type="presOf" srcId="{CECB1380-35FC-4C68-B46C-D6F5CA19BB0E}" destId="{A134CDD1-D85F-44EF-8BEE-9F99A855C1E6}" srcOrd="0" destOrd="3" presId="urn:microsoft.com/office/officeart/2011/layout/InterconnectedBlockProcess"/>
    <dgm:cxn modelId="{BB0F8FB4-23D6-4838-BA0B-79F3BF138B5A}" type="presOf" srcId="{142E7CB7-5D85-4F4C-8480-88BD7AA3D031}" destId="{98225A61-A0EC-450A-BED8-EF2E47E8FD18}" srcOrd="1" destOrd="5" presId="urn:microsoft.com/office/officeart/2011/layout/InterconnectedBlockProcess"/>
    <dgm:cxn modelId="{DCF495B5-0BF0-4778-BF8B-9D8D23F59205}" srcId="{988D96B0-D16E-4763-B393-84178CF4FF50}" destId="{7A86F080-2644-43D3-8F44-18E8A112C66C}" srcOrd="5" destOrd="0" parTransId="{C3579527-6274-49FC-A315-FCDE044690E4}" sibTransId="{16536494-4FE1-410F-BECC-12780FC6DCBC}"/>
    <dgm:cxn modelId="{B2D0B5B5-3762-43C6-9F3D-338737FEB5DE}" srcId="{988D96B0-D16E-4763-B393-84178CF4FF50}" destId="{1EC43548-0526-4B62-96A9-11C43F4E84AD}" srcOrd="6" destOrd="0" parTransId="{BDFDC9E0-320E-401B-BD54-719EAC64906A}" sibTransId="{A723CA7B-EEA2-4A59-8643-83E6C365F09E}"/>
    <dgm:cxn modelId="{6C7D4BBB-EED6-4011-9FBC-87F683D5B245}" srcId="{5751524B-FB67-4894-A0C5-35151E149D68}" destId="{7B3055AA-BF7C-46D0-9A9E-60087B9F57B4}" srcOrd="1" destOrd="0" parTransId="{F772EF41-D2BB-4368-8327-B4E332165F48}" sibTransId="{B81593E2-4CAC-4783-8D2D-E9DDD236A942}"/>
    <dgm:cxn modelId="{B921E9BD-96A0-4347-A97B-42DEBAD18DF6}" srcId="{5E92505A-51E0-4F78-B3C5-704ACF8710DE}" destId="{B1BEA3E0-5CEB-446A-9592-6AE9B3D3C281}" srcOrd="9" destOrd="0" parTransId="{CECF5EF8-5539-4ACA-A293-0D078C82D70A}" sibTransId="{91EB8CEF-1A9A-43E4-B44B-DD959C3532F4}"/>
    <dgm:cxn modelId="{AD8389BE-0391-43DE-9B71-A8ECEEDBA53C}" srcId="{A59EC69B-8F3F-425B-819F-E8C557946AEE}" destId="{2B2BA3FF-7C7F-4F18-9515-401C64BBE7FC}" srcOrd="7" destOrd="0" parTransId="{5BFEC550-97FC-4253-A74A-E5E29177848F}" sibTransId="{4EAC5302-2297-4617-AA9A-3FC5E9E261E5}"/>
    <dgm:cxn modelId="{5BFD0AC4-D2E1-46F2-8D41-608B291651F4}" type="presOf" srcId="{7A86F080-2644-43D3-8F44-18E8A112C66C}" destId="{A134CDD1-D85F-44EF-8BEE-9F99A855C1E6}" srcOrd="0" destOrd="5" presId="urn:microsoft.com/office/officeart/2011/layout/InterconnectedBlockProcess"/>
    <dgm:cxn modelId="{DD3629C7-CC0D-4FB5-B3BC-C02781BE2E23}" type="presOf" srcId="{31C1A2E9-5352-4E3F-8000-2F6D57A301DA}" destId="{6BCCFBA6-7A43-4631-AD7F-AFB10E1E6CD7}" srcOrd="1" destOrd="3" presId="urn:microsoft.com/office/officeart/2011/layout/InterconnectedBlockProcess"/>
    <dgm:cxn modelId="{D7F709CA-CFFB-4EDD-AE54-744080815E4F}" type="presOf" srcId="{5A44B690-F6B6-4C1F-8365-01516E2F8835}" destId="{FC0F1314-3294-4A8C-8DCE-EB53E236164C}" srcOrd="0" destOrd="0" presId="urn:microsoft.com/office/officeart/2011/layout/InterconnectedBlockProcess"/>
    <dgm:cxn modelId="{3A1A01CD-A990-4F03-844D-E9B3D11C75EF}" type="presOf" srcId="{594B3E6F-DF91-48BC-9C53-6DD49862C18F}" destId="{6BCCFBA6-7A43-4631-AD7F-AFB10E1E6CD7}" srcOrd="1" destOrd="1" presId="urn:microsoft.com/office/officeart/2011/layout/InterconnectedBlockProcess"/>
    <dgm:cxn modelId="{B77033CD-BD94-41CB-BA1E-D21913060794}" type="presOf" srcId="{91489F11-4F93-4FDA-A551-ED65804676A2}" destId="{6BCCFBA6-7A43-4631-AD7F-AFB10E1E6CD7}" srcOrd="1" destOrd="6" presId="urn:microsoft.com/office/officeart/2011/layout/InterconnectedBlockProcess"/>
    <dgm:cxn modelId="{A89E8CCE-DC9D-4BC1-984D-FEF289B82C65}" type="presOf" srcId="{5751524B-FB67-4894-A0C5-35151E149D68}" destId="{A6BCDA7B-D633-438F-B44D-CB4D60E5C492}" srcOrd="0" destOrd="0" presId="urn:microsoft.com/office/officeart/2011/layout/InterconnectedBlockProcess"/>
    <dgm:cxn modelId="{D1BA1DD0-A52A-47BF-962D-9810C87E1576}" srcId="{5751524B-FB67-4894-A0C5-35151E149D68}" destId="{A59EC69B-8F3F-425B-819F-E8C557946AEE}" srcOrd="2" destOrd="0" parTransId="{0095C3CB-916F-4060-A8DA-DD282FB51587}" sibTransId="{2868AD8D-4E38-46CE-A972-709857BF40AC}"/>
    <dgm:cxn modelId="{521970D0-5E34-4D53-9977-CD64DF36F78C}" srcId="{7B3055AA-BF7C-46D0-9A9E-60087B9F57B4}" destId="{91489F11-4F93-4FDA-A551-ED65804676A2}" srcOrd="6" destOrd="0" parTransId="{30DC9D21-62DE-4321-86E8-018EA33F5B82}" sibTransId="{4DF5C463-7352-482E-969E-BFC146D31AA7}"/>
    <dgm:cxn modelId="{9CD39BDB-7CA5-4C52-9B2B-D3ABE4574BB4}" srcId="{5E92505A-51E0-4F78-B3C5-704ACF8710DE}" destId="{8D8A76D9-99BE-4463-872A-C6300CD9C7D3}" srcOrd="6" destOrd="0" parTransId="{3586C62C-C7DD-420F-B591-2BB42E519EB3}" sibTransId="{E7D55B09-6712-4F77-8CBC-CDB51C8B51B9}"/>
    <dgm:cxn modelId="{766F8BDD-2CE7-4F97-A2E1-DF01A8A1085E}" type="presOf" srcId="{26DEADA9-BD18-489B-8042-E99BC19BCA32}" destId="{6BCCFBA6-7A43-4631-AD7F-AFB10E1E6CD7}" srcOrd="1" destOrd="4" presId="urn:microsoft.com/office/officeart/2011/layout/InterconnectedBlockProcess"/>
    <dgm:cxn modelId="{FB6C74DE-FFD7-4252-95B5-9F8E7604C2C4}" srcId="{A59EC69B-8F3F-425B-819F-E8C557946AEE}" destId="{DEC8114F-7DBE-4919-B93D-CCA2A4450A6E}" srcOrd="2" destOrd="0" parTransId="{E752C5D8-CDAD-4446-B7C5-B22B000C029F}" sibTransId="{2B43B83B-9C31-4F13-92DA-9BC04961C707}"/>
    <dgm:cxn modelId="{EF149CDE-4007-4AF6-83FD-039494C2930C}" type="presOf" srcId="{1EC43548-0526-4B62-96A9-11C43F4E84AD}" destId="{A134CDD1-D85F-44EF-8BEE-9F99A855C1E6}" srcOrd="0" destOrd="6" presId="urn:microsoft.com/office/officeart/2011/layout/InterconnectedBlockProcess"/>
    <dgm:cxn modelId="{41B77CE0-984B-49F7-B9A4-F7DE0688DCB2}" type="presOf" srcId="{7A86F080-2644-43D3-8F44-18E8A112C66C}" destId="{1C91D7E3-8940-4A33-9182-677DD5415901}" srcOrd="1" destOrd="5" presId="urn:microsoft.com/office/officeart/2011/layout/InterconnectedBlockProcess"/>
    <dgm:cxn modelId="{21F62DE2-4A2F-41EC-B4F2-E4AE8B8594F7}" type="presOf" srcId="{2B2BA3FF-7C7F-4F18-9515-401C64BBE7FC}" destId="{2532504F-5FE1-4C97-B485-F05E8885EACC}" srcOrd="0" destOrd="7" presId="urn:microsoft.com/office/officeart/2011/layout/InterconnectedBlockProcess"/>
    <dgm:cxn modelId="{9CB0F9E2-E487-451E-BA2E-36530869496B}" type="presOf" srcId="{E649676C-E88D-47AE-8FB4-98CFDC2C4FBC}" destId="{06F8D57B-EDF4-4CF4-8700-DC2CA3E3028E}" srcOrd="0" destOrd="8" presId="urn:microsoft.com/office/officeart/2011/layout/InterconnectedBlockProcess"/>
    <dgm:cxn modelId="{F5EFC9E6-3877-4DE1-AD88-8EFFEBEB4D0C}" srcId="{A59EC69B-8F3F-425B-819F-E8C557946AEE}" destId="{45D105D4-7A3B-476D-873A-3FD3F3775A78}" srcOrd="4" destOrd="0" parTransId="{D78C88E5-60EA-454F-A610-4DE8444673A4}" sibTransId="{27F8B67A-84CF-463E-B361-571AF5F7175D}"/>
    <dgm:cxn modelId="{165B1DE8-C5E5-47CC-AD1C-76AA068DDBCB}" type="presOf" srcId="{BA6ACC02-3BCF-4421-B364-FE8BA8134654}" destId="{6BCCFBA6-7A43-4631-AD7F-AFB10E1E6CD7}" srcOrd="1" destOrd="7" presId="urn:microsoft.com/office/officeart/2011/layout/InterconnectedBlockProcess"/>
    <dgm:cxn modelId="{139A2CE8-0036-4CFD-912C-357FA067D87C}" type="presOf" srcId="{CECB1380-35FC-4C68-B46C-D6F5CA19BB0E}" destId="{1C91D7E3-8940-4A33-9182-677DD5415901}" srcOrd="1" destOrd="3" presId="urn:microsoft.com/office/officeart/2011/layout/InterconnectedBlockProcess"/>
    <dgm:cxn modelId="{DA8CD5E8-B2EE-41E4-8EC6-CFB41D688F68}" srcId="{5751524B-FB67-4894-A0C5-35151E149D68}" destId="{5E92505A-51E0-4F78-B3C5-704ACF8710DE}" srcOrd="3" destOrd="0" parTransId="{765B1266-7CE2-4F9C-AE38-D97DFBC1B151}" sibTransId="{5E9E6A6F-635A-4791-A107-01E95B62EA08}"/>
    <dgm:cxn modelId="{047A56EB-46C7-4EFC-A1E0-8047D89617AA}" type="presOf" srcId="{8D8A76D9-99BE-4463-872A-C6300CD9C7D3}" destId="{98225A61-A0EC-450A-BED8-EF2E47E8FD18}" srcOrd="1" destOrd="6" presId="urn:microsoft.com/office/officeart/2011/layout/InterconnectedBlockProcess"/>
    <dgm:cxn modelId="{1CF0C9EC-03B3-43C7-AC62-87DAFD9D1635}" type="presOf" srcId="{9FED87C4-3F3B-4A18-9185-9F80CFEDEA2E}" destId="{06F8D57B-EDF4-4CF4-8700-DC2CA3E3028E}" srcOrd="0" destOrd="0" presId="urn:microsoft.com/office/officeart/2011/layout/InterconnectedBlockProcess"/>
    <dgm:cxn modelId="{6F1319EF-2436-4354-8307-5CF8E6E0A862}" type="presOf" srcId="{1EC43548-0526-4B62-96A9-11C43F4E84AD}" destId="{1C91D7E3-8940-4A33-9182-677DD5415901}" srcOrd="1" destOrd="6" presId="urn:microsoft.com/office/officeart/2011/layout/InterconnectedBlockProcess"/>
    <dgm:cxn modelId="{AEE28BEF-3F73-41A5-9307-D42A450FCA17}" srcId="{988D96B0-D16E-4763-B393-84178CF4FF50}" destId="{D471E45F-B026-44AA-9616-57E786AE80AF}" srcOrd="0" destOrd="0" parTransId="{326A986D-69A4-4AC0-AD9B-462FFC9C3F18}" sibTransId="{304E70AD-39C7-4C28-BF7B-6EE91BAE97B7}"/>
    <dgm:cxn modelId="{6F53F6F1-6886-480B-BB59-CC9A1305937D}" type="presOf" srcId="{0C05AE4E-78C5-43C3-A404-0306C39B8F16}" destId="{98225A61-A0EC-450A-BED8-EF2E47E8FD18}" srcOrd="1" destOrd="8" presId="urn:microsoft.com/office/officeart/2011/layout/InterconnectedBlockProcess"/>
    <dgm:cxn modelId="{8CB593F6-6C5D-4606-B959-3E27F9872EC1}" srcId="{5751524B-FB67-4894-A0C5-35151E149D68}" destId="{988D96B0-D16E-4763-B393-84178CF4FF50}" srcOrd="0" destOrd="0" parTransId="{080A6B9D-C27D-4227-AC65-3C97878D78C4}" sibTransId="{19B27CEC-4BAD-44A7-A9A7-B7A8B23ADCFD}"/>
    <dgm:cxn modelId="{7968BEFA-737C-4540-8116-892FA4A56765}" type="presOf" srcId="{73DB572E-062D-41AD-8033-D361B8E583DB}" destId="{0D08ED52-6744-4369-B780-916B09984775}" srcOrd="1" destOrd="0" presId="urn:microsoft.com/office/officeart/2011/layout/InterconnectedBlockProcess"/>
    <dgm:cxn modelId="{E13F0BFB-580D-48F0-A4DA-5A09ED9A052B}" type="presOf" srcId="{2781D254-F383-4354-B05D-085E5CA8E5F5}" destId="{A134CDD1-D85F-44EF-8BEE-9F99A855C1E6}" srcOrd="0" destOrd="7" presId="urn:microsoft.com/office/officeart/2011/layout/InterconnectedBlockProcess"/>
    <dgm:cxn modelId="{018841FB-F8D9-4EF7-8750-7FA770019762}" type="presOf" srcId="{2781D254-F383-4354-B05D-085E5CA8E5F5}" destId="{1C91D7E3-8940-4A33-9182-677DD5415901}" srcOrd="1" destOrd="7" presId="urn:microsoft.com/office/officeart/2011/layout/InterconnectedBlockProcess"/>
    <dgm:cxn modelId="{A25CCCFB-664C-403E-A589-5CA90676072F}" type="presOf" srcId="{142E7CB7-5D85-4F4C-8480-88BD7AA3D031}" destId="{FC0F1314-3294-4A8C-8DCE-EB53E236164C}" srcOrd="0" destOrd="5" presId="urn:microsoft.com/office/officeart/2011/layout/InterconnectedBlockProcess"/>
    <dgm:cxn modelId="{C529FBFB-4AE6-4D3A-8E59-5CE40F6528B4}" type="presOf" srcId="{779C577F-BAA0-46DB-BD4B-903AE9304104}" destId="{06F8D57B-EDF4-4CF4-8700-DC2CA3E3028E}" srcOrd="0" destOrd="5" presId="urn:microsoft.com/office/officeart/2011/layout/InterconnectedBlockProcess"/>
    <dgm:cxn modelId="{6CA9A5D7-C24A-4CF2-BE1F-6E21DB839128}" type="presParOf" srcId="{A6BCDA7B-D633-438F-B44D-CB4D60E5C492}" destId="{EA3B7F60-AEEC-41A8-8A2C-D3679EFCD073}" srcOrd="0" destOrd="0" presId="urn:microsoft.com/office/officeart/2011/layout/InterconnectedBlockProcess"/>
    <dgm:cxn modelId="{BBB5CABF-20C5-47F6-80F7-7C69D2F2EB05}" type="presParOf" srcId="{EA3B7F60-AEEC-41A8-8A2C-D3679EFCD073}" destId="{FC0F1314-3294-4A8C-8DCE-EB53E236164C}" srcOrd="0" destOrd="0" presId="urn:microsoft.com/office/officeart/2011/layout/InterconnectedBlockProcess"/>
    <dgm:cxn modelId="{75E25B52-D460-4F8E-9628-E5733C416215}" type="presParOf" srcId="{A6BCDA7B-D633-438F-B44D-CB4D60E5C492}" destId="{98225A61-A0EC-450A-BED8-EF2E47E8FD18}" srcOrd="1" destOrd="0" presId="urn:microsoft.com/office/officeart/2011/layout/InterconnectedBlockProcess"/>
    <dgm:cxn modelId="{181DD3DA-835B-424D-BA41-90E54820644A}" type="presParOf" srcId="{A6BCDA7B-D633-438F-B44D-CB4D60E5C492}" destId="{2AAD338D-3122-4454-9A67-16BE024D44E3}" srcOrd="2" destOrd="0" presId="urn:microsoft.com/office/officeart/2011/layout/InterconnectedBlockProcess"/>
    <dgm:cxn modelId="{8763BB5B-6F4C-4D47-85B1-62610FE5B298}" type="presParOf" srcId="{A6BCDA7B-D633-438F-B44D-CB4D60E5C492}" destId="{96AFCF47-32CA-4C44-9E3C-782007B7112E}" srcOrd="3" destOrd="0" presId="urn:microsoft.com/office/officeart/2011/layout/InterconnectedBlockProcess"/>
    <dgm:cxn modelId="{DEC84310-B2F7-4E69-8F89-299DFF887707}" type="presParOf" srcId="{96AFCF47-32CA-4C44-9E3C-782007B7112E}" destId="{2532504F-5FE1-4C97-B485-F05E8885EACC}" srcOrd="0" destOrd="0" presId="urn:microsoft.com/office/officeart/2011/layout/InterconnectedBlockProcess"/>
    <dgm:cxn modelId="{411A5A8E-BF9A-4918-B1BF-97B5D2E1CE75}" type="presParOf" srcId="{A6BCDA7B-D633-438F-B44D-CB4D60E5C492}" destId="{0D08ED52-6744-4369-B780-916B09984775}" srcOrd="4" destOrd="0" presId="urn:microsoft.com/office/officeart/2011/layout/InterconnectedBlockProcess"/>
    <dgm:cxn modelId="{F96AEFC3-668C-485E-AC28-DE7FA02228A9}" type="presParOf" srcId="{A6BCDA7B-D633-438F-B44D-CB4D60E5C492}" destId="{4C66D42D-7E6D-4563-AFDC-369C30B73F70}" srcOrd="5" destOrd="0" presId="urn:microsoft.com/office/officeart/2011/layout/InterconnectedBlockProcess"/>
    <dgm:cxn modelId="{7911F644-0138-4A4E-B810-F025BD63CD8F}" type="presParOf" srcId="{A6BCDA7B-D633-438F-B44D-CB4D60E5C492}" destId="{C1269CE6-C767-48CC-AAFD-A238D1FFDABA}" srcOrd="6" destOrd="0" presId="urn:microsoft.com/office/officeart/2011/layout/InterconnectedBlockProcess"/>
    <dgm:cxn modelId="{5AA2FD48-021E-4A53-964C-DD52EA8D7653}" type="presParOf" srcId="{C1269CE6-C767-48CC-AAFD-A238D1FFDABA}" destId="{06F8D57B-EDF4-4CF4-8700-DC2CA3E3028E}" srcOrd="0" destOrd="0" presId="urn:microsoft.com/office/officeart/2011/layout/InterconnectedBlockProcess"/>
    <dgm:cxn modelId="{ABEDFE72-13B5-44DF-B596-B4EEFE4E8FE3}" type="presParOf" srcId="{A6BCDA7B-D633-438F-B44D-CB4D60E5C492}" destId="{6BCCFBA6-7A43-4631-AD7F-AFB10E1E6CD7}" srcOrd="7" destOrd="0" presId="urn:microsoft.com/office/officeart/2011/layout/InterconnectedBlockProcess"/>
    <dgm:cxn modelId="{214D504B-4CBF-4B7C-A0E7-B63D10D9DDB1}" type="presParOf" srcId="{A6BCDA7B-D633-438F-B44D-CB4D60E5C492}" destId="{00BB3360-A9BB-4051-A4B1-1216F82F642C}" srcOrd="8" destOrd="0" presId="urn:microsoft.com/office/officeart/2011/layout/InterconnectedBlockProcess"/>
    <dgm:cxn modelId="{07B34F88-773E-4FE4-8638-A7CCDA760808}" type="presParOf" srcId="{A6BCDA7B-D633-438F-B44D-CB4D60E5C492}" destId="{7305DF14-0FF5-45E4-8B19-015814092DBD}" srcOrd="9" destOrd="0" presId="urn:microsoft.com/office/officeart/2011/layout/InterconnectedBlockProcess"/>
    <dgm:cxn modelId="{362691DD-4B1E-4FC2-8550-02C45B3B7FBC}" type="presParOf" srcId="{7305DF14-0FF5-45E4-8B19-015814092DBD}" destId="{A134CDD1-D85F-44EF-8BEE-9F99A855C1E6}" srcOrd="0" destOrd="0" presId="urn:microsoft.com/office/officeart/2011/layout/InterconnectedBlockProcess"/>
    <dgm:cxn modelId="{63B69D61-D405-4261-BFDE-C503872760F8}" type="presParOf" srcId="{A6BCDA7B-D633-438F-B44D-CB4D60E5C492}" destId="{1C91D7E3-8940-4A33-9182-677DD5415901}" srcOrd="10" destOrd="0" presId="urn:microsoft.com/office/officeart/2011/layout/InterconnectedBlockProcess"/>
    <dgm:cxn modelId="{C9F769F8-3C09-4DEC-B20E-9972D58EEAFC}" type="presParOf" srcId="{A6BCDA7B-D633-438F-B44D-CB4D60E5C492}" destId="{65257024-FAC0-4522-B139-1CC85B547BE8}" srcOrd="11" destOrd="0" presId="urn:microsoft.com/office/officeart/2011/layout/InterconnectedBlock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0F1314-3294-4A8C-8DCE-EB53E236164C}">
      <dsp:nvSpPr>
        <dsp:cNvPr id="0" name=""/>
        <dsp:cNvSpPr/>
      </dsp:nvSpPr>
      <dsp:spPr>
        <a:xfrm>
          <a:off x="6639818" y="767810"/>
          <a:ext cx="1382018" cy="3290384"/>
        </a:xfrm>
        <a:prstGeom prst="wedgeRectCallout">
          <a:avLst>
            <a:gd name="adj1" fmla="val 0"/>
            <a:gd name="adj2" fmla="val 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7625" tIns="47625" rIns="47625" bIns="47625" numCol="1" spcCol="1270" anchor="t" anchorCtr="0">
          <a:noAutofit/>
        </a:bodyPr>
        <a:lstStyle/>
        <a:p>
          <a:pPr marL="0" lvl="0" indent="0" algn="l" defTabSz="666750">
            <a:lnSpc>
              <a:spcPct val="90000"/>
            </a:lnSpc>
            <a:spcBef>
              <a:spcPct val="0"/>
            </a:spcBef>
            <a:spcAft>
              <a:spcPct val="35000"/>
            </a:spcAft>
            <a:buNone/>
          </a:pPr>
          <a:r>
            <a:rPr lang="en-IN" sz="1500" kern="1200" dirty="0"/>
            <a:t> Algorithm </a:t>
          </a:r>
        </a:p>
        <a:p>
          <a:pPr marL="0" lvl="0" indent="0" algn="l" defTabSz="666750">
            <a:lnSpc>
              <a:spcPct val="90000"/>
            </a:lnSpc>
            <a:spcBef>
              <a:spcPct val="0"/>
            </a:spcBef>
            <a:spcAft>
              <a:spcPct val="35000"/>
            </a:spcAft>
            <a:buNone/>
          </a:pPr>
          <a:r>
            <a:rPr lang="en-IN" sz="1500" kern="1200" dirty="0"/>
            <a:t>Details</a:t>
          </a:r>
        </a:p>
        <a:p>
          <a:pPr marL="0" lvl="0" indent="0" algn="l" defTabSz="666750">
            <a:lnSpc>
              <a:spcPct val="90000"/>
            </a:lnSpc>
            <a:spcBef>
              <a:spcPct val="0"/>
            </a:spcBef>
            <a:spcAft>
              <a:spcPct val="35000"/>
            </a:spcAft>
            <a:buNone/>
          </a:pPr>
          <a:r>
            <a:rPr lang="en-IN" sz="1500" kern="1200" dirty="0"/>
            <a:t> Source Code </a:t>
          </a:r>
        </a:p>
        <a:p>
          <a:pPr marL="0" lvl="0" indent="0" algn="l" defTabSz="666750">
            <a:lnSpc>
              <a:spcPct val="90000"/>
            </a:lnSpc>
            <a:spcBef>
              <a:spcPct val="0"/>
            </a:spcBef>
            <a:spcAft>
              <a:spcPct val="35000"/>
            </a:spcAft>
            <a:buNone/>
          </a:pPr>
          <a:r>
            <a:rPr lang="en-IN" sz="1500" kern="1200" dirty="0"/>
            <a:t>Details</a:t>
          </a:r>
        </a:p>
        <a:p>
          <a:pPr marL="0" lvl="0" indent="0" algn="l" defTabSz="666750">
            <a:lnSpc>
              <a:spcPct val="90000"/>
            </a:lnSpc>
            <a:spcBef>
              <a:spcPct val="0"/>
            </a:spcBef>
            <a:spcAft>
              <a:spcPct val="35000"/>
            </a:spcAft>
            <a:buNone/>
          </a:pPr>
          <a:r>
            <a:rPr lang="en-IN" sz="1500" kern="1200" dirty="0"/>
            <a:t> 100% </a:t>
          </a:r>
        </a:p>
        <a:p>
          <a:pPr marL="0" lvl="0" indent="0" algn="l" defTabSz="666750">
            <a:lnSpc>
              <a:spcPct val="90000"/>
            </a:lnSpc>
            <a:spcBef>
              <a:spcPct val="0"/>
            </a:spcBef>
            <a:spcAft>
              <a:spcPct val="35000"/>
            </a:spcAft>
            <a:buNone/>
          </a:pPr>
          <a:r>
            <a:rPr lang="en-IN" sz="1500" kern="1200"/>
            <a:t>implementat</a:t>
          </a:r>
        </a:p>
        <a:p>
          <a:pPr marL="0" lvl="0" indent="0" algn="l" defTabSz="666750">
            <a:lnSpc>
              <a:spcPct val="90000"/>
            </a:lnSpc>
            <a:spcBef>
              <a:spcPct val="0"/>
            </a:spcBef>
            <a:spcAft>
              <a:spcPct val="35000"/>
            </a:spcAft>
            <a:buNone/>
          </a:pPr>
          <a:r>
            <a:rPr lang="en-IN" sz="1500" kern="1200" dirty="0"/>
            <a:t> ion details</a:t>
          </a:r>
        </a:p>
        <a:p>
          <a:pPr marL="0" lvl="0" indent="0" algn="l" defTabSz="666750">
            <a:lnSpc>
              <a:spcPct val="90000"/>
            </a:lnSpc>
            <a:spcBef>
              <a:spcPct val="0"/>
            </a:spcBef>
            <a:spcAft>
              <a:spcPct val="35000"/>
            </a:spcAft>
            <a:buNone/>
          </a:pPr>
          <a:r>
            <a:rPr lang="en-IN" sz="1500" kern="1200" dirty="0"/>
            <a:t> Live </a:t>
          </a:r>
        </a:p>
        <a:p>
          <a:pPr marL="0" lvl="0" indent="0" algn="l" defTabSz="666750">
            <a:lnSpc>
              <a:spcPct val="90000"/>
            </a:lnSpc>
            <a:spcBef>
              <a:spcPct val="0"/>
            </a:spcBef>
            <a:spcAft>
              <a:spcPct val="35000"/>
            </a:spcAft>
            <a:buNone/>
          </a:pPr>
          <a:r>
            <a:rPr lang="en-IN" sz="1500" kern="1200" dirty="0" err="1"/>
            <a:t>Demonstrati</a:t>
          </a:r>
          <a:endParaRPr lang="en-IN" sz="1500" kern="1200" dirty="0"/>
        </a:p>
        <a:p>
          <a:pPr marL="0" lvl="0" indent="0" algn="l" defTabSz="666750">
            <a:lnSpc>
              <a:spcPct val="90000"/>
            </a:lnSpc>
            <a:spcBef>
              <a:spcPct val="0"/>
            </a:spcBef>
            <a:spcAft>
              <a:spcPct val="35000"/>
            </a:spcAft>
            <a:buNone/>
          </a:pPr>
          <a:r>
            <a:rPr lang="en-IN" sz="1500" kern="1200" dirty="0"/>
            <a:t> on of the </a:t>
          </a:r>
        </a:p>
        <a:p>
          <a:pPr marL="0" lvl="0" indent="0" algn="l" defTabSz="666750">
            <a:lnSpc>
              <a:spcPct val="90000"/>
            </a:lnSpc>
            <a:spcBef>
              <a:spcPct val="0"/>
            </a:spcBef>
            <a:spcAft>
              <a:spcPct val="35000"/>
            </a:spcAft>
            <a:buNone/>
          </a:pPr>
          <a:r>
            <a:rPr lang="en-IN" sz="1500" kern="1200" dirty="0"/>
            <a:t>project</a:t>
          </a:r>
        </a:p>
      </dsp:txBody>
      <dsp:txXfrm>
        <a:off x="6815058" y="767810"/>
        <a:ext cx="1206778" cy="3290384"/>
      </dsp:txXfrm>
    </dsp:sp>
    <dsp:sp modelId="{2AAD338D-3122-4454-9A67-16BE024D44E3}">
      <dsp:nvSpPr>
        <dsp:cNvPr id="0" name=""/>
        <dsp:cNvSpPr/>
      </dsp:nvSpPr>
      <dsp:spPr>
        <a:xfrm>
          <a:off x="6639818" y="0"/>
          <a:ext cx="1382018" cy="76781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0" tIns="69850" rIns="69850" bIns="6985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Times New Roman" panose="02020603050405020304" pitchFamily="18" charset="0"/>
              <a:cs typeface="Times New Roman" panose="02020603050405020304" pitchFamily="18" charset="0"/>
            </a:rPr>
            <a:t>Review 3</a:t>
          </a:r>
        </a:p>
      </dsp:txBody>
      <dsp:txXfrm>
        <a:off x="6639818" y="0"/>
        <a:ext cx="1382018" cy="767810"/>
      </dsp:txXfrm>
    </dsp:sp>
    <dsp:sp modelId="{2532504F-5FE1-4C97-B485-F05E8885EACC}">
      <dsp:nvSpPr>
        <dsp:cNvPr id="0" name=""/>
        <dsp:cNvSpPr/>
      </dsp:nvSpPr>
      <dsp:spPr>
        <a:xfrm>
          <a:off x="5257800" y="767810"/>
          <a:ext cx="1382018" cy="3071241"/>
        </a:xfrm>
        <a:prstGeom prst="wedgeRectCallout">
          <a:avLst>
            <a:gd name="adj1" fmla="val 62500"/>
            <a:gd name="adj2" fmla="val 20830"/>
          </a:avLst>
        </a:prstGeom>
        <a:solidFill>
          <a:schemeClr val="accent1">
            <a:tint val="50000"/>
            <a:hueOff val="-4019912"/>
            <a:satOff val="8042"/>
            <a:lumOff val="34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7625" tIns="47625" rIns="47625" bIns="47625" numCol="1" spcCol="1270" anchor="t" anchorCtr="0">
          <a:noAutofit/>
        </a:bodyPr>
        <a:lstStyle/>
        <a:p>
          <a:pPr marL="0" lvl="0" indent="0" algn="l" defTabSz="666750">
            <a:lnSpc>
              <a:spcPct val="90000"/>
            </a:lnSpc>
            <a:spcBef>
              <a:spcPct val="0"/>
            </a:spcBef>
            <a:spcAft>
              <a:spcPct val="35000"/>
            </a:spcAft>
            <a:buNone/>
          </a:pPr>
          <a:r>
            <a:rPr lang="en-US" sz="1500" kern="1200" dirty="0">
              <a:latin typeface="Times New Roman" panose="02020603050405020304" pitchFamily="18" charset="0"/>
              <a:cs typeface="Times New Roman" panose="02020603050405020304" pitchFamily="18" charset="0"/>
            </a:rPr>
            <a:t>Design and implement</a:t>
          </a:r>
        </a:p>
        <a:p>
          <a:pPr marL="0" lvl="0" indent="0" algn="l" defTabSz="666750">
            <a:lnSpc>
              <a:spcPct val="90000"/>
            </a:lnSpc>
            <a:spcBef>
              <a:spcPct val="0"/>
            </a:spcBef>
            <a:spcAft>
              <a:spcPct val="35000"/>
            </a:spcAft>
            <a:buNone/>
          </a:pPr>
          <a:r>
            <a:rPr lang="en-US" sz="1500" kern="1200" dirty="0" err="1">
              <a:latin typeface="Times New Roman" panose="02020603050405020304" pitchFamily="18" charset="0"/>
              <a:cs typeface="Times New Roman" panose="02020603050405020304" pitchFamily="18" charset="0"/>
            </a:rPr>
            <a:t>ation</a:t>
          </a:r>
          <a:r>
            <a:rPr lang="en-US" sz="1500" kern="1200" dirty="0">
              <a:latin typeface="Times New Roman" panose="02020603050405020304" pitchFamily="18" charset="0"/>
              <a:cs typeface="Times New Roman" panose="02020603050405020304" pitchFamily="18" charset="0"/>
            </a:rPr>
            <a:t> with methods</a:t>
          </a:r>
        </a:p>
        <a:p>
          <a:pPr marL="0" lvl="0" indent="0" algn="l" defTabSz="666750">
            <a:lnSpc>
              <a:spcPct val="90000"/>
            </a:lnSpc>
            <a:spcBef>
              <a:spcPct val="0"/>
            </a:spcBef>
            <a:spcAft>
              <a:spcPct val="35000"/>
            </a:spcAft>
            <a:buNone/>
          </a:pPr>
          <a:r>
            <a:rPr lang="en-IN" sz="1500" kern="1200" dirty="0">
              <a:latin typeface="Times New Roman" panose="02020603050405020304" pitchFamily="18" charset="0"/>
              <a:cs typeface="Times New Roman" panose="02020603050405020304" pitchFamily="18" charset="0"/>
            </a:rPr>
            <a:t>Algorithm </a:t>
          </a:r>
          <a:endParaRPr lang="en-US" sz="1500" kern="1200" dirty="0">
            <a:latin typeface="Times New Roman" panose="02020603050405020304" pitchFamily="18" charset="0"/>
            <a:cs typeface="Times New Roman" panose="02020603050405020304" pitchFamily="18" charset="0"/>
          </a:endParaRPr>
        </a:p>
        <a:p>
          <a:pPr marL="0" lvl="0" indent="0" algn="l" defTabSz="666750">
            <a:lnSpc>
              <a:spcPct val="90000"/>
            </a:lnSpc>
            <a:spcBef>
              <a:spcPct val="0"/>
            </a:spcBef>
            <a:spcAft>
              <a:spcPct val="35000"/>
            </a:spcAft>
            <a:buNone/>
          </a:pPr>
          <a:r>
            <a:rPr lang="en-IN" sz="1500" kern="1200" dirty="0">
              <a:latin typeface="Times New Roman" panose="02020603050405020304" pitchFamily="18" charset="0"/>
              <a:cs typeface="Times New Roman" panose="02020603050405020304" pitchFamily="18" charset="0"/>
            </a:rPr>
            <a:t>Details50% </a:t>
          </a:r>
        </a:p>
        <a:p>
          <a:pPr marL="0" lvl="0" indent="0" algn="l" defTabSz="666750">
            <a:lnSpc>
              <a:spcPct val="90000"/>
            </a:lnSpc>
            <a:spcBef>
              <a:spcPct val="0"/>
            </a:spcBef>
            <a:spcAft>
              <a:spcPct val="35000"/>
            </a:spcAft>
            <a:buNone/>
          </a:pPr>
          <a:r>
            <a:rPr lang="en-IN" sz="1500" kern="1200" dirty="0">
              <a:latin typeface="Times New Roman" panose="02020603050405020304" pitchFamily="18" charset="0"/>
              <a:cs typeface="Times New Roman" panose="02020603050405020304" pitchFamily="18" charset="0"/>
            </a:rPr>
            <a:t>implementat</a:t>
          </a:r>
        </a:p>
        <a:p>
          <a:pPr marL="0" lvl="0" indent="0" algn="l" defTabSz="666750">
            <a:lnSpc>
              <a:spcPct val="90000"/>
            </a:lnSpc>
            <a:spcBef>
              <a:spcPct val="0"/>
            </a:spcBef>
            <a:spcAft>
              <a:spcPct val="35000"/>
            </a:spcAft>
            <a:buNone/>
          </a:pPr>
          <a:r>
            <a:rPr lang="en-IN" sz="1500" kern="1200" dirty="0">
              <a:latin typeface="Times New Roman" panose="02020603050405020304" pitchFamily="18" charset="0"/>
              <a:cs typeface="Times New Roman" panose="02020603050405020304" pitchFamily="18" charset="0"/>
            </a:rPr>
            <a:t> ion details </a:t>
          </a:r>
        </a:p>
        <a:p>
          <a:pPr marL="0" lvl="0" indent="0" algn="l" defTabSz="666750">
            <a:lnSpc>
              <a:spcPct val="90000"/>
            </a:lnSpc>
            <a:spcBef>
              <a:spcPct val="0"/>
            </a:spcBef>
            <a:spcAft>
              <a:spcPct val="35000"/>
            </a:spcAft>
            <a:buNone/>
          </a:pPr>
          <a:r>
            <a:rPr lang="en-IN" sz="1500" kern="1200" dirty="0">
              <a:latin typeface="Times New Roman" panose="02020603050405020304" pitchFamily="18" charset="0"/>
              <a:cs typeface="Times New Roman" panose="02020603050405020304" pitchFamily="18" charset="0"/>
            </a:rPr>
            <a:t>and live </a:t>
          </a:r>
        </a:p>
        <a:p>
          <a:pPr marL="0" lvl="0" indent="0" algn="l" defTabSz="666750">
            <a:lnSpc>
              <a:spcPct val="90000"/>
            </a:lnSpc>
            <a:spcBef>
              <a:spcPct val="0"/>
            </a:spcBef>
            <a:spcAft>
              <a:spcPct val="35000"/>
            </a:spcAft>
            <a:buNone/>
          </a:pPr>
          <a:r>
            <a:rPr lang="en-IN" sz="1500" kern="1200" dirty="0">
              <a:latin typeface="Times New Roman" panose="02020603050405020304" pitchFamily="18" charset="0"/>
              <a:cs typeface="Times New Roman" panose="02020603050405020304" pitchFamily="18" charset="0"/>
            </a:rPr>
            <a:t>demo and </a:t>
          </a:r>
        </a:p>
        <a:p>
          <a:pPr marL="0" lvl="0" indent="0" algn="l" defTabSz="666750">
            <a:lnSpc>
              <a:spcPct val="90000"/>
            </a:lnSpc>
            <a:spcBef>
              <a:spcPct val="0"/>
            </a:spcBef>
            <a:spcAft>
              <a:spcPct val="35000"/>
            </a:spcAft>
            <a:buNone/>
          </a:pPr>
          <a:r>
            <a:rPr lang="en-IN" sz="1500" kern="1200" dirty="0">
              <a:latin typeface="Times New Roman" panose="02020603050405020304" pitchFamily="18" charset="0"/>
              <a:cs typeface="Times New Roman" panose="02020603050405020304" pitchFamily="18" charset="0"/>
            </a:rPr>
            <a:t>softcopy to </a:t>
          </a:r>
        </a:p>
        <a:p>
          <a:pPr marL="0" lvl="0" indent="0" algn="l" defTabSz="666750">
            <a:lnSpc>
              <a:spcPct val="90000"/>
            </a:lnSpc>
            <a:spcBef>
              <a:spcPct val="0"/>
            </a:spcBef>
            <a:spcAft>
              <a:spcPct val="35000"/>
            </a:spcAft>
            <a:buNone/>
          </a:pPr>
          <a:r>
            <a:rPr lang="en-IN" sz="1500" kern="1200" dirty="0">
              <a:latin typeface="Times New Roman" panose="02020603050405020304" pitchFamily="18" charset="0"/>
              <a:cs typeface="Times New Roman" panose="02020603050405020304" pitchFamily="18" charset="0"/>
            </a:rPr>
            <a:t>be submitted</a:t>
          </a:r>
        </a:p>
      </dsp:txBody>
      <dsp:txXfrm>
        <a:off x="5433039" y="767810"/>
        <a:ext cx="1206778" cy="3071241"/>
      </dsp:txXfrm>
    </dsp:sp>
    <dsp:sp modelId="{4C66D42D-7E6D-4563-AFDC-369C30B73F70}">
      <dsp:nvSpPr>
        <dsp:cNvPr id="0" name=""/>
        <dsp:cNvSpPr/>
      </dsp:nvSpPr>
      <dsp:spPr>
        <a:xfrm>
          <a:off x="5257800" y="111600"/>
          <a:ext cx="1382018" cy="658239"/>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0" tIns="69850" rIns="69850" bIns="6985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Times New Roman" panose="02020603050405020304" pitchFamily="18" charset="0"/>
              <a:cs typeface="Times New Roman" panose="02020603050405020304" pitchFamily="18" charset="0"/>
            </a:rPr>
            <a:t>Review 2</a:t>
          </a:r>
        </a:p>
      </dsp:txBody>
      <dsp:txXfrm>
        <a:off x="5257800" y="111600"/>
        <a:ext cx="1382018" cy="658239"/>
      </dsp:txXfrm>
    </dsp:sp>
    <dsp:sp modelId="{06F8D57B-EDF4-4CF4-8700-DC2CA3E3028E}">
      <dsp:nvSpPr>
        <dsp:cNvPr id="0" name=""/>
        <dsp:cNvSpPr/>
      </dsp:nvSpPr>
      <dsp:spPr>
        <a:xfrm>
          <a:off x="3875781" y="779673"/>
          <a:ext cx="1382018" cy="2827967"/>
        </a:xfrm>
        <a:prstGeom prst="wedgeRectCallout">
          <a:avLst>
            <a:gd name="adj1" fmla="val 62500"/>
            <a:gd name="adj2" fmla="val 20830"/>
          </a:avLst>
        </a:prstGeom>
        <a:solidFill>
          <a:schemeClr val="accent1">
            <a:tint val="50000"/>
            <a:hueOff val="-8039823"/>
            <a:satOff val="16083"/>
            <a:lumOff val="681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7625" tIns="47625" rIns="47625" bIns="47625" numCol="1" spcCol="1270" anchor="t" anchorCtr="0">
          <a:noAutofit/>
        </a:bodyPr>
        <a:lstStyle/>
        <a:p>
          <a:pPr marL="0" lvl="0" indent="0" algn="l" defTabSz="666750">
            <a:lnSpc>
              <a:spcPct val="90000"/>
            </a:lnSpc>
            <a:spcBef>
              <a:spcPct val="0"/>
            </a:spcBef>
            <a:spcAft>
              <a:spcPct val="35000"/>
            </a:spcAft>
            <a:buNone/>
          </a:pPr>
          <a:r>
            <a:rPr lang="en-US" sz="1500" kern="1200" dirty="0">
              <a:latin typeface="Times New Roman" panose="02020603050405020304" pitchFamily="18" charset="0"/>
              <a:cs typeface="Times New Roman" panose="02020603050405020304" pitchFamily="18" charset="0"/>
            </a:rPr>
            <a:t>Title,</a:t>
          </a:r>
        </a:p>
        <a:p>
          <a:pPr marL="0" lvl="0" indent="0" algn="l" defTabSz="666750">
            <a:lnSpc>
              <a:spcPct val="90000"/>
            </a:lnSpc>
            <a:spcBef>
              <a:spcPct val="0"/>
            </a:spcBef>
            <a:spcAft>
              <a:spcPct val="35000"/>
            </a:spcAft>
            <a:buNone/>
          </a:pPr>
          <a:r>
            <a:rPr lang="en-US" sz="1500" kern="1200" dirty="0">
              <a:latin typeface="Times New Roman" panose="02020603050405020304" pitchFamily="18" charset="0"/>
              <a:cs typeface="Times New Roman" panose="02020603050405020304" pitchFamily="18" charset="0"/>
            </a:rPr>
            <a:t>abstract</a:t>
          </a:r>
        </a:p>
        <a:p>
          <a:pPr marL="0" lvl="0" indent="0" algn="l" defTabSz="666750">
            <a:lnSpc>
              <a:spcPct val="90000"/>
            </a:lnSpc>
            <a:spcBef>
              <a:spcPct val="0"/>
            </a:spcBef>
            <a:spcAft>
              <a:spcPct val="35000"/>
            </a:spcAft>
            <a:buNone/>
          </a:pPr>
          <a:r>
            <a:rPr lang="en-IN" sz="1500" kern="1200" dirty="0">
              <a:latin typeface="Times New Roman" panose="02020603050405020304" pitchFamily="18" charset="0"/>
              <a:cs typeface="Times New Roman" panose="02020603050405020304" pitchFamily="18" charset="0"/>
            </a:rPr>
            <a:t>Review of </a:t>
          </a:r>
        </a:p>
        <a:p>
          <a:pPr marL="0" lvl="0" indent="0" algn="l" defTabSz="666750">
            <a:lnSpc>
              <a:spcPct val="90000"/>
            </a:lnSpc>
            <a:spcBef>
              <a:spcPct val="0"/>
            </a:spcBef>
            <a:spcAft>
              <a:spcPct val="35000"/>
            </a:spcAft>
            <a:buNone/>
          </a:pPr>
          <a:r>
            <a:rPr lang="en-IN" sz="1500" kern="1200" dirty="0">
              <a:latin typeface="Times New Roman" panose="02020603050405020304" pitchFamily="18" charset="0"/>
              <a:cs typeface="Times New Roman" panose="02020603050405020304" pitchFamily="18" charset="0"/>
            </a:rPr>
            <a:t>literature </a:t>
          </a:r>
        </a:p>
        <a:p>
          <a:pPr marL="0" lvl="0" indent="0" algn="l" defTabSz="666750">
            <a:lnSpc>
              <a:spcPct val="90000"/>
            </a:lnSpc>
            <a:spcBef>
              <a:spcPct val="0"/>
            </a:spcBef>
            <a:spcAft>
              <a:spcPct val="35000"/>
            </a:spcAft>
            <a:buNone/>
          </a:pPr>
          <a:r>
            <a:rPr lang="en-IN" sz="1500" kern="1200" dirty="0">
              <a:latin typeface="Times New Roman" panose="02020603050405020304" pitchFamily="18" charset="0"/>
              <a:cs typeface="Times New Roman" panose="02020603050405020304" pitchFamily="18" charset="0"/>
            </a:rPr>
            <a:t>Problem </a:t>
          </a:r>
        </a:p>
        <a:p>
          <a:pPr marL="0" lvl="0" indent="0" algn="l" defTabSz="666750">
            <a:lnSpc>
              <a:spcPct val="90000"/>
            </a:lnSpc>
            <a:spcBef>
              <a:spcPct val="0"/>
            </a:spcBef>
            <a:spcAft>
              <a:spcPct val="35000"/>
            </a:spcAft>
            <a:buNone/>
          </a:pPr>
          <a:r>
            <a:rPr lang="en-IN" sz="1500" kern="1200" dirty="0">
              <a:latin typeface="Times New Roman" panose="02020603050405020304" pitchFamily="18" charset="0"/>
              <a:cs typeface="Times New Roman" panose="02020603050405020304" pitchFamily="18" charset="0"/>
            </a:rPr>
            <a:t>identification </a:t>
          </a:r>
        </a:p>
        <a:p>
          <a:pPr marL="0" lvl="0" indent="0" algn="l" defTabSz="666750">
            <a:lnSpc>
              <a:spcPct val="90000"/>
            </a:lnSpc>
            <a:spcBef>
              <a:spcPct val="0"/>
            </a:spcBef>
            <a:spcAft>
              <a:spcPct val="35000"/>
            </a:spcAft>
            <a:buNone/>
          </a:pPr>
          <a:r>
            <a:rPr lang="en-IN" sz="1500" kern="1200" dirty="0">
              <a:latin typeface="Times New Roman" panose="02020603050405020304" pitchFamily="18" charset="0"/>
              <a:cs typeface="Times New Roman" panose="02020603050405020304" pitchFamily="18" charset="0"/>
            </a:rPr>
            <a:t>and </a:t>
          </a:r>
        </a:p>
        <a:p>
          <a:pPr marL="0" lvl="0" indent="0" algn="l" defTabSz="666750">
            <a:lnSpc>
              <a:spcPct val="90000"/>
            </a:lnSpc>
            <a:spcBef>
              <a:spcPct val="0"/>
            </a:spcBef>
            <a:spcAft>
              <a:spcPct val="35000"/>
            </a:spcAft>
            <a:buNone/>
          </a:pPr>
          <a:r>
            <a:rPr lang="en-IN" sz="1500" kern="1200" dirty="0">
              <a:latin typeface="Times New Roman" panose="02020603050405020304" pitchFamily="18" charset="0"/>
              <a:cs typeface="Times New Roman" panose="02020603050405020304" pitchFamily="18" charset="0"/>
            </a:rPr>
            <a:t>formulation </a:t>
          </a:r>
        </a:p>
        <a:p>
          <a:pPr marL="0" lvl="0" indent="0" algn="l" defTabSz="666750">
            <a:lnSpc>
              <a:spcPct val="90000"/>
            </a:lnSpc>
            <a:spcBef>
              <a:spcPct val="0"/>
            </a:spcBef>
            <a:spcAft>
              <a:spcPct val="35000"/>
            </a:spcAft>
            <a:buNone/>
          </a:pPr>
          <a:r>
            <a:rPr lang="en-IN" sz="1500" kern="1200" dirty="0">
              <a:latin typeface="Times New Roman" panose="02020603050405020304" pitchFamily="18" charset="0"/>
              <a:cs typeface="Times New Roman" panose="02020603050405020304" pitchFamily="18" charset="0"/>
            </a:rPr>
            <a:t>of problem </a:t>
          </a:r>
        </a:p>
        <a:p>
          <a:pPr marL="0" lvl="0" indent="0" algn="l" defTabSz="666750">
            <a:lnSpc>
              <a:spcPct val="90000"/>
            </a:lnSpc>
            <a:spcBef>
              <a:spcPct val="0"/>
            </a:spcBef>
            <a:spcAft>
              <a:spcPct val="35000"/>
            </a:spcAft>
            <a:buNone/>
          </a:pPr>
          <a:r>
            <a:rPr lang="en-IN" sz="1500" kern="1200" dirty="0">
              <a:latin typeface="Times New Roman" panose="02020603050405020304" pitchFamily="18" charset="0"/>
              <a:cs typeface="Times New Roman" panose="02020603050405020304" pitchFamily="18" charset="0"/>
            </a:rPr>
            <a:t>statement</a:t>
          </a:r>
        </a:p>
      </dsp:txBody>
      <dsp:txXfrm>
        <a:off x="4051021" y="779673"/>
        <a:ext cx="1206778" cy="2827967"/>
      </dsp:txXfrm>
    </dsp:sp>
    <dsp:sp modelId="{00BB3360-A9BB-4051-A4B1-1216F82F642C}">
      <dsp:nvSpPr>
        <dsp:cNvPr id="0" name=""/>
        <dsp:cNvSpPr/>
      </dsp:nvSpPr>
      <dsp:spPr>
        <a:xfrm>
          <a:off x="3875781" y="219548"/>
          <a:ext cx="1382018" cy="548262"/>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0" tIns="69850" rIns="69850" bIns="6985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Times New Roman" panose="02020603050405020304" pitchFamily="18" charset="0"/>
              <a:cs typeface="Times New Roman" panose="02020603050405020304" pitchFamily="18" charset="0"/>
            </a:rPr>
            <a:t>Review 1</a:t>
          </a:r>
        </a:p>
      </dsp:txBody>
      <dsp:txXfrm>
        <a:off x="3875781" y="219548"/>
        <a:ext cx="1382018" cy="548262"/>
      </dsp:txXfrm>
    </dsp:sp>
    <dsp:sp modelId="{A134CDD1-D85F-44EF-8BEE-9F99A855C1E6}">
      <dsp:nvSpPr>
        <dsp:cNvPr id="0" name=""/>
        <dsp:cNvSpPr/>
      </dsp:nvSpPr>
      <dsp:spPr>
        <a:xfrm>
          <a:off x="2493763" y="767810"/>
          <a:ext cx="1382018" cy="2632145"/>
        </a:xfrm>
        <a:prstGeom prst="wedgeRectCallout">
          <a:avLst>
            <a:gd name="adj1" fmla="val 62500"/>
            <a:gd name="adj2" fmla="val 20830"/>
          </a:avLst>
        </a:prstGeom>
        <a:solidFill>
          <a:schemeClr val="accent1">
            <a:tint val="50000"/>
            <a:hueOff val="-12059734"/>
            <a:satOff val="24125"/>
            <a:lumOff val="1022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0800" tIns="50800" rIns="50800" bIns="50800" numCol="1" spcCol="1270" anchor="t" anchorCtr="0">
          <a:noAutofit/>
        </a:bodyPr>
        <a:lstStyle/>
        <a:p>
          <a:pPr marL="0" lvl="0" indent="0" algn="l"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Company Profile</a:t>
          </a:r>
        </a:p>
        <a:p>
          <a:pPr marL="0" lvl="0" indent="0" algn="l" defTabSz="711200">
            <a:lnSpc>
              <a:spcPct val="90000"/>
            </a:lnSpc>
            <a:spcBef>
              <a:spcPct val="0"/>
            </a:spcBef>
            <a:spcAft>
              <a:spcPct val="35000"/>
            </a:spcAft>
            <a:buNone/>
          </a:pPr>
          <a:r>
            <a:rPr lang="en-IN" sz="1600" kern="1200" dirty="0">
              <a:latin typeface="Times New Roman" panose="02020603050405020304" pitchFamily="18" charset="0"/>
              <a:cs typeface="Times New Roman" panose="02020603050405020304" pitchFamily="18" charset="0"/>
            </a:rPr>
            <a:t>Domain and </a:t>
          </a:r>
        </a:p>
        <a:p>
          <a:pPr marL="0" lvl="0" indent="0" algn="l" defTabSz="711200">
            <a:lnSpc>
              <a:spcPct val="90000"/>
            </a:lnSpc>
            <a:spcBef>
              <a:spcPct val="0"/>
            </a:spcBef>
            <a:spcAft>
              <a:spcPct val="35000"/>
            </a:spcAft>
            <a:buNone/>
          </a:pPr>
          <a:r>
            <a:rPr lang="en-IN" sz="1600" kern="1200" dirty="0">
              <a:latin typeface="Times New Roman" panose="02020603050405020304" pitchFamily="18" charset="0"/>
              <a:cs typeface="Times New Roman" panose="02020603050405020304" pitchFamily="18" charset="0"/>
            </a:rPr>
            <a:t>work </a:t>
          </a:r>
        </a:p>
        <a:p>
          <a:pPr marL="0" lvl="0" indent="0" algn="l" defTabSz="711200">
            <a:lnSpc>
              <a:spcPct val="90000"/>
            </a:lnSpc>
            <a:spcBef>
              <a:spcPct val="0"/>
            </a:spcBef>
            <a:spcAft>
              <a:spcPct val="35000"/>
            </a:spcAft>
            <a:buNone/>
          </a:pPr>
          <a:r>
            <a:rPr lang="en-IN" sz="1600" kern="1200" dirty="0">
              <a:latin typeface="Times New Roman" panose="02020603050405020304" pitchFamily="18" charset="0"/>
              <a:cs typeface="Times New Roman" panose="02020603050405020304" pitchFamily="18" charset="0"/>
            </a:rPr>
            <a:t>assigned</a:t>
          </a:r>
        </a:p>
        <a:p>
          <a:pPr marL="0" lvl="0" indent="0" algn="l" defTabSz="711200">
            <a:lnSpc>
              <a:spcPct val="90000"/>
            </a:lnSpc>
            <a:spcBef>
              <a:spcPct val="0"/>
            </a:spcBef>
            <a:spcAft>
              <a:spcPct val="35000"/>
            </a:spcAft>
            <a:buNone/>
          </a:pPr>
          <a:r>
            <a:rPr lang="en-IN" sz="1600" kern="1200" dirty="0">
              <a:latin typeface="Times New Roman" panose="02020603050405020304" pitchFamily="18" charset="0"/>
              <a:cs typeface="Times New Roman" panose="02020603050405020304" pitchFamily="18" charset="0"/>
            </a:rPr>
            <a:t> Working </a:t>
          </a:r>
        </a:p>
        <a:p>
          <a:pPr marL="0" lvl="0" indent="0" algn="l" defTabSz="711200">
            <a:lnSpc>
              <a:spcPct val="90000"/>
            </a:lnSpc>
            <a:spcBef>
              <a:spcPct val="0"/>
            </a:spcBef>
            <a:spcAft>
              <a:spcPct val="35000"/>
            </a:spcAft>
            <a:buNone/>
          </a:pPr>
          <a:r>
            <a:rPr lang="en-IN" sz="1600" kern="1200" dirty="0">
              <a:latin typeface="Times New Roman" panose="02020603050405020304" pitchFamily="18" charset="0"/>
              <a:cs typeface="Times New Roman" panose="02020603050405020304" pitchFamily="18" charset="0"/>
            </a:rPr>
            <a:t>team and </a:t>
          </a:r>
        </a:p>
        <a:p>
          <a:pPr marL="0" lvl="0" indent="0" algn="l" defTabSz="711200">
            <a:lnSpc>
              <a:spcPct val="90000"/>
            </a:lnSpc>
            <a:spcBef>
              <a:spcPct val="0"/>
            </a:spcBef>
            <a:spcAft>
              <a:spcPct val="35000"/>
            </a:spcAft>
            <a:buNone/>
          </a:pPr>
          <a:r>
            <a:rPr lang="en-IN" sz="1600" kern="1200" dirty="0">
              <a:latin typeface="Times New Roman" panose="02020603050405020304" pitchFamily="18" charset="0"/>
              <a:cs typeface="Times New Roman" panose="02020603050405020304" pitchFamily="18" charset="0"/>
            </a:rPr>
            <a:t>reporting </a:t>
          </a:r>
        </a:p>
        <a:p>
          <a:pPr marL="0" lvl="0" indent="0" algn="l" defTabSz="711200">
            <a:lnSpc>
              <a:spcPct val="90000"/>
            </a:lnSpc>
            <a:spcBef>
              <a:spcPct val="0"/>
            </a:spcBef>
            <a:spcAft>
              <a:spcPct val="35000"/>
            </a:spcAft>
            <a:buNone/>
          </a:pPr>
          <a:r>
            <a:rPr lang="en-IN" sz="1600" kern="1200" dirty="0">
              <a:latin typeface="Times New Roman" panose="02020603050405020304" pitchFamily="18" charset="0"/>
              <a:cs typeface="Times New Roman" panose="02020603050405020304" pitchFamily="18" charset="0"/>
            </a:rPr>
            <a:t>manager</a:t>
          </a:r>
        </a:p>
      </dsp:txBody>
      <dsp:txXfrm>
        <a:off x="2669003" y="767810"/>
        <a:ext cx="1206778" cy="2632145"/>
      </dsp:txXfrm>
    </dsp:sp>
    <dsp:sp modelId="{65257024-FAC0-4522-B139-1CC85B547BE8}">
      <dsp:nvSpPr>
        <dsp:cNvPr id="0" name=""/>
        <dsp:cNvSpPr/>
      </dsp:nvSpPr>
      <dsp:spPr>
        <a:xfrm>
          <a:off x="2493763" y="329119"/>
          <a:ext cx="1382018" cy="43869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0" tIns="69850" rIns="69850" bIns="6985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Times New Roman" panose="02020603050405020304" pitchFamily="18" charset="0"/>
              <a:cs typeface="Times New Roman" panose="02020603050405020304" pitchFamily="18" charset="0"/>
            </a:rPr>
            <a:t>Review 0</a:t>
          </a:r>
        </a:p>
      </dsp:txBody>
      <dsp:txXfrm>
        <a:off x="2493763" y="329119"/>
        <a:ext cx="1382018" cy="438690"/>
      </dsp:txXfrm>
    </dsp:sp>
  </dsp:spTree>
</dsp:drawing>
</file>

<file path=ppt/diagrams/layout1.xml><?xml version="1.0" encoding="utf-8"?>
<dgm:layoutDef xmlns:dgm="http://schemas.openxmlformats.org/drawingml/2006/diagram" xmlns:a="http://schemas.openxmlformats.org/drawingml/2006/main" uniqueId="urn:microsoft.com/office/officeart/2011/layout/InterconnectedBlockProcess">
  <dgm:title val="Interconnected Block Process"/>
  <dgm:desc val="Use to show sequential steps in a process. Works best with small amounts of Level 1 text and medium amounts of Level 2 text."/>
  <dgm:catLst>
    <dgm:cat type="process" pri="5500"/>
    <dgm:cat type="officeonline" pri="3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 modelId="40">
          <dgm:prSet phldr="1"/>
        </dgm:pt>
        <dgm:pt modelId="4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 modelId="70" srcId="0" destId="40" srcOrd="2" destOrd="0"/>
        <dgm:cxn modelId="42" srcId="40" destId="41" srcOrd="0" destOrd="0"/>
      </dgm:cxnLst>
      <dgm:bg/>
      <dgm:whole/>
    </dgm:dataModel>
  </dgm:clrData>
  <dgm:layoutNode name="Name0">
    <dgm:varLst>
      <dgm:chMax val="7"/>
      <dgm:chPref val="5"/>
      <dgm:dir/>
      <dgm:animOne val="branch"/>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45"/>
            </dgm:alg>
            <dgm:constrLst>
              <dgm:constr type="primFontSz" for="des" forName="Child1" val="65"/>
              <dgm:constr type="primFontSz" for="des" forName="Parent1" val="65"/>
              <dgm:constr type="primFontSz" for="des" forName="Child1" refType="primFontSz" refFor="des" refForName="Parent1" op="lte"/>
              <dgm:constr type="l" for="ch" forName="ChildAccent1" refType="w" fact="0"/>
              <dgm:constr type="t" for="ch" forName="ChildAccent1" refType="h" fact="0.1429"/>
              <dgm:constr type="w" for="ch" forName="ChildAccent1" refType="w"/>
              <dgm:constr type="h" for="ch" forName="ChildAccent1" refType="h" fact="0.8571"/>
              <dgm:constr type="l" for="ch" forName="Child1" refType="w" fact="0.127"/>
              <dgm:constr type="t" for="ch" forName="Child1" refType="h" fact="0.1429"/>
              <dgm:constr type="w" for="ch" forName="Child1" refType="w" fact="0.873"/>
              <dgm:constr type="h" for="ch" forName="Child1" refType="h" fact="0.8571"/>
              <dgm:constr type="l" for="ch" forName="Parent1" refType="w" fact="0"/>
              <dgm:constr type="t" for="ch" forName="Parent1" refType="h" fact="0"/>
              <dgm:constr type="w" for="ch" forName="Parent1" refType="w"/>
              <dgm:constr type="h" for="ch" forName="Parent1" refType="h" fact="0.1429"/>
            </dgm:constrLst>
          </dgm:if>
          <dgm:if name="Name5" axis="ch" ptType="node" func="cnt" op="equ" val="2">
            <dgm:alg type="composite">
              <dgm:param type="ar" val="0.8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ChildAccent1" refType="w" fact="0"/>
              <dgm:constr type="t" for="ch" forName="ChildAccent1" refType="h" fact="0.1613"/>
              <dgm:constr type="w" for="ch" forName="ChildAccent1" refType="w" fact="0.5"/>
              <dgm:constr type="h" for="ch" forName="ChildAccent1" refType="h" fact="0.7742"/>
              <dgm:constr type="l" for="ch" forName="Child1" refType="w" fact="0.0635"/>
              <dgm:constr type="t" for="ch" forName="Child1" refType="h" fact="0.1613"/>
              <dgm:constr type="w" for="ch" forName="Child1" refType="w" fact="0.4365"/>
              <dgm:constr type="h" for="ch" forName="Child1" refType="h" fact="0.7742"/>
              <dgm:constr type="l" for="ch" forName="Parent1" refType="w" fact="0"/>
              <dgm:constr type="t" for="ch" forName="Parent1" refType="h" fact="0.0323"/>
              <dgm:constr type="w" for="ch" forName="Parent1" refType="w" fact="0.5"/>
              <dgm:constr type="h" for="ch" forName="Parent1" refType="h" fact="0.129"/>
              <dgm:constr type="l" for="ch" forName="ChildAccent2" refType="w" fact="0.5"/>
              <dgm:constr type="t" for="ch" forName="ChildAccent2" refType="h" fact="0.1613"/>
              <dgm:constr type="w" for="ch" forName="ChildAccent2" refType="w" fact="0.5"/>
              <dgm:constr type="h" for="ch" forName="ChildAccent2" refType="h" fact="0.8387"/>
              <dgm:constr type="l" for="ch" forName="Child2" refType="w" fact="0.5635"/>
              <dgm:constr type="t" for="ch" forName="Child2" refType="h" fact="0.1613"/>
              <dgm:constr type="w" for="ch" forName="Child2" refType="w" fact="0.4365"/>
              <dgm:constr type="h" for="ch" forName="Child2" refType="h" fact="0.8387"/>
              <dgm:constr type="l" for="ch" forName="Parent2" refType="w" fact="0.5"/>
              <dgm:constr type="t" for="ch" forName="Parent2" refType="h" fact="0"/>
              <dgm:constr type="w" for="ch" forName="Parent2" refType="w" fact="0.5"/>
              <dgm:constr type="h" for="ch" forName="Parent2" refType="h" fact="0.1613"/>
            </dgm:constrLst>
          </dgm:if>
          <dgm:if name="Name6" axis="ch" ptType="node" func="cnt" op="equ" val="3">
            <dgm:alg type="composite">
              <dgm:param type="ar" val="1.1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ChildAccent1" refType="w" fact="0"/>
              <dgm:constr type="t" for="ch" forName="ChildAccent1" refType="h" fact="0.1757"/>
              <dgm:constr type="w" for="ch" forName="ChildAccent1" refType="w" fact="0.3333"/>
              <dgm:constr type="h" for="ch" forName="ChildAccent1" refType="h" fact="0.7066"/>
              <dgm:constr type="l" for="ch" forName="Child1" refType="w" fact="0.0423"/>
              <dgm:constr type="t" for="ch" forName="Child1" refType="h" fact="0.1757"/>
              <dgm:constr type="w" for="ch" forName="Child1" refType="w" fact="0.291"/>
              <dgm:constr type="h" for="ch" forName="Child1" refType="h" fact="0.7066"/>
              <dgm:constr type="l" for="ch" forName="Parent1" refType="w" fact="0"/>
              <dgm:constr type="t" for="ch" forName="Parent1" refType="h" fact="0.0579"/>
              <dgm:constr type="w" for="ch" forName="Parent1" refType="w" fact="0.3333"/>
              <dgm:constr type="h" for="ch" forName="Parent1" refType="h" fact="0.1178"/>
              <dgm:constr type="l" for="ch" forName="ChildAccent2" refType="w" fact="0.3333"/>
              <dgm:constr type="t" for="ch" forName="ChildAccent2" refType="h" fact="0.1757"/>
              <dgm:constr type="w" for="ch" forName="ChildAccent2" refType="w" fact="0.3333"/>
              <dgm:constr type="h" for="ch" forName="ChildAccent2" refType="h" fact="0.7655"/>
              <dgm:constr type="l" for="ch" forName="Child2" refType="w" fact="0.3756"/>
              <dgm:constr type="t" for="ch" forName="Child2" refType="h" fact="0.1757"/>
              <dgm:constr type="w" for="ch" forName="Child2" refType="w" fact="0.291"/>
              <dgm:constr type="h" for="ch" forName="Child2" refType="h" fact="0.7655"/>
              <dgm:constr type="l" for="ch" forName="Parent2" refType="w" fact="0.3333"/>
              <dgm:constr type="t" for="ch" forName="Parent2" refType="h" fact="0.0285"/>
              <dgm:constr type="w" for="ch" forName="Parent2" refType="w" fact="0.3333"/>
              <dgm:constr type="h" for="ch" forName="Parent2" refType="h" fact="0.1472"/>
              <dgm:constr type="l" for="ch" forName="ChildAccent3" refType="w" fact="0.6667"/>
              <dgm:constr type="t" for="ch" forName="ChildAccent3" refType="h" fact="0.1757"/>
              <dgm:constr type="w" for="ch" forName="ChildAccent3" refType="w" fact="0.3333"/>
              <dgm:constr type="h" for="ch" forName="ChildAccent3" refType="h" fact="0.8243"/>
              <dgm:constr type="l" for="ch" forName="Child3" refType="w" fact="0.709"/>
              <dgm:constr type="t" for="ch" forName="Child3" refType="h" fact="0.1757"/>
              <dgm:constr type="w" for="ch" forName="Child3" refType="w" fact="0.291"/>
              <dgm:constr type="h" for="ch" forName="Child3" refType="h" fact="0.8243"/>
              <dgm:constr type="l" for="ch" forName="Parent3" refType="w" fact="0.6667"/>
              <dgm:constr type="t" for="ch" forName="Parent3" refType="h" fact="0"/>
              <dgm:constr type="w" for="ch" forName="Parent3" refType="w" fact="0.3333"/>
              <dgm:constr type="h" for="ch" forName="Parent3" refType="h" fact="0.176"/>
            </dgm:constrLst>
          </dgm:if>
          <dgm:if name="Name7" axis="ch" ptType="node" func="cnt" op="equ" val="4">
            <dgm:alg type="composite">
              <dgm:param type="ar" val="1.362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ChildAccent1" refType="w" fact="0"/>
              <dgm:constr type="t" for="ch" forName="ChildAccent1" refType="h" fact="0.1892"/>
              <dgm:constr type="w" for="ch" forName="ChildAccent1" refType="w" fact="0.25"/>
              <dgm:constr type="h" for="ch" forName="ChildAccent1" refType="h" fact="0.6486"/>
              <dgm:constr type="l" for="ch" forName="Child1" refType="w" fact="0.0317"/>
              <dgm:constr type="t" for="ch" forName="Child1" refType="h" fact="0.1892"/>
              <dgm:constr type="w" for="ch" forName="Child1" refType="w" fact="0.2183"/>
              <dgm:constr type="h" for="ch" forName="Child1" refType="h" fact="0.6486"/>
              <dgm:constr type="l" for="ch" forName="Parent1" refType="w" fact="0"/>
              <dgm:constr type="t" for="ch" forName="Parent1" refType="h" fact="0.0811"/>
              <dgm:constr type="w" for="ch" forName="Parent1" refType="w" fact="0.25"/>
              <dgm:constr type="h" for="ch" forName="Parent1" refType="h" fact="0.1081"/>
              <dgm:constr type="l" for="ch" forName="ChildAccent2" refType="w" fact="0.25"/>
              <dgm:constr type="t" for="ch" forName="ChildAccent2" refType="h" fact="0.1892"/>
              <dgm:constr type="w" for="ch" forName="ChildAccent2" refType="w" fact="0.25"/>
              <dgm:constr type="h" for="ch" forName="ChildAccent2" refType="h" fact="0.7027"/>
              <dgm:constr type="l" for="ch" forName="Child2" refType="w" fact="0.2817"/>
              <dgm:constr type="t" for="ch" forName="Child2" refType="h" fact="0.1892"/>
              <dgm:constr type="w" for="ch" forName="Child2" refType="w" fact="0.2183"/>
              <dgm:constr type="h" for="ch" forName="Child2" refType="h" fact="0.7027"/>
              <dgm:constr type="l" for="ch" forName="Parent2" refType="w" fact="0.25"/>
              <dgm:constr type="t" for="ch" forName="Parent2" refType="h" fact="0.0541"/>
              <dgm:constr type="w" for="ch" forName="Parent2" refType="w" fact="0.25"/>
              <dgm:constr type="h" for="ch" forName="Parent2" refType="h" fact="0.1351"/>
              <dgm:constr type="l" for="ch" forName="ChildAccent3" refType="w" fact="0.5"/>
              <dgm:constr type="t" for="ch" forName="ChildAccent3" refType="h" fact="0.1892"/>
              <dgm:constr type="w" for="ch" forName="ChildAccent3" refType="w" fact="0.25"/>
              <dgm:constr type="h" for="ch" forName="ChildAccent3" refType="h" fact="0.7568"/>
              <dgm:constr type="l" for="ch" forName="Child3" refType="w" fact="0.5317"/>
              <dgm:constr type="t" for="ch" forName="Child3" refType="h" fact="0.1892"/>
              <dgm:constr type="w" for="ch" forName="Child3" refType="w" fact="0.2183"/>
              <dgm:constr type="h" for="ch" forName="Child3" refType="h" fact="0.7568"/>
              <dgm:constr type="l" for="ch" forName="Parent3" refType="w" fact="0.5"/>
              <dgm:constr type="t" for="ch" forName="Parent3" refType="h" fact="0.0275"/>
              <dgm:constr type="w" for="ch" forName="Parent3" refType="w" fact="0.25"/>
              <dgm:constr type="h" for="ch" forName="Parent3" refType="h" fact="0.1622"/>
              <dgm:constr type="l" for="ch" forName="ChildAccent4" refType="w" fact="0.75"/>
              <dgm:constr type="t" for="ch" forName="ChildAccent4" refType="h" fact="0.1892"/>
              <dgm:constr type="w" for="ch" forName="ChildAccent4" refType="w" fact="0.25"/>
              <dgm:constr type="h" for="ch" forName="ChildAccent4" refType="h" fact="0.8108"/>
              <dgm:constr type="l" for="ch" forName="Child4" refType="w" fact="0.7817"/>
              <dgm:constr type="t" for="ch" forName="Child4" refType="h" fact="0.1892"/>
              <dgm:constr type="w" for="ch" forName="Child4" refType="w" fact="0.2183"/>
              <dgm:constr type="h" for="ch" forName="Child4" refType="h" fact="0.8108"/>
              <dgm:constr type="l" for="ch" forName="Parent4" refType="w" fact="0.75"/>
              <dgm:constr type="t" for="ch" forName="Parent4" refType="h" fact="0"/>
              <dgm:constr type="w" for="ch" forName="Parent4" refType="w" fact="0.25"/>
              <dgm:constr type="h" for="ch" forName="Parent4" refType="h" fact="0.1892"/>
            </dgm:constrLst>
          </dgm:if>
          <dgm:if name="Name8" axis="ch" ptType="node" func="cnt" op="equ" val="5">
            <dgm:alg type="composite">
              <dgm:param type="ar" val="1.574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ChildAccent1" refType="w" fact="0"/>
              <dgm:constr type="t" for="ch" forName="ChildAccent1" refType="h" fact="0.2"/>
              <dgm:constr type="w" for="ch" forName="ChildAccent1" refType="w" fact="0.2001"/>
              <dgm:constr type="h" for="ch" forName="ChildAccent1" refType="h" fact="0.6"/>
              <dgm:constr type="l" for="ch" forName="Child1" refType="w" fact="0.0254"/>
              <dgm:constr type="t" for="ch" forName="Child1" refType="h" fact="0.2"/>
              <dgm:constr type="w" for="ch" forName="Child1" refType="w" fact="0.1747"/>
              <dgm:constr type="h" for="ch" forName="Child1" refType="h" fact="0.6"/>
              <dgm:constr type="l" for="ch" forName="Parent1" refType="w" fact="0"/>
              <dgm:constr type="t" for="ch" forName="Parent1" refType="h" fact="0.1"/>
              <dgm:constr type="w" for="ch" forName="Parent1" refType="w" fact="0.2001"/>
              <dgm:constr type="h" for="ch" forName="Parent1" refType="h" fact="0.1"/>
              <dgm:constr type="l" for="ch" forName="ChildAccent2" refType="w" fact="0.2001"/>
              <dgm:constr type="t" for="ch" forName="ChildAccent2" refType="h" fact="0.2"/>
              <dgm:constr type="w" for="ch" forName="ChildAccent2" refType="w" fact="0.2001"/>
              <dgm:constr type="h" for="ch" forName="ChildAccent2" refType="h" fact="0.65"/>
              <dgm:constr type="l" for="ch" forName="Child2" refType="w" fact="0.2255"/>
              <dgm:constr type="t" for="ch" forName="Child2" refType="h" fact="0.2"/>
              <dgm:constr type="w" for="ch" forName="Child2" refType="w" fact="0.1747"/>
              <dgm:constr type="h" for="ch" forName="Child2" refType="h" fact="0.65"/>
              <dgm:constr type="l" for="ch" forName="Parent2" refType="w" fact="0.2001"/>
              <dgm:constr type="t" for="ch" forName="Parent2" refType="h" fact="0.075"/>
              <dgm:constr type="w" for="ch" forName="Parent2" refType="w" fact="0.2001"/>
              <dgm:constr type="h" for="ch" forName="Parent2" refType="h" fact="0.125"/>
              <dgm:constr type="l" for="ch" forName="ChildAccent3" refType="w" fact="0.4002"/>
              <dgm:constr type="t" for="ch" forName="ChildAccent3" refType="h" fact="0.2"/>
              <dgm:constr type="w" for="ch" forName="ChildAccent3" refType="w" fact="0.2001"/>
              <dgm:constr type="h" for="ch" forName="ChildAccent3" refType="h" fact="0.7"/>
              <dgm:constr type="l" for="ch" forName="Child3" refType="w" fact="0.4256"/>
              <dgm:constr type="t" for="ch" forName="Child3" refType="h" fact="0.2"/>
              <dgm:constr type="w" for="ch" forName="Child3" refType="w" fact="0.1747"/>
              <dgm:constr type="h" for="ch" forName="Child3" refType="h" fact="0.7"/>
              <dgm:constr type="l" for="ch" forName="Parent3" refType="w" fact="0.4002"/>
              <dgm:constr type="t" for="ch" forName="Parent3" refType="h" fact="0.0508"/>
              <dgm:constr type="w" for="ch" forName="Parent3" refType="w" fact="0.2001"/>
              <dgm:constr type="h" for="ch" forName="Parent3" refType="h" fact="0.15"/>
              <dgm:constr type="l" for="ch" forName="ChildAccent4" refType="w" fact="0.6003"/>
              <dgm:constr type="t" for="ch" forName="ChildAccent4" refType="h" fact="0.2"/>
              <dgm:constr type="w" for="ch" forName="ChildAccent4" refType="w" fact="0.2001"/>
              <dgm:constr type="h" for="ch" forName="ChildAccent4" refType="h" fact="0.75"/>
              <dgm:constr type="l" for="ch" forName="Child4" refType="w" fact="0.6257"/>
              <dgm:constr type="t" for="ch" forName="Child4" refType="h" fact="0.2"/>
              <dgm:constr type="w" for="ch" forName="Child4" refType="w" fact="0.1747"/>
              <dgm:constr type="h" for="ch" forName="Child4" refType="h" fact="0.75"/>
              <dgm:constr type="l" for="ch" forName="Parent4" refType="w" fact="0.6003"/>
              <dgm:constr type="t" for="ch" forName="Parent4" refType="h" fact="0.025"/>
              <dgm:constr type="w" for="ch" forName="Parent4" refType="w" fact="0.2001"/>
              <dgm:constr type="h" for="ch" forName="Parent4" refType="h" fact="0.175"/>
              <dgm:constr type="l" for="ch" forName="ChildAccent5" refType="w" fact="0.7999"/>
              <dgm:constr type="t" for="ch" forName="ChildAccent5" refType="h" fact="0.2"/>
              <dgm:constr type="w" for="ch" forName="ChildAccent5" refType="w" fact="0.2001"/>
              <dgm:constr type="h" for="ch" forName="ChildAccent5" refType="h" fact="0.8"/>
              <dgm:constr type="l" for="ch" forName="Child5" refType="w" fact="0.8253"/>
              <dgm:constr type="t" for="ch" forName="Child5" refType="h" fact="0.2"/>
              <dgm:constr type="w" for="ch" forName="Child5" refType="w" fact="0.1747"/>
              <dgm:constr type="h" for="ch" forName="Child5" refType="h" fact="0.8"/>
              <dgm:constr type="l" for="ch" forName="Parent5" refType="w" fact="0.7999"/>
              <dgm:constr type="t" for="ch" forName="Parent5" refType="h" fact="0"/>
              <dgm:constr type="w" for="ch" forName="Parent5" refType="w" fact="0.2001"/>
              <dgm:constr type="h" for="ch" forName="Parent5" refType="h" fact="0.2"/>
            </dgm:constrLst>
          </dgm:if>
          <dgm:if name="Name9" axis="ch" ptType="node" func="cnt" op="equ" val="6">
            <dgm:alg type="composite">
              <dgm:param type="ar" val="1.756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ChildAccent1" refType="w" fact="0"/>
              <dgm:constr type="t" for="ch" forName="ChildAccent1" refType="h" fact="0.2087"/>
              <dgm:constr type="w" for="ch" forName="ChildAccent1" refType="w" fact="0.167"/>
              <dgm:constr type="h" for="ch" forName="ChildAccent1" refType="h" fact="0.5586"/>
              <dgm:constr type="l" for="ch" forName="Child1" refType="w" fact="0.0212"/>
              <dgm:constr type="t" for="ch" forName="Child1" refType="h" fact="0.2087"/>
              <dgm:constr type="w" for="ch" forName="Child1" refType="w" fact="0.1458"/>
              <dgm:constr type="h" for="ch" forName="Child1" refType="h" fact="0.5586"/>
              <dgm:constr type="l" for="ch" forName="Parent1" refType="w" fact="0"/>
              <dgm:constr type="t" for="ch" forName="Parent1" refType="h" fact="0.1156"/>
              <dgm:constr type="w" for="ch" forName="Parent1" refType="w" fact="0.167"/>
              <dgm:constr type="h" for="ch" forName="Parent1" refType="h" fact="0.0931"/>
              <dgm:constr type="l" for="ch" forName="ChildAccent2" refType="w" fact="0.167"/>
              <dgm:constr type="t" for="ch" forName="ChildAccent2" refType="h" fact="0.2087"/>
              <dgm:constr type="w" for="ch" forName="ChildAccent2" refType="w" fact="0.167"/>
              <dgm:constr type="h" for="ch" forName="ChildAccent2" refType="h" fact="0.6051"/>
              <dgm:constr type="l" for="ch" forName="Child2" refType="w" fact="0.1888"/>
              <dgm:constr type="t" for="ch" forName="Child2" refType="h" fact="0.2087"/>
              <dgm:constr type="w" for="ch" forName="Child2" refType="w" fact="0.1458"/>
              <dgm:constr type="h" for="ch" forName="Child2" refType="h" fact="0.6051"/>
              <dgm:constr type="l" for="ch" forName="Parent2" refType="w" fact="0.167"/>
              <dgm:constr type="t" for="ch" forName="Parent2" refType="h" fact="0.0923"/>
              <dgm:constr type="w" for="ch" forName="Parent2" refType="w" fact="0.167"/>
              <dgm:constr type="h" for="ch" forName="Parent2" refType="h" fact="0.1164"/>
              <dgm:constr type="l" for="ch" forName="ChildAccent3" refType="w" fact="0.3339"/>
              <dgm:constr type="t" for="ch" forName="ChildAccent3" refType="h" fact="0.2087"/>
              <dgm:constr type="w" for="ch" forName="ChildAccent3" refType="w" fact="0.167"/>
              <dgm:constr type="h" for="ch" forName="ChildAccent3" refType="h" fact="0.6517"/>
              <dgm:constr type="l" for="ch" forName="Child3" refType="w" fact="0.3551"/>
              <dgm:constr type="t" for="ch" forName="Child3" refType="h" fact="0.2087"/>
              <dgm:constr type="w" for="ch" forName="Child3" refType="w" fact="0.1458"/>
              <dgm:constr type="h" for="ch" forName="Child3" refType="h" fact="0.6517"/>
              <dgm:constr type="l" for="ch" forName="Parent3" refType="w" fact="0.3339"/>
              <dgm:constr type="t" for="ch" forName="Parent3" refType="h" fact="0.0698"/>
              <dgm:constr type="w" for="ch" forName="Parent3" refType="w" fact="0.167"/>
              <dgm:constr type="h" for="ch" forName="Parent3" refType="h" fact="0.1396"/>
              <dgm:constr type="l" for="ch" forName="ChildAccent4" refType="w" fact="0.5009"/>
              <dgm:constr type="t" for="ch" forName="ChildAccent4" refType="h" fact="0.2087"/>
              <dgm:constr type="w" for="ch" forName="ChildAccent4" refType="w" fact="0.167"/>
              <dgm:constr type="h" for="ch" forName="ChildAccent4" refType="h" fact="0.6982"/>
              <dgm:constr type="l" for="ch" forName="Child4" refType="w" fact="0.5221"/>
              <dgm:constr type="t" for="ch" forName="Child4" refType="h" fact="0.2087"/>
              <dgm:constr type="w" for="ch" forName="Child4" refType="w" fact="0.1458"/>
              <dgm:constr type="h" for="ch" forName="Child4" refType="h" fact="0.6982"/>
              <dgm:constr type="l" for="ch" forName="Parent4" refType="w" fact="0.501"/>
              <dgm:constr type="t" for="ch" forName="Parent4" refType="h" fact="0.0458"/>
              <dgm:constr type="w" for="ch" forName="Parent4" refType="w" fact="0.167"/>
              <dgm:constr type="h" for="ch" forName="Parent4" refType="h" fact="0.1629"/>
              <dgm:constr type="l" for="ch" forName="ChildAccent5" refType="w" fact="0.6674"/>
              <dgm:constr type="t" for="ch" forName="ChildAccent5" refType="h" fact="0.2087"/>
              <dgm:constr type="w" for="ch" forName="ChildAccent5" refType="w" fact="0.167"/>
              <dgm:constr type="h" for="ch" forName="ChildAccent5" refType="h" fact="0.7448"/>
              <dgm:constr type="l" for="ch" forName="Child5" refType="w" fact="0.6886"/>
              <dgm:constr type="t" for="ch" forName="Child5" refType="h" fact="0.2087"/>
              <dgm:constr type="w" for="ch" forName="Child5" refType="w" fact="0.1458"/>
              <dgm:constr type="h" for="ch" forName="Child5" refType="h" fact="0.7448"/>
              <dgm:constr type="l" for="ch" forName="Parent5" refType="w" fact="0.668"/>
              <dgm:constr type="t" for="ch" forName="Parent5" refType="h" fact="0.0225"/>
              <dgm:constr type="w" for="ch" forName="Parent5" refType="w" fact="0.167"/>
              <dgm:constr type="h" for="ch" forName="Parent5" refType="h" fact="0.1862"/>
              <dgm:constr type="l" for="ch" forName="ChildAccent6" refType="w" fact="0.833"/>
              <dgm:constr type="t" for="ch" forName="ChildAccent6" refType="h" fact="0.2087"/>
              <dgm:constr type="w" for="ch" forName="ChildAccent6" refType="w" fact="0.167"/>
              <dgm:constr type="h" for="ch" forName="ChildAccent6" refType="h" fact="0.7913"/>
              <dgm:constr type="l" for="ch" forName="Child6" refType="w" fact="0.8542"/>
              <dgm:constr type="t" for="ch" forName="Child6" refType="h" fact="0.2087"/>
              <dgm:constr type="w" for="ch" forName="Child6" refType="w" fact="0.1458"/>
              <dgm:constr type="h" for="ch" forName="Child6" refType="h" fact="0.7913"/>
              <dgm:constr type="l" for="ch" forName="Parent6" refType="w" fact="0.835"/>
              <dgm:constr type="t" for="ch" forName="Parent6" refType="h" fact="0"/>
              <dgm:constr type="w" for="ch" forName="Parent6" refType="w" fact="0.165"/>
              <dgm:constr type="h" for="ch" forName="Parent6" refType="h" fact="0.2095"/>
            </dgm:constrLst>
          </dgm:if>
          <dgm:else name="Name10">
            <dgm:alg type="composite">
              <dgm:param type="ar" val="1.91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ChildAccent1" refType="w" fact="0"/>
              <dgm:constr type="t" for="ch" forName="ChildAccent1" refType="h" fact="0.2168"/>
              <dgm:constr type="w" for="ch" forName="ChildAccent1" refType="w" fact="0.1432"/>
              <dgm:constr type="h" for="ch" forName="ChildAccent1" refType="h" fact="0.5221"/>
              <dgm:constr type="l" for="ch" forName="Child1" refType="w" fact="0.0182"/>
              <dgm:constr type="t" for="ch" forName="Child1" refType="h" fact="0.2168"/>
              <dgm:constr type="w" for="ch" forName="Child1" refType="w" fact="0.125"/>
              <dgm:constr type="h" for="ch" forName="Child1" refType="h" fact="0.5221"/>
              <dgm:constr type="l" for="ch" forName="Parent1" refType="w" fact="0"/>
              <dgm:constr type="t" for="ch" forName="Parent1" refType="h" fact="0.1298"/>
              <dgm:constr type="w" for="ch" forName="Parent1" refType="w" fact="0.1432"/>
              <dgm:constr type="h" for="ch" forName="Parent1" refType="h" fact="0.087"/>
              <dgm:constr type="l" for="ch" forName="ChildAccent2" refType="w" fact="0.1432"/>
              <dgm:constr type="t" for="ch" forName="ChildAccent2" refType="h" fact="0.2168"/>
              <dgm:constr type="w" for="ch" forName="ChildAccent2" refType="w" fact="0.1432"/>
              <dgm:constr type="h" for="ch" forName="ChildAccent2" refType="h" fact="0.5656"/>
              <dgm:constr type="l" for="ch" forName="Child2" refType="w" fact="0.1614"/>
              <dgm:constr type="t" for="ch" forName="Child2" refType="h" fact="0.2168"/>
              <dgm:constr type="w" for="ch" forName="Child2" refType="w" fact="0.125"/>
              <dgm:constr type="h" for="ch" forName="Child2" refType="h" fact="0.5656"/>
              <dgm:constr type="l" for="ch" forName="Parent2" refType="w" fact="0.1432"/>
              <dgm:constr type="t" for="ch" forName="Parent2" refType="h" fact="0.108"/>
              <dgm:constr type="w" for="ch" forName="Parent2" refType="w" fact="0.1432"/>
              <dgm:constr type="h" for="ch" forName="Parent2" refType="h" fact="0.1088"/>
              <dgm:constr type="l" for="ch" forName="ChildAccent3" refType="w" fact="0.2865"/>
              <dgm:constr type="t" for="ch" forName="ChildAccent3" refType="h" fact="0.2168"/>
              <dgm:constr type="w" for="ch" forName="ChildAccent3" refType="w" fact="0.1432"/>
              <dgm:constr type="h" for="ch" forName="ChildAccent3" refType="h" fact="0.6091"/>
              <dgm:constr type="l" for="ch" forName="Child3" refType="w" fact="0.3047"/>
              <dgm:constr type="t" for="ch" forName="Child3" refType="h" fact="0.2168"/>
              <dgm:constr type="w" for="ch" forName="Child3" refType="w" fact="0.125"/>
              <dgm:constr type="h" for="ch" forName="Child3" refType="h" fact="0.6091"/>
              <dgm:constr type="l" for="ch" forName="Parent3" refType="w" fact="0.2865"/>
              <dgm:constr type="t" for="ch" forName="Parent3" refType="h" fact="0.087"/>
              <dgm:constr type="w" for="ch" forName="Parent3" refType="w" fact="0.1432"/>
              <dgm:constr type="h" for="ch" forName="Parent3" refType="h" fact="0.1305"/>
              <dgm:constr type="l" for="ch" forName="ChildAccent4" refType="w" fact="0.4297"/>
              <dgm:constr type="t" for="ch" forName="ChildAccent4" refType="h" fact="0.2168"/>
              <dgm:constr type="w" for="ch" forName="ChildAccent4" refType="w" fact="0.1432"/>
              <dgm:constr type="h" for="ch" forName="ChildAccent4" refType="h" fact="0.6526"/>
              <dgm:constr type="l" for="ch" forName="Child4" refType="w" fact="0.4479"/>
              <dgm:constr type="t" for="ch" forName="Child4" refType="h" fact="0.2168"/>
              <dgm:constr type="w" for="ch" forName="Child4" refType="w" fact="0.125"/>
              <dgm:constr type="h" for="ch" forName="Child4" refType="h" fact="0.6526"/>
              <dgm:constr type="l" for="ch" forName="Parent4" refType="w" fact="0.4297"/>
              <dgm:constr type="t" for="ch" forName="Parent4" refType="h" fact="0.0645"/>
              <dgm:constr type="w" for="ch" forName="Parent4" refType="w" fact="0.1432"/>
              <dgm:constr type="h" for="ch" forName="Parent4" refType="h" fact="0.1523"/>
              <dgm:constr type="l" for="ch" forName="ChildAccent5" refType="w" fact="0.5726"/>
              <dgm:constr type="t" for="ch" forName="ChildAccent5" refType="h" fact="0.2168"/>
              <dgm:constr type="w" for="ch" forName="ChildAccent5" refType="w" fact="0.1432"/>
              <dgm:constr type="h" for="ch" forName="ChildAccent5" refType="h" fact="0.6962"/>
              <dgm:constr type="l" for="ch" forName="Child5" refType="w" fact="0.5908"/>
              <dgm:constr type="t" for="ch" forName="Child5" refType="h" fact="0.2168"/>
              <dgm:constr type="w" for="ch" forName="Child5" refType="w" fact="0.125"/>
              <dgm:constr type="h" for="ch" forName="Child5" refType="h" fact="0.6962"/>
              <dgm:constr type="l" for="ch" forName="Parent5" refType="w" fact="0.5726"/>
              <dgm:constr type="t" for="ch" forName="Parent5" refType="h" fact="0.0428"/>
              <dgm:constr type="w" for="ch" forName="Parent5" refType="w" fact="0.1432"/>
              <dgm:constr type="h" for="ch" forName="Parent5" refType="h" fact="0.174"/>
              <dgm:constr type="l" for="ch" forName="ChildAccent6" refType="w" fact="0.7147"/>
              <dgm:constr type="t" for="ch" forName="ChildAccent6" refType="h" fact="0.2168"/>
              <dgm:constr type="w" for="ch" forName="ChildAccent6" refType="w" fact="0.1432"/>
              <dgm:constr type="h" for="ch" forName="ChildAccent6" refType="h" fact="0.7397"/>
              <dgm:constr type="l" for="ch" forName="Child6" refType="w" fact="0.7329"/>
              <dgm:constr type="t" for="ch" forName="Child6" refType="h" fact="0.2168"/>
              <dgm:constr type="w" for="ch" forName="Child6" refType="w" fact="0.125"/>
              <dgm:constr type="h" for="ch" forName="Child6" refType="h" fact="0.7397"/>
              <dgm:constr type="l" for="ch" forName="Parent6" refType="w" fact="0.716"/>
              <dgm:constr type="t" for="ch" forName="Parent6" refType="h" fact="0.0217"/>
              <dgm:constr type="w" for="ch" forName="Parent6" refType="w" fact="0.1424"/>
              <dgm:constr type="h" for="ch" forName="Parent6" refType="h" fact="0.1958"/>
              <dgm:constr type="l" for="ch" forName="ChildAccent7" refType="w" fact="0.8568"/>
              <dgm:constr type="t" for="ch" forName="ChildAccent7" refType="h" fact="0.2168"/>
              <dgm:constr type="w" for="ch" forName="ChildAccent7" refType="w" fact="0.1432"/>
              <dgm:constr type="h" for="ch" forName="ChildAccent7" refType="h" fact="0.7832"/>
              <dgm:constr type="l" for="ch" forName="Child7" refType="w" fact="0.875"/>
              <dgm:constr type="t" for="ch" forName="Child7" refType="h" fact="0.2168"/>
              <dgm:constr type="w" for="ch" forName="Child7" refType="w" fact="0.125"/>
              <dgm:constr type="h" for="ch" forName="Child7" refType="h" fact="0.7832"/>
              <dgm:constr type="l" for="ch" forName="Parent7" refType="w" fact="0.8577"/>
              <dgm:constr type="t" for="ch" forName="Parent7" refType="h" fact="0"/>
              <dgm:constr type="w" for="ch" forName="Parent7" refType="w" fact="0.1423"/>
              <dgm:constr type="h" for="ch" forName="Parent7" refType="h" fact="0.2175"/>
            </dgm:constrLst>
          </dgm:else>
        </dgm:choose>
      </dgm:if>
      <dgm:else name="Name11">
        <dgm:choose name="Name12">
          <dgm:if name="Name13" axis="ch" ptType="node" func="cnt" op="equ" val="1">
            <dgm:alg type="composite">
              <dgm:param type="ar" val="0.45"/>
            </dgm:alg>
            <dgm:constrLst>
              <dgm:constr type="primFontSz" for="des" forName="Child1" val="65"/>
              <dgm:constr type="primFontSz" for="des" forName="Parent1" val="65"/>
              <dgm:constr type="primFontSz" for="des" forName="Child1" refType="primFontSz" refFor="des" refForName="Parent1" op="lte"/>
              <dgm:constr type="l" for="ch" forName="ChildAccent1" refType="w" fact="0"/>
              <dgm:constr type="t" for="ch" forName="ChildAccent1" refType="h" fact="0.1429"/>
              <dgm:constr type="w" for="ch" forName="ChildAccent1" refType="w"/>
              <dgm:constr type="h" for="ch" forName="ChildAccent1" refType="h" fact="0.8571"/>
              <dgm:constr type="l" for="ch" forName="Child1" refType="w" fact="0"/>
              <dgm:constr type="t" for="ch" forName="Child1" refType="h" fact="0.1429"/>
              <dgm:constr type="w" for="ch" forName="Child1" refType="w" fact="0.873"/>
              <dgm:constr type="h" for="ch" forName="Child1" refType="h" fact="0.8571"/>
              <dgm:constr type="l" for="ch" forName="Parent1" refType="w" fact="0"/>
              <dgm:constr type="t" for="ch" forName="Parent1" refType="h" fact="0"/>
              <dgm:constr type="w" for="ch" forName="Parent1" refType="w"/>
              <dgm:constr type="h" for="ch" forName="Parent1" refType="h" fact="0.1429"/>
            </dgm:constrLst>
          </dgm:if>
          <dgm:if name="Name14" axis="ch" ptType="node" func="cnt" op="equ" val="2">
            <dgm:alg type="composite">
              <dgm:param type="ar" val="0.8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Child2" refType="w" fact="0"/>
              <dgm:constr type="t" for="ch" forName="Child2" refType="h" fact="0.1613"/>
              <dgm:constr type="w" for="ch" forName="Child2" refType="w" fact="0.4365"/>
              <dgm:constr type="h" for="ch" forName="Child2" refType="h" fact="0.8387"/>
              <dgm:constr type="l" for="ch" forName="Child1" refType="w" fact="0.5"/>
              <dgm:constr type="t" for="ch" forName="Child1" refType="h" fact="0.1613"/>
              <dgm:constr type="w" for="ch" forName="Child1" refType="w" fact="0.4365"/>
              <dgm:constr type="h" for="ch" forName="Child1" refType="h" fact="0.7742"/>
              <dgm:constr type="l" for="ch" forName="ChildAccent1" refType="w" fact="0.5"/>
              <dgm:constr type="t" for="ch" forName="ChildAccent1" refType="h" fact="0.1613"/>
              <dgm:constr type="w" for="ch" forName="ChildAccent1" refType="w" fact="0.5"/>
              <dgm:constr type="h" for="ch" forName="ChildAccent1" refType="h" fact="0.7742"/>
              <dgm:constr type="l" for="ch" forName="Parent1" refType="w" fact="0.5"/>
              <dgm:constr type="t" for="ch" forName="Parent1" refType="h" fact="0.0323"/>
              <dgm:constr type="w" for="ch" forName="Parent1" refType="w" fact="0.5"/>
              <dgm:constr type="h" for="ch" forName="Parent1" refType="h" fact="0.129"/>
              <dgm:constr type="l" for="ch" forName="ChildAccent2" refType="w" fact="0"/>
              <dgm:constr type="t" for="ch" forName="ChildAccent2" refType="h" fact="0.1613"/>
              <dgm:constr type="w" for="ch" forName="ChildAccent2" refType="w" fact="0.5"/>
              <dgm:constr type="h" for="ch" forName="ChildAccent2" refType="h" fact="0.8387"/>
              <dgm:constr type="l" for="ch" forName="Parent2" refType="w" fact="0"/>
              <dgm:constr type="t" for="ch" forName="Parent2" refType="h" fact="0"/>
              <dgm:constr type="w" for="ch" forName="Parent2" refType="w" fact="0.5"/>
              <dgm:constr type="h" for="ch" forName="Parent2" refType="h" fact="0.1613"/>
            </dgm:constrLst>
          </dgm:if>
          <dgm:if name="Name15" axis="ch" ptType="node" func="cnt" op="equ" val="3">
            <dgm:alg type="composite">
              <dgm:param type="ar" val="1.1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Child3" refType="w" fact="0"/>
              <dgm:constr type="t" for="ch" forName="Child3" refType="h" fact="0.1757"/>
              <dgm:constr type="w" for="ch" forName="Child3" refType="w" fact="0.291"/>
              <dgm:constr type="h" for="ch" forName="Child3" refType="h" fact="0.8243"/>
              <dgm:constr type="l" for="ch" forName="Child2" refType="w" fact="0.3333"/>
              <dgm:constr type="t" for="ch" forName="Child2" refType="h" fact="0.1757"/>
              <dgm:constr type="w" for="ch" forName="Child2" refType="w" fact="0.291"/>
              <dgm:constr type="h" for="ch" forName="Child2" refType="h" fact="0.7655"/>
              <dgm:constr type="l" for="ch" forName="Child1" refType="w" fact="0.6667"/>
              <dgm:constr type="t" for="ch" forName="Child1" refType="h" fact="0.1757"/>
              <dgm:constr type="w" for="ch" forName="Child1" refType="w" fact="0.291"/>
              <dgm:constr type="h" for="ch" forName="Child1" refType="h" fact="0.7066"/>
              <dgm:constr type="l" for="ch" forName="ChildAccent1" refType="w" fact="0.6667"/>
              <dgm:constr type="t" for="ch" forName="ChildAccent1" refType="h" fact="0.1757"/>
              <dgm:constr type="w" for="ch" forName="ChildAccent1" refType="w" fact="0.3333"/>
              <dgm:constr type="h" for="ch" forName="ChildAccent1" refType="h" fact="0.7066"/>
              <dgm:constr type="l" for="ch" forName="Parent1" refType="w" fact="0.6667"/>
              <dgm:constr type="t" for="ch" forName="Parent1" refType="h" fact="0.0579"/>
              <dgm:constr type="w" for="ch" forName="Parent1" refType="w" fact="0.3333"/>
              <dgm:constr type="h" for="ch" forName="Parent1" refType="h" fact="0.1178"/>
              <dgm:constr type="l" for="ch" forName="ChildAccent2" refType="w" fact="0.3333"/>
              <dgm:constr type="t" for="ch" forName="ChildAccent2" refType="h" fact="0.1757"/>
              <dgm:constr type="w" for="ch" forName="ChildAccent2" refType="w" fact="0.3333"/>
              <dgm:constr type="h" for="ch" forName="ChildAccent2" refType="h" fact="0.7655"/>
              <dgm:constr type="l" for="ch" forName="Parent2" refType="w" fact="0.3333"/>
              <dgm:constr type="t" for="ch" forName="Parent2" refType="h" fact="0.0285"/>
              <dgm:constr type="w" for="ch" forName="Parent2" refType="w" fact="0.3333"/>
              <dgm:constr type="h" for="ch" forName="Parent2" refType="h" fact="0.1472"/>
              <dgm:constr type="l" for="ch" forName="ChildAccent3" refType="w" fact="0"/>
              <dgm:constr type="t" for="ch" forName="ChildAccent3" refType="h" fact="0.1757"/>
              <dgm:constr type="w" for="ch" forName="ChildAccent3" refType="w" fact="0.3333"/>
              <dgm:constr type="h" for="ch" forName="ChildAccent3" refType="h" fact="0.8243"/>
              <dgm:constr type="l" for="ch" forName="Parent3" refType="w" fact="0"/>
              <dgm:constr type="t" for="ch" forName="Parent3" refType="h" fact="0"/>
              <dgm:constr type="w" for="ch" forName="Parent3" refType="w" fact="0.3333"/>
              <dgm:constr type="h" for="ch" forName="Parent3" refType="h" fact="0.176"/>
            </dgm:constrLst>
          </dgm:if>
          <dgm:if name="Name16" axis="ch" ptType="node" func="cnt" op="equ" val="4">
            <dgm:alg type="composite">
              <dgm:param type="ar" val="1.362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Child4" refType="w" fact="0"/>
              <dgm:constr type="t" for="ch" forName="Child4" refType="h" fact="0.1892"/>
              <dgm:constr type="w" for="ch" forName="Child4" refType="w" fact="0.2183"/>
              <dgm:constr type="h" for="ch" forName="Child4" refType="h" fact="0.8108"/>
              <dgm:constr type="l" for="ch" forName="Child3" refType="w" fact="0.25"/>
              <dgm:constr type="t" for="ch" forName="Child3" refType="h" fact="0.1892"/>
              <dgm:constr type="w" for="ch" forName="Child3" refType="w" fact="0.2183"/>
              <dgm:constr type="h" for="ch" forName="Child3" refType="h" fact="0.7568"/>
              <dgm:constr type="l" for="ch" forName="Child2" refType="w" fact="0.5"/>
              <dgm:constr type="t" for="ch" forName="Child2" refType="h" fact="0.1892"/>
              <dgm:constr type="w" for="ch" forName="Child2" refType="w" fact="0.2183"/>
              <dgm:constr type="h" for="ch" forName="Child2" refType="h" fact="0.7027"/>
              <dgm:constr type="l" for="ch" forName="Child1" refType="w" fact="0.75"/>
              <dgm:constr type="t" for="ch" forName="Child1" refType="h" fact="0.1892"/>
              <dgm:constr type="w" for="ch" forName="Child1" refType="w" fact="0.2183"/>
              <dgm:constr type="h" for="ch" forName="Child1" refType="h" fact="0.6486"/>
              <dgm:constr type="l" for="ch" forName="ChildAccent1" refType="w" fact="0.75"/>
              <dgm:constr type="t" for="ch" forName="ChildAccent1" refType="h" fact="0.1892"/>
              <dgm:constr type="w" for="ch" forName="ChildAccent1" refType="w" fact="0.25"/>
              <dgm:constr type="h" for="ch" forName="ChildAccent1" refType="h" fact="0.6486"/>
              <dgm:constr type="l" for="ch" forName="Parent1" refType="w" fact="0.75"/>
              <dgm:constr type="t" for="ch" forName="Parent1" refType="h" fact="0.0811"/>
              <dgm:constr type="w" for="ch" forName="Parent1" refType="w" fact="0.25"/>
              <dgm:constr type="h" for="ch" forName="Parent1" refType="h" fact="0.1081"/>
              <dgm:constr type="l" for="ch" forName="ChildAccent2" refType="w" fact="0.5"/>
              <dgm:constr type="t" for="ch" forName="ChildAccent2" refType="h" fact="0.1892"/>
              <dgm:constr type="w" for="ch" forName="ChildAccent2" refType="w" fact="0.25"/>
              <dgm:constr type="h" for="ch" forName="ChildAccent2" refType="h" fact="0.7027"/>
              <dgm:constr type="l" for="ch" forName="Parent2" refType="w" fact="0.5"/>
              <dgm:constr type="t" for="ch" forName="Parent2" refType="h" fact="0.0541"/>
              <dgm:constr type="w" for="ch" forName="Parent2" refType="w" fact="0.25"/>
              <dgm:constr type="h" for="ch" forName="Parent2" refType="h" fact="0.1351"/>
              <dgm:constr type="l" for="ch" forName="ChildAccent3" refType="w" fact="0.25"/>
              <dgm:constr type="t" for="ch" forName="ChildAccent3" refType="h" fact="0.1892"/>
              <dgm:constr type="w" for="ch" forName="ChildAccent3" refType="w" fact="0.25"/>
              <dgm:constr type="h" for="ch" forName="ChildAccent3" refType="h" fact="0.7568"/>
              <dgm:constr type="l" for="ch" forName="Parent3" refType="w" fact="0.25"/>
              <dgm:constr type="t" for="ch" forName="Parent3" refType="h" fact="0.0279"/>
              <dgm:constr type="w" for="ch" forName="Parent3" refType="w" fact="0.25"/>
              <dgm:constr type="h" for="ch" forName="Parent3" refType="h" fact="0.161"/>
              <dgm:constr type="l" for="ch" forName="ChildAccent4" refType="w" fact="0"/>
              <dgm:constr type="t" for="ch" forName="ChildAccent4" refType="h" fact="0.1892"/>
              <dgm:constr type="w" for="ch" forName="ChildAccent4" refType="w" fact="0.25"/>
              <dgm:constr type="h" for="ch" forName="ChildAccent4" refType="h" fact="0.8108"/>
              <dgm:constr type="l" for="ch" forName="Parent4" refType="w" fact="0"/>
              <dgm:constr type="t" for="ch" forName="Parent4" refType="h" fact="0"/>
              <dgm:constr type="w" for="ch" forName="Parent4" refType="w" fact="0.25"/>
              <dgm:constr type="h" for="ch" forName="Parent4" refType="h" fact="0.1892"/>
            </dgm:constrLst>
          </dgm:if>
          <dgm:if name="Name17" axis="ch" ptType="node" func="cnt" op="equ" val="5">
            <dgm:alg type="composite">
              <dgm:param type="ar" val="1.574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Child5" refType="w" fact="0"/>
              <dgm:constr type="t" for="ch" forName="Child5" refType="h" fact="0.2"/>
              <dgm:constr type="w" for="ch" forName="Child5" refType="w" fact="0.1747"/>
              <dgm:constr type="h" for="ch" forName="Child5" refType="h" fact="0.8"/>
              <dgm:constr type="l" for="ch" forName="Child4" refType="w" fact="0.2001"/>
              <dgm:constr type="t" for="ch" forName="Child4" refType="h" fact="0.2"/>
              <dgm:constr type="w" for="ch" forName="Child4" refType="w" fact="0.1747"/>
              <dgm:constr type="h" for="ch" forName="Child4" refType="h" fact="0.75"/>
              <dgm:constr type="l" for="ch" forName="Child3" refType="w" fact="0.4002"/>
              <dgm:constr type="t" for="ch" forName="Child3" refType="h" fact="0.2"/>
              <dgm:constr type="w" for="ch" forName="Child3" refType="w" fact="0.1747"/>
              <dgm:constr type="h" for="ch" forName="Child3" refType="h" fact="0.7"/>
              <dgm:constr type="l" for="ch" forName="Child2" refType="w" fact="0.6003"/>
              <dgm:constr type="t" for="ch" forName="Child2" refType="h" fact="0.2"/>
              <dgm:constr type="w" for="ch" forName="Child2" refType="w" fact="0.1747"/>
              <dgm:constr type="h" for="ch" forName="Child2" refType="h" fact="0.65"/>
              <dgm:constr type="l" for="ch" forName="Child1" refType="w" fact="0.7999"/>
              <dgm:constr type="t" for="ch" forName="Child1" refType="h" fact="0.2"/>
              <dgm:constr type="w" for="ch" forName="Child1" refType="w" fact="0.1747"/>
              <dgm:constr type="h" for="ch" forName="Child1" refType="h" fact="0.6"/>
              <dgm:constr type="l" for="ch" forName="ChildAccent1" refType="w" fact="0.7999"/>
              <dgm:constr type="t" for="ch" forName="ChildAccent1" refType="h" fact="0.2"/>
              <dgm:constr type="w" for="ch" forName="ChildAccent1" refType="w" fact="0.2001"/>
              <dgm:constr type="h" for="ch" forName="ChildAccent1" refType="h" fact="0.6"/>
              <dgm:constr type="l" for="ch" forName="Parent1" refType="w" fact="0.7999"/>
              <dgm:constr type="t" for="ch" forName="Parent1" refType="h" fact="0.1"/>
              <dgm:constr type="w" for="ch" forName="Parent1" refType="w" fact="0.2001"/>
              <dgm:constr type="h" for="ch" forName="Parent1" refType="h" fact="0.1"/>
              <dgm:constr type="l" for="ch" forName="ChildAccent2" refType="w" fact="0.6003"/>
              <dgm:constr type="t" for="ch" forName="ChildAccent2" refType="h" fact="0.2"/>
              <dgm:constr type="w" for="ch" forName="ChildAccent2" refType="w" fact="0.2001"/>
              <dgm:constr type="h" for="ch" forName="ChildAccent2" refType="h" fact="0.65"/>
              <dgm:constr type="l" for="ch" forName="Parent2" refType="w" fact="0.6003"/>
              <dgm:constr type="t" for="ch" forName="Parent2" refType="h" fact="0.075"/>
              <dgm:constr type="w" for="ch" forName="Parent2" refType="w" fact="0.2001"/>
              <dgm:constr type="h" for="ch" forName="Parent2" refType="h" fact="0.125"/>
              <dgm:constr type="l" for="ch" forName="ChildAccent3" refType="w" fact="0.4002"/>
              <dgm:constr type="t" for="ch" forName="ChildAccent3" refType="h" fact="0.2"/>
              <dgm:constr type="w" for="ch" forName="ChildAccent3" refType="w" fact="0.2001"/>
              <dgm:constr type="h" for="ch" forName="ChildAccent3" refType="h" fact="0.7"/>
              <dgm:constr type="l" for="ch" forName="Parent3" refType="w" fact="0.4002"/>
              <dgm:constr type="t" for="ch" forName="Parent3" refType="h" fact="0.0508"/>
              <dgm:constr type="w" for="ch" forName="Parent3" refType="w" fact="0.2001"/>
              <dgm:constr type="h" for="ch" forName="Parent3" refType="h" fact="0.15"/>
              <dgm:constr type="l" for="ch" forName="ChildAccent4" refType="w" fact="0.2001"/>
              <dgm:constr type="t" for="ch" forName="ChildAccent4" refType="h" fact="0.2"/>
              <dgm:constr type="w" for="ch" forName="ChildAccent4" refType="w" fact="0.2001"/>
              <dgm:constr type="h" for="ch" forName="ChildAccent4" refType="h" fact="0.75"/>
              <dgm:constr type="l" for="ch" forName="Parent4" refType="w" fact="0.2001"/>
              <dgm:constr type="t" for="ch" forName="Parent4" refType="h" fact="0.025"/>
              <dgm:constr type="w" for="ch" forName="Parent4" refType="w" fact="0.2001"/>
              <dgm:constr type="h" for="ch" forName="Parent4" refType="h" fact="0.175"/>
              <dgm:constr type="l" for="ch" forName="ChildAccent5" refType="w" fact="0"/>
              <dgm:constr type="t" for="ch" forName="ChildAccent5" refType="h" fact="0.2"/>
              <dgm:constr type="w" for="ch" forName="ChildAccent5" refType="w" fact="0.2001"/>
              <dgm:constr type="h" for="ch" forName="ChildAccent5" refType="h" fact="0.8"/>
              <dgm:constr type="l" for="ch" forName="Parent5" refType="w" fact="0"/>
              <dgm:constr type="t" for="ch" forName="Parent5" refType="h" fact="0"/>
              <dgm:constr type="w" for="ch" forName="Parent5" refType="w" fact="0.2001"/>
              <dgm:constr type="h" for="ch" forName="Parent5" refType="h" fact="0.2"/>
            </dgm:constrLst>
          </dgm:if>
          <dgm:if name="Name18" axis="ch" ptType="node" func="cnt" op="equ" val="6">
            <dgm:alg type="composite">
              <dgm:param type="ar" val="1.756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Child6" refType="w" fact="0"/>
              <dgm:constr type="t" for="ch" forName="Child6" refType="h" fact="0.2087"/>
              <dgm:constr type="w" for="ch" forName="Child6" refType="w" fact="0.1458"/>
              <dgm:constr type="h" for="ch" forName="Child6" refType="h" fact="0.7913"/>
              <dgm:constr type="l" for="ch" forName="Child5" refType="w" fact="0.167"/>
              <dgm:constr type="t" for="ch" forName="Child5" refType="h" fact="0.2087"/>
              <dgm:constr type="w" for="ch" forName="Child5" refType="w" fact="0.1458"/>
              <dgm:constr type="h" for="ch" forName="Child5" refType="h" fact="0.7448"/>
              <dgm:constr type="l" for="ch" forName="Child4" refType="w" fact="0.3339"/>
              <dgm:constr type="t" for="ch" forName="Child4" refType="h" fact="0.2087"/>
              <dgm:constr type="w" for="ch" forName="Child4" refType="w" fact="0.1458"/>
              <dgm:constr type="h" for="ch" forName="Child4" refType="h" fact="0.6982"/>
              <dgm:constr type="l" for="ch" forName="Child3" refType="w" fact="0.5009"/>
              <dgm:constr type="t" for="ch" forName="Child3" refType="h" fact="0.2087"/>
              <dgm:constr type="w" for="ch" forName="Child3" refType="w" fact="0.1458"/>
              <dgm:constr type="h" for="ch" forName="Child3" refType="h" fact="0.6517"/>
              <dgm:constr type="l" for="ch" forName="Child2" refType="w" fact="0.6674"/>
              <dgm:constr type="t" for="ch" forName="Child2" refType="h" fact="0.2087"/>
              <dgm:constr type="w" for="ch" forName="Child2" refType="w" fact="0.1458"/>
              <dgm:constr type="h" for="ch" forName="Child2" refType="h" fact="0.6051"/>
              <dgm:constr type="l" for="ch" forName="Child1" refType="w" fact="0.833"/>
              <dgm:constr type="t" for="ch" forName="Child1" refType="h" fact="0.2087"/>
              <dgm:constr type="w" for="ch" forName="Child1" refType="w" fact="0.1458"/>
              <dgm:constr type="h" for="ch" forName="Child1" refType="h" fact="0.5586"/>
              <dgm:constr type="l" for="ch" forName="ChildAccent1" refType="w" fact="0.833"/>
              <dgm:constr type="t" for="ch" forName="ChildAccent1" refType="h" fact="0.2087"/>
              <dgm:constr type="w" for="ch" forName="ChildAccent1" refType="w" fact="0.167"/>
              <dgm:constr type="h" for="ch" forName="ChildAccent1" refType="h" fact="0.5586"/>
              <dgm:constr type="l" for="ch" forName="Parent1" refType="w" fact="0.833"/>
              <dgm:constr type="t" for="ch" forName="Parent1" refType="h" fact="0.1156"/>
              <dgm:constr type="w" for="ch" forName="Parent1" refType="w" fact="0.167"/>
              <dgm:constr type="h" for="ch" forName="Parent1" refType="h" fact="0.0931"/>
              <dgm:constr type="l" for="ch" forName="ChildAccent2" refType="w" fact="0.6674"/>
              <dgm:constr type="t" for="ch" forName="ChildAccent2" refType="h" fact="0.2087"/>
              <dgm:constr type="w" for="ch" forName="ChildAccent2" refType="w" fact="0.167"/>
              <dgm:constr type="h" for="ch" forName="ChildAccent2" refType="h" fact="0.6051"/>
              <dgm:constr type="l" for="ch" forName="Parent2" refType="w" fact="0.6674"/>
              <dgm:constr type="t" for="ch" forName="Parent2" refType="h" fact="0.0923"/>
              <dgm:constr type="w" for="ch" forName="Parent2" refType="w" fact="0.165"/>
              <dgm:constr type="h" for="ch" forName="Parent2" refType="h" fact="0.1164"/>
              <dgm:constr type="l" for="ch" forName="ChildAccent3" refType="w" fact="0.5009"/>
              <dgm:constr type="t" for="ch" forName="ChildAccent3" refType="h" fact="0.2087"/>
              <dgm:constr type="w" for="ch" forName="ChildAccent3" refType="w" fact="0.167"/>
              <dgm:constr type="h" for="ch" forName="ChildAccent3" refType="h" fact="0.6517"/>
              <dgm:constr type="l" for="ch" forName="Parent3" refType="w" fact="0.5009"/>
              <dgm:constr type="t" for="ch" forName="Parent3" refType="h" fact="0.0698"/>
              <dgm:constr type="w" for="ch" forName="Parent3" refType="w" fact="0.166"/>
              <dgm:constr type="h" for="ch" forName="Parent3" refType="h" fact="0.1396"/>
              <dgm:constr type="l" for="ch" forName="ChildAccent4" refType="w" fact="0.3339"/>
              <dgm:constr type="t" for="ch" forName="ChildAccent4" refType="h" fact="0.2087"/>
              <dgm:constr type="w" for="ch" forName="ChildAccent4" refType="w" fact="0.167"/>
              <dgm:constr type="h" for="ch" forName="ChildAccent4" refType="h" fact="0.6982"/>
              <dgm:constr type="l" for="ch" forName="Parent4" refType="w" fact="0.3339"/>
              <dgm:constr type="t" for="ch" forName="Parent4" refType="h" fact="0.0458"/>
              <dgm:constr type="w" for="ch" forName="Parent4" refType="w" fact="0.167"/>
              <dgm:constr type="h" for="ch" forName="Parent4" refType="h" fact="0.1629"/>
              <dgm:constr type="l" for="ch" forName="ChildAccent5" refType="w" fact="0.167"/>
              <dgm:constr type="t" for="ch" forName="ChildAccent5" refType="h" fact="0.2087"/>
              <dgm:constr type="w" for="ch" forName="ChildAccent5" refType="w" fact="0.167"/>
              <dgm:constr type="h" for="ch" forName="ChildAccent5" refType="h" fact="0.7448"/>
              <dgm:constr type="l" for="ch" forName="Parent5" refType="w" fact="0.167"/>
              <dgm:constr type="t" for="ch" forName="Parent5" refType="h" fact="0.0225"/>
              <dgm:constr type="w" for="ch" forName="Parent5" refType="w" fact="0.167"/>
              <dgm:constr type="h" for="ch" forName="Parent5" refType="h" fact="0.1862"/>
              <dgm:constr type="l" for="ch" forName="ChildAccent6" refType="w" fact="0"/>
              <dgm:constr type="t" for="ch" forName="ChildAccent6" refType="h" fact="0.2087"/>
              <dgm:constr type="w" for="ch" forName="ChildAccent6" refType="w" fact="0.167"/>
              <dgm:constr type="h" for="ch" forName="ChildAccent6" refType="h" fact="0.7913"/>
              <dgm:constr type="l" for="ch" forName="Parent6" refType="w" fact="0"/>
              <dgm:constr type="t" for="ch" forName="Parent6" refType="h" fact="0"/>
              <dgm:constr type="w" for="ch" forName="Parent6" refType="w" fact="0.167"/>
              <dgm:constr type="h" for="ch" forName="Parent6" refType="h" fact="0.2095"/>
            </dgm:constrLst>
          </dgm:if>
          <dgm:else name="Name19">
            <dgm:alg type="composite">
              <dgm:param type="ar" val="1.91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Child7" refType="w" fact="0"/>
              <dgm:constr type="t" for="ch" forName="Child7" refType="h" fact="0.2168"/>
              <dgm:constr type="w" for="ch" forName="Child7" refType="w" fact="0.125"/>
              <dgm:constr type="h" for="ch" forName="Child7" refType="h" fact="0.7832"/>
              <dgm:constr type="l" for="ch" forName="Child6" refType="w" fact="0.1432"/>
              <dgm:constr type="t" for="ch" forName="Child6" refType="h" fact="0.2168"/>
              <dgm:constr type="w" for="ch" forName="Child6" refType="w" fact="0.125"/>
              <dgm:constr type="h" for="ch" forName="Child6" refType="h" fact="0.7397"/>
              <dgm:constr type="l" for="ch" forName="Child5" refType="w" fact="0.2865"/>
              <dgm:constr type="t" for="ch" forName="Child5" refType="h" fact="0.2168"/>
              <dgm:constr type="w" for="ch" forName="Child5" refType="w" fact="0.125"/>
              <dgm:constr type="h" for="ch" forName="Child5" refType="h" fact="0.6962"/>
              <dgm:constr type="l" for="ch" forName="Child4" refType="w" fact="0.4297"/>
              <dgm:constr type="t" for="ch" forName="Child4" refType="h" fact="0.2168"/>
              <dgm:constr type="w" for="ch" forName="Child4" refType="w" fact="0.125"/>
              <dgm:constr type="h" for="ch" forName="Child4" refType="h" fact="0.6526"/>
              <dgm:constr type="l" for="ch" forName="Child3" refType="w" fact="0.5726"/>
              <dgm:constr type="t" for="ch" forName="Child3" refType="h" fact="0.2168"/>
              <dgm:constr type="w" for="ch" forName="Child3" refType="w" fact="0.125"/>
              <dgm:constr type="h" for="ch" forName="Child3" refType="h" fact="0.6091"/>
              <dgm:constr type="l" for="ch" forName="Child2" refType="w" fact="0.7147"/>
              <dgm:constr type="t" for="ch" forName="Child2" refType="h" fact="0.2168"/>
              <dgm:constr type="w" for="ch" forName="Child2" refType="w" fact="0.125"/>
              <dgm:constr type="h" for="ch" forName="Child2" refType="h" fact="0.5656"/>
              <dgm:constr type="l" for="ch" forName="Child1" refType="w" fact="0.8568"/>
              <dgm:constr type="t" for="ch" forName="Child1" refType="h" fact="0.2168"/>
              <dgm:constr type="w" for="ch" forName="Child1" refType="w" fact="0.125"/>
              <dgm:constr type="h" for="ch" forName="Child1" refType="h" fact="0.5221"/>
              <dgm:constr type="l" for="ch" forName="ChildAccent1" refType="w" fact="0.8568"/>
              <dgm:constr type="t" for="ch" forName="ChildAccent1" refType="h" fact="0.2168"/>
              <dgm:constr type="w" for="ch" forName="ChildAccent1" refType="w" fact="0.1432"/>
              <dgm:constr type="h" for="ch" forName="ChildAccent1" refType="h" fact="0.5221"/>
              <dgm:constr type="l" for="ch" forName="Parent1" refType="w" fact="0.8568"/>
              <dgm:constr type="t" for="ch" forName="Parent1" refType="h" fact="0.1298"/>
              <dgm:constr type="w" for="ch" forName="Parent1" refType="w" fact="0.1432"/>
              <dgm:constr type="h" for="ch" forName="Parent1" refType="h" fact="0.087"/>
              <dgm:constr type="l" for="ch" forName="ChildAccent2" refType="w" fact="0.7147"/>
              <dgm:constr type="t" for="ch" forName="ChildAccent2" refType="h" fact="0.2168"/>
              <dgm:constr type="w" for="ch" forName="ChildAccent2" refType="w" fact="0.1432"/>
              <dgm:constr type="h" for="ch" forName="ChildAccent2" refType="h" fact="0.5656"/>
              <dgm:constr type="l" for="ch" forName="Parent2" refType="w" fact="0.7147"/>
              <dgm:constr type="t" for="ch" forName="Parent2" refType="h" fact="0.108"/>
              <dgm:constr type="w" for="ch" forName="Parent2" refType="w" fact="0.1425"/>
              <dgm:constr type="h" for="ch" forName="Parent2" refType="h" fact="0.1088"/>
              <dgm:constr type="l" for="ch" forName="ChildAccent3" refType="w" fact="0.5726"/>
              <dgm:constr type="t" for="ch" forName="ChildAccent3" refType="h" fact="0.2168"/>
              <dgm:constr type="w" for="ch" forName="ChildAccent3" refType="w" fact="0.1432"/>
              <dgm:constr type="h" for="ch" forName="ChildAccent3" refType="h" fact="0.6091"/>
              <dgm:constr type="l" for="ch" forName="Parent3" refType="w" fact="0.5726"/>
              <dgm:constr type="t" for="ch" forName="Parent3" refType="h" fact="0.087"/>
              <dgm:constr type="w" for="ch" forName="Parent3" refType="w" fact="0.142"/>
              <dgm:constr type="h" for="ch" forName="Parent3" refType="h" fact="0.1305"/>
              <dgm:constr type="l" for="ch" forName="ChildAccent4" refType="w" fact="0.4297"/>
              <dgm:constr type="t" for="ch" forName="ChildAccent4" refType="h" fact="0.2168"/>
              <dgm:constr type="w" for="ch" forName="ChildAccent4" refType="w" fact="0.1432"/>
              <dgm:constr type="h" for="ch" forName="ChildAccent4" refType="h" fact="0.6526"/>
              <dgm:constr type="l" for="ch" forName="Parent4" refType="w" fact="0.4297"/>
              <dgm:constr type="t" for="ch" forName="Parent4" refType="h" fact="0.0645"/>
              <dgm:constr type="w" for="ch" forName="Parent4" refType="w" fact="0.1432"/>
              <dgm:constr type="h" for="ch" forName="Parent4" refType="h" fact="0.1523"/>
              <dgm:constr type="l" for="ch" forName="ChildAccent5" refType="w" fact="0.2865"/>
              <dgm:constr type="t" for="ch" forName="ChildAccent5" refType="h" fact="0.2168"/>
              <dgm:constr type="w" for="ch" forName="ChildAccent5" refType="w" fact="0.1432"/>
              <dgm:constr type="h" for="ch" forName="ChildAccent5" refType="h" fact="0.6962"/>
              <dgm:constr type="l" for="ch" forName="Parent5" refType="w" fact="0.2865"/>
              <dgm:constr type="t" for="ch" forName="Parent5" refType="h" fact="0.0428"/>
              <dgm:constr type="w" for="ch" forName="Parent5" refType="w" fact="0.1432"/>
              <dgm:constr type="h" for="ch" forName="Parent5" refType="h" fact="0.174"/>
              <dgm:constr type="l" for="ch" forName="ChildAccent6" refType="w" fact="0.1432"/>
              <dgm:constr type="t" for="ch" forName="ChildAccent6" refType="h" fact="0.2168"/>
              <dgm:constr type="w" for="ch" forName="ChildAccent6" refType="w" fact="0.1432"/>
              <dgm:constr type="h" for="ch" forName="ChildAccent6" refType="h" fact="0.7397"/>
              <dgm:constr type="l" for="ch" forName="Parent6" refType="w" fact="0.1432"/>
              <dgm:constr type="t" for="ch" forName="Parent6" refType="h" fact="0.0217"/>
              <dgm:constr type="w" for="ch" forName="Parent6" refType="w" fact="0.1432"/>
              <dgm:constr type="h" for="ch" forName="Parent6" refType="h" fact="0.1958"/>
              <dgm:constr type="l" for="ch" forName="ChildAccent7" refType="w" fact="0"/>
              <dgm:constr type="t" for="ch" forName="ChildAccent7" refType="h" fact="0.2168"/>
              <dgm:constr type="w" for="ch" forName="ChildAccent7" refType="w" fact="0.1432"/>
              <dgm:constr type="h" for="ch" forName="ChildAccent7" refType="h" fact="0.7832"/>
              <dgm:constr type="l" for="ch" forName="Parent7" refType="w" fact="0"/>
              <dgm:constr type="t" for="ch" forName="Parent7" refType="h" fact="0"/>
              <dgm:constr type="w" for="ch" forName="Parent7" refType="w" fact="0.1432"/>
              <dgm:constr type="h" for="ch" forName="Parent7" refType="h" fact="0.2175"/>
            </dgm:constrLst>
          </dgm:else>
        </dgm:choose>
      </dgm:else>
    </dgm:choose>
    <dgm:forEach name="wrapper" axis="self" ptType="parTrans">
      <dgm:forEach name="accentRepeat" axis="self">
        <dgm:layoutNode name="ChildAccent" styleLbl="alignImgPlace1">
          <dgm:alg type="sp"/>
          <dgm:choose name="Name20">
            <dgm:if name="Name21" axis="followSib" ptType="node" func="cnt" op="equ" val="0">
              <dgm:shape xmlns:r="http://schemas.openxmlformats.org/officeDocument/2006/relationships" type="wedgeRectCallout" r:blip="">
                <dgm:adjLst>
                  <dgm:adj idx="1" val="0"/>
                  <dgm:adj idx="2" val="0"/>
                </dgm:adjLst>
              </dgm:shape>
            </dgm:if>
            <dgm:else name="Name22">
              <dgm:choose name="Name23">
                <dgm:if name="Name24" axis="precedSib" ptType="node" func="cnt" op="equ" val="6">
                  <dgm:shape xmlns:r="http://schemas.openxmlformats.org/officeDocument/2006/relationships" type="wedgeRectCallout" r:blip="">
                    <dgm:adjLst>
                      <dgm:adj idx="1" val="0"/>
                      <dgm:adj idx="2" val="0"/>
                    </dgm:adjLst>
                  </dgm:shape>
                </dgm:if>
                <dgm:else name="Name25">
                  <dgm:choose name="Name26">
                    <dgm:if name="Name27" func="var" arg="dir" op="equ" val="norm">
                      <dgm:shape xmlns:r="http://schemas.openxmlformats.org/officeDocument/2006/relationships" type="wedgeRectCallout" r:blip="">
                        <dgm:adjLst>
                          <dgm:adj idx="1" val="0.625"/>
                          <dgm:adj idx="2" val="0.2083"/>
                        </dgm:adjLst>
                      </dgm:shape>
                    </dgm:if>
                    <dgm:else name="Name28">
                      <dgm:shape xmlns:r="http://schemas.openxmlformats.org/officeDocument/2006/relationships" type="wedgeRectCallout" r:blip="">
                        <dgm:adjLst>
                          <dgm:adj idx="1" val="-0.625"/>
                          <dgm:adj idx="2" val="0.2083"/>
                        </dgm:adjLst>
                      </dgm:shape>
                    </dgm:else>
                  </dgm:choose>
                </dgm:else>
              </dgm:choose>
            </dgm:else>
          </dgm:choose>
          <dgm:presOf axis="des" ptType="node"/>
        </dgm:layoutNode>
      </dgm:forEach>
    </dgm:forEach>
    <dgm:forEach name="Name29" axis="ch" ptType="node" st="7" cnt="1">
      <dgm:layoutNode name="ChildAccent7">
        <dgm:alg type="sp"/>
        <dgm:shape xmlns:r="http://schemas.openxmlformats.org/officeDocument/2006/relationships" r:blip="">
          <dgm:adjLst/>
        </dgm:shape>
        <dgm:presOf/>
        <dgm:constrLst/>
        <dgm:forEach name="Name30" ref="accentRepeat"/>
      </dgm:layoutNode>
      <dgm:layoutNode name="Child7" styleLbl="revTx">
        <dgm:varLst>
          <dgm:chMax val="0"/>
          <dgm:chPref val="0"/>
          <dgm:bulletEnabled val="1"/>
        </dgm:varLst>
        <dgm:choose name="Name31">
          <dgm:if name="Name32" func="var" arg="dir" op="equ" val="norm">
            <dgm:alg type="tx">
              <dgm:param type="parTxLTRAlign" val="r"/>
              <dgm:param type="shpTxLTRAlignCh" val="r"/>
              <dgm:param type="txAnchorVert" val="t"/>
            </dgm:alg>
          </dgm:if>
          <dgm:else name="Name3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7"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34" axis="ch" ptType="node" st="6" cnt="1">
      <dgm:layoutNode name="ChildAccent6">
        <dgm:alg type="sp"/>
        <dgm:shape xmlns:r="http://schemas.openxmlformats.org/officeDocument/2006/relationships" r:blip="">
          <dgm:adjLst/>
        </dgm:shape>
        <dgm:presOf/>
        <dgm:constrLst/>
        <dgm:forEach name="Name35" ref="accentRepeat"/>
      </dgm:layoutNode>
      <dgm:layoutNode name="Child6" styleLbl="revTx">
        <dgm:varLst>
          <dgm:chMax val="0"/>
          <dgm:chPref val="0"/>
          <dgm:bulletEnabled val="1"/>
        </dgm:varLst>
        <dgm:choose name="Name36">
          <dgm:if name="Name37" func="var" arg="dir" op="equ" val="norm">
            <dgm:alg type="tx">
              <dgm:param type="parTxLTRAlign" val="r"/>
              <dgm:param type="shpTxLTRAlignCh" val="r"/>
              <dgm:param type="txAnchorVert" val="t"/>
            </dgm:alg>
          </dgm:if>
          <dgm:else name="Name3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6"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39" axis="ch" ptType="node" st="5" cnt="1">
      <dgm:layoutNode name="ChildAccent5">
        <dgm:alg type="sp"/>
        <dgm:shape xmlns:r="http://schemas.openxmlformats.org/officeDocument/2006/relationships" r:blip="">
          <dgm:adjLst/>
        </dgm:shape>
        <dgm:presOf/>
        <dgm:constrLst/>
        <dgm:forEach name="Name40" ref="accentRepeat"/>
      </dgm:layoutNode>
      <dgm:layoutNode name="Child5" styleLbl="revTx">
        <dgm:varLst>
          <dgm:chMax val="0"/>
          <dgm:chPref val="0"/>
          <dgm:bulletEnabled val="1"/>
        </dgm:varLst>
        <dgm:choose name="Name41">
          <dgm:if name="Name42" func="var" arg="dir" op="equ" val="norm">
            <dgm:alg type="tx">
              <dgm:param type="parTxLTRAlign" val="r"/>
              <dgm:param type="shpTxLTRAlignCh" val="r"/>
              <dgm:param type="txAnchorVert" val="t"/>
            </dgm:alg>
          </dgm:if>
          <dgm:else name="Name4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5"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44" axis="ch" ptType="node" st="4" cnt="1">
      <dgm:layoutNode name="ChildAccent4">
        <dgm:alg type="sp"/>
        <dgm:shape xmlns:r="http://schemas.openxmlformats.org/officeDocument/2006/relationships" r:blip="">
          <dgm:adjLst/>
        </dgm:shape>
        <dgm:presOf/>
        <dgm:constrLst/>
        <dgm:forEach name="Name45" ref="accentRepeat"/>
      </dgm:layoutNode>
      <dgm:layoutNode name="Child4" styleLbl="revTx">
        <dgm:varLst>
          <dgm:chMax val="0"/>
          <dgm:chPref val="0"/>
          <dgm:bulletEnabled val="1"/>
        </dgm:varLst>
        <dgm:choose name="Name46">
          <dgm:if name="Name47" func="var" arg="dir" op="equ" val="norm">
            <dgm:alg type="tx">
              <dgm:param type="parTxLTRAlign" val="r"/>
              <dgm:param type="shpTxLTRAlignCh" val="r"/>
              <dgm:param type="txAnchorVert" val="t"/>
            </dgm:alg>
          </dgm:if>
          <dgm:else name="Name4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4"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49" axis="ch" ptType="node" st="3" cnt="1">
      <dgm:layoutNode name="ChildAccent3">
        <dgm:alg type="sp"/>
        <dgm:shape xmlns:r="http://schemas.openxmlformats.org/officeDocument/2006/relationships" r:blip="">
          <dgm:adjLst/>
        </dgm:shape>
        <dgm:presOf/>
        <dgm:constrLst/>
        <dgm:forEach name="Name50" ref="accentRepeat"/>
      </dgm:layoutNode>
      <dgm:layoutNode name="Child3" styleLbl="revTx">
        <dgm:varLst>
          <dgm:chMax val="0"/>
          <dgm:chPref val="0"/>
          <dgm:bulletEnabled val="1"/>
        </dgm:varLst>
        <dgm:choose name="Name51">
          <dgm:if name="Name52" func="var" arg="dir" op="equ" val="norm">
            <dgm:alg type="tx">
              <dgm:param type="parTxLTRAlign" val="r"/>
              <dgm:param type="shpTxLTRAlignCh" val="r"/>
              <dgm:param type="txAnchorVert" val="t"/>
            </dgm:alg>
          </dgm:if>
          <dgm:else name="Name5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3"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54" axis="ch" ptType="node" st="2" cnt="1">
      <dgm:layoutNode name="ChildAccent2">
        <dgm:alg type="sp"/>
        <dgm:shape xmlns:r="http://schemas.openxmlformats.org/officeDocument/2006/relationships" r:blip="">
          <dgm:adjLst/>
        </dgm:shape>
        <dgm:presOf/>
        <dgm:constrLst/>
        <dgm:forEach name="Name55" ref="accentRepeat"/>
      </dgm:layoutNode>
      <dgm:layoutNode name="Child2" styleLbl="revTx">
        <dgm:varLst>
          <dgm:chMax val="0"/>
          <dgm:chPref val="0"/>
          <dgm:bulletEnabled val="1"/>
        </dgm:varLst>
        <dgm:choose name="Name56">
          <dgm:if name="Name57" func="var" arg="dir" op="equ" val="norm">
            <dgm:alg type="tx">
              <dgm:param type="parTxLTRAlign" val="r"/>
              <dgm:param type="shpTxLTRAlignCh" val="r"/>
              <dgm:param type="txAnchorVert" val="t"/>
            </dgm:alg>
          </dgm:if>
          <dgm:else name="Name5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2"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59" axis="ch" ptType="node" cnt="1">
      <dgm:layoutNode name="ChildAccent1">
        <dgm:alg type="sp"/>
        <dgm:shape xmlns:r="http://schemas.openxmlformats.org/officeDocument/2006/relationships" r:blip="">
          <dgm:adjLst/>
        </dgm:shape>
        <dgm:presOf/>
        <dgm:constrLst/>
        <dgm:forEach name="Name60" ref="accentRepeat"/>
      </dgm:layoutNode>
      <dgm:layoutNode name="Child1" styleLbl="revTx">
        <dgm:varLst>
          <dgm:chMax val="0"/>
          <dgm:chPref val="0"/>
          <dgm:bulletEnabled val="1"/>
        </dgm:varLst>
        <dgm:choose name="Name61">
          <dgm:if name="Name62" func="var" arg="dir" op="equ" val="norm">
            <dgm:alg type="tx">
              <dgm:param type="parTxLTRAlign" val="r"/>
              <dgm:param type="shpTxLTRAlignCh" val="r"/>
              <dgm:param type="txAnchorVert" val="t"/>
            </dgm:alg>
          </dgm:if>
          <dgm:else name="Name6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1"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91A9256-F9C8-48F3-9246-288820D1979F}"/>
              </a:ext>
            </a:extLst>
          </p:cNvPr>
          <p:cNvSpPr>
            <a:spLocks noGrp="1"/>
          </p:cNvSpPr>
          <p:nvPr>
            <p:ph type="hdr" sz="quarter"/>
          </p:nvPr>
        </p:nvSpPr>
        <p:spPr>
          <a:xfrm>
            <a:off x="0" y="0"/>
            <a:ext cx="3013075" cy="466725"/>
          </a:xfrm>
          <a:prstGeom prst="rect">
            <a:avLst/>
          </a:prstGeom>
        </p:spPr>
        <p:txBody>
          <a:bodyPr vert="horz" lIns="92930" tIns="46465" rIns="92930" bIns="46465"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a:extLst>
              <a:ext uri="{FF2B5EF4-FFF2-40B4-BE49-F238E27FC236}">
                <a16:creationId xmlns:a16="http://schemas.microsoft.com/office/drawing/2014/main" id="{1608C6F2-4266-4213-8BF4-8EA0CDC970FA}"/>
              </a:ext>
            </a:extLst>
          </p:cNvPr>
          <p:cNvSpPr>
            <a:spLocks noGrp="1"/>
          </p:cNvSpPr>
          <p:nvPr>
            <p:ph type="dt" idx="1"/>
          </p:nvPr>
        </p:nvSpPr>
        <p:spPr>
          <a:xfrm>
            <a:off x="3940175" y="0"/>
            <a:ext cx="3013075" cy="466725"/>
          </a:xfrm>
          <a:prstGeom prst="rect">
            <a:avLst/>
          </a:prstGeom>
        </p:spPr>
        <p:txBody>
          <a:bodyPr vert="horz" lIns="92930" tIns="46465" rIns="92930" bIns="46465" rtlCol="0"/>
          <a:lstStyle>
            <a:lvl1pPr algn="r" eaLnBrk="1" fontAlgn="auto" hangingPunct="1">
              <a:spcBef>
                <a:spcPts val="0"/>
              </a:spcBef>
              <a:spcAft>
                <a:spcPts val="0"/>
              </a:spcAft>
              <a:defRPr sz="1200">
                <a:latin typeface="+mn-lt"/>
                <a:cs typeface="+mn-cs"/>
              </a:defRPr>
            </a:lvl1pPr>
          </a:lstStyle>
          <a:p>
            <a:pPr>
              <a:defRPr/>
            </a:pPr>
            <a:fld id="{5AA20220-E8D3-4BE8-9E9D-D5B982467646}" type="datetimeFigureOut">
              <a:rPr lang="en-US"/>
              <a:pPr>
                <a:defRPr/>
              </a:pPr>
              <a:t>5/14/2025</a:t>
            </a:fld>
            <a:endParaRPr lang="en-US"/>
          </a:p>
        </p:txBody>
      </p:sp>
      <p:sp>
        <p:nvSpPr>
          <p:cNvPr id="4" name="Slide Image Placeholder 3">
            <a:extLst>
              <a:ext uri="{FF2B5EF4-FFF2-40B4-BE49-F238E27FC236}">
                <a16:creationId xmlns:a16="http://schemas.microsoft.com/office/drawing/2014/main" id="{8B13A30F-9520-44F4-81B2-1BCC447DE50D}"/>
              </a:ext>
            </a:extLst>
          </p:cNvPr>
          <p:cNvSpPr>
            <a:spLocks noGrp="1" noRot="1" noChangeAspect="1"/>
          </p:cNvSpPr>
          <p:nvPr>
            <p:ph type="sldImg" idx="2"/>
          </p:nvPr>
        </p:nvSpPr>
        <p:spPr>
          <a:xfrm>
            <a:off x="685800" y="1163638"/>
            <a:ext cx="5583238" cy="3141662"/>
          </a:xfrm>
          <a:prstGeom prst="rect">
            <a:avLst/>
          </a:prstGeom>
          <a:noFill/>
          <a:ln w="12700">
            <a:solidFill>
              <a:prstClr val="black"/>
            </a:solidFill>
          </a:ln>
        </p:spPr>
        <p:txBody>
          <a:bodyPr vert="horz" lIns="92930" tIns="46465" rIns="92930" bIns="46465" rtlCol="0" anchor="ctr"/>
          <a:lstStyle/>
          <a:p>
            <a:pPr lvl="0"/>
            <a:endParaRPr lang="en-US" noProof="0"/>
          </a:p>
        </p:txBody>
      </p:sp>
      <p:sp>
        <p:nvSpPr>
          <p:cNvPr id="5" name="Notes Placeholder 4">
            <a:extLst>
              <a:ext uri="{FF2B5EF4-FFF2-40B4-BE49-F238E27FC236}">
                <a16:creationId xmlns:a16="http://schemas.microsoft.com/office/drawing/2014/main" id="{4266252B-3FF1-4DA9-A03B-C61619A4108A}"/>
              </a:ext>
            </a:extLst>
          </p:cNvPr>
          <p:cNvSpPr>
            <a:spLocks noGrp="1"/>
          </p:cNvSpPr>
          <p:nvPr>
            <p:ph type="body" sz="quarter" idx="3"/>
          </p:nvPr>
        </p:nvSpPr>
        <p:spPr>
          <a:xfrm>
            <a:off x="695325" y="4479925"/>
            <a:ext cx="5564188" cy="3665538"/>
          </a:xfrm>
          <a:prstGeom prst="rect">
            <a:avLst/>
          </a:prstGeom>
        </p:spPr>
        <p:txBody>
          <a:bodyPr vert="horz" lIns="92930" tIns="46465" rIns="92930" bIns="46465"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A77DEBF4-55D6-4B92-B2C6-9B4374F6BE7F}"/>
              </a:ext>
            </a:extLst>
          </p:cNvPr>
          <p:cNvSpPr>
            <a:spLocks noGrp="1"/>
          </p:cNvSpPr>
          <p:nvPr>
            <p:ph type="ftr" sz="quarter" idx="4"/>
          </p:nvPr>
        </p:nvSpPr>
        <p:spPr>
          <a:xfrm>
            <a:off x="0" y="8842375"/>
            <a:ext cx="3013075" cy="466725"/>
          </a:xfrm>
          <a:prstGeom prst="rect">
            <a:avLst/>
          </a:prstGeom>
        </p:spPr>
        <p:txBody>
          <a:bodyPr vert="horz" lIns="92930" tIns="46465" rIns="92930" bIns="46465"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a:extLst>
              <a:ext uri="{FF2B5EF4-FFF2-40B4-BE49-F238E27FC236}">
                <a16:creationId xmlns:a16="http://schemas.microsoft.com/office/drawing/2014/main" id="{7B8A1201-67BC-4B63-9687-0E19225243E2}"/>
              </a:ext>
            </a:extLst>
          </p:cNvPr>
          <p:cNvSpPr>
            <a:spLocks noGrp="1"/>
          </p:cNvSpPr>
          <p:nvPr>
            <p:ph type="sldNum" sz="quarter" idx="5"/>
          </p:nvPr>
        </p:nvSpPr>
        <p:spPr>
          <a:xfrm>
            <a:off x="3940175" y="8842375"/>
            <a:ext cx="3013075" cy="466725"/>
          </a:xfrm>
          <a:prstGeom prst="rect">
            <a:avLst/>
          </a:prstGeom>
        </p:spPr>
        <p:txBody>
          <a:bodyPr vert="horz" wrap="square" lIns="92930" tIns="46465" rIns="92930" bIns="46465" numCol="1" anchor="b" anchorCtr="0" compatLnSpc="1">
            <a:prstTxWarp prst="textNoShape">
              <a:avLst/>
            </a:prstTxWarp>
          </a:bodyPr>
          <a:lstStyle>
            <a:lvl1pPr algn="r" eaLnBrk="1" hangingPunct="1">
              <a:defRPr sz="1200"/>
            </a:lvl1pPr>
          </a:lstStyle>
          <a:p>
            <a:pPr>
              <a:defRPr/>
            </a:pPr>
            <a:fld id="{36A1ABE2-8A9C-4371-A477-2D85B6949ADB}" type="slidenum">
              <a:rPr lang="en-US" altLang="en-US"/>
              <a:pPr>
                <a:defRPr/>
              </a:pPr>
              <a:t>‹#›</a:t>
            </a:fld>
            <a:endParaRPr lang="en-US" altLang="en-US"/>
          </a:p>
        </p:txBody>
      </p:sp>
    </p:spTree>
    <p:extLst>
      <p:ext uri="{BB962C8B-B14F-4D97-AF65-F5344CB8AC3E}">
        <p14:creationId xmlns:p14="http://schemas.microsoft.com/office/powerpoint/2010/main" val="330719459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41985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573418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0FB56918-D4B3-422F-BFF9-D10393CB1268}"/>
              </a:ext>
            </a:extLst>
          </p:cNvPr>
          <p:cNvSpPr>
            <a:spLocks noGrp="1"/>
          </p:cNvSpPr>
          <p:nvPr>
            <p:ph type="dt" sz="half" idx="10"/>
          </p:nvPr>
        </p:nvSpPr>
        <p:spPr/>
        <p:txBody>
          <a:bodyPr/>
          <a:lstStyle>
            <a:lvl1pPr>
              <a:defRPr/>
            </a:lvl1pPr>
          </a:lstStyle>
          <a:p>
            <a:pPr>
              <a:defRPr/>
            </a:pPr>
            <a:fld id="{EB984284-C742-4CDE-BCD1-55F1EACCE4BD}" type="datetime1">
              <a:rPr lang="en-US"/>
              <a:pPr>
                <a:defRPr/>
              </a:pPr>
              <a:t>5/14/2025</a:t>
            </a:fld>
            <a:endParaRPr lang="en-US"/>
          </a:p>
        </p:txBody>
      </p:sp>
      <p:sp>
        <p:nvSpPr>
          <p:cNvPr id="5" name="Footer Placeholder 4">
            <a:extLst>
              <a:ext uri="{FF2B5EF4-FFF2-40B4-BE49-F238E27FC236}">
                <a16:creationId xmlns:a16="http://schemas.microsoft.com/office/drawing/2014/main" id="{A082B6A4-3E11-4AFE-97A2-755EDA1DD9B7}"/>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9A2D3FD1-471F-422B-AFB8-CC8FCE5DCE6C}"/>
              </a:ext>
            </a:extLst>
          </p:cNvPr>
          <p:cNvSpPr>
            <a:spLocks noGrp="1"/>
          </p:cNvSpPr>
          <p:nvPr>
            <p:ph type="sldNum" sz="quarter" idx="12"/>
          </p:nvPr>
        </p:nvSpPr>
        <p:spPr/>
        <p:txBody>
          <a:bodyPr/>
          <a:lstStyle>
            <a:lvl1pPr>
              <a:defRPr/>
            </a:lvl1pPr>
          </a:lstStyle>
          <a:p>
            <a:pPr>
              <a:defRPr/>
            </a:pPr>
            <a:fld id="{4FAC8F4A-8BCF-4389-A68F-ABDBB8A38460}" type="slidenum">
              <a:rPr lang="en-US" altLang="en-US"/>
              <a:pPr>
                <a:defRPr/>
              </a:pPr>
              <a:t>‹#›</a:t>
            </a:fld>
            <a:endParaRPr lang="en-US" altLang="en-US"/>
          </a:p>
        </p:txBody>
      </p:sp>
    </p:spTree>
    <p:extLst>
      <p:ext uri="{BB962C8B-B14F-4D97-AF65-F5344CB8AC3E}">
        <p14:creationId xmlns:p14="http://schemas.microsoft.com/office/powerpoint/2010/main" val="3918394844"/>
      </p:ext>
    </p:extLst>
  </p:cSld>
  <p:clrMapOvr>
    <a:masterClrMapping/>
  </p:clrMapOvr>
  <p:transition spd="slow">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A0AAE25-87DE-4998-B6CE-F47978987C8B}"/>
              </a:ext>
            </a:extLst>
          </p:cNvPr>
          <p:cNvSpPr>
            <a:spLocks noGrp="1"/>
          </p:cNvSpPr>
          <p:nvPr>
            <p:ph type="dt" sz="half" idx="10"/>
          </p:nvPr>
        </p:nvSpPr>
        <p:spPr/>
        <p:txBody>
          <a:bodyPr/>
          <a:lstStyle>
            <a:lvl1pPr>
              <a:defRPr/>
            </a:lvl1pPr>
          </a:lstStyle>
          <a:p>
            <a:pPr>
              <a:defRPr/>
            </a:pPr>
            <a:fld id="{E702336F-006F-49C3-8FF0-2416E12056BA}" type="datetime1">
              <a:rPr lang="en-US"/>
              <a:pPr>
                <a:defRPr/>
              </a:pPr>
              <a:t>5/14/2025</a:t>
            </a:fld>
            <a:endParaRPr lang="en-US"/>
          </a:p>
        </p:txBody>
      </p:sp>
      <p:sp>
        <p:nvSpPr>
          <p:cNvPr id="5" name="Footer Placeholder 4">
            <a:extLst>
              <a:ext uri="{FF2B5EF4-FFF2-40B4-BE49-F238E27FC236}">
                <a16:creationId xmlns:a16="http://schemas.microsoft.com/office/drawing/2014/main" id="{B0A9861B-6D3E-4215-A3D0-377EC12DA54B}"/>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DEC5A02C-FFC9-401E-8BCD-D06F65B1664C}"/>
              </a:ext>
            </a:extLst>
          </p:cNvPr>
          <p:cNvSpPr>
            <a:spLocks noGrp="1"/>
          </p:cNvSpPr>
          <p:nvPr>
            <p:ph type="sldNum" sz="quarter" idx="12"/>
          </p:nvPr>
        </p:nvSpPr>
        <p:spPr/>
        <p:txBody>
          <a:bodyPr/>
          <a:lstStyle>
            <a:lvl1pPr>
              <a:defRPr/>
            </a:lvl1pPr>
          </a:lstStyle>
          <a:p>
            <a:pPr>
              <a:defRPr/>
            </a:pPr>
            <a:fld id="{F3CA2AFE-CAB8-4467-80DC-C3A4FC1E2718}" type="slidenum">
              <a:rPr lang="en-US" altLang="en-US"/>
              <a:pPr>
                <a:defRPr/>
              </a:pPr>
              <a:t>‹#›</a:t>
            </a:fld>
            <a:endParaRPr lang="en-US" altLang="en-US"/>
          </a:p>
        </p:txBody>
      </p:sp>
    </p:spTree>
    <p:extLst>
      <p:ext uri="{BB962C8B-B14F-4D97-AF65-F5344CB8AC3E}">
        <p14:creationId xmlns:p14="http://schemas.microsoft.com/office/powerpoint/2010/main" val="766143411"/>
      </p:ext>
    </p:extLst>
  </p:cSld>
  <p:clrMapOvr>
    <a:masterClrMapping/>
  </p:clrMapOvr>
  <p:transition spd="slow">
    <p:blinds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64B4638-3310-4031-B55D-BE295B1A7BDC}"/>
              </a:ext>
            </a:extLst>
          </p:cNvPr>
          <p:cNvSpPr>
            <a:spLocks noGrp="1"/>
          </p:cNvSpPr>
          <p:nvPr>
            <p:ph type="dt" sz="half" idx="10"/>
          </p:nvPr>
        </p:nvSpPr>
        <p:spPr/>
        <p:txBody>
          <a:bodyPr/>
          <a:lstStyle>
            <a:lvl1pPr>
              <a:defRPr/>
            </a:lvl1pPr>
          </a:lstStyle>
          <a:p>
            <a:pPr>
              <a:defRPr/>
            </a:pPr>
            <a:fld id="{8C683BFA-96BB-4329-BF2F-32F59AFA4E79}" type="datetime1">
              <a:rPr lang="en-US"/>
              <a:pPr>
                <a:defRPr/>
              </a:pPr>
              <a:t>5/14/2025</a:t>
            </a:fld>
            <a:endParaRPr lang="en-US"/>
          </a:p>
        </p:txBody>
      </p:sp>
      <p:sp>
        <p:nvSpPr>
          <p:cNvPr id="5" name="Footer Placeholder 4">
            <a:extLst>
              <a:ext uri="{FF2B5EF4-FFF2-40B4-BE49-F238E27FC236}">
                <a16:creationId xmlns:a16="http://schemas.microsoft.com/office/drawing/2014/main" id="{9BF7728E-C01A-4686-AD71-F7B61E8209D8}"/>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7C71C28-1E00-4F0A-8B9D-A0E460685EFB}"/>
              </a:ext>
            </a:extLst>
          </p:cNvPr>
          <p:cNvSpPr>
            <a:spLocks noGrp="1"/>
          </p:cNvSpPr>
          <p:nvPr>
            <p:ph type="sldNum" sz="quarter" idx="12"/>
          </p:nvPr>
        </p:nvSpPr>
        <p:spPr/>
        <p:txBody>
          <a:bodyPr/>
          <a:lstStyle>
            <a:lvl1pPr>
              <a:defRPr/>
            </a:lvl1pPr>
          </a:lstStyle>
          <a:p>
            <a:pPr>
              <a:defRPr/>
            </a:pPr>
            <a:fld id="{3DDD8426-6957-4B5B-B927-2BE994D1B7C1}" type="slidenum">
              <a:rPr lang="en-US" altLang="en-US"/>
              <a:pPr>
                <a:defRPr/>
              </a:pPr>
              <a:t>‹#›</a:t>
            </a:fld>
            <a:endParaRPr lang="en-US" altLang="en-US"/>
          </a:p>
        </p:txBody>
      </p:sp>
    </p:spTree>
    <p:extLst>
      <p:ext uri="{BB962C8B-B14F-4D97-AF65-F5344CB8AC3E}">
        <p14:creationId xmlns:p14="http://schemas.microsoft.com/office/powerpoint/2010/main" val="289399607"/>
      </p:ext>
    </p:extLst>
  </p:cSld>
  <p:clrMapOvr>
    <a:masterClrMapping/>
  </p:clrMapOvr>
  <p:transition spd="slow">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CDB27E7-0E5F-45FD-B9BC-82F6ACE50540}"/>
              </a:ext>
            </a:extLst>
          </p:cNvPr>
          <p:cNvSpPr>
            <a:spLocks noGrp="1"/>
          </p:cNvSpPr>
          <p:nvPr>
            <p:ph type="dt" sz="half" idx="10"/>
          </p:nvPr>
        </p:nvSpPr>
        <p:spPr/>
        <p:txBody>
          <a:bodyPr/>
          <a:lstStyle>
            <a:lvl1pPr>
              <a:defRPr/>
            </a:lvl1pPr>
          </a:lstStyle>
          <a:p>
            <a:pPr>
              <a:defRPr/>
            </a:pPr>
            <a:fld id="{78400D6F-81A6-4CA0-8B3C-34372C62B661}" type="datetime1">
              <a:rPr lang="en-US"/>
              <a:pPr>
                <a:defRPr/>
              </a:pPr>
              <a:t>5/14/2025</a:t>
            </a:fld>
            <a:endParaRPr lang="en-US"/>
          </a:p>
        </p:txBody>
      </p:sp>
      <p:sp>
        <p:nvSpPr>
          <p:cNvPr id="5" name="Footer Placeholder 4">
            <a:extLst>
              <a:ext uri="{FF2B5EF4-FFF2-40B4-BE49-F238E27FC236}">
                <a16:creationId xmlns:a16="http://schemas.microsoft.com/office/drawing/2014/main" id="{B5E0F7A6-907E-418D-ABF6-CE0D106D2569}"/>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336D880-0EA6-4FCD-A723-C393235639F8}"/>
              </a:ext>
            </a:extLst>
          </p:cNvPr>
          <p:cNvSpPr>
            <a:spLocks noGrp="1"/>
          </p:cNvSpPr>
          <p:nvPr>
            <p:ph type="sldNum" sz="quarter" idx="12"/>
          </p:nvPr>
        </p:nvSpPr>
        <p:spPr/>
        <p:txBody>
          <a:bodyPr/>
          <a:lstStyle>
            <a:lvl1pPr>
              <a:defRPr/>
            </a:lvl1pPr>
          </a:lstStyle>
          <a:p>
            <a:pPr>
              <a:defRPr/>
            </a:pPr>
            <a:fld id="{815EC703-C051-410C-8BA1-62752E291E83}" type="slidenum">
              <a:rPr lang="en-US" altLang="en-US"/>
              <a:pPr>
                <a:defRPr/>
              </a:pPr>
              <a:t>‹#›</a:t>
            </a:fld>
            <a:endParaRPr lang="en-US" altLang="en-US"/>
          </a:p>
        </p:txBody>
      </p:sp>
    </p:spTree>
    <p:extLst>
      <p:ext uri="{BB962C8B-B14F-4D97-AF65-F5344CB8AC3E}">
        <p14:creationId xmlns:p14="http://schemas.microsoft.com/office/powerpoint/2010/main" val="3859887381"/>
      </p:ext>
    </p:extLst>
  </p:cSld>
  <p:clrMapOvr>
    <a:masterClrMapping/>
  </p:clrMapOvr>
  <p:transition spd="slow">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7DDAA96-8682-4C88-9622-87E036243D1F}"/>
              </a:ext>
            </a:extLst>
          </p:cNvPr>
          <p:cNvSpPr>
            <a:spLocks noGrp="1"/>
          </p:cNvSpPr>
          <p:nvPr>
            <p:ph type="dt" sz="half" idx="10"/>
          </p:nvPr>
        </p:nvSpPr>
        <p:spPr/>
        <p:txBody>
          <a:bodyPr/>
          <a:lstStyle>
            <a:lvl1pPr>
              <a:defRPr/>
            </a:lvl1pPr>
          </a:lstStyle>
          <a:p>
            <a:pPr>
              <a:defRPr/>
            </a:pPr>
            <a:fld id="{B63234D9-D072-4920-821D-BED01FCB7247}" type="datetime1">
              <a:rPr lang="en-US"/>
              <a:pPr>
                <a:defRPr/>
              </a:pPr>
              <a:t>5/14/2025</a:t>
            </a:fld>
            <a:endParaRPr lang="en-US"/>
          </a:p>
        </p:txBody>
      </p:sp>
      <p:sp>
        <p:nvSpPr>
          <p:cNvPr id="5" name="Footer Placeholder 4">
            <a:extLst>
              <a:ext uri="{FF2B5EF4-FFF2-40B4-BE49-F238E27FC236}">
                <a16:creationId xmlns:a16="http://schemas.microsoft.com/office/drawing/2014/main" id="{F4C29450-6172-4A34-B37F-64FAD195B70A}"/>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363A622E-84FA-417F-BD5A-BE81A4899820}"/>
              </a:ext>
            </a:extLst>
          </p:cNvPr>
          <p:cNvSpPr>
            <a:spLocks noGrp="1"/>
          </p:cNvSpPr>
          <p:nvPr>
            <p:ph type="sldNum" sz="quarter" idx="12"/>
          </p:nvPr>
        </p:nvSpPr>
        <p:spPr/>
        <p:txBody>
          <a:bodyPr/>
          <a:lstStyle>
            <a:lvl1pPr>
              <a:defRPr/>
            </a:lvl1pPr>
          </a:lstStyle>
          <a:p>
            <a:pPr>
              <a:defRPr/>
            </a:pPr>
            <a:fld id="{09A17B78-0E85-43B3-B804-1DD2F629C182}" type="slidenum">
              <a:rPr lang="en-US" altLang="en-US"/>
              <a:pPr>
                <a:defRPr/>
              </a:pPr>
              <a:t>‹#›</a:t>
            </a:fld>
            <a:endParaRPr lang="en-US" altLang="en-US"/>
          </a:p>
        </p:txBody>
      </p:sp>
    </p:spTree>
    <p:extLst>
      <p:ext uri="{BB962C8B-B14F-4D97-AF65-F5344CB8AC3E}">
        <p14:creationId xmlns:p14="http://schemas.microsoft.com/office/powerpoint/2010/main" val="3603603393"/>
      </p:ext>
    </p:extLst>
  </p:cSld>
  <p:clrMapOvr>
    <a:masterClrMapping/>
  </p:clrMapOvr>
  <p:transition spd="slow">
    <p:blinds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C0375BCC-EEE9-412B-A532-7314FE84B0C4}"/>
              </a:ext>
            </a:extLst>
          </p:cNvPr>
          <p:cNvSpPr>
            <a:spLocks noGrp="1"/>
          </p:cNvSpPr>
          <p:nvPr>
            <p:ph type="dt" sz="half" idx="10"/>
          </p:nvPr>
        </p:nvSpPr>
        <p:spPr/>
        <p:txBody>
          <a:bodyPr/>
          <a:lstStyle>
            <a:lvl1pPr>
              <a:defRPr/>
            </a:lvl1pPr>
          </a:lstStyle>
          <a:p>
            <a:pPr>
              <a:defRPr/>
            </a:pPr>
            <a:fld id="{74A9FD15-50EB-4E55-A7AC-5D569B5B3C80}" type="datetime1">
              <a:rPr lang="en-US"/>
              <a:pPr>
                <a:defRPr/>
              </a:pPr>
              <a:t>5/14/2025</a:t>
            </a:fld>
            <a:endParaRPr lang="en-US"/>
          </a:p>
        </p:txBody>
      </p:sp>
      <p:sp>
        <p:nvSpPr>
          <p:cNvPr id="6" name="Footer Placeholder 4">
            <a:extLst>
              <a:ext uri="{FF2B5EF4-FFF2-40B4-BE49-F238E27FC236}">
                <a16:creationId xmlns:a16="http://schemas.microsoft.com/office/drawing/2014/main" id="{1E5CB5DD-B599-4B4E-BFCE-CB9E35FBCEB1}"/>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C7CE3315-9445-4BB5-89D3-235E587ABF37}"/>
              </a:ext>
            </a:extLst>
          </p:cNvPr>
          <p:cNvSpPr>
            <a:spLocks noGrp="1"/>
          </p:cNvSpPr>
          <p:nvPr>
            <p:ph type="sldNum" sz="quarter" idx="12"/>
          </p:nvPr>
        </p:nvSpPr>
        <p:spPr/>
        <p:txBody>
          <a:bodyPr/>
          <a:lstStyle>
            <a:lvl1pPr>
              <a:defRPr/>
            </a:lvl1pPr>
          </a:lstStyle>
          <a:p>
            <a:pPr>
              <a:defRPr/>
            </a:pPr>
            <a:fld id="{010EC4D6-2A5D-45C1-86E3-8BE19A62D209}" type="slidenum">
              <a:rPr lang="en-US" altLang="en-US"/>
              <a:pPr>
                <a:defRPr/>
              </a:pPr>
              <a:t>‹#›</a:t>
            </a:fld>
            <a:endParaRPr lang="en-US" altLang="en-US"/>
          </a:p>
        </p:txBody>
      </p:sp>
    </p:spTree>
    <p:extLst>
      <p:ext uri="{BB962C8B-B14F-4D97-AF65-F5344CB8AC3E}">
        <p14:creationId xmlns:p14="http://schemas.microsoft.com/office/powerpoint/2010/main" val="2991645173"/>
      </p:ext>
    </p:extLst>
  </p:cSld>
  <p:clrMapOvr>
    <a:masterClrMapping/>
  </p:clrMapOvr>
  <p:transition spd="slow">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a:extLst>
              <a:ext uri="{FF2B5EF4-FFF2-40B4-BE49-F238E27FC236}">
                <a16:creationId xmlns:a16="http://schemas.microsoft.com/office/drawing/2014/main" id="{530AD5EF-C609-4119-B375-3771413B48DE}"/>
              </a:ext>
            </a:extLst>
          </p:cNvPr>
          <p:cNvSpPr>
            <a:spLocks noGrp="1"/>
          </p:cNvSpPr>
          <p:nvPr>
            <p:ph type="dt" sz="half" idx="10"/>
          </p:nvPr>
        </p:nvSpPr>
        <p:spPr/>
        <p:txBody>
          <a:bodyPr/>
          <a:lstStyle>
            <a:lvl1pPr>
              <a:defRPr/>
            </a:lvl1pPr>
          </a:lstStyle>
          <a:p>
            <a:pPr>
              <a:defRPr/>
            </a:pPr>
            <a:fld id="{7C50B61E-D197-4188-943F-30B5936FC2F9}" type="datetime1">
              <a:rPr lang="en-US"/>
              <a:pPr>
                <a:defRPr/>
              </a:pPr>
              <a:t>5/14/2025</a:t>
            </a:fld>
            <a:endParaRPr lang="en-US"/>
          </a:p>
        </p:txBody>
      </p:sp>
      <p:sp>
        <p:nvSpPr>
          <p:cNvPr id="8" name="Footer Placeholder 4">
            <a:extLst>
              <a:ext uri="{FF2B5EF4-FFF2-40B4-BE49-F238E27FC236}">
                <a16:creationId xmlns:a16="http://schemas.microsoft.com/office/drawing/2014/main" id="{88A9EBF0-B7B0-4583-92AB-A3431DE6283E}"/>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283BC57B-A7E4-4277-9D46-579496497245}"/>
              </a:ext>
            </a:extLst>
          </p:cNvPr>
          <p:cNvSpPr>
            <a:spLocks noGrp="1"/>
          </p:cNvSpPr>
          <p:nvPr>
            <p:ph type="sldNum" sz="quarter" idx="12"/>
          </p:nvPr>
        </p:nvSpPr>
        <p:spPr/>
        <p:txBody>
          <a:bodyPr/>
          <a:lstStyle>
            <a:lvl1pPr>
              <a:defRPr/>
            </a:lvl1pPr>
          </a:lstStyle>
          <a:p>
            <a:pPr>
              <a:defRPr/>
            </a:pPr>
            <a:fld id="{F7F6C894-F542-45DE-85A4-2725CE924991}" type="slidenum">
              <a:rPr lang="en-US" altLang="en-US"/>
              <a:pPr>
                <a:defRPr/>
              </a:pPr>
              <a:t>‹#›</a:t>
            </a:fld>
            <a:endParaRPr lang="en-US" altLang="en-US"/>
          </a:p>
        </p:txBody>
      </p:sp>
    </p:spTree>
    <p:extLst>
      <p:ext uri="{BB962C8B-B14F-4D97-AF65-F5344CB8AC3E}">
        <p14:creationId xmlns:p14="http://schemas.microsoft.com/office/powerpoint/2010/main" val="2670619855"/>
      </p:ext>
    </p:extLst>
  </p:cSld>
  <p:clrMapOvr>
    <a:masterClrMapping/>
  </p:clrMapOvr>
  <p:transition spd="slow">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a:extLst>
              <a:ext uri="{FF2B5EF4-FFF2-40B4-BE49-F238E27FC236}">
                <a16:creationId xmlns:a16="http://schemas.microsoft.com/office/drawing/2014/main" id="{41D81C82-41E3-4C7D-816C-58F99A1702F2}"/>
              </a:ext>
            </a:extLst>
          </p:cNvPr>
          <p:cNvSpPr>
            <a:spLocks noGrp="1"/>
          </p:cNvSpPr>
          <p:nvPr>
            <p:ph type="dt" sz="half" idx="10"/>
          </p:nvPr>
        </p:nvSpPr>
        <p:spPr/>
        <p:txBody>
          <a:bodyPr/>
          <a:lstStyle>
            <a:lvl1pPr>
              <a:defRPr/>
            </a:lvl1pPr>
          </a:lstStyle>
          <a:p>
            <a:pPr>
              <a:defRPr/>
            </a:pPr>
            <a:fld id="{6BD41E7F-6671-4D2D-B6AD-20E102447CE3}" type="datetime1">
              <a:rPr lang="en-US"/>
              <a:pPr>
                <a:defRPr/>
              </a:pPr>
              <a:t>5/14/2025</a:t>
            </a:fld>
            <a:endParaRPr lang="en-US"/>
          </a:p>
        </p:txBody>
      </p:sp>
      <p:sp>
        <p:nvSpPr>
          <p:cNvPr id="4" name="Footer Placeholder 4">
            <a:extLst>
              <a:ext uri="{FF2B5EF4-FFF2-40B4-BE49-F238E27FC236}">
                <a16:creationId xmlns:a16="http://schemas.microsoft.com/office/drawing/2014/main" id="{21C23C57-193A-4FFE-AF84-5DDAD504531C}"/>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E00AA421-04F3-46DC-9A65-181848BF7FC6}"/>
              </a:ext>
            </a:extLst>
          </p:cNvPr>
          <p:cNvSpPr>
            <a:spLocks noGrp="1"/>
          </p:cNvSpPr>
          <p:nvPr>
            <p:ph type="sldNum" sz="quarter" idx="12"/>
          </p:nvPr>
        </p:nvSpPr>
        <p:spPr/>
        <p:txBody>
          <a:bodyPr/>
          <a:lstStyle>
            <a:lvl1pPr>
              <a:defRPr/>
            </a:lvl1pPr>
          </a:lstStyle>
          <a:p>
            <a:pPr>
              <a:defRPr/>
            </a:pPr>
            <a:fld id="{389318FD-4EEC-4C57-A972-0B24B85155E4}" type="slidenum">
              <a:rPr lang="en-US" altLang="en-US"/>
              <a:pPr>
                <a:defRPr/>
              </a:pPr>
              <a:t>‹#›</a:t>
            </a:fld>
            <a:endParaRPr lang="en-US" altLang="en-US"/>
          </a:p>
        </p:txBody>
      </p:sp>
    </p:spTree>
    <p:extLst>
      <p:ext uri="{BB962C8B-B14F-4D97-AF65-F5344CB8AC3E}">
        <p14:creationId xmlns:p14="http://schemas.microsoft.com/office/powerpoint/2010/main" val="1874775401"/>
      </p:ext>
    </p:extLst>
  </p:cSld>
  <p:clrMapOvr>
    <a:masterClrMapping/>
  </p:clrMapOvr>
  <p:transition spd="slow">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3218A1C0-5E86-44FA-96CE-D0C3A0911C5A}"/>
              </a:ext>
            </a:extLst>
          </p:cNvPr>
          <p:cNvSpPr>
            <a:spLocks noGrp="1"/>
          </p:cNvSpPr>
          <p:nvPr>
            <p:ph type="dt" sz="half" idx="10"/>
          </p:nvPr>
        </p:nvSpPr>
        <p:spPr/>
        <p:txBody>
          <a:bodyPr/>
          <a:lstStyle>
            <a:lvl1pPr>
              <a:defRPr/>
            </a:lvl1pPr>
          </a:lstStyle>
          <a:p>
            <a:pPr>
              <a:defRPr/>
            </a:pPr>
            <a:fld id="{FAE11748-68B0-424D-A128-8EE4A2F1567E}" type="datetime1">
              <a:rPr lang="en-US"/>
              <a:pPr>
                <a:defRPr/>
              </a:pPr>
              <a:t>5/14/2025</a:t>
            </a:fld>
            <a:endParaRPr lang="en-US"/>
          </a:p>
        </p:txBody>
      </p:sp>
      <p:sp>
        <p:nvSpPr>
          <p:cNvPr id="3" name="Footer Placeholder 4">
            <a:extLst>
              <a:ext uri="{FF2B5EF4-FFF2-40B4-BE49-F238E27FC236}">
                <a16:creationId xmlns:a16="http://schemas.microsoft.com/office/drawing/2014/main" id="{DC30598B-A85E-40F2-B0F9-CC04D8E3F3EA}"/>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620ADC7C-B221-49C5-9757-EBEBB0F9207F}"/>
              </a:ext>
            </a:extLst>
          </p:cNvPr>
          <p:cNvSpPr>
            <a:spLocks noGrp="1"/>
          </p:cNvSpPr>
          <p:nvPr>
            <p:ph type="sldNum" sz="quarter" idx="12"/>
          </p:nvPr>
        </p:nvSpPr>
        <p:spPr/>
        <p:txBody>
          <a:bodyPr/>
          <a:lstStyle>
            <a:lvl1pPr>
              <a:defRPr/>
            </a:lvl1pPr>
          </a:lstStyle>
          <a:p>
            <a:pPr>
              <a:defRPr/>
            </a:pPr>
            <a:fld id="{2F195F4C-44D2-4F45-A0AC-21646A9D27BF}" type="slidenum">
              <a:rPr lang="en-US" altLang="en-US"/>
              <a:pPr>
                <a:defRPr/>
              </a:pPr>
              <a:t>‹#›</a:t>
            </a:fld>
            <a:endParaRPr lang="en-US" altLang="en-US"/>
          </a:p>
        </p:txBody>
      </p:sp>
    </p:spTree>
    <p:extLst>
      <p:ext uri="{BB962C8B-B14F-4D97-AF65-F5344CB8AC3E}">
        <p14:creationId xmlns:p14="http://schemas.microsoft.com/office/powerpoint/2010/main" val="3579266658"/>
      </p:ext>
    </p:extLst>
  </p:cSld>
  <p:clrMapOvr>
    <a:masterClrMapping/>
  </p:clrMapOvr>
  <p:transition spd="slow">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D79DD4CF-015F-4F62-A63C-9D088FAC4792}"/>
              </a:ext>
            </a:extLst>
          </p:cNvPr>
          <p:cNvSpPr>
            <a:spLocks noGrp="1"/>
          </p:cNvSpPr>
          <p:nvPr>
            <p:ph type="dt" sz="half" idx="10"/>
          </p:nvPr>
        </p:nvSpPr>
        <p:spPr/>
        <p:txBody>
          <a:bodyPr/>
          <a:lstStyle>
            <a:lvl1pPr>
              <a:defRPr/>
            </a:lvl1pPr>
          </a:lstStyle>
          <a:p>
            <a:pPr>
              <a:defRPr/>
            </a:pPr>
            <a:fld id="{7094E8B7-7DCF-4AE2-ACBE-26DA6EBB7347}" type="datetime1">
              <a:rPr lang="en-US"/>
              <a:pPr>
                <a:defRPr/>
              </a:pPr>
              <a:t>5/14/2025</a:t>
            </a:fld>
            <a:endParaRPr lang="en-US"/>
          </a:p>
        </p:txBody>
      </p:sp>
      <p:sp>
        <p:nvSpPr>
          <p:cNvPr id="6" name="Footer Placeholder 4">
            <a:extLst>
              <a:ext uri="{FF2B5EF4-FFF2-40B4-BE49-F238E27FC236}">
                <a16:creationId xmlns:a16="http://schemas.microsoft.com/office/drawing/2014/main" id="{9F56518C-25E4-4791-80CF-9603927DE7B7}"/>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646B593C-043B-40F1-98DA-B1906E58EBEB}"/>
              </a:ext>
            </a:extLst>
          </p:cNvPr>
          <p:cNvSpPr>
            <a:spLocks noGrp="1"/>
          </p:cNvSpPr>
          <p:nvPr>
            <p:ph type="sldNum" sz="quarter" idx="12"/>
          </p:nvPr>
        </p:nvSpPr>
        <p:spPr/>
        <p:txBody>
          <a:bodyPr/>
          <a:lstStyle>
            <a:lvl1pPr>
              <a:defRPr/>
            </a:lvl1pPr>
          </a:lstStyle>
          <a:p>
            <a:pPr>
              <a:defRPr/>
            </a:pPr>
            <a:fld id="{7CD429D7-E526-4101-969E-B40B8D8E48CC}" type="slidenum">
              <a:rPr lang="en-US" altLang="en-US"/>
              <a:pPr>
                <a:defRPr/>
              </a:pPr>
              <a:t>‹#›</a:t>
            </a:fld>
            <a:endParaRPr lang="en-US" altLang="en-US"/>
          </a:p>
        </p:txBody>
      </p:sp>
    </p:spTree>
    <p:extLst>
      <p:ext uri="{BB962C8B-B14F-4D97-AF65-F5344CB8AC3E}">
        <p14:creationId xmlns:p14="http://schemas.microsoft.com/office/powerpoint/2010/main" val="3478220043"/>
      </p:ext>
    </p:extLst>
  </p:cSld>
  <p:clrMapOvr>
    <a:masterClrMapping/>
  </p:clrMapOvr>
  <p:transition spd="slow">
    <p:blinds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AB5A9D87-E05A-4D16-A703-1E97A8BA2C34}"/>
              </a:ext>
            </a:extLst>
          </p:cNvPr>
          <p:cNvSpPr>
            <a:spLocks noGrp="1"/>
          </p:cNvSpPr>
          <p:nvPr>
            <p:ph type="dt" sz="half" idx="10"/>
          </p:nvPr>
        </p:nvSpPr>
        <p:spPr/>
        <p:txBody>
          <a:bodyPr/>
          <a:lstStyle>
            <a:lvl1pPr>
              <a:defRPr/>
            </a:lvl1pPr>
          </a:lstStyle>
          <a:p>
            <a:pPr>
              <a:defRPr/>
            </a:pPr>
            <a:fld id="{A58AEAC7-C2C3-44AF-AB2E-36A1774D5378}" type="datetime1">
              <a:rPr lang="en-US"/>
              <a:pPr>
                <a:defRPr/>
              </a:pPr>
              <a:t>5/14/2025</a:t>
            </a:fld>
            <a:endParaRPr lang="en-US"/>
          </a:p>
        </p:txBody>
      </p:sp>
      <p:sp>
        <p:nvSpPr>
          <p:cNvPr id="6" name="Footer Placeholder 4">
            <a:extLst>
              <a:ext uri="{FF2B5EF4-FFF2-40B4-BE49-F238E27FC236}">
                <a16:creationId xmlns:a16="http://schemas.microsoft.com/office/drawing/2014/main" id="{50E92F1C-94F6-478A-96CC-20CEB3BF8218}"/>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51659F05-47D4-46F4-A7AC-A02AE18D3546}"/>
              </a:ext>
            </a:extLst>
          </p:cNvPr>
          <p:cNvSpPr>
            <a:spLocks noGrp="1"/>
          </p:cNvSpPr>
          <p:nvPr>
            <p:ph type="sldNum" sz="quarter" idx="12"/>
          </p:nvPr>
        </p:nvSpPr>
        <p:spPr/>
        <p:txBody>
          <a:bodyPr/>
          <a:lstStyle>
            <a:lvl1pPr>
              <a:defRPr/>
            </a:lvl1pPr>
          </a:lstStyle>
          <a:p>
            <a:pPr>
              <a:defRPr/>
            </a:pPr>
            <a:fld id="{D66FD7F1-16F9-4E12-83AD-C4245146BA57}" type="slidenum">
              <a:rPr lang="en-US" altLang="en-US"/>
              <a:pPr>
                <a:defRPr/>
              </a:pPr>
              <a:t>‹#›</a:t>
            </a:fld>
            <a:endParaRPr lang="en-US" altLang="en-US"/>
          </a:p>
        </p:txBody>
      </p:sp>
    </p:spTree>
    <p:extLst>
      <p:ext uri="{BB962C8B-B14F-4D97-AF65-F5344CB8AC3E}">
        <p14:creationId xmlns:p14="http://schemas.microsoft.com/office/powerpoint/2010/main" val="1999370667"/>
      </p:ext>
    </p:extLst>
  </p:cSld>
  <p:clrMapOvr>
    <a:masterClrMapping/>
  </p:clrMapOvr>
  <p:transition spd="slow">
    <p:blinds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D9A3E1B4-65C6-415A-9681-D05B402B0E8D}"/>
              </a:ext>
            </a:extLst>
          </p:cNvPr>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0C566853-DAEB-4CB7-818F-723C37230FEE}"/>
              </a:ext>
            </a:extLst>
          </p:cNvPr>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A04BD739-9829-4F69-BC53-75013DDD18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246687D5-4D00-474F-82B8-FCFBD98170F5}" type="datetime1">
              <a:rPr lang="en-US"/>
              <a:pPr>
                <a:defRPr/>
              </a:pPr>
              <a:t>5/14/2025</a:t>
            </a:fld>
            <a:endParaRPr lang="en-US"/>
          </a:p>
        </p:txBody>
      </p:sp>
      <p:sp>
        <p:nvSpPr>
          <p:cNvPr id="5" name="Footer Placeholder 4">
            <a:extLst>
              <a:ext uri="{FF2B5EF4-FFF2-40B4-BE49-F238E27FC236}">
                <a16:creationId xmlns:a16="http://schemas.microsoft.com/office/drawing/2014/main" id="{505F0A4C-9308-45AA-A1AA-7B038DC01F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a:extLst>
              <a:ext uri="{FF2B5EF4-FFF2-40B4-BE49-F238E27FC236}">
                <a16:creationId xmlns:a16="http://schemas.microsoft.com/office/drawing/2014/main" id="{142AE0DB-89DF-4A35-9269-9E85DEA2E368}"/>
              </a:ext>
            </a:extLst>
          </p:cNvPr>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pPr>
              <a:defRPr/>
            </a:pPr>
            <a:fld id="{ADBF7CE3-29D9-4203-A481-45960E76618F}" type="slidenum">
              <a:rPr lang="en-US" altLang="en-US"/>
              <a:pPr>
                <a:defRPr/>
              </a:pPr>
              <a:t>‹#›</a:t>
            </a:fld>
            <a:endParaRPr lang="en-US" altLang="en-US"/>
          </a:p>
        </p:txBody>
      </p:sp>
      <p:pic>
        <p:nvPicPr>
          <p:cNvPr id="1031" name="Picture 7">
            <a:extLst>
              <a:ext uri="{FF2B5EF4-FFF2-40B4-BE49-F238E27FC236}">
                <a16:creationId xmlns:a16="http://schemas.microsoft.com/office/drawing/2014/main" id="{102663E2-6C69-49E4-9FEB-A0ED3DD955FD}"/>
              </a:ext>
            </a:extLst>
          </p:cNvPr>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5153025"/>
            <a:ext cx="12192000"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231" r:id="rId1"/>
    <p:sldLayoutId id="2147484232" r:id="rId2"/>
    <p:sldLayoutId id="2147484233" r:id="rId3"/>
    <p:sldLayoutId id="2147484234" r:id="rId4"/>
    <p:sldLayoutId id="2147484235" r:id="rId5"/>
    <p:sldLayoutId id="2147484236" r:id="rId6"/>
    <p:sldLayoutId id="2147484237" r:id="rId7"/>
    <p:sldLayoutId id="2147484238" r:id="rId8"/>
    <p:sldLayoutId id="2147484239" r:id="rId9"/>
    <p:sldLayoutId id="2147484240" r:id="rId10"/>
    <p:sldLayoutId id="2147484241" r:id="rId11"/>
  </p:sldLayoutIdLst>
  <p:transition spd="slow">
    <p:blinds dir="vert"/>
  </p:transition>
  <p:hf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2" Type="http://schemas.openxmlformats.org/officeDocument/2006/relationships/hyperlink" Target="https://github.com/Fareed32/hotel-hospitality-analysis"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90" name="Google Shape;90;p13"/>
          <p:cNvSpPr txBox="1"/>
          <p:nvPr/>
        </p:nvSpPr>
        <p:spPr>
          <a:xfrm>
            <a:off x="6525369" y="2109718"/>
            <a:ext cx="5514300" cy="2020560"/>
          </a:xfrm>
          <a:prstGeom prst="rect">
            <a:avLst/>
          </a:prstGeom>
          <a:noFill/>
          <a:ln>
            <a:noFill/>
          </a:ln>
        </p:spPr>
        <p:txBody>
          <a:bodyPr spcFirstLastPara="1" wrap="square" lIns="91425" tIns="45700" rIns="91425" bIns="45700" anchor="t" anchorCtr="0">
            <a:normAutofit fontScale="92500" lnSpcReduction="10000"/>
          </a:bodyPr>
          <a:lstStyle/>
          <a:p>
            <a:pPr marL="0" marR="0" lvl="0" indent="0" algn="ctr" rtl="0">
              <a:lnSpc>
                <a:spcPct val="150000"/>
              </a:lnSpc>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ctr" rtl="0">
              <a:lnSpc>
                <a:spcPct val="150000"/>
              </a:lnSpc>
              <a:spcBef>
                <a:spcPts val="340"/>
              </a:spcBef>
              <a:spcAft>
                <a:spcPts val="0"/>
              </a:spcAft>
              <a:buClr>
                <a:srgbClr val="17365D"/>
              </a:buClr>
              <a:buSzPts val="1700"/>
              <a:buFont typeface="Arial"/>
              <a:buNone/>
            </a:pPr>
            <a:r>
              <a:rPr lang="en-GB" sz="1700" b="1" dirty="0">
                <a:solidFill>
                  <a:srgbClr val="17365D"/>
                </a:solidFill>
                <a:latin typeface="Cambria" panose="02040503050406030204" pitchFamily="18" charset="0"/>
                <a:ea typeface="Cambria" panose="02040503050406030204" pitchFamily="18" charset="0"/>
                <a:cs typeface="Verdana"/>
                <a:sym typeface="Verdana"/>
              </a:rPr>
              <a:t>Shet Reshma Prakash</a:t>
            </a:r>
            <a:endParaRPr dirty="0">
              <a:latin typeface="Cambria" panose="02040503050406030204" pitchFamily="18" charset="0"/>
              <a:ea typeface="Cambria" panose="02040503050406030204" pitchFamily="18" charset="0"/>
            </a:endParaRPr>
          </a:p>
          <a:p>
            <a:pPr marL="0" marR="0" lvl="0" indent="0" algn="ctr" rtl="0">
              <a:lnSpc>
                <a:spcPct val="150000"/>
              </a:lnSpc>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 Assistant Professor</a:t>
            </a:r>
            <a:endParaRPr dirty="0">
              <a:latin typeface="Cambria" panose="02040503050406030204" pitchFamily="18" charset="0"/>
              <a:ea typeface="Cambria" panose="02040503050406030204" pitchFamily="18" charset="0"/>
            </a:endParaRPr>
          </a:p>
          <a:p>
            <a:pPr marL="0" marR="0" lvl="0" indent="0" algn="ctr" rtl="0">
              <a:lnSpc>
                <a:spcPct val="150000"/>
              </a:lnSpc>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dirty="0">
              <a:latin typeface="Cambria" panose="02040503050406030204" pitchFamily="18" charset="0"/>
              <a:ea typeface="Cambria" panose="02040503050406030204" pitchFamily="18" charset="0"/>
            </a:endParaRPr>
          </a:p>
          <a:p>
            <a:pPr marL="0" marR="0" lvl="0" indent="0" algn="ctr" rtl="0">
              <a:lnSpc>
                <a:spcPct val="150000"/>
              </a:lnSpc>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156411" y="4130278"/>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a:t>
            </a:r>
            <a:r>
              <a:rPr lang="en-US" sz="2000" b="1" i="0" u="none" strike="noStrike" cap="none" dirty="0">
                <a:latin typeface="Cambria" panose="02040503050406030204" pitchFamily="18" charset="0"/>
                <a:ea typeface="Cambria" panose="02040503050406030204" pitchFamily="18" charset="0"/>
                <a:cs typeface="Verdana"/>
                <a:sym typeface="Verdana"/>
              </a:rPr>
              <a:t>: </a:t>
            </a:r>
            <a:r>
              <a:rPr lang="en-US" sz="2000" b="1" i="0" u="none" strike="noStrike" cap="none" dirty="0" err="1">
                <a:latin typeface="Cambria" panose="02040503050406030204" pitchFamily="18" charset="0"/>
                <a:ea typeface="Cambria" panose="02040503050406030204" pitchFamily="18" charset="0"/>
                <a:cs typeface="Verdana"/>
                <a:sym typeface="Verdana"/>
              </a:rPr>
              <a:t>B.Tech</a:t>
            </a:r>
            <a:endParaRPr lang="en-US" sz="2000" b="1" i="0" u="none" strike="noStrike" cap="none" dirty="0">
              <a:latin typeface="Cambria" panose="02040503050406030204" pitchFamily="18" charset="0"/>
              <a:ea typeface="Cambria" panose="02040503050406030204" pitchFamily="18" charset="0"/>
              <a:cs typeface="Verdana"/>
              <a:sym typeface="Verdana"/>
            </a:endParaRP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a:t>
            </a:r>
            <a:r>
              <a:rPr lang="en-US" sz="2000" b="1" dirty="0">
                <a:latin typeface="Cambria" panose="02040503050406030204" pitchFamily="18" charset="0"/>
                <a:ea typeface="Cambria" panose="02040503050406030204" pitchFamily="18" charset="0"/>
                <a:cs typeface="Verdana"/>
                <a:sym typeface="Verdana"/>
              </a:rPr>
              <a:t>: Asif Mohammed</a:t>
            </a:r>
          </a:p>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a:t>
            </a:r>
            <a:r>
              <a:rPr lang="en-US" sz="2000" b="1" i="0" u="none" strike="noStrike" cap="none" dirty="0">
                <a:latin typeface="Cambria" panose="02040503050406030204" pitchFamily="18" charset="0"/>
                <a:ea typeface="Cambria" panose="02040503050406030204" pitchFamily="18" charset="0"/>
                <a:cs typeface="Verdana"/>
                <a:sym typeface="Verdana"/>
              </a:rPr>
              <a:t>: </a:t>
            </a:r>
            <a:r>
              <a:rPr lang="en-US" sz="2000" b="1" dirty="0">
                <a:latin typeface="Cambria" panose="02040503050406030204" pitchFamily="18" charset="0"/>
                <a:ea typeface="Cambria" panose="02040503050406030204" pitchFamily="18" charset="0"/>
                <a:cs typeface="Verdana"/>
                <a:sym typeface="Verdana"/>
              </a:rPr>
              <a:t>Abdul Khadar</a:t>
            </a:r>
            <a:endParaRPr lang="en-US" sz="2000" b="1" i="0" u="none" strike="noStrike" cap="none" dirty="0">
              <a:latin typeface="Cambria" panose="02040503050406030204" pitchFamily="18" charset="0"/>
              <a:ea typeface="Cambria" panose="02040503050406030204" pitchFamily="18" charset="0"/>
              <a:cs typeface="Verdana"/>
              <a:sym typeface="Verdana"/>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Internship Coordinators: </a:t>
            </a:r>
            <a:r>
              <a:rPr lang="en-US" sz="2000" b="1" dirty="0">
                <a:latin typeface="Cambria" panose="02040503050406030204" pitchFamily="18" charset="0"/>
                <a:ea typeface="Cambria" panose="02040503050406030204" pitchFamily="18" charset="0"/>
                <a:cs typeface="Verdana"/>
                <a:sym typeface="Verdana"/>
              </a:rPr>
              <a:t>Mr. Md Ziaur Rahman </a:t>
            </a:r>
          </a:p>
          <a:p>
            <a:pPr lvl="0">
              <a:buClr>
                <a:srgbClr val="17365D"/>
              </a:buClr>
              <a:buSzPct val="100000"/>
            </a:pPr>
            <a:r>
              <a:rPr lang="en-US" sz="2000" b="1" dirty="0">
                <a:latin typeface="Cambria" panose="02040503050406030204" pitchFamily="18" charset="0"/>
                <a:ea typeface="Cambria" panose="02040503050406030204" pitchFamily="18" charset="0"/>
                <a:cs typeface="Verdana"/>
                <a:sym typeface="Verdana"/>
              </a:rPr>
              <a:t> 									</a:t>
            </a:r>
            <a:endPar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a:p>
            <a:pPr lvl="0">
              <a:buClr>
                <a:srgbClr val="17365D"/>
              </a:buClr>
              <a:buSzPct val="100000"/>
            </a:pPr>
            <a:r>
              <a:rPr lang="en-US" sz="2000" b="1" dirty="0">
                <a:latin typeface="Cambria" panose="02040503050406030204" pitchFamily="18" charset="0"/>
                <a:ea typeface="Cambria" panose="02040503050406030204" pitchFamily="18" charset="0"/>
                <a:cs typeface="Verdana"/>
                <a:sym typeface="Verdana"/>
              </a:rPr>
              <a:t>                                                                                                                </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
        <p:nvSpPr>
          <p:cNvPr id="9" name="Title 1"/>
          <p:cNvSpPr txBox="1">
            <a:spLocks/>
          </p:cNvSpPr>
          <p:nvPr/>
        </p:nvSpPr>
        <p:spPr>
          <a:xfrm>
            <a:off x="838200" y="130629"/>
            <a:ext cx="10515600" cy="156006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7365D"/>
              </a:buClr>
              <a:buSzPts val="2800"/>
              <a:buFont typeface="Verdana"/>
              <a:buNone/>
              <a:defRPr sz="2800" b="1" i="0" u="none" strike="noStrike" cap="none">
                <a:solidFill>
                  <a:srgbClr val="17365D"/>
                </a:solidFill>
                <a:latin typeface="Verdana"/>
                <a:ea typeface="Verdana"/>
                <a:cs typeface="Verdana"/>
                <a:sym typeface="Verdan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r>
              <a:rPr lang="en-US" altLang="en-US" dirty="0">
                <a:solidFill>
                  <a:schemeClr val="accent1">
                    <a:lumMod val="75000"/>
                  </a:schemeClr>
                </a:solidFill>
                <a:latin typeface="Times New Roman" panose="02020603050405020304" pitchFamily="18" charset="0"/>
                <a:cs typeface="Times New Roman" panose="02020603050405020304" pitchFamily="18" charset="0"/>
              </a:rPr>
              <a:t>PIP3701 - INTERNSHIP</a:t>
            </a:r>
            <a:br>
              <a:rPr lang="en-IN" dirty="0">
                <a:solidFill>
                  <a:srgbClr val="FF0000"/>
                </a:solidFill>
                <a:latin typeface="Times New Roman" panose="02020603050405020304" pitchFamily="18" charset="0"/>
                <a:cs typeface="Times New Roman" panose="02020603050405020304" pitchFamily="18" charset="0"/>
              </a:rPr>
            </a:br>
            <a:r>
              <a:rPr lang="en-US" sz="2400" dirty="0">
                <a:solidFill>
                  <a:srgbClr val="0070C0"/>
                </a:solidFill>
                <a:latin typeface="Times New Roman" panose="02020603050405020304" pitchFamily="18" charset="0"/>
                <a:ea typeface="Tahoma" pitchFamily="34" charset="0"/>
                <a:cs typeface="Times New Roman" panose="02020603050405020304" pitchFamily="18" charset="0"/>
              </a:rPr>
              <a:t>Review 2- Presentation </a:t>
            </a:r>
            <a:br>
              <a:rPr lang="en-US" sz="2400" dirty="0">
                <a:solidFill>
                  <a:srgbClr val="0070C0"/>
                </a:solidFill>
                <a:latin typeface="Times New Roman" panose="02020603050405020304" pitchFamily="18" charset="0"/>
                <a:ea typeface="Tahoma" pitchFamily="34" charset="0"/>
                <a:cs typeface="Times New Roman" panose="02020603050405020304" pitchFamily="18" charset="0"/>
              </a:rPr>
            </a:br>
            <a:r>
              <a:rPr lang="en-US" sz="2400" dirty="0">
                <a:solidFill>
                  <a:srgbClr val="0070C0"/>
                </a:solidFill>
                <a:latin typeface="Times New Roman" panose="02020603050405020304" pitchFamily="18" charset="0"/>
                <a:ea typeface="Tahoma" pitchFamily="34" charset="0"/>
                <a:cs typeface="Times New Roman" panose="02020603050405020304" pitchFamily="18" charset="0"/>
              </a:rPr>
              <a:t>HOTEL HOSPITALITY DATA  ANALYSIS</a:t>
            </a:r>
            <a:br>
              <a:rPr lang="en-US" sz="2400" dirty="0">
                <a:solidFill>
                  <a:srgbClr val="0070C0"/>
                </a:solidFill>
                <a:latin typeface="Times New Roman" panose="02020603050405020304" pitchFamily="18" charset="0"/>
                <a:ea typeface="Tahoma" pitchFamily="34"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513661932"/>
              </p:ext>
            </p:extLst>
          </p:nvPr>
        </p:nvGraphicFramePr>
        <p:xfrm>
          <a:off x="601909" y="1911875"/>
          <a:ext cx="5321552" cy="1828800"/>
        </p:xfrm>
        <a:graphic>
          <a:graphicData uri="http://schemas.openxmlformats.org/drawingml/2006/table">
            <a:tbl>
              <a:tblPr firstRow="1" bandRow="1">
                <a:tableStyleId>{5C22544A-7EE6-4342-B048-85BDC9FD1C3A}</a:tableStyleId>
              </a:tblPr>
              <a:tblGrid>
                <a:gridCol w="1371270">
                  <a:extLst>
                    <a:ext uri="{9D8B030D-6E8A-4147-A177-3AD203B41FA5}">
                      <a16:colId xmlns:a16="http://schemas.microsoft.com/office/drawing/2014/main" val="2689928737"/>
                    </a:ext>
                  </a:extLst>
                </a:gridCol>
                <a:gridCol w="3950282">
                  <a:extLst>
                    <a:ext uri="{9D8B030D-6E8A-4147-A177-3AD203B41FA5}">
                      <a16:colId xmlns:a16="http://schemas.microsoft.com/office/drawing/2014/main" val="3965538731"/>
                    </a:ext>
                  </a:extLst>
                </a:gridCol>
              </a:tblGrid>
              <a:tr h="362263">
                <a:tc gridSpan="2">
                  <a:txBody>
                    <a:bodyPr/>
                    <a:lstStyle/>
                    <a:p>
                      <a:pPr algn="ctr"/>
                      <a:r>
                        <a:rPr lang="en-US" dirty="0">
                          <a:latin typeface="Cambria" panose="02040503050406030204" pitchFamily="18" charset="0"/>
                          <a:ea typeface="Cambria" panose="02040503050406030204" pitchFamily="18" charset="0"/>
                          <a:cs typeface="Times New Roman" panose="02020603050405020304" pitchFamily="18" charset="0"/>
                        </a:rPr>
                        <a:t>Student Details</a:t>
                      </a:r>
                    </a:p>
                  </a:txBody>
                  <a:tcPr/>
                </a:tc>
                <a:tc hMerge="1">
                  <a:txBody>
                    <a:bodyPr/>
                    <a:lstStyle/>
                    <a:p>
                      <a:pPr algn="ct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65105319"/>
                  </a:ext>
                </a:extLst>
              </a:tr>
              <a:tr h="362263">
                <a:tc>
                  <a:txBody>
                    <a:bodyPr/>
                    <a:lstStyle/>
                    <a:p>
                      <a:pPr algn="l"/>
                      <a:r>
                        <a:rPr lang="en-US" b="1" dirty="0">
                          <a:latin typeface="Cambria" panose="02040503050406030204" pitchFamily="18" charset="0"/>
                          <a:ea typeface="Cambria" panose="02040503050406030204" pitchFamily="18" charset="0"/>
                          <a:cs typeface="Times New Roman" panose="02020603050405020304" pitchFamily="18" charset="0"/>
                        </a:rPr>
                        <a:t>Name</a:t>
                      </a:r>
                    </a:p>
                  </a:txBody>
                  <a:tcPr/>
                </a:tc>
                <a:tc>
                  <a:txBody>
                    <a:bodyPr/>
                    <a:lstStyle/>
                    <a:p>
                      <a:pPr algn="ctr"/>
                      <a:r>
                        <a:rPr lang="en-US" sz="1600" dirty="0">
                          <a:latin typeface="Times New Roman" panose="02020603050405020304" pitchFamily="18" charset="0"/>
                          <a:ea typeface="Cambria" panose="02040503050406030204" pitchFamily="18" charset="0"/>
                          <a:cs typeface="Times New Roman" panose="02020603050405020304" pitchFamily="18" charset="0"/>
                        </a:rPr>
                        <a:t>FAREEDAHMED HULLUR</a:t>
                      </a:r>
                    </a:p>
                  </a:txBody>
                  <a:tcPr/>
                </a:tc>
                <a:extLst>
                  <a:ext uri="{0D108BD9-81ED-4DB2-BD59-A6C34878D82A}">
                    <a16:rowId xmlns:a16="http://schemas.microsoft.com/office/drawing/2014/main" val="673540802"/>
                  </a:ext>
                </a:extLst>
              </a:tr>
              <a:tr h="362263">
                <a:tc>
                  <a:txBody>
                    <a:bodyPr/>
                    <a:lstStyle/>
                    <a:p>
                      <a:pPr algn="l"/>
                      <a:r>
                        <a:rPr lang="en-US" b="1" dirty="0">
                          <a:latin typeface="Cambria" panose="02040503050406030204" pitchFamily="18" charset="0"/>
                          <a:ea typeface="Cambria" panose="02040503050406030204" pitchFamily="18" charset="0"/>
                          <a:cs typeface="Times New Roman" panose="02020603050405020304" pitchFamily="18" charset="0"/>
                        </a:rPr>
                        <a:t>Roll No</a:t>
                      </a:r>
                    </a:p>
                  </a:txBody>
                  <a:tcPr/>
                </a:tc>
                <a:tc>
                  <a:txBody>
                    <a:bodyPr/>
                    <a:lstStyle/>
                    <a:p>
                      <a:pPr algn="ctr"/>
                      <a:r>
                        <a:rPr lang="en-US" sz="1600" dirty="0">
                          <a:latin typeface="Times New Roman" panose="02020603050405020304" pitchFamily="18" charset="0"/>
                          <a:ea typeface="Cambria" panose="02040503050406030204" pitchFamily="18" charset="0"/>
                          <a:cs typeface="Times New Roman" panose="02020603050405020304" pitchFamily="18" charset="0"/>
                        </a:rPr>
                        <a:t>20211CSE0564</a:t>
                      </a:r>
                    </a:p>
                  </a:txBody>
                  <a:tcPr/>
                </a:tc>
                <a:extLst>
                  <a:ext uri="{0D108BD9-81ED-4DB2-BD59-A6C34878D82A}">
                    <a16:rowId xmlns:a16="http://schemas.microsoft.com/office/drawing/2014/main" val="1825509489"/>
                  </a:ext>
                </a:extLst>
              </a:tr>
              <a:tr h="362263">
                <a:tc>
                  <a:txBody>
                    <a:bodyPr/>
                    <a:lstStyle/>
                    <a:p>
                      <a:pPr algn="l"/>
                      <a:r>
                        <a:rPr lang="en-US" b="1" dirty="0">
                          <a:latin typeface="Cambria" panose="02040503050406030204" pitchFamily="18" charset="0"/>
                          <a:ea typeface="Cambria" panose="02040503050406030204" pitchFamily="18" charset="0"/>
                          <a:cs typeface="Times New Roman" panose="02020603050405020304" pitchFamily="18" charset="0"/>
                        </a:rPr>
                        <a:t>Section</a:t>
                      </a:r>
                    </a:p>
                  </a:txBody>
                  <a:tcPr/>
                </a:tc>
                <a:tc>
                  <a:txBody>
                    <a:bodyPr/>
                    <a:lstStyle/>
                    <a:p>
                      <a:pPr algn="ctr"/>
                      <a:r>
                        <a:rPr lang="en-US" sz="1600" dirty="0">
                          <a:latin typeface="Times New Roman" panose="02020603050405020304" pitchFamily="18" charset="0"/>
                          <a:ea typeface="Cambria" panose="02040503050406030204" pitchFamily="18" charset="0"/>
                          <a:cs typeface="Times New Roman" panose="02020603050405020304" pitchFamily="18" charset="0"/>
                        </a:rPr>
                        <a:t>8CSE14</a:t>
                      </a:r>
                    </a:p>
                  </a:txBody>
                  <a:tcPr/>
                </a:tc>
                <a:extLst>
                  <a:ext uri="{0D108BD9-81ED-4DB2-BD59-A6C34878D82A}">
                    <a16:rowId xmlns:a16="http://schemas.microsoft.com/office/drawing/2014/main" val="1278268189"/>
                  </a:ext>
                </a:extLst>
              </a:tr>
              <a:tr h="362263">
                <a:tc>
                  <a:txBody>
                    <a:bodyPr/>
                    <a:lstStyle/>
                    <a:p>
                      <a:pPr algn="l"/>
                      <a:endParaRPr lang="en-US" b="1" dirty="0">
                        <a:latin typeface="Cambria" panose="02040503050406030204" pitchFamily="18" charset="0"/>
                        <a:ea typeface="Cambria" panose="02040503050406030204" pitchFamily="18" charset="0"/>
                        <a:cs typeface="Times New Roman" panose="02020603050405020304" pitchFamily="18" charset="0"/>
                      </a:endParaRPr>
                    </a:p>
                  </a:txBody>
                  <a:tcPr/>
                </a:tc>
                <a:tc>
                  <a:txBody>
                    <a:bodyPr/>
                    <a:lstStyle/>
                    <a:p>
                      <a:pPr algn="ctr"/>
                      <a:endParaRPr lang="en-US" dirty="0">
                        <a:latin typeface="Cambria" panose="02040503050406030204" pitchFamily="18" charset="0"/>
                        <a:ea typeface="Cambria" panose="02040503050406030204" pitchFamily="18" charset="0"/>
                        <a:cs typeface="Times New Roman" panose="02020603050405020304" pitchFamily="18" charset="0"/>
                      </a:endParaRPr>
                    </a:p>
                  </a:txBody>
                  <a:tcPr/>
                </a:tc>
                <a:extLst>
                  <a:ext uri="{0D108BD9-81ED-4DB2-BD59-A6C34878D82A}">
                    <a16:rowId xmlns:a16="http://schemas.microsoft.com/office/drawing/2014/main" val="3413316552"/>
                  </a:ext>
                </a:extLst>
              </a:tr>
            </a:tbl>
          </a:graphicData>
        </a:graphic>
      </p:graphicFrame>
    </p:spTree>
    <p:extLst>
      <p:ext uri="{BB962C8B-B14F-4D97-AF65-F5344CB8AC3E}">
        <p14:creationId xmlns:p14="http://schemas.microsoft.com/office/powerpoint/2010/main" val="3090239800"/>
      </p:ext>
    </p:extLst>
  </p:cSld>
  <p:clrMapOvr>
    <a:masterClrMapping/>
  </p:clrMapOvr>
  <p:transition spd="slow">
    <p:blinds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pPr marL="152400" algn="just">
              <a:lnSpc>
                <a:spcPct val="100000"/>
              </a:lnSpc>
              <a:spcBef>
                <a:spcPts val="0"/>
              </a:spcBef>
            </a:pPr>
            <a:r>
              <a:rPr lang="en-IN" sz="3200" b="1" dirty="0">
                <a:solidFill>
                  <a:schemeClr val="accent1">
                    <a:lumMod val="75000"/>
                  </a:schemeClr>
                </a:solidFill>
                <a:latin typeface="Times New Roman" panose="02020603050405020304" pitchFamily="18" charset="0"/>
                <a:cs typeface="Times New Roman" panose="02020603050405020304" pitchFamily="18" charset="0"/>
              </a:rPr>
              <a:t>Proposed System / Work</a:t>
            </a:r>
          </a:p>
        </p:txBody>
      </p:sp>
      <p:sp>
        <p:nvSpPr>
          <p:cNvPr id="3" name="Content Placeholder 2"/>
          <p:cNvSpPr>
            <a:spLocks noGrp="1"/>
          </p:cNvSpPr>
          <p:nvPr>
            <p:ph idx="1"/>
          </p:nvPr>
        </p:nvSpPr>
        <p:spPr>
          <a:xfrm>
            <a:off x="838200" y="1184366"/>
            <a:ext cx="10515600" cy="4409609"/>
          </a:xfrm>
        </p:spPr>
        <p:txBody>
          <a:bodyPr/>
          <a:lstStyle/>
          <a:p>
            <a:pPr marL="0" indent="0">
              <a:buNone/>
            </a:pPr>
            <a:r>
              <a:rPr lang="en-IN" sz="2000" b="1" dirty="0">
                <a:latin typeface="Times New Roman" panose="02020603050405020304" pitchFamily="18" charset="0"/>
                <a:cs typeface="Times New Roman" panose="02020603050405020304" pitchFamily="18" charset="0"/>
              </a:rPr>
              <a:t>1.Data Collection and Integration:</a:t>
            </a:r>
          </a:p>
          <a:p>
            <a:r>
              <a:rPr lang="en-US" sz="2000" dirty="0">
                <a:latin typeface="Times New Roman" panose="02020603050405020304" pitchFamily="18" charset="0"/>
                <a:cs typeface="Times New Roman" panose="02020603050405020304" pitchFamily="18" charset="0"/>
              </a:rPr>
              <a:t>Gather data from various sources and store it in a centralized database or cloud storage.</a:t>
            </a:r>
            <a:endParaRPr lang="en-IN" sz="2000" dirty="0">
              <a:latin typeface="Times New Roman" panose="02020603050405020304" pitchFamily="18" charset="0"/>
              <a:cs typeface="Times New Roman" panose="02020603050405020304" pitchFamily="18" charset="0"/>
            </a:endParaRPr>
          </a:p>
          <a:p>
            <a:pPr marL="0" indent="0">
              <a:buNone/>
            </a:pPr>
            <a:r>
              <a:rPr lang="en-IN" sz="2000" b="1" dirty="0">
                <a:latin typeface="Times New Roman" panose="02020603050405020304" pitchFamily="18" charset="0"/>
                <a:cs typeface="Times New Roman" panose="02020603050405020304" pitchFamily="18" charset="0"/>
              </a:rPr>
              <a:t>2.Data Processing:</a:t>
            </a:r>
          </a:p>
          <a:p>
            <a:r>
              <a:rPr lang="en-US" sz="2000" dirty="0">
                <a:latin typeface="Times New Roman" panose="02020603050405020304" pitchFamily="18" charset="0"/>
                <a:cs typeface="Times New Roman" panose="02020603050405020304" pitchFamily="18" charset="0"/>
              </a:rPr>
              <a:t>Clean, transform, and model the data using Power BI.</a:t>
            </a:r>
          </a:p>
          <a:p>
            <a:pPr marL="0" indent="0">
              <a:buNone/>
            </a:pPr>
            <a:r>
              <a:rPr lang="en-IN" sz="2000" b="1" dirty="0">
                <a:latin typeface="Times New Roman" panose="02020603050405020304" pitchFamily="18" charset="0"/>
                <a:cs typeface="Times New Roman" panose="02020603050405020304" pitchFamily="18" charset="0"/>
              </a:rPr>
              <a:t>3.Dashboard Development:</a:t>
            </a:r>
          </a:p>
          <a:p>
            <a:r>
              <a:rPr lang="en-US" sz="2000" dirty="0">
                <a:latin typeface="Times New Roman" panose="02020603050405020304" pitchFamily="18" charset="0"/>
                <a:cs typeface="Times New Roman" panose="02020603050405020304" pitchFamily="18" charset="0"/>
              </a:rPr>
              <a:t>Create visualizations and design the dashboard layout.</a:t>
            </a:r>
          </a:p>
          <a:p>
            <a:r>
              <a:rPr lang="en-US" sz="2000" dirty="0">
                <a:latin typeface="Times New Roman" panose="02020603050405020304" pitchFamily="18" charset="0"/>
                <a:cs typeface="Times New Roman" panose="02020603050405020304" pitchFamily="18" charset="0"/>
              </a:rPr>
              <a:t>Add interactive features such as filters and drill-down options.</a:t>
            </a:r>
          </a:p>
          <a:p>
            <a:pPr marL="0" indent="0">
              <a:buNone/>
            </a:pPr>
            <a:r>
              <a:rPr lang="en-IN" sz="2000" b="1" dirty="0">
                <a:latin typeface="Times New Roman" panose="02020603050405020304" pitchFamily="18" charset="0"/>
                <a:cs typeface="Times New Roman" panose="02020603050405020304" pitchFamily="18" charset="0"/>
              </a:rPr>
              <a:t>4.Testing and Validation:</a:t>
            </a:r>
          </a:p>
          <a:p>
            <a:r>
              <a:rPr lang="en-US" sz="2000" dirty="0">
                <a:latin typeface="Times New Roman" panose="02020603050405020304" pitchFamily="18" charset="0"/>
                <a:cs typeface="Times New Roman" panose="02020603050405020304" pitchFamily="18" charset="0"/>
              </a:rPr>
              <a:t>Test the dashboard for accuracy, performance, and usability.</a:t>
            </a:r>
          </a:p>
          <a:p>
            <a:r>
              <a:rPr lang="en-US" sz="2000" dirty="0">
                <a:latin typeface="Times New Roman" panose="02020603050405020304" pitchFamily="18" charset="0"/>
                <a:cs typeface="Times New Roman" panose="02020603050405020304" pitchFamily="18" charset="0"/>
              </a:rPr>
              <a:t>Validate the insights with stakeholders.</a:t>
            </a:r>
            <a:endParaRPr lang="en-IN" sz="2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r>
              <a:rPr lang="en-US" sz="1400" b="0" i="0" dirty="0">
                <a:solidFill>
                  <a:srgbClr val="F8FAFF"/>
                </a:solidFill>
                <a:effectLst/>
                <a:latin typeface="Inter"/>
              </a:rPr>
              <a:t>.</a:t>
            </a:r>
          </a:p>
          <a:p>
            <a:pPr marL="0" indent="0">
              <a:buNone/>
            </a:pPr>
            <a:endParaRPr lang="en-IN"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10</a:t>
            </a:fld>
            <a:endParaRPr lang="en-US" altLang="en-US"/>
          </a:p>
        </p:txBody>
      </p:sp>
    </p:spTree>
    <p:extLst>
      <p:ext uri="{BB962C8B-B14F-4D97-AF65-F5344CB8AC3E}">
        <p14:creationId xmlns:p14="http://schemas.microsoft.com/office/powerpoint/2010/main" val="4048130998"/>
      </p:ext>
    </p:extLst>
  </p:cSld>
  <p:clrMapOvr>
    <a:masterClrMapping/>
  </p:clrMapOvr>
  <p:transition spd="slow">
    <p:blinds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956D3-35F5-1361-8C98-6148C982DFE4}"/>
              </a:ext>
            </a:extLst>
          </p:cNvPr>
          <p:cNvSpPr>
            <a:spLocks noGrp="1"/>
          </p:cNvSpPr>
          <p:nvPr>
            <p:ph type="title"/>
          </p:nvPr>
        </p:nvSpPr>
        <p:spPr>
          <a:xfrm>
            <a:off x="838200" y="365126"/>
            <a:ext cx="10515600" cy="939240"/>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  Proposed System / Work</a:t>
            </a:r>
            <a:endParaRPr lang="en-IN" sz="3200" dirty="0"/>
          </a:p>
        </p:txBody>
      </p:sp>
      <p:sp>
        <p:nvSpPr>
          <p:cNvPr id="3" name="Content Placeholder 2">
            <a:extLst>
              <a:ext uri="{FF2B5EF4-FFF2-40B4-BE49-F238E27FC236}">
                <a16:creationId xmlns:a16="http://schemas.microsoft.com/office/drawing/2014/main" id="{55220EBC-7311-A4DA-0C1A-7A9CE8657687}"/>
              </a:ext>
            </a:extLst>
          </p:cNvPr>
          <p:cNvSpPr>
            <a:spLocks noGrp="1"/>
          </p:cNvSpPr>
          <p:nvPr>
            <p:ph idx="1"/>
          </p:nvPr>
        </p:nvSpPr>
        <p:spPr>
          <a:xfrm>
            <a:off x="838200" y="1304365"/>
            <a:ext cx="10515600" cy="4509527"/>
          </a:xfrm>
        </p:spPr>
        <p:txBody>
          <a:bodyPr/>
          <a:lstStyle/>
          <a:p>
            <a:pPr marL="0" indent="0">
              <a:buNone/>
            </a:pPr>
            <a:r>
              <a:rPr lang="en-US" sz="2000" b="1" dirty="0">
                <a:latin typeface="Times New Roman" panose="02020603050405020304" pitchFamily="18" charset="0"/>
                <a:cs typeface="Times New Roman" panose="02020603050405020304" pitchFamily="18" charset="0"/>
              </a:rPr>
              <a:t>5. Deployment:</a:t>
            </a:r>
          </a:p>
          <a:p>
            <a:r>
              <a:rPr lang="en-US" sz="2000" dirty="0">
                <a:latin typeface="Times New Roman" panose="02020603050405020304" pitchFamily="18" charset="0"/>
                <a:cs typeface="Times New Roman" panose="02020603050405020304" pitchFamily="18" charset="0"/>
              </a:rPr>
              <a:t>Publish the dashboard to Power BI Service.</a:t>
            </a:r>
          </a:p>
          <a:p>
            <a:r>
              <a:rPr lang="en-US" sz="2000" dirty="0">
                <a:latin typeface="Times New Roman" panose="02020603050405020304" pitchFamily="18" charset="0"/>
                <a:cs typeface="Times New Roman" panose="02020603050405020304" pitchFamily="18" charset="0"/>
              </a:rPr>
              <a:t>Train hotel staff on how to use the dashboard effectively.</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b="1" dirty="0">
                <a:latin typeface="Times New Roman" panose="02020603050405020304" pitchFamily="18" charset="0"/>
                <a:cs typeface="Times New Roman" panose="02020603050405020304" pitchFamily="18" charset="0"/>
              </a:rPr>
              <a:t>6.Monitoring and Maintenance:</a:t>
            </a:r>
          </a:p>
          <a:p>
            <a:r>
              <a:rPr lang="en-US" sz="2000" dirty="0">
                <a:latin typeface="Times New Roman" panose="02020603050405020304" pitchFamily="18" charset="0"/>
                <a:cs typeface="Times New Roman" panose="02020603050405020304" pitchFamily="18" charset="0"/>
              </a:rPr>
              <a:t>Continuously monitor the dashboard's performance and update it as needed.</a:t>
            </a:r>
          </a:p>
          <a:p>
            <a:r>
              <a:rPr lang="en-US" sz="2000" dirty="0">
                <a:latin typeface="Times New Roman" panose="02020603050405020304" pitchFamily="18" charset="0"/>
                <a:cs typeface="Times New Roman" panose="02020603050405020304" pitchFamily="18" charset="0"/>
              </a:rPr>
              <a:t>Incorporate feedback from users to improve functionality.</a:t>
            </a:r>
            <a:endParaRPr lang="en-IN" sz="20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5B609EFB-5640-1211-D9F7-8BCAFE1809FA}"/>
              </a:ext>
            </a:extLst>
          </p:cNvPr>
          <p:cNvSpPr>
            <a:spLocks noGrp="1"/>
          </p:cNvSpPr>
          <p:nvPr>
            <p:ph type="sldNum" sz="quarter" idx="12"/>
          </p:nvPr>
        </p:nvSpPr>
        <p:spPr/>
        <p:txBody>
          <a:bodyPr/>
          <a:lstStyle/>
          <a:p>
            <a:pPr>
              <a:defRPr/>
            </a:pPr>
            <a:fld id="{815EC703-C051-410C-8BA1-62752E291E83}" type="slidenum">
              <a:rPr lang="en-US" altLang="en-US" smtClean="0"/>
              <a:pPr>
                <a:defRPr/>
              </a:pPr>
              <a:t>11</a:t>
            </a:fld>
            <a:endParaRPr lang="en-US" altLang="en-US"/>
          </a:p>
        </p:txBody>
      </p:sp>
    </p:spTree>
    <p:extLst>
      <p:ext uri="{BB962C8B-B14F-4D97-AF65-F5344CB8AC3E}">
        <p14:creationId xmlns:p14="http://schemas.microsoft.com/office/powerpoint/2010/main" val="445480469"/>
      </p:ext>
    </p:extLst>
  </p:cSld>
  <p:clrMapOvr>
    <a:masterClrMapping/>
  </p:clrMapOvr>
  <p:transition spd="slow">
    <p:blinds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pPr marL="152400" algn="just">
              <a:lnSpc>
                <a:spcPct val="100000"/>
              </a:lnSpc>
              <a:spcBef>
                <a:spcPts val="0"/>
              </a:spcBef>
            </a:pPr>
            <a:r>
              <a:rPr lang="en-IN" sz="3200" b="1" dirty="0">
                <a:solidFill>
                  <a:schemeClr val="accent1">
                    <a:lumMod val="75000"/>
                  </a:schemeClr>
                </a:solidFill>
                <a:latin typeface="Times New Roman" panose="02020603050405020304" pitchFamily="18" charset="0"/>
                <a:cs typeface="Times New Roman" panose="02020603050405020304" pitchFamily="18" charset="0"/>
              </a:rPr>
              <a:t>System Requirements</a:t>
            </a:r>
          </a:p>
        </p:txBody>
      </p:sp>
      <p:sp>
        <p:nvSpPr>
          <p:cNvPr id="3" name="Content Placeholder 2"/>
          <p:cNvSpPr>
            <a:spLocks noGrp="1"/>
          </p:cNvSpPr>
          <p:nvPr>
            <p:ph idx="1"/>
          </p:nvPr>
        </p:nvSpPr>
        <p:spPr>
          <a:xfrm>
            <a:off x="838200" y="1184367"/>
            <a:ext cx="10515600" cy="4058194"/>
          </a:xfrm>
        </p:spPr>
        <p:txBody>
          <a:bodyPr/>
          <a:lstStyle/>
          <a:p>
            <a:pPr marL="457200" indent="-457200" algn="just">
              <a:lnSpc>
                <a:spcPct val="100000"/>
              </a:lnSpc>
              <a:buFont typeface="+mj-lt"/>
              <a:buAutoNum type="arabicPeriod"/>
            </a:pPr>
            <a:r>
              <a:rPr lang="en-US" sz="2000" dirty="0">
                <a:latin typeface="Times New Roman" panose="02020603050405020304" pitchFamily="18" charset="0"/>
                <a:cs typeface="Times New Roman" panose="02020603050405020304" pitchFamily="18" charset="0"/>
              </a:rPr>
              <a:t>Processor: Intel Core i3 </a:t>
            </a:r>
          </a:p>
          <a:p>
            <a:pPr marL="457200" indent="-457200" algn="just">
              <a:lnSpc>
                <a:spcPct val="100000"/>
              </a:lnSpc>
              <a:buFont typeface="+mj-lt"/>
              <a:buAutoNum type="arabicPeriod"/>
            </a:pPr>
            <a:r>
              <a:rPr lang="en-US" sz="2000" dirty="0">
                <a:latin typeface="Times New Roman" panose="02020603050405020304" pitchFamily="18" charset="0"/>
                <a:cs typeface="Times New Roman" panose="02020603050405020304" pitchFamily="18" charset="0"/>
              </a:rPr>
              <a:t>RAM: 16 GB or higher.</a:t>
            </a:r>
          </a:p>
          <a:p>
            <a:pPr marL="457200" indent="-457200" algn="just">
              <a:lnSpc>
                <a:spcPct val="100000"/>
              </a:lnSpc>
              <a:buFont typeface="+mj-lt"/>
              <a:buAutoNum type="arabicPeriod"/>
            </a:pPr>
            <a:r>
              <a:rPr lang="en-US" sz="2000" dirty="0">
                <a:latin typeface="Times New Roman" panose="02020603050405020304" pitchFamily="18" charset="0"/>
                <a:cs typeface="Times New Roman" panose="02020603050405020304" pitchFamily="18" charset="0"/>
              </a:rPr>
              <a:t>Storage: 500 GB SSD or higher.</a:t>
            </a:r>
          </a:p>
          <a:p>
            <a:pPr marL="457200" indent="-457200" algn="just">
              <a:lnSpc>
                <a:spcPct val="100000"/>
              </a:lnSpc>
              <a:buFont typeface="+mj-lt"/>
              <a:buAutoNum type="arabicPeriod"/>
            </a:pPr>
            <a:r>
              <a:rPr lang="en-US" sz="2000" dirty="0">
                <a:latin typeface="Times New Roman" panose="02020603050405020304" pitchFamily="18" charset="0"/>
                <a:cs typeface="Times New Roman" panose="02020603050405020304" pitchFamily="18" charset="0"/>
              </a:rPr>
              <a:t>Graphics: Dedicated GPU with at least 2 GB VRAM.</a:t>
            </a:r>
          </a:p>
          <a:p>
            <a:pPr marL="457200" indent="-457200" algn="just">
              <a:lnSpc>
                <a:spcPct val="100000"/>
              </a:lnSpc>
              <a:buFont typeface="+mj-lt"/>
              <a:buAutoNum type="arabicPeriod"/>
            </a:pPr>
            <a:r>
              <a:rPr lang="en-US" sz="2000" dirty="0">
                <a:latin typeface="Times New Roman" panose="02020603050405020304" pitchFamily="18" charset="0"/>
                <a:cs typeface="Times New Roman" panose="02020603050405020304" pitchFamily="18" charset="0"/>
              </a:rPr>
              <a:t>Internet Connection: Fiber or high-speed broadband.</a:t>
            </a:r>
            <a:endParaRPr lang="en-IN"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12</a:t>
            </a:fld>
            <a:endParaRPr lang="en-US" altLang="en-US"/>
          </a:p>
        </p:txBody>
      </p:sp>
    </p:spTree>
    <p:extLst>
      <p:ext uri="{BB962C8B-B14F-4D97-AF65-F5344CB8AC3E}">
        <p14:creationId xmlns:p14="http://schemas.microsoft.com/office/powerpoint/2010/main" val="2044756603"/>
      </p:ext>
    </p:extLst>
  </p:cSld>
  <p:clrMapOvr>
    <a:masterClrMapping/>
  </p:clrMapOvr>
  <p:transition spd="slow">
    <p:blinds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pPr marL="152400" algn="just">
              <a:lnSpc>
                <a:spcPct val="100000"/>
              </a:lnSpc>
              <a:spcBef>
                <a:spcPts val="0"/>
              </a:spcBef>
            </a:pPr>
            <a:r>
              <a:rPr lang="en-IN" sz="3200" b="1" dirty="0">
                <a:solidFill>
                  <a:schemeClr val="accent1">
                    <a:lumMod val="75000"/>
                  </a:schemeClr>
                </a:solidFill>
                <a:latin typeface="Times New Roman" panose="02020603050405020304" pitchFamily="18" charset="0"/>
                <a:cs typeface="Times New Roman" panose="02020603050405020304" pitchFamily="18" charset="0"/>
              </a:rPr>
              <a:t>Advantages of Proposed System/Work</a:t>
            </a:r>
          </a:p>
        </p:txBody>
      </p:sp>
      <p:sp>
        <p:nvSpPr>
          <p:cNvPr id="3" name="Content Placeholder 2"/>
          <p:cNvSpPr>
            <a:spLocks noGrp="1"/>
          </p:cNvSpPr>
          <p:nvPr>
            <p:ph idx="1"/>
          </p:nvPr>
        </p:nvSpPr>
        <p:spPr>
          <a:xfrm>
            <a:off x="838200" y="1184367"/>
            <a:ext cx="10515600" cy="4058194"/>
          </a:xfrm>
        </p:spPr>
        <p:txBody>
          <a:bodyPr/>
          <a:lstStyle/>
          <a:p>
            <a:pPr marL="0" indent="0">
              <a:buNone/>
            </a:pPr>
            <a:r>
              <a:rPr lang="en-US" sz="2000" b="1" dirty="0">
                <a:latin typeface="Times New Roman" panose="02020603050405020304" pitchFamily="18" charset="0"/>
                <a:cs typeface="Times New Roman" panose="02020603050405020304" pitchFamily="18" charset="0"/>
              </a:rPr>
              <a:t>1.Improved Decision-Making:</a:t>
            </a:r>
          </a:p>
          <a:p>
            <a:r>
              <a:rPr lang="en-US" sz="2000" dirty="0">
                <a:latin typeface="Times New Roman" panose="02020603050405020304" pitchFamily="18" charset="0"/>
                <a:cs typeface="Times New Roman" panose="02020603050405020304" pitchFamily="18" charset="0"/>
              </a:rPr>
              <a:t>Provides real-time insights and actionable recommendations.</a:t>
            </a:r>
          </a:p>
          <a:p>
            <a:pPr marL="0" indent="0">
              <a:buNone/>
            </a:pPr>
            <a:r>
              <a:rPr lang="en-US" sz="2000" b="1" dirty="0">
                <a:latin typeface="Times New Roman" panose="02020603050405020304" pitchFamily="18" charset="0"/>
                <a:cs typeface="Times New Roman" panose="02020603050405020304" pitchFamily="18" charset="0"/>
              </a:rPr>
              <a:t>2.Enhanced Customer Satisfaction:</a:t>
            </a:r>
          </a:p>
          <a:p>
            <a:r>
              <a:rPr lang="en-US" sz="2000" dirty="0">
                <a:latin typeface="Times New Roman" panose="02020603050405020304" pitchFamily="18" charset="0"/>
                <a:cs typeface="Times New Roman" panose="02020603050405020304" pitchFamily="18" charset="0"/>
              </a:rPr>
              <a:t>Identifies guest preferences and pain points to improve service quality.</a:t>
            </a:r>
          </a:p>
          <a:p>
            <a:pPr marL="0" indent="0">
              <a:buNone/>
            </a:pPr>
            <a:r>
              <a:rPr lang="en-US" sz="2000" b="1" dirty="0">
                <a:latin typeface="Times New Roman" panose="02020603050405020304" pitchFamily="18" charset="0"/>
                <a:cs typeface="Times New Roman" panose="02020603050405020304" pitchFamily="18" charset="0"/>
              </a:rPr>
              <a:t>3.Optimized Revenue Management:</a:t>
            </a:r>
          </a:p>
          <a:p>
            <a:r>
              <a:rPr lang="en-US" sz="2000" dirty="0">
                <a:latin typeface="Times New Roman" panose="02020603050405020304" pitchFamily="18" charset="0"/>
                <a:cs typeface="Times New Roman" panose="02020603050405020304" pitchFamily="18" charset="0"/>
              </a:rPr>
              <a:t>Enables dynamic pricing strategies based on demand and occupancy trends.</a:t>
            </a:r>
          </a:p>
          <a:p>
            <a:pPr marL="0" indent="0">
              <a:buNone/>
            </a:pPr>
            <a:r>
              <a:rPr lang="en-US" sz="2000" b="1" dirty="0">
                <a:latin typeface="Times New Roman" panose="02020603050405020304" pitchFamily="18" charset="0"/>
                <a:cs typeface="Times New Roman" panose="02020603050405020304" pitchFamily="18" charset="0"/>
              </a:rPr>
              <a:t>4.Operational Efficiency:</a:t>
            </a:r>
          </a:p>
          <a:p>
            <a:r>
              <a:rPr lang="en-US" sz="2000" dirty="0">
                <a:latin typeface="Times New Roman" panose="02020603050405020304" pitchFamily="18" charset="0"/>
                <a:cs typeface="Times New Roman" panose="02020603050405020304" pitchFamily="18" charset="0"/>
              </a:rPr>
              <a:t>Identifies bottlenecks and resource gaps to streamline operations.</a:t>
            </a:r>
          </a:p>
          <a:p>
            <a:pPr marL="0" indent="0">
              <a:buNone/>
            </a:pPr>
            <a:r>
              <a:rPr lang="en-US" sz="2000" b="1" dirty="0">
                <a:latin typeface="Times New Roman" panose="02020603050405020304" pitchFamily="18" charset="0"/>
                <a:cs typeface="Times New Roman" panose="02020603050405020304" pitchFamily="18" charset="0"/>
              </a:rPr>
              <a:t>5.Scalability:</a:t>
            </a:r>
          </a:p>
          <a:p>
            <a:r>
              <a:rPr lang="en-US" sz="2000" dirty="0">
                <a:latin typeface="Times New Roman" panose="02020603050405020304" pitchFamily="18" charset="0"/>
                <a:cs typeface="Times New Roman" panose="02020603050405020304" pitchFamily="18" charset="0"/>
              </a:rPr>
              <a:t>Can be scaled to accommodate multiple properties or larger datasets.</a:t>
            </a:r>
            <a:endParaRPr lang="en-IN"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13</a:t>
            </a:fld>
            <a:endParaRPr lang="en-US" altLang="en-US"/>
          </a:p>
        </p:txBody>
      </p:sp>
    </p:spTree>
    <p:extLst>
      <p:ext uri="{BB962C8B-B14F-4D97-AF65-F5344CB8AC3E}">
        <p14:creationId xmlns:p14="http://schemas.microsoft.com/office/powerpoint/2010/main" val="2729537661"/>
      </p:ext>
    </p:extLst>
  </p:cSld>
  <p:clrMapOvr>
    <a:masterClrMapping/>
  </p:clrMapOvr>
  <p:transition spd="slow">
    <p:blinds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96311"/>
          </a:xfrm>
        </p:spPr>
        <p:txBody>
          <a:bodyPr/>
          <a:lstStyle/>
          <a:p>
            <a:r>
              <a:rPr lang="en-US" sz="3200" b="1" dirty="0">
                <a:solidFill>
                  <a:srgbClr val="0070C0"/>
                </a:solidFill>
                <a:latin typeface="Times New Roman" panose="02020603050405020304" pitchFamily="18" charset="0"/>
                <a:cs typeface="Times New Roman" panose="02020603050405020304" pitchFamily="18" charset="0"/>
              </a:rPr>
              <a:t>Internship Road Map</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14</a:t>
            </a:fld>
            <a:endParaRPr lang="en-US" altLang="en-US"/>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77289908"/>
              </p:ext>
            </p:extLst>
          </p:nvPr>
        </p:nvGraphicFramePr>
        <p:xfrm>
          <a:off x="838200" y="1210491"/>
          <a:ext cx="10515600" cy="40581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p:cNvSpPr txBox="1"/>
          <p:nvPr/>
        </p:nvSpPr>
        <p:spPr>
          <a:xfrm>
            <a:off x="470371" y="901298"/>
            <a:ext cx="6948890" cy="369332"/>
          </a:xfrm>
          <a:prstGeom prst="rect">
            <a:avLst/>
          </a:prstGeom>
          <a:noFill/>
        </p:spPr>
        <p:txBody>
          <a:bodyPr wrap="none" rtlCol="0">
            <a:spAutoFit/>
          </a:bodyPr>
          <a:lstStyle/>
          <a:p>
            <a:r>
              <a:rPr lang="en-GB" dirty="0">
                <a:solidFill>
                  <a:srgbClr val="0070C0"/>
                </a:solidFill>
              </a:rPr>
              <a:t>Note: Write in the below table what u will be achieving in each review</a:t>
            </a:r>
          </a:p>
        </p:txBody>
      </p:sp>
    </p:spTree>
    <p:extLst>
      <p:ext uri="{BB962C8B-B14F-4D97-AF65-F5344CB8AC3E}">
        <p14:creationId xmlns:p14="http://schemas.microsoft.com/office/powerpoint/2010/main" val="2235674506"/>
      </p:ext>
    </p:extLst>
  </p:cSld>
  <p:clrMapOvr>
    <a:masterClrMapping/>
  </p:clrMapOvr>
  <p:transition spd="slow">
    <p:blinds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96311"/>
          </a:xfrm>
        </p:spPr>
        <p:txBody>
          <a:bodyPr/>
          <a:lstStyle/>
          <a:p>
            <a:r>
              <a:rPr lang="en-US" sz="3200" b="1" dirty="0">
                <a:solidFill>
                  <a:srgbClr val="0070C0"/>
                </a:solidFill>
                <a:latin typeface="Times New Roman" panose="02020603050405020304" pitchFamily="18" charset="0"/>
                <a:cs typeface="Times New Roman" panose="02020603050405020304" pitchFamily="18" charset="0"/>
              </a:rPr>
              <a:t>Github Link</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15</a:t>
            </a:fld>
            <a:endParaRPr lang="en-US" altLang="en-US"/>
          </a:p>
        </p:txBody>
      </p:sp>
      <p:sp>
        <p:nvSpPr>
          <p:cNvPr id="3" name="Content Placeholder 2"/>
          <p:cNvSpPr>
            <a:spLocks noGrp="1"/>
          </p:cNvSpPr>
          <p:nvPr>
            <p:ph idx="1"/>
          </p:nvPr>
        </p:nvSpPr>
        <p:spPr>
          <a:xfrm>
            <a:off x="446308" y="1061297"/>
            <a:ext cx="10515600" cy="4351338"/>
          </a:xfrm>
        </p:spPr>
        <p:txBody>
          <a:bodyPr/>
          <a:lstStyle/>
          <a:p>
            <a:pPr marL="0" indent="0">
              <a:buNone/>
            </a:pPr>
            <a:endParaRPr lang="en-US" dirty="0"/>
          </a:p>
          <a:p>
            <a:pPr marL="0" indent="0">
              <a:buNone/>
            </a:pPr>
            <a:endParaRPr lang="en-US" dirty="0"/>
          </a:p>
          <a:p>
            <a:pPr marL="0" indent="0" algn="ctr">
              <a:buNone/>
            </a:pPr>
            <a:r>
              <a:rPr lang="en-IN" dirty="0">
                <a:hlinkClick r:id="rId2"/>
              </a:rPr>
              <a:t>https://github.com/Fareed32/hotel-hospitality-analysis</a:t>
            </a:r>
            <a:endParaRPr lang="en-IN" dirty="0"/>
          </a:p>
        </p:txBody>
      </p:sp>
    </p:spTree>
    <p:extLst>
      <p:ext uri="{BB962C8B-B14F-4D97-AF65-F5344CB8AC3E}">
        <p14:creationId xmlns:p14="http://schemas.microsoft.com/office/powerpoint/2010/main" val="1163375810"/>
      </p:ext>
    </p:extLst>
  </p:cSld>
  <p:clrMapOvr>
    <a:masterClrMapping/>
  </p:clrMapOvr>
  <p:transition spd="slow">
    <p:blinds dir="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a:solidFill>
            <a:schemeClr val="accent1">
              <a:lumMod val="50000"/>
            </a:schemeClr>
          </a:solidFill>
        </p:spPr>
        <p:txBody>
          <a:bodyPr/>
          <a:lstStyle/>
          <a:p>
            <a:pPr marL="0" indent="0" algn="ctr">
              <a:buNone/>
            </a:pPr>
            <a:endParaRPr lang="en-US" sz="6600" dirty="0">
              <a:solidFill>
                <a:srgbClr val="FFFF00"/>
              </a:solidFill>
              <a:latin typeface="Times New Roman" panose="02020603050405020304" pitchFamily="18" charset="0"/>
              <a:cs typeface="Times New Roman" panose="02020603050405020304" pitchFamily="18" charset="0"/>
            </a:endParaRPr>
          </a:p>
          <a:p>
            <a:pPr marL="0" indent="0" algn="ctr">
              <a:buNone/>
            </a:pPr>
            <a:r>
              <a:rPr lang="en-US" sz="6600" dirty="0">
                <a:solidFill>
                  <a:srgbClr val="FFFF00"/>
                </a:solidFill>
                <a:latin typeface="Times New Roman" panose="02020603050405020304" pitchFamily="18" charset="0"/>
                <a:cs typeface="Times New Roman" panose="02020603050405020304" pitchFamily="18" charset="0"/>
              </a:rPr>
              <a:t>  </a:t>
            </a:r>
            <a:r>
              <a:rPr lang="en-US" sz="6600" dirty="0">
                <a:solidFill>
                  <a:schemeClr val="accent2">
                    <a:lumMod val="40000"/>
                    <a:lumOff val="60000"/>
                  </a:schemeClr>
                </a:solidFill>
                <a:latin typeface="Times New Roman" panose="02020603050405020304" pitchFamily="18" charset="0"/>
                <a:cs typeface="Times New Roman" panose="02020603050405020304" pitchFamily="18" charset="0"/>
              </a:rPr>
              <a:t>Q&amp;A</a:t>
            </a:r>
          </a:p>
          <a:p>
            <a:pPr marL="0" indent="0" algn="ctr">
              <a:buNone/>
            </a:pPr>
            <a:endParaRPr lang="en-US" sz="6600" dirty="0">
              <a:solidFill>
                <a:srgbClr val="A71180"/>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latin typeface="Times New Roman" panose="02020603050405020304" pitchFamily="18" charset="0"/>
                <a:cs typeface="Times New Roman" panose="02020603050405020304" pitchFamily="18" charset="0"/>
              </a:rPr>
              <a:pPr>
                <a:defRPr/>
              </a:pPr>
              <a:t>16</a:t>
            </a:fld>
            <a:endParaRPr lang="en-US" altLang="en-US">
              <a:latin typeface="Times New Roman" panose="02020603050405020304" pitchFamily="18" charset="0"/>
              <a:cs typeface="Times New Roman" panose="02020603050405020304" pitchFamily="18" charset="0"/>
            </a:endParaRPr>
          </a:p>
        </p:txBody>
      </p:sp>
      <p:pic>
        <p:nvPicPr>
          <p:cNvPr id="5" name="Picture 7" descr="bd04924_"/>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05253" y="2150340"/>
            <a:ext cx="2841170" cy="3832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58975439"/>
      </p:ext>
    </p:extLst>
  </p:cSld>
  <p:clrMapOvr>
    <a:masterClrMapping/>
  </p:clrMapOvr>
  <p:transition spd="slow">
    <p:blinds dir="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547258"/>
            <a:ext cx="10515600" cy="1214846"/>
          </a:xfrm>
        </p:spPr>
        <p:txBody>
          <a:bodyPr/>
          <a:lstStyle/>
          <a:p>
            <a:pPr marL="0" indent="0" algn="ctr">
              <a:buNone/>
            </a:pPr>
            <a:r>
              <a:rPr lang="en-US" sz="6600" dirty="0">
                <a:solidFill>
                  <a:srgbClr val="A71180"/>
                </a:solidFill>
                <a:latin typeface="Times New Roman" panose="02020603050405020304" pitchFamily="18" charset="0"/>
                <a:cs typeface="Times New Roman" panose="02020603050405020304" pitchFamily="18" charset="0"/>
              </a:rPr>
              <a:t>Thank you !!</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17</a:t>
            </a:fld>
            <a:endParaRPr lang="en-US" altLang="en-US"/>
          </a:p>
        </p:txBody>
      </p:sp>
    </p:spTree>
    <p:extLst>
      <p:ext uri="{BB962C8B-B14F-4D97-AF65-F5344CB8AC3E}">
        <p14:creationId xmlns:p14="http://schemas.microsoft.com/office/powerpoint/2010/main" val="3798440382"/>
      </p:ext>
    </p:extLst>
  </p:cSld>
  <p:clrMapOvr>
    <a:masterClrMapping/>
  </p:clrMapOvr>
  <p:transition spd="slow">
    <p:blinds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704516" y="902370"/>
            <a:ext cx="10668000" cy="4271209"/>
          </a:xfrm>
          <a:prstGeom prst="rect">
            <a:avLst/>
          </a:prstGeom>
          <a:noFill/>
          <a:ln>
            <a:noFill/>
          </a:ln>
        </p:spPr>
        <p:txBody>
          <a:bodyPr spcFirstLastPara="1" wrap="square" lIns="91425" tIns="45700" rIns="91425" bIns="45700" anchor="t" anchorCtr="0">
            <a:noAutofit/>
          </a:bodyPr>
          <a:lstStyle/>
          <a:p>
            <a:pPr marL="495300" indent="-342900" algn="just">
              <a:lnSpc>
                <a:spcPct val="100000"/>
              </a:lnSpc>
              <a:spcBef>
                <a:spcPts val="0"/>
              </a:spcBef>
              <a:buFont typeface="Wingdings" panose="05000000000000000000" pitchFamily="2" charset="2"/>
              <a:buChar char="Ø"/>
            </a:pPr>
            <a:r>
              <a:rPr lang="en-US" sz="2000" b="1" dirty="0">
                <a:solidFill>
                  <a:srgbClr val="0070C0"/>
                </a:solidFill>
                <a:latin typeface="Times New Roman" panose="02020603050405020304" pitchFamily="18" charset="0"/>
                <a:cs typeface="Times New Roman" panose="02020603050405020304" pitchFamily="18" charset="0"/>
              </a:rPr>
              <a:t>About Company or Organization</a:t>
            </a: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Working domain or the technology</a:t>
            </a:r>
            <a:endParaRPr lang="en-US" sz="2000" dirty="0">
              <a:latin typeface="Cambria" panose="02040503050406030204" pitchFamily="18" charset="0"/>
              <a:ea typeface="Cambria" panose="02040503050406030204" pitchFamily="18" charset="0"/>
            </a:endParaRP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About your team and reporting Manager</a:t>
            </a:r>
            <a:endParaRPr lang="en-US" sz="2000" dirty="0">
              <a:latin typeface="Cambria" panose="02040503050406030204" pitchFamily="18" charset="0"/>
              <a:ea typeface="Cambria" panose="02040503050406030204" pitchFamily="18" charset="0"/>
            </a:endParaRP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Challenges Faced in Internship</a:t>
            </a:r>
            <a:endParaRPr lang="en-US" sz="2000" dirty="0">
              <a:latin typeface="Cambria" panose="02040503050406030204" pitchFamily="18" charset="0"/>
              <a:ea typeface="Cambria" panose="02040503050406030204" pitchFamily="18" charset="0"/>
            </a:endParaRP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Objectives of the work</a:t>
            </a: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Literature Review</a:t>
            </a: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Proposed System</a:t>
            </a: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Problem Statement</a:t>
            </a: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System Requirements</a:t>
            </a: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Advantages of Proposed System/Work</a:t>
            </a: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Internship Roadmap</a:t>
            </a: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Github Link</a:t>
            </a:r>
            <a:endParaRPr lang="en-US" sz="2000" dirty="0">
              <a:latin typeface="Cambria" panose="02040503050406030204" pitchFamily="18" charset="0"/>
              <a:ea typeface="Cambria" panose="02040503050406030204" pitchFamily="18" charset="0"/>
            </a:endParaRPr>
          </a:p>
          <a:p>
            <a:pPr marL="495300" lvl="0" indent="-342900" algn="just" rtl="0">
              <a:lnSpc>
                <a:spcPct val="100000"/>
              </a:lnSpc>
              <a:spcBef>
                <a:spcPts val="0"/>
              </a:spcBef>
              <a:spcAft>
                <a:spcPts val="0"/>
              </a:spcAft>
              <a:buClr>
                <a:schemeClr val="dk1"/>
              </a:buClr>
              <a:buSzPts val="2400"/>
              <a:buFont typeface="Wingdings" panose="05000000000000000000" pitchFamily="2" charset="2"/>
              <a:buChar char="Ø"/>
            </a:pPr>
            <a:endParaRPr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734648573"/>
      </p:ext>
    </p:extLst>
  </p:cSld>
  <p:clrMapOvr>
    <a:masterClrMapping/>
  </p:clrMapOvr>
  <p:transition spd="slow">
    <p:blinds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79904"/>
          </a:xfrm>
        </p:spPr>
        <p:txBody>
          <a:bodyPr/>
          <a:lstStyle/>
          <a:p>
            <a:r>
              <a:rPr lang="en-US" sz="3200" b="1" dirty="0">
                <a:solidFill>
                  <a:srgbClr val="0070C0"/>
                </a:solidFill>
                <a:latin typeface="Times New Roman" panose="02020603050405020304" pitchFamily="18" charset="0"/>
                <a:cs typeface="Times New Roman" panose="02020603050405020304" pitchFamily="18" charset="0"/>
              </a:rPr>
              <a:t>About Company or Organization</a:t>
            </a:r>
          </a:p>
        </p:txBody>
      </p:sp>
      <p:sp>
        <p:nvSpPr>
          <p:cNvPr id="3" name="Content Placeholder 2"/>
          <p:cNvSpPr>
            <a:spLocks noGrp="1"/>
          </p:cNvSpPr>
          <p:nvPr>
            <p:ph idx="1"/>
          </p:nvPr>
        </p:nvSpPr>
        <p:spPr>
          <a:xfrm>
            <a:off x="838200" y="1045031"/>
            <a:ext cx="10515600" cy="4193176"/>
          </a:xfrm>
        </p:spPr>
        <p:txBody>
          <a:bodyPr/>
          <a:lstStyle/>
          <a:p>
            <a:pPr marL="0" indent="0" algn="just">
              <a:lnSpc>
                <a:spcPct val="100000"/>
              </a:lnSpc>
              <a:buNone/>
            </a:pPr>
            <a:r>
              <a:rPr lang="en-US" sz="1800" dirty="0" err="1">
                <a:latin typeface="Times New Roman" panose="02020603050405020304" pitchFamily="18" charset="0"/>
                <a:cs typeface="Times New Roman" panose="02020603050405020304" pitchFamily="18" charset="0"/>
              </a:rPr>
              <a:t>Uptoskills</a:t>
            </a:r>
            <a:r>
              <a:rPr lang="en-US" sz="1800" dirty="0">
                <a:latin typeface="Times New Roman" panose="02020603050405020304" pitchFamily="18" charset="0"/>
                <a:cs typeface="Times New Roman" panose="02020603050405020304" pitchFamily="18" charset="0"/>
              </a:rPr>
              <a:t> is the leading Skill Tech platform designed to help individuals and organizations succeed </a:t>
            </a:r>
          </a:p>
          <a:p>
            <a:pPr marL="0" indent="0" algn="just">
              <a:lnSpc>
                <a:spcPct val="100000"/>
              </a:lnSpc>
              <a:buNone/>
            </a:pPr>
            <a:r>
              <a:rPr lang="en-US" sz="1800" dirty="0">
                <a:latin typeface="Times New Roman" panose="02020603050405020304" pitchFamily="18" charset="0"/>
                <a:cs typeface="Times New Roman" panose="02020603050405020304" pitchFamily="18" charset="0"/>
              </a:rPr>
              <a:t>in the digital age. We offer a wide range of customized training programs designed to enhance skills </a:t>
            </a:r>
          </a:p>
          <a:p>
            <a:pPr marL="0" indent="0" algn="just">
              <a:lnSpc>
                <a:spcPct val="100000"/>
              </a:lnSpc>
              <a:buNone/>
            </a:pPr>
            <a:r>
              <a:rPr lang="en-US" sz="1800" dirty="0">
                <a:latin typeface="Times New Roman" panose="02020603050405020304" pitchFamily="18" charset="0"/>
                <a:cs typeface="Times New Roman" panose="02020603050405020304" pitchFamily="18" charset="0"/>
              </a:rPr>
              <a:t>and advance careers, and our expert trainers and career advisors work closely with clients to provide </a:t>
            </a:r>
          </a:p>
          <a:p>
            <a:pPr marL="0" indent="0" algn="just">
              <a:lnSpc>
                <a:spcPct val="100000"/>
              </a:lnSpc>
              <a:buNone/>
            </a:pPr>
            <a:r>
              <a:rPr lang="en-US" sz="1800" dirty="0">
                <a:latin typeface="Times New Roman" panose="02020603050405020304" pitchFamily="18" charset="0"/>
                <a:cs typeface="Times New Roman" panose="02020603050405020304" pitchFamily="18" charset="0"/>
              </a:rPr>
              <a:t>ongoing support and guidance</a:t>
            </a:r>
          </a:p>
          <a:p>
            <a:pPr marL="0" indent="0" algn="just">
              <a:lnSpc>
                <a:spcPct val="100000"/>
              </a:lnSpc>
              <a:buNone/>
            </a:pPr>
            <a:r>
              <a:rPr lang="en-US" sz="1800" dirty="0">
                <a:latin typeface="Times New Roman" panose="02020603050405020304" pitchFamily="18" charset="0"/>
                <a:cs typeface="Times New Roman" panose="02020603050405020304" pitchFamily="18" charset="0"/>
              </a:rPr>
              <a:t> They aim to help individuals and organizations acquire new skills and stay up-to-date with the latest </a:t>
            </a:r>
          </a:p>
          <a:p>
            <a:pPr marL="0" indent="0" algn="just">
              <a:lnSpc>
                <a:spcPct val="100000"/>
              </a:lnSpc>
              <a:buNone/>
            </a:pPr>
            <a:r>
              <a:rPr lang="en-US" sz="1800" dirty="0">
                <a:latin typeface="Times New Roman" panose="02020603050405020304" pitchFamily="18" charset="0"/>
                <a:cs typeface="Times New Roman" panose="02020603050405020304" pitchFamily="18" charset="0"/>
              </a:rPr>
              <a:t>industry trends. Their platform provides flexible and affordable learning options, including video </a:t>
            </a:r>
          </a:p>
          <a:p>
            <a:pPr marL="0" indent="0" algn="just">
              <a:lnSpc>
                <a:spcPct val="100000"/>
              </a:lnSpc>
              <a:buNone/>
            </a:pPr>
            <a:r>
              <a:rPr lang="en-US" sz="1800" dirty="0">
                <a:latin typeface="Times New Roman" panose="02020603050405020304" pitchFamily="18" charset="0"/>
                <a:cs typeface="Times New Roman" panose="02020603050405020304" pitchFamily="18" charset="0"/>
              </a:rPr>
              <a:t>courses, interactive quizzes, and personalized feedback. </a:t>
            </a:r>
            <a:r>
              <a:rPr lang="en-US" sz="1800" dirty="0" err="1">
                <a:latin typeface="Times New Roman" panose="02020603050405020304" pitchFamily="18" charset="0"/>
                <a:cs typeface="Times New Roman" panose="02020603050405020304" pitchFamily="18" charset="0"/>
              </a:rPr>
              <a:t>Uptoskills</a:t>
            </a:r>
            <a:r>
              <a:rPr lang="en-US" sz="1800" dirty="0">
                <a:latin typeface="Times New Roman" panose="02020603050405020304" pitchFamily="18" charset="0"/>
                <a:cs typeface="Times New Roman" panose="02020603050405020304" pitchFamily="18" charset="0"/>
              </a:rPr>
              <a:t> has a vast library of courses from </a:t>
            </a:r>
          </a:p>
          <a:p>
            <a:pPr marL="0" indent="0" algn="just">
              <a:lnSpc>
                <a:spcPct val="100000"/>
              </a:lnSpc>
              <a:buNone/>
            </a:pPr>
            <a:r>
              <a:rPr lang="en-US" sz="1800" dirty="0">
                <a:latin typeface="Times New Roman" panose="02020603050405020304" pitchFamily="18" charset="0"/>
                <a:cs typeface="Times New Roman" panose="02020603050405020304" pitchFamily="18" charset="0"/>
              </a:rPr>
              <a:t>top instructors and industry experts, making it a great resource for anyone looking to enhance their </a:t>
            </a:r>
          </a:p>
          <a:p>
            <a:pPr marL="0" indent="0" algn="just">
              <a:lnSpc>
                <a:spcPct val="100000"/>
              </a:lnSpc>
              <a:buNone/>
            </a:pPr>
            <a:r>
              <a:rPr lang="en-US" sz="1800" dirty="0">
                <a:latin typeface="Times New Roman" panose="02020603050405020304" pitchFamily="18" charset="0"/>
                <a:cs typeface="Times New Roman" panose="02020603050405020304" pitchFamily="18" charset="0"/>
              </a:rPr>
              <a:t>skills and advance their careers</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3</a:t>
            </a:fld>
            <a:endParaRPr lang="en-US" altLang="en-US"/>
          </a:p>
        </p:txBody>
      </p:sp>
    </p:spTree>
    <p:extLst>
      <p:ext uri="{BB962C8B-B14F-4D97-AF65-F5344CB8AC3E}">
        <p14:creationId xmlns:p14="http://schemas.microsoft.com/office/powerpoint/2010/main" val="816428933"/>
      </p:ext>
    </p:extLst>
  </p:cSld>
  <p:clrMapOvr>
    <a:masterClrMapping/>
  </p:clrMapOvr>
  <p:transition spd="slow">
    <p:blinds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Working domain or the technology</a:t>
            </a:r>
          </a:p>
        </p:txBody>
      </p:sp>
      <p:sp>
        <p:nvSpPr>
          <p:cNvPr id="3" name="Content Placeholder 2"/>
          <p:cNvSpPr>
            <a:spLocks noGrp="1"/>
          </p:cNvSpPr>
          <p:nvPr>
            <p:ph idx="1"/>
          </p:nvPr>
        </p:nvSpPr>
        <p:spPr>
          <a:xfrm>
            <a:off x="838200" y="1184366"/>
            <a:ext cx="10515600" cy="4248245"/>
          </a:xfrm>
        </p:spPr>
        <p:txBody>
          <a:bodyPr/>
          <a:lstStyle/>
          <a:p>
            <a:pPr marL="0" indent="0" algn="just">
              <a:lnSpc>
                <a:spcPct val="100000"/>
              </a:lnSpc>
              <a:buNone/>
            </a:pP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Internship Domain: </a:t>
            </a:r>
            <a:r>
              <a:rPr lang="en-US" sz="2000" dirty="0">
                <a:latin typeface="Times New Roman" panose="02020603050405020304" pitchFamily="18" charset="0"/>
                <a:cs typeface="Times New Roman" panose="02020603050405020304" pitchFamily="18" charset="0"/>
              </a:rPr>
              <a:t>Data Analyst (</a:t>
            </a:r>
            <a:r>
              <a:rPr lang="en-US" sz="2000" dirty="0" err="1">
                <a:latin typeface="Times New Roman" panose="02020603050405020304" pitchFamily="18" charset="0"/>
                <a:cs typeface="Times New Roman" panose="02020603050405020304" pitchFamily="18" charset="0"/>
              </a:rPr>
              <a:t>UptoSkills</a:t>
            </a:r>
            <a:r>
              <a:rPr lang="en-US" sz="2000" dirty="0">
                <a:latin typeface="Times New Roman" panose="02020603050405020304" pitchFamily="18" charset="0"/>
                <a:cs typeface="Times New Roman" panose="02020603050405020304" pitchFamily="18" charset="0"/>
              </a:rPr>
              <a:t>)</a:t>
            </a:r>
          </a:p>
          <a:p>
            <a:pPr algn="just">
              <a:lnSpc>
                <a:spcPct val="100000"/>
              </a:lnSpc>
            </a:pPr>
            <a:r>
              <a:rPr lang="en-US" sz="2000" dirty="0">
                <a:latin typeface="Times New Roman" panose="02020603050405020304" pitchFamily="18" charset="0"/>
                <a:cs typeface="Times New Roman" panose="02020603050405020304" pitchFamily="18" charset="0"/>
              </a:rPr>
              <a:t> Started: 21st January 2025 </a:t>
            </a:r>
          </a:p>
          <a:p>
            <a:pPr algn="just">
              <a:lnSpc>
                <a:spcPct val="100000"/>
              </a:lnSpc>
            </a:pPr>
            <a:r>
              <a:rPr lang="en-US" sz="2000" dirty="0">
                <a:latin typeface="Times New Roman" panose="02020603050405020304" pitchFamily="18" charset="0"/>
                <a:cs typeface="Times New Roman" panose="02020603050405020304" pitchFamily="18" charset="0"/>
              </a:rPr>
              <a:t> Completion :21stApril 2025</a:t>
            </a:r>
          </a:p>
          <a:p>
            <a:pPr algn="just">
              <a:lnSpc>
                <a:spcPct val="100000"/>
              </a:lnSpc>
            </a:pPr>
            <a:r>
              <a:rPr lang="en-US" sz="2000" dirty="0">
                <a:latin typeface="Times New Roman" panose="02020603050405020304" pitchFamily="18" charset="0"/>
                <a:cs typeface="Times New Roman" panose="02020603050405020304" pitchFamily="18" charset="0"/>
              </a:rPr>
              <a:t> Features of Data Mining: Extracts useful insights from large datasets Identifies patterns,  correlations, and trends Uses techniques like clustering, classification, and regression Enhances  decision-making with predictive analytics</a:t>
            </a:r>
          </a:p>
          <a:p>
            <a:pPr algn="just">
              <a:lnSpc>
                <a:spcPct val="100000"/>
              </a:lnSpc>
            </a:pPr>
            <a:r>
              <a:rPr lang="en-US" sz="2000" dirty="0">
                <a:latin typeface="Times New Roman" panose="02020603050405020304" pitchFamily="18" charset="0"/>
                <a:cs typeface="Times New Roman" panose="02020603050405020304" pitchFamily="18" charset="0"/>
              </a:rPr>
              <a:t> Importance of Data Mining: Helps businesses make data-driven decisions Improves customer   segmentation and market analysis Detects fraud and anomalies in datasets Supports AI &amp; Machine  Learning model development</a:t>
            </a:r>
          </a:p>
          <a:p>
            <a:pPr algn="just">
              <a:lnSpc>
                <a:spcPct val="100000"/>
              </a:lnSpc>
            </a:pPr>
            <a:r>
              <a:rPr lang="en-US" sz="2000" dirty="0">
                <a:latin typeface="Times New Roman" panose="02020603050405020304" pitchFamily="18" charset="0"/>
                <a:cs typeface="Times New Roman" panose="02020603050405020304" pitchFamily="18" charset="0"/>
              </a:rPr>
              <a:t> Current Work: Focused on data mining techniques to process and analyze structured/unstructured  data for meaningful insights</a:t>
            </a:r>
            <a:endParaRPr lang="en-IN"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4</a:t>
            </a:fld>
            <a:endParaRPr lang="en-US" altLang="en-US"/>
          </a:p>
        </p:txBody>
      </p:sp>
    </p:spTree>
    <p:extLst>
      <p:ext uri="{BB962C8B-B14F-4D97-AF65-F5344CB8AC3E}">
        <p14:creationId xmlns:p14="http://schemas.microsoft.com/office/powerpoint/2010/main" val="103887700"/>
      </p:ext>
    </p:extLst>
  </p:cSld>
  <p:clrMapOvr>
    <a:masterClrMapping/>
  </p:clrMapOvr>
  <p:transition spd="slow">
    <p:blinds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About your team and reporting Manager</a:t>
            </a:r>
          </a:p>
        </p:txBody>
      </p:sp>
      <p:sp>
        <p:nvSpPr>
          <p:cNvPr id="3" name="Content Placeholder 2"/>
          <p:cNvSpPr>
            <a:spLocks noGrp="1"/>
          </p:cNvSpPr>
          <p:nvPr>
            <p:ph idx="1"/>
          </p:nvPr>
        </p:nvSpPr>
        <p:spPr>
          <a:xfrm>
            <a:off x="838200" y="1184367"/>
            <a:ext cx="10515600" cy="4058194"/>
          </a:xfrm>
        </p:spPr>
        <p:txBody>
          <a:bodyPr/>
          <a:lstStyle/>
          <a:p>
            <a:pPr marL="0" indent="0">
              <a:lnSpc>
                <a:spcPct val="100000"/>
              </a:lnSpc>
              <a:buNone/>
            </a:pP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Team Structure and Reporting Workflow</a:t>
            </a:r>
          </a:p>
          <a:p>
            <a:pPr marL="0" indent="0">
              <a:lnSpc>
                <a:spcPct val="100000"/>
              </a:lnSpc>
              <a:buNone/>
            </a:pPr>
            <a:r>
              <a:rPr lang="en-US" sz="2000" dirty="0">
                <a:latin typeface="Times New Roman" panose="02020603050405020304" pitchFamily="18" charset="0"/>
                <a:cs typeface="Times New Roman" panose="02020603050405020304" pitchFamily="18" charset="0"/>
              </a:rPr>
              <a:t> • The team consists of 10 members, including data analysts and researchers.</a:t>
            </a:r>
          </a:p>
          <a:p>
            <a:pPr marL="0" indent="0">
              <a:lnSpc>
                <a:spcPct val="100000"/>
              </a:lnSpc>
              <a:buNone/>
            </a:pPr>
            <a:r>
              <a:rPr lang="en-US" sz="2000" dirty="0">
                <a:latin typeface="Times New Roman" panose="02020603050405020304" pitchFamily="18" charset="0"/>
                <a:cs typeface="Times New Roman" panose="02020603050405020304" pitchFamily="18" charset="0"/>
              </a:rPr>
              <a:t> • Team Leader has been assigned to oversee the project and provide guidance.</a:t>
            </a:r>
          </a:p>
          <a:p>
            <a:pPr marL="0" indent="0">
              <a:lnSpc>
                <a:spcPct val="100000"/>
              </a:lnSpc>
              <a:buNone/>
            </a:pPr>
            <a:r>
              <a:rPr lang="en-US" sz="2000" dirty="0">
                <a:latin typeface="Times New Roman" panose="02020603050405020304" pitchFamily="18" charset="0"/>
                <a:cs typeface="Times New Roman" panose="02020603050405020304" pitchFamily="18" charset="0"/>
              </a:rPr>
              <a:t> • </a:t>
            </a:r>
            <a:r>
              <a:rPr lang="en-US" sz="2000" b="1" dirty="0">
                <a:latin typeface="Times New Roman" panose="02020603050405020304" pitchFamily="18" charset="0"/>
                <a:cs typeface="Times New Roman" panose="02020603050405020304" pitchFamily="18" charset="0"/>
              </a:rPr>
              <a:t>Project Involvement:</a:t>
            </a:r>
          </a:p>
          <a:p>
            <a:pPr marL="0" indent="0">
              <a:lnSpc>
                <a:spcPct val="100000"/>
              </a:lnSpc>
              <a:buNone/>
            </a:pPr>
            <a:r>
              <a:rPr lang="en-US" sz="2000" dirty="0">
                <a:latin typeface="Times New Roman" panose="02020603050405020304" pitchFamily="18" charset="0"/>
                <a:cs typeface="Times New Roman" panose="02020603050405020304" pitchFamily="18" charset="0"/>
              </a:rPr>
              <a:t> • Currently working on Data Mining, focusing on extracting meaningful insights from large datasets.</a:t>
            </a:r>
          </a:p>
          <a:p>
            <a:pPr marL="0" indent="0">
              <a:lnSpc>
                <a:spcPct val="100000"/>
              </a:lnSpc>
              <a:buNone/>
            </a:pP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 Reporting and Work Submission:</a:t>
            </a:r>
          </a:p>
          <a:p>
            <a:pPr marL="0" indent="0">
              <a:lnSpc>
                <a:spcPct val="100000"/>
              </a:lnSpc>
              <a:buNone/>
            </a:pPr>
            <a:r>
              <a:rPr lang="en-US" sz="2000" dirty="0">
                <a:latin typeface="Times New Roman" panose="02020603050405020304" pitchFamily="18" charset="0"/>
                <a:cs typeface="Times New Roman" panose="02020603050405020304" pitchFamily="18" charset="0"/>
              </a:rPr>
              <a:t> • All tasks and assignments are submitted directly to the Team Leader for review.</a:t>
            </a:r>
          </a:p>
          <a:p>
            <a:pPr marL="0" indent="0">
              <a:lnSpc>
                <a:spcPct val="100000"/>
              </a:lnSpc>
              <a:buNone/>
            </a:pPr>
            <a:r>
              <a:rPr lang="en-US" sz="2000" dirty="0">
                <a:latin typeface="Times New Roman" panose="02020603050405020304" pitchFamily="18" charset="0"/>
                <a:cs typeface="Times New Roman" panose="02020603050405020304" pitchFamily="18" charset="0"/>
              </a:rPr>
              <a:t> • The Team Leader is responsible for evaluating work, providing feedback, and ensuring project </a:t>
            </a:r>
          </a:p>
          <a:p>
            <a:pPr marL="0" indent="0">
              <a:lnSpc>
                <a:spcPct val="100000"/>
              </a:lnSpc>
              <a:buNone/>
            </a:pPr>
            <a:r>
              <a:rPr lang="en-US" sz="2000" dirty="0">
                <a:latin typeface="Times New Roman" panose="02020603050405020304" pitchFamily="18" charset="0"/>
                <a:cs typeface="Times New Roman" panose="02020603050405020304" pitchFamily="18" charset="0"/>
              </a:rPr>
              <a:t>    alignment</a:t>
            </a:r>
            <a:endParaRPr lang="en-IN"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5</a:t>
            </a:fld>
            <a:endParaRPr lang="en-US" altLang="en-US"/>
          </a:p>
        </p:txBody>
      </p:sp>
    </p:spTree>
    <p:extLst>
      <p:ext uri="{BB962C8B-B14F-4D97-AF65-F5344CB8AC3E}">
        <p14:creationId xmlns:p14="http://schemas.microsoft.com/office/powerpoint/2010/main" val="2038055882"/>
      </p:ext>
    </p:extLst>
  </p:cSld>
  <p:clrMapOvr>
    <a:masterClrMapping/>
  </p:clrMapOvr>
  <p:transition spd="slow">
    <p:blinds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Challenges Faced in Internship</a:t>
            </a:r>
          </a:p>
        </p:txBody>
      </p:sp>
      <p:sp>
        <p:nvSpPr>
          <p:cNvPr id="3" name="Content Placeholder 2"/>
          <p:cNvSpPr>
            <a:spLocks noGrp="1"/>
          </p:cNvSpPr>
          <p:nvPr>
            <p:ph idx="1"/>
          </p:nvPr>
        </p:nvSpPr>
        <p:spPr>
          <a:xfrm>
            <a:off x="838200" y="1184367"/>
            <a:ext cx="10515600" cy="4058194"/>
          </a:xfrm>
        </p:spPr>
        <p:txBody>
          <a:bodyPr/>
          <a:lstStyle/>
          <a:p>
            <a:pPr marL="0" indent="0">
              <a:lnSpc>
                <a:spcPct val="100000"/>
              </a:lnSpc>
              <a:buNone/>
            </a:pP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1. Data Availability Issues:</a:t>
            </a:r>
          </a:p>
          <a:p>
            <a:pPr marL="0" indent="0">
              <a:lnSpc>
                <a:spcPct val="100000"/>
              </a:lnSpc>
              <a:buNone/>
            </a:pPr>
            <a:r>
              <a:rPr lang="en-US" sz="2000" dirty="0">
                <a:latin typeface="Times New Roman" panose="02020603050405020304" pitchFamily="18" charset="0"/>
                <a:cs typeface="Times New Roman" panose="02020603050405020304" pitchFamily="18" charset="0"/>
              </a:rPr>
              <a:t> • During data mining, one of the primary challenges encountered was the lack of detailed information for certain colleges.</a:t>
            </a:r>
          </a:p>
          <a:p>
            <a:pPr marL="0" indent="0">
              <a:lnSpc>
                <a:spcPct val="100000"/>
              </a:lnSpc>
              <a:buNone/>
            </a:pPr>
            <a:r>
              <a:rPr lang="en-US" sz="2000" dirty="0">
                <a:latin typeface="Times New Roman" panose="02020603050405020304" pitchFamily="18" charset="0"/>
                <a:cs typeface="Times New Roman" panose="02020603050405020304" pitchFamily="18" charset="0"/>
              </a:rPr>
              <a:t> • Some institutions did not have publicly accessible data, making it difficult to gather comprehensive insights.</a:t>
            </a:r>
          </a:p>
          <a:p>
            <a:pPr marL="0" indent="0">
              <a:buNone/>
            </a:pPr>
            <a:endParaRPr lang="en-US" sz="2000" dirty="0">
              <a:latin typeface="Times New Roman" panose="02020603050405020304" pitchFamily="18" charset="0"/>
              <a:cs typeface="Times New Roman" panose="02020603050405020304" pitchFamily="18" charset="0"/>
            </a:endParaRPr>
          </a:p>
          <a:p>
            <a:pPr marL="0" indent="0">
              <a:lnSpc>
                <a:spcPct val="100000"/>
              </a:lnSpc>
              <a:buNone/>
            </a:pP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2. Limited Data for Assigned Districts:</a:t>
            </a:r>
          </a:p>
          <a:p>
            <a:pPr marL="0" indent="0">
              <a:lnSpc>
                <a:spcPct val="100000"/>
              </a:lnSpc>
              <a:buNone/>
            </a:pPr>
            <a:r>
              <a:rPr lang="en-US" sz="2000" dirty="0">
                <a:latin typeface="Times New Roman" panose="02020603050405020304" pitchFamily="18" charset="0"/>
                <a:cs typeface="Times New Roman" panose="02020603050405020304" pitchFamily="18" charset="0"/>
              </a:rPr>
              <a:t> • The district assigned for analysis had a very small number of colleges, leading to insufficient data for meaningful pattern recognition and analysis.</a:t>
            </a:r>
          </a:p>
          <a:p>
            <a:pPr marL="0" indent="0">
              <a:lnSpc>
                <a:spcPct val="100000"/>
              </a:lnSpc>
              <a:buNone/>
            </a:pPr>
            <a:r>
              <a:rPr lang="en-US" sz="2000" dirty="0">
                <a:latin typeface="Times New Roman" panose="02020603050405020304" pitchFamily="18" charset="0"/>
                <a:cs typeface="Times New Roman" panose="02020603050405020304" pitchFamily="18" charset="0"/>
              </a:rPr>
              <a:t> • This required additional efforts in identifying alternative data sources and refining the approach.</a:t>
            </a:r>
            <a:endParaRPr lang="en-IN"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6</a:t>
            </a:fld>
            <a:endParaRPr lang="en-US" altLang="en-US"/>
          </a:p>
        </p:txBody>
      </p:sp>
    </p:spTree>
    <p:extLst>
      <p:ext uri="{BB962C8B-B14F-4D97-AF65-F5344CB8AC3E}">
        <p14:creationId xmlns:p14="http://schemas.microsoft.com/office/powerpoint/2010/main" val="2206842332"/>
      </p:ext>
    </p:extLst>
  </p:cSld>
  <p:clrMapOvr>
    <a:masterClrMapping/>
  </p:clrMapOvr>
  <p:transition spd="slow">
    <p:blinds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0282" y="365126"/>
            <a:ext cx="10515600" cy="819241"/>
          </a:xfrm>
        </p:spPr>
        <p:txBody>
          <a:bodyPr/>
          <a:lstStyle/>
          <a:p>
            <a:pPr marL="152400" algn="just">
              <a:lnSpc>
                <a:spcPct val="100000"/>
              </a:lnSpc>
              <a:spcBef>
                <a:spcPts val="0"/>
              </a:spcBef>
            </a:pPr>
            <a:r>
              <a:rPr lang="en-IN" sz="3200" b="1" dirty="0">
                <a:solidFill>
                  <a:schemeClr val="accent1">
                    <a:lumMod val="75000"/>
                  </a:schemeClr>
                </a:solidFill>
                <a:latin typeface="Times New Roman" panose="02020603050405020304" pitchFamily="18" charset="0"/>
                <a:cs typeface="Times New Roman" panose="02020603050405020304" pitchFamily="18" charset="0"/>
              </a:rPr>
              <a:t>Problem Identification and Problem Statement</a:t>
            </a:r>
          </a:p>
        </p:txBody>
      </p:sp>
      <p:sp>
        <p:nvSpPr>
          <p:cNvPr id="3" name="Content Placeholder 2"/>
          <p:cNvSpPr>
            <a:spLocks noGrp="1"/>
          </p:cNvSpPr>
          <p:nvPr>
            <p:ph idx="1"/>
          </p:nvPr>
        </p:nvSpPr>
        <p:spPr>
          <a:xfrm>
            <a:off x="838200" y="1184367"/>
            <a:ext cx="10515600" cy="4058194"/>
          </a:xfrm>
        </p:spPr>
        <p:txBody>
          <a:bodyPr/>
          <a:lstStyle/>
          <a:p>
            <a:pPr marL="0" indent="0">
              <a:lnSpc>
                <a:spcPct val="100000"/>
              </a:lnSpc>
              <a:buNone/>
            </a:pPr>
            <a:r>
              <a:rPr lang="en-IN" sz="2000" b="1" dirty="0">
                <a:latin typeface="Times New Roman" panose="02020603050405020304" pitchFamily="18" charset="0"/>
                <a:cs typeface="Times New Roman" panose="02020603050405020304" pitchFamily="18" charset="0"/>
              </a:rPr>
              <a:t>Problem Identification</a:t>
            </a:r>
          </a:p>
          <a:p>
            <a:pPr marL="0" indent="0" algn="just">
              <a:lnSpc>
                <a:spcPct val="100000"/>
              </a:lnSpc>
              <a:buNone/>
            </a:pPr>
            <a:r>
              <a:rPr lang="en-US" sz="2000" dirty="0">
                <a:latin typeface="Times New Roman" panose="02020603050405020304" pitchFamily="18" charset="0"/>
                <a:cs typeface="Times New Roman" panose="02020603050405020304" pitchFamily="18" charset="0"/>
              </a:rPr>
              <a:t>The hospitality industry faces challenges such as fluctuating occupancy rates, intense competition, and the need to meet evolving customer expectations. Traditional methods of data analysis are often time-consuming and lack the agility required to respond to dynamic market conditions. Without a centralized and interactive data visualization tool, hotel managers struggle to extract meaningful insights from vast amounts of data.</a:t>
            </a:r>
          </a:p>
          <a:p>
            <a:pPr marL="0" indent="0">
              <a:lnSpc>
                <a:spcPct val="100000"/>
              </a:lnSpc>
              <a:buNone/>
            </a:pPr>
            <a:r>
              <a:rPr lang="en-IN" sz="2000" b="1" dirty="0">
                <a:latin typeface="Times New Roman" panose="02020603050405020304" pitchFamily="18" charset="0"/>
                <a:cs typeface="Times New Roman" panose="02020603050405020304" pitchFamily="18" charset="0"/>
              </a:rPr>
              <a:t>Problem Statement</a:t>
            </a:r>
          </a:p>
          <a:p>
            <a:pPr marL="0" indent="0" algn="just">
              <a:lnSpc>
                <a:spcPct val="100000"/>
              </a:lnSpc>
              <a:buNone/>
            </a:pPr>
            <a:r>
              <a:rPr lang="en-US" sz="2000" dirty="0">
                <a:latin typeface="Times New Roman" panose="02020603050405020304" pitchFamily="18" charset="0"/>
                <a:cs typeface="Times New Roman" panose="02020603050405020304" pitchFamily="18" charset="0"/>
              </a:rPr>
              <a:t>How can hotel hospitality data be effectively analyzed and visualized using Power BI to improve decision-making, enhance customer satisfaction, and optimize operational efficiency?</a:t>
            </a:r>
            <a:endParaRPr lang="en-IN"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7</a:t>
            </a:fld>
            <a:endParaRPr lang="en-US" altLang="en-US"/>
          </a:p>
        </p:txBody>
      </p:sp>
    </p:spTree>
    <p:extLst>
      <p:ext uri="{BB962C8B-B14F-4D97-AF65-F5344CB8AC3E}">
        <p14:creationId xmlns:p14="http://schemas.microsoft.com/office/powerpoint/2010/main" val="2424768180"/>
      </p:ext>
    </p:extLst>
  </p:cSld>
  <p:clrMapOvr>
    <a:masterClrMapping/>
  </p:clrMapOvr>
  <p:transition spd="slow">
    <p:blinds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Objectives of the work</a:t>
            </a:r>
          </a:p>
        </p:txBody>
      </p:sp>
      <p:sp>
        <p:nvSpPr>
          <p:cNvPr id="3" name="Content Placeholder 2"/>
          <p:cNvSpPr>
            <a:spLocks noGrp="1"/>
          </p:cNvSpPr>
          <p:nvPr>
            <p:ph idx="1"/>
          </p:nvPr>
        </p:nvSpPr>
        <p:spPr>
          <a:xfrm>
            <a:off x="838200" y="1184367"/>
            <a:ext cx="10515600" cy="4058194"/>
          </a:xfrm>
        </p:spPr>
        <p:txBody>
          <a:bodyPr/>
          <a:lstStyle/>
          <a:p>
            <a:pPr marL="457200" indent="-457200">
              <a:lnSpc>
                <a:spcPct val="100000"/>
              </a:lnSpc>
              <a:buFont typeface="+mj-lt"/>
              <a:buAutoNum type="arabicPeriod"/>
            </a:pPr>
            <a:r>
              <a:rPr lang="en-US" sz="2000" dirty="0">
                <a:latin typeface="Times New Roman" panose="02020603050405020304" pitchFamily="18" charset="0"/>
                <a:cs typeface="Times New Roman" panose="02020603050405020304" pitchFamily="18" charset="0"/>
              </a:rPr>
              <a:t>To analyze hotel hospitality data to identify trends and patterns in guest behavior.</a:t>
            </a:r>
          </a:p>
          <a:p>
            <a:pPr marL="457200" indent="-457200">
              <a:lnSpc>
                <a:spcPct val="100000"/>
              </a:lnSpc>
              <a:buFont typeface="+mj-lt"/>
              <a:buAutoNum type="arabicPeriod"/>
            </a:pPr>
            <a:r>
              <a:rPr lang="en-US" sz="2000" dirty="0">
                <a:latin typeface="Times New Roman" panose="02020603050405020304" pitchFamily="18" charset="0"/>
                <a:cs typeface="Times New Roman" panose="02020603050405020304" pitchFamily="18" charset="0"/>
              </a:rPr>
              <a:t>To create an interactive Power BI dashboard for real-time data visualization and reporting.</a:t>
            </a:r>
          </a:p>
          <a:p>
            <a:pPr marL="457200" indent="-457200">
              <a:lnSpc>
                <a:spcPct val="100000"/>
              </a:lnSpc>
              <a:buFont typeface="+mj-lt"/>
              <a:buAutoNum type="arabicPeriod"/>
            </a:pPr>
            <a:r>
              <a:rPr lang="en-US" sz="2000" dirty="0">
                <a:latin typeface="Times New Roman" panose="02020603050405020304" pitchFamily="18" charset="0"/>
                <a:cs typeface="Times New Roman" panose="02020603050405020304" pitchFamily="18" charset="0"/>
              </a:rPr>
              <a:t>To provide actionable insights for improving customer satisfaction and operational efficiency.</a:t>
            </a:r>
          </a:p>
          <a:p>
            <a:pPr marL="457200" indent="-457200">
              <a:lnSpc>
                <a:spcPct val="100000"/>
              </a:lnSpc>
              <a:buFont typeface="+mj-lt"/>
              <a:buAutoNum type="arabicPeriod"/>
            </a:pPr>
            <a:r>
              <a:rPr lang="en-US" sz="2000" dirty="0">
                <a:latin typeface="Times New Roman" panose="02020603050405020304" pitchFamily="18" charset="0"/>
                <a:cs typeface="Times New Roman" panose="02020603050405020304" pitchFamily="18" charset="0"/>
              </a:rPr>
              <a:t>To optimize revenue management strategies through data-driven decision-making.</a:t>
            </a:r>
          </a:p>
          <a:p>
            <a:pPr marL="457200" indent="-457200">
              <a:lnSpc>
                <a:spcPct val="100000"/>
              </a:lnSpc>
              <a:buFont typeface="+mj-lt"/>
              <a:buAutoNum type="arabicPeriod"/>
            </a:pPr>
            <a:r>
              <a:rPr lang="en-US" sz="2000" dirty="0">
                <a:latin typeface="Times New Roman" panose="02020603050405020304" pitchFamily="18" charset="0"/>
                <a:cs typeface="Times New Roman" panose="02020603050405020304" pitchFamily="18" charset="0"/>
              </a:rPr>
              <a:t>To evaluate the impact of data analytics on hotel performance metrics.</a:t>
            </a:r>
          </a:p>
          <a:p>
            <a:pPr marL="0" indent="0">
              <a:buNone/>
            </a:pPr>
            <a:endParaRPr lang="en-IN"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8</a:t>
            </a:fld>
            <a:endParaRPr lang="en-US" altLang="en-US"/>
          </a:p>
        </p:txBody>
      </p:sp>
    </p:spTree>
    <p:extLst>
      <p:ext uri="{BB962C8B-B14F-4D97-AF65-F5344CB8AC3E}">
        <p14:creationId xmlns:p14="http://schemas.microsoft.com/office/powerpoint/2010/main" val="3432951823"/>
      </p:ext>
    </p:extLst>
  </p:cSld>
  <p:clrMapOvr>
    <a:masterClrMapping/>
  </p:clrMapOvr>
  <p:transition spd="slow">
    <p:blinds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pPr marL="152400" algn="just">
              <a:lnSpc>
                <a:spcPct val="100000"/>
              </a:lnSpc>
              <a:spcBef>
                <a:spcPts val="0"/>
              </a:spcBef>
            </a:pPr>
            <a:r>
              <a:rPr lang="en-IN" sz="3200" b="1" dirty="0">
                <a:solidFill>
                  <a:schemeClr val="accent1">
                    <a:lumMod val="75000"/>
                  </a:schemeClr>
                </a:solidFill>
                <a:latin typeface="Times New Roman" panose="02020603050405020304" pitchFamily="18" charset="0"/>
                <a:cs typeface="Times New Roman" panose="02020603050405020304" pitchFamily="18" charset="0"/>
              </a:rPr>
              <a:t>Literature Review</a:t>
            </a:r>
          </a:p>
        </p:txBody>
      </p:sp>
      <p:sp>
        <p:nvSpPr>
          <p:cNvPr id="3" name="Content Placeholder 2"/>
          <p:cNvSpPr>
            <a:spLocks noGrp="1"/>
          </p:cNvSpPr>
          <p:nvPr>
            <p:ph idx="1"/>
          </p:nvPr>
        </p:nvSpPr>
        <p:spPr>
          <a:xfrm>
            <a:off x="838200" y="1184367"/>
            <a:ext cx="10515600" cy="4058194"/>
          </a:xfrm>
        </p:spPr>
        <p:txBody>
          <a:bodyPr/>
          <a:lstStyle/>
          <a:p>
            <a:pPr marL="0" indent="0" algn="just">
              <a:lnSpc>
                <a:spcPct val="100000"/>
              </a:lnSpc>
              <a:buNone/>
            </a:pPr>
            <a:r>
              <a:rPr lang="en-US" sz="2000" dirty="0">
                <a:latin typeface="Times New Roman" panose="02020603050405020304" pitchFamily="18" charset="0"/>
                <a:cs typeface="Times New Roman" panose="02020603050405020304" pitchFamily="18" charset="0"/>
              </a:rPr>
              <a:t>The hospitality industry has increasingly adopted data analytics to gain a competitive edge. Previous studies highlight the importance of data-driven strategies in improving customer satisfaction, optimizing pricing models, and enhancing operational efficiency. Research by Smith et al. (2020) emphasized the role of business intelligence tools in identifying trends and predicting customer behavior. Similarly, Jones and Brown (2021) demonstrated how data visualization tools like Power BI can transform raw data into actionable insights. This project builds on these findings by applying Power BI to analyze hotel hospitality data, focusing on key performance indicators (KPIs) such as occupancy rates, average daily rate (ADR), and guest feedback scores.</a:t>
            </a:r>
            <a:endParaRPr lang="en-IN"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9</a:t>
            </a:fld>
            <a:endParaRPr lang="en-US" altLang="en-US"/>
          </a:p>
        </p:txBody>
      </p:sp>
    </p:spTree>
    <p:extLst>
      <p:ext uri="{BB962C8B-B14F-4D97-AF65-F5344CB8AC3E}">
        <p14:creationId xmlns:p14="http://schemas.microsoft.com/office/powerpoint/2010/main" val="2834320934"/>
      </p:ext>
    </p:extLst>
  </p:cSld>
  <p:clrMapOvr>
    <a:masterClrMapping/>
  </p:clrMapOvr>
  <p:transition spd="slow">
    <p:blinds dir="vert"/>
  </p:transition>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7810</TotalTime>
  <Words>1259</Words>
  <Application>Microsoft Office PowerPoint</Application>
  <PresentationFormat>Widescreen</PresentationFormat>
  <Paragraphs>186</Paragraphs>
  <Slides>17</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vt:lpstr>
      <vt:lpstr>Calibri</vt:lpstr>
      <vt:lpstr>Calibri Light</vt:lpstr>
      <vt:lpstr>Cambria</vt:lpstr>
      <vt:lpstr>Inter</vt:lpstr>
      <vt:lpstr>Times New Roman</vt:lpstr>
      <vt:lpstr>Verdana</vt:lpstr>
      <vt:lpstr>Wingdings</vt:lpstr>
      <vt:lpstr>Office Theme</vt:lpstr>
      <vt:lpstr>PowerPoint Presentation</vt:lpstr>
      <vt:lpstr>Content</vt:lpstr>
      <vt:lpstr>About Company or Organization</vt:lpstr>
      <vt:lpstr>Working domain or the technology</vt:lpstr>
      <vt:lpstr>About your team and reporting Manager</vt:lpstr>
      <vt:lpstr>Challenges Faced in Internship</vt:lpstr>
      <vt:lpstr>Problem Identification and Problem Statement</vt:lpstr>
      <vt:lpstr>Objectives of the work</vt:lpstr>
      <vt:lpstr>Literature Review</vt:lpstr>
      <vt:lpstr>Proposed System / Work</vt:lpstr>
      <vt:lpstr>  Proposed System / Work</vt:lpstr>
      <vt:lpstr>System Requirements</vt:lpstr>
      <vt:lpstr>Advantages of Proposed System/Work</vt:lpstr>
      <vt:lpstr>Internship Road Map</vt:lpstr>
      <vt:lpstr>Github Link</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Preeteesh</dc:creator>
  <cp:lastModifiedBy>Fareed Ahmed Hullur</cp:lastModifiedBy>
  <cp:revision>914</cp:revision>
  <cp:lastPrinted>2018-07-24T06:37:20Z</cp:lastPrinted>
  <dcterms:created xsi:type="dcterms:W3CDTF">2018-06-07T04:06:17Z</dcterms:created>
  <dcterms:modified xsi:type="dcterms:W3CDTF">2025-05-14T12:39:22Z</dcterms:modified>
</cp:coreProperties>
</file>