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6" r:id="rId6"/>
    <p:sldId id="289" r:id="rId7"/>
    <p:sldId id="290" r:id="rId8"/>
    <p:sldId id="291" r:id="rId9"/>
    <p:sldId id="292" r:id="rId10"/>
    <p:sldId id="293" r:id="rId11"/>
    <p:sldId id="288" r:id="rId12"/>
    <p:sldId id="279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EC7"/>
    <a:srgbClr val="F59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86" d="100"/>
          <a:sy n="86" d="100"/>
        </p:scale>
        <p:origin x="138" y="9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1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39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43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19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05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1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938992"/>
          </a:xfrm>
        </p:spPr>
        <p:txBody>
          <a:bodyPr lIns="0" tIns="0" rIns="0" bIns="0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Structured Approach to Data Analytics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Sprint 1 Project</a:t>
            </a:r>
            <a:br>
              <a:rPr lang="en-US" sz="4000" dirty="0">
                <a:solidFill>
                  <a:schemeClr val="accent4"/>
                </a:solidFill>
              </a:rPr>
            </a:b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2800" dirty="0">
                <a:solidFill>
                  <a:schemeClr val="accent4"/>
                </a:solidFill>
              </a:rPr>
              <a:t>Turing College Data Analytics Program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123980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Structured Approach to Data Analytics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ASK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PREPARE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PROCESS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SHARE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ANALYZE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83E77F9-ECE7-13F9-89B2-5C9963845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450823"/>
            <a:ext cx="1043423" cy="1055260"/>
          </a:xfrm>
          <a:prstGeom prst="ellipse">
            <a:avLst/>
          </a:prstGeom>
          <a:solidFill>
            <a:srgbClr val="F59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187FA5-605E-DE0C-61F4-84E1F52CA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4" y="5005173"/>
            <a:ext cx="1043423" cy="1055260"/>
          </a:xfrm>
          <a:prstGeom prst="ellipse">
            <a:avLst/>
          </a:prstGeom>
          <a:solidFill>
            <a:srgbClr val="F59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F2D5B0-49C9-5CD8-E9FA-155FC3803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077" y="3212203"/>
            <a:ext cx="1043423" cy="1055260"/>
          </a:xfrm>
          <a:prstGeom prst="ellipse">
            <a:avLst/>
          </a:prstGeom>
          <a:solidFill>
            <a:srgbClr val="F59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3CA362-5C71-4FAA-BCF2-89281B197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13840" y="1450823"/>
            <a:ext cx="1043423" cy="1055260"/>
          </a:xfrm>
          <a:prstGeom prst="ellipse">
            <a:avLst/>
          </a:prstGeom>
          <a:solidFill>
            <a:srgbClr val="11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A5961F-C853-4A9C-82E6-928B1EBEC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4429" y="4976748"/>
            <a:ext cx="1043423" cy="1055260"/>
          </a:xfrm>
          <a:prstGeom prst="ellipse">
            <a:avLst/>
          </a:prstGeom>
          <a:solidFill>
            <a:srgbClr val="11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DD848F-AB6D-4DB7-5447-1D5E8FF9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58662" y="3212203"/>
            <a:ext cx="1043423" cy="1055260"/>
          </a:xfrm>
          <a:prstGeom prst="ellipse">
            <a:avLst/>
          </a:prstGeom>
          <a:solidFill>
            <a:srgbClr val="11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2BF55F-EEA5-BF63-41F9-2B3B796E2D8A}"/>
              </a:ext>
            </a:extLst>
          </p:cNvPr>
          <p:cNvSpPr/>
          <p:nvPr/>
        </p:nvSpPr>
        <p:spPr>
          <a:xfrm>
            <a:off x="414411" y="717452"/>
            <a:ext cx="11363178" cy="59500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Trebuchet MS" panose="020B0603020202020204" pitchFamily="34" charset="0"/>
              </a:rPr>
              <a:t>How many hours do I spend on various social media applications on my phone daily ?</a:t>
            </a:r>
          </a:p>
          <a:p>
            <a:endParaRPr lang="en-US" sz="1800" dirty="0">
              <a:latin typeface="Trebuchet MS" panose="020B0603020202020204" pitchFamily="34" charset="0"/>
            </a:endParaRPr>
          </a:p>
          <a:p>
            <a:r>
              <a:rPr lang="en-US" sz="1800" dirty="0">
                <a:latin typeface="Trebuchet MS" panose="020B0603020202020204" pitchFamily="34" charset="0"/>
              </a:rPr>
              <a:t>How do I reduce it?</a:t>
            </a:r>
          </a:p>
          <a:p>
            <a:endParaRPr lang="en-US" sz="1800" dirty="0">
              <a:latin typeface="Trebuchet MS" panose="020B0603020202020204" pitchFamily="34" charset="0"/>
            </a:endParaRPr>
          </a:p>
          <a:p>
            <a:r>
              <a:rPr lang="en-US" sz="1800" dirty="0">
                <a:latin typeface="Trebuchet MS" panose="020B0603020202020204" pitchFamily="34" charset="0"/>
              </a:rPr>
              <a:t>How do I keep my total screen time below 4 hours daily?</a:t>
            </a:r>
          </a:p>
          <a:p>
            <a:endParaRPr lang="en-US" sz="1800" b="1" dirty="0">
              <a:latin typeface="Trebuchet MS" panose="020B0603020202020204" pitchFamily="34" charset="0"/>
            </a:endParaRPr>
          </a:p>
          <a:p>
            <a:endParaRPr lang="en-US" sz="1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3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PREPARE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2BF55F-EEA5-BF63-41F9-2B3B796E2D8A}"/>
              </a:ext>
            </a:extLst>
          </p:cNvPr>
          <p:cNvSpPr/>
          <p:nvPr/>
        </p:nvSpPr>
        <p:spPr>
          <a:xfrm>
            <a:off x="414411" y="717452"/>
            <a:ext cx="11363178" cy="59500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en-US" sz="18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en-US" sz="1800" b="1" dirty="0">
              <a:latin typeface="Trebuchet MS" panose="020B0603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Phone applications and number of hours spent using each application daily.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Phone applications and number of hours spent using each application weekly.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Collected Data for 10 applications and their daily usage in minutes for 1 week.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Collected data by manually entering into cells from my phone from Digital well-being application.</a:t>
            </a:r>
          </a:p>
          <a:p>
            <a:pPr>
              <a:lnSpc>
                <a:spcPct val="200000"/>
              </a:lnSpc>
            </a:pPr>
            <a:endParaRPr lang="en-US" sz="1800" dirty="0">
              <a:latin typeface="Trebuchet MS" panose="020B0603020202020204" pitchFamily="34" charset="0"/>
            </a:endParaRPr>
          </a:p>
          <a:p>
            <a:endParaRPr lang="en-US" sz="1800" b="1" dirty="0">
              <a:latin typeface="Trebuchet MS" panose="020B0603020202020204" pitchFamily="34" charset="0"/>
            </a:endParaRPr>
          </a:p>
          <a:p>
            <a:endParaRPr lang="en-US" sz="1800" b="1" dirty="0">
              <a:latin typeface="Trebuchet MS" panose="020B0603020202020204" pitchFamily="34" charset="0"/>
            </a:endParaRPr>
          </a:p>
          <a:p>
            <a:endParaRPr lang="en-US" sz="1800" b="1" dirty="0">
              <a:latin typeface="Trebuchet MS" panose="020B0603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8468355-9F17-B638-CE4A-BCF4BB6F1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82608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DATA NEEDED</a:t>
            </a:r>
          </a:p>
        </p:txBody>
      </p:sp>
    </p:spTree>
    <p:extLst>
      <p:ext uri="{BB962C8B-B14F-4D97-AF65-F5344CB8AC3E}">
        <p14:creationId xmlns:p14="http://schemas.microsoft.com/office/powerpoint/2010/main" val="30204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2BF55F-EEA5-BF63-41F9-2B3B796E2D8A}"/>
              </a:ext>
            </a:extLst>
          </p:cNvPr>
          <p:cNvSpPr/>
          <p:nvPr/>
        </p:nvSpPr>
        <p:spPr>
          <a:xfrm>
            <a:off x="414411" y="717452"/>
            <a:ext cx="11363178" cy="59500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Trebuchet MS" panose="020B0603020202020204" pitchFamily="34" charset="0"/>
              </a:rPr>
              <a:t>The data processing involved:</a:t>
            </a:r>
          </a:p>
          <a:p>
            <a:endParaRPr lang="en-US" sz="1800" b="1" dirty="0">
              <a:latin typeface="Trebuchet MS" panose="020B0603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Storing the data on Google Sheets and saving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Having a uniform unit across all entries (daily usage time in hours and minutes to minutes) to ensure correctness.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Ensuring there were no null values ascertain completeness.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Ensuring the right data types</a:t>
            </a:r>
          </a:p>
          <a:p>
            <a:endParaRPr lang="en-US" sz="1800" b="1" dirty="0">
              <a:latin typeface="Trebuchet MS" panose="020B0603020202020204" pitchFamily="34" charset="0"/>
            </a:endParaRPr>
          </a:p>
          <a:p>
            <a:endParaRPr lang="en-US" sz="1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4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ANALYZE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A0025A6-9E6D-7C54-891F-039F00D9C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5" y="1312142"/>
            <a:ext cx="6846978" cy="42337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AC3916-3E62-7A5E-3551-71F0D59A3647}"/>
              </a:ext>
            </a:extLst>
          </p:cNvPr>
          <p:cNvSpPr/>
          <p:nvPr/>
        </p:nvSpPr>
        <p:spPr>
          <a:xfrm>
            <a:off x="7580963" y="2363740"/>
            <a:ext cx="4382437" cy="21305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Data was analyzed in Google Sheets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A Pivot Table and Pivot Chart was created to visualise findings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Data shows observations for 1 week.</a:t>
            </a:r>
          </a:p>
        </p:txBody>
      </p:sp>
    </p:spTree>
    <p:extLst>
      <p:ext uri="{BB962C8B-B14F-4D97-AF65-F5344CB8AC3E}">
        <p14:creationId xmlns:p14="http://schemas.microsoft.com/office/powerpoint/2010/main" val="26374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2BF55F-EEA5-BF63-41F9-2B3B796E2D8A}"/>
              </a:ext>
            </a:extLst>
          </p:cNvPr>
          <p:cNvSpPr/>
          <p:nvPr/>
        </p:nvSpPr>
        <p:spPr>
          <a:xfrm>
            <a:off x="414411" y="717452"/>
            <a:ext cx="11363178" cy="59500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1" dirty="0">
              <a:latin typeface="Trebuchet MS" panose="020B0603020202020204" pitchFamily="34" charset="0"/>
            </a:endParaRPr>
          </a:p>
          <a:p>
            <a:endParaRPr lang="en-US" sz="1800" b="1" dirty="0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2B569-F524-3789-8FF1-0DA89402E783}"/>
              </a:ext>
            </a:extLst>
          </p:cNvPr>
          <p:cNvSpPr txBox="1"/>
          <p:nvPr/>
        </p:nvSpPr>
        <p:spPr>
          <a:xfrm>
            <a:off x="1169827" y="2368634"/>
            <a:ext cx="9852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X and Whatsapp are the most used applications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5 applications contribute the most screen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88ED78-FEB0-90F8-025F-B46188375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35554" y="979362"/>
            <a:ext cx="3467600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rebuchet MS" panose="020B0603020202020204" pitchFamily="34" charset="0"/>
              </a:rPr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291137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891323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5812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4183373" y="2893751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bg1"/>
                </a:solidFill>
                <a:cs typeface="Segoe UI" panose="020B0502040204020203" pitchFamily="34" charset="0"/>
              </a:rPr>
              <a:t>X and Whatsapp are the most used applications. Limiting the time spent on these two apps will reduce overall screen time.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6350172" y="2971025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bg1"/>
                </a:solidFill>
                <a:cs typeface="Segoe UI" panose="020B0502040204020203" pitchFamily="34" charset="0"/>
              </a:rPr>
              <a:t>Limit time spent on each application to 1hr max by setting timers.</a:t>
            </a:r>
          </a:p>
        </p:txBody>
      </p:sp>
    </p:spTree>
    <p:extLst>
      <p:ext uri="{BB962C8B-B14F-4D97-AF65-F5344CB8AC3E}">
        <p14:creationId xmlns:p14="http://schemas.microsoft.com/office/powerpoint/2010/main" val="319367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9ED2D61-0FE5-090F-2531-E15581F1C337}"/>
              </a:ext>
            </a:extLst>
          </p:cNvPr>
          <p:cNvSpPr/>
          <p:nvPr/>
        </p:nvSpPr>
        <p:spPr>
          <a:xfrm>
            <a:off x="690766" y="1835706"/>
            <a:ext cx="10011578" cy="21305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The problem to be solved was screen time reduction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Data was collected from my Digital Well-being application monitoring screen time for each app.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rebuchet MS" panose="020B0603020202020204" pitchFamily="34" charset="0"/>
              </a:rPr>
              <a:t>These data was analyzed and X and WhatsApp contribute the most to my screen time.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801</TotalTime>
  <Words>340</Words>
  <Application>Microsoft Office PowerPoint</Application>
  <PresentationFormat>Widescreen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Segoe UI</vt:lpstr>
      <vt:lpstr>Segoe UI Light</vt:lpstr>
      <vt:lpstr>Trebuchet MS</vt:lpstr>
      <vt:lpstr>Office Theme</vt:lpstr>
      <vt:lpstr>Structured Approach to Data Analytics Sprint 1 Project  Turing College Data Analytics Program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Fareed Zibiri</dc:creator>
  <cp:lastModifiedBy>Fareed Zibiri</cp:lastModifiedBy>
  <cp:revision>10</cp:revision>
  <dcterms:created xsi:type="dcterms:W3CDTF">2024-06-06T15:48:30Z</dcterms:created>
  <dcterms:modified xsi:type="dcterms:W3CDTF">2024-06-10T11:02:11Z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