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3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BF6B-BB85-4125-BA6C-CFE5FB349E1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66128" y="116542"/>
            <a:ext cx="1461247" cy="582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96751" y="699249"/>
            <a:ext cx="8964" cy="8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88221" y="1479179"/>
            <a:ext cx="2034988" cy="1093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 = 93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b = 17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 = a - b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 = 2*abs(c)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5405715" y="2572873"/>
            <a:ext cx="8965" cy="89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4632508" y="3368952"/>
            <a:ext cx="1564343" cy="133573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0 &lt; c &lt; 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6196851" y="4023373"/>
            <a:ext cx="1461247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8877" y="3667489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</a:p>
        </p:txBody>
      </p:sp>
      <p:sp>
        <p:nvSpPr>
          <p:cNvPr id="14" name="Flowchart: Data 13"/>
          <p:cNvSpPr/>
          <p:nvPr/>
        </p:nvSpPr>
        <p:spPr>
          <a:xfrm>
            <a:off x="7248636" y="3842302"/>
            <a:ext cx="1934137" cy="117437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print(d)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75811" y="4991563"/>
            <a:ext cx="39894" cy="136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24601" y="6355976"/>
            <a:ext cx="1896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19606" y="5907740"/>
            <a:ext cx="1555377" cy="896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738716" y="4025615"/>
            <a:ext cx="1927412" cy="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>
            <a:off x="1272988" y="3594847"/>
            <a:ext cx="1613647" cy="110984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 print(c)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1918447" y="4704690"/>
            <a:ext cx="62753" cy="175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81200" y="6391834"/>
            <a:ext cx="2929441" cy="7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06588" y="3677378"/>
            <a:ext cx="9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YES</a:t>
            </a:r>
          </a:p>
        </p:txBody>
      </p:sp>
    </p:spTree>
    <p:extLst>
      <p:ext uri="{BB962C8B-B14F-4D97-AF65-F5344CB8AC3E}">
        <p14:creationId xmlns:p14="http://schemas.microsoft.com/office/powerpoint/2010/main" val="24093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666128" y="116542"/>
            <a:ext cx="1461247" cy="582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96751" y="699249"/>
            <a:ext cx="8964" cy="8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88221" y="1353670"/>
            <a:ext cx="2086762" cy="134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a = 14</a:t>
            </a:r>
          </a:p>
          <a:p>
            <a:pPr algn="ctr"/>
            <a:r>
              <a:rPr lang="pt-BR" smtClean="0">
                <a:solidFill>
                  <a:schemeClr val="tx1"/>
                </a:solidFill>
              </a:rPr>
              <a:t>b = 12</a:t>
            </a:r>
          </a:p>
          <a:p>
            <a:pPr algn="ctr"/>
            <a:r>
              <a:rPr lang="pt-BR" smtClean="0">
                <a:solidFill>
                  <a:schemeClr val="tx1"/>
                </a:solidFill>
              </a:rPr>
              <a:t>c = 3.5</a:t>
            </a:r>
          </a:p>
          <a:p>
            <a:pPr algn="ctr"/>
            <a:r>
              <a:rPr lang="pt-BR" smtClean="0">
                <a:solidFill>
                  <a:schemeClr val="tx1"/>
                </a:solidFill>
              </a:rPr>
              <a:t>d = a + b + c</a:t>
            </a:r>
          </a:p>
          <a:p>
            <a:pPr algn="ctr"/>
            <a:r>
              <a:rPr lang="pt-BR" smtClean="0">
                <a:solidFill>
                  <a:schemeClr val="tx1"/>
                </a:solidFill>
              </a:rPr>
              <a:t>e = a*b*c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5414680" y="2697520"/>
            <a:ext cx="16922" cy="77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4632508" y="3368952"/>
            <a:ext cx="1564343" cy="133573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a == b == 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6196851" y="4023373"/>
            <a:ext cx="1461247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8877" y="3667489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</a:p>
        </p:txBody>
      </p:sp>
      <p:sp>
        <p:nvSpPr>
          <p:cNvPr id="26" name="Flowchart: Data 25"/>
          <p:cNvSpPr/>
          <p:nvPr/>
        </p:nvSpPr>
        <p:spPr>
          <a:xfrm>
            <a:off x="7248636" y="3842302"/>
            <a:ext cx="1934137" cy="117437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print(d)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175811" y="4991563"/>
            <a:ext cx="39894" cy="136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324601" y="6355976"/>
            <a:ext cx="1896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19606" y="5907740"/>
            <a:ext cx="1555377" cy="896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738716" y="4025615"/>
            <a:ext cx="1927412" cy="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ata 30"/>
          <p:cNvSpPr/>
          <p:nvPr/>
        </p:nvSpPr>
        <p:spPr>
          <a:xfrm>
            <a:off x="1272988" y="3594847"/>
            <a:ext cx="1613647" cy="110984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print(e)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>
            <a:off x="1918447" y="4704690"/>
            <a:ext cx="62753" cy="175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81200" y="6391834"/>
            <a:ext cx="2929441" cy="7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6588" y="3677378"/>
            <a:ext cx="9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YES</a:t>
            </a:r>
          </a:p>
        </p:txBody>
      </p:sp>
    </p:spTree>
    <p:extLst>
      <p:ext uri="{BB962C8B-B14F-4D97-AF65-F5344CB8AC3E}">
        <p14:creationId xmlns:p14="http://schemas.microsoft.com/office/powerpoint/2010/main" val="274977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66128" y="116542"/>
            <a:ext cx="1461247" cy="582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6751" y="699249"/>
            <a:ext cx="8964" cy="8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43932" y="1429017"/>
            <a:ext cx="2505638" cy="134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def</a:t>
            </a:r>
            <a:r>
              <a:rPr lang="en-US" dirty="0" smtClean="0">
                <a:solidFill>
                  <a:schemeClr val="tx1"/>
                </a:solidFill>
              </a:rPr>
              <a:t> test_number5(x, y)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65694" y="2772867"/>
            <a:ext cx="0" cy="72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4411308" y="3423697"/>
            <a:ext cx="2547544" cy="160461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if x == y or abs(x-y) == 5 or (</a:t>
            </a:r>
            <a:r>
              <a:rPr lang="en-US" dirty="0" err="1" smtClean="0">
                <a:solidFill>
                  <a:schemeClr val="tx1"/>
                </a:solidFill>
              </a:rPr>
              <a:t>x+y</a:t>
            </a:r>
            <a:r>
              <a:rPr lang="en-US" dirty="0" smtClean="0">
                <a:solidFill>
                  <a:schemeClr val="tx1"/>
                </a:solidFill>
              </a:rPr>
              <a:t>) == 5: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21606" y="4162292"/>
            <a:ext cx="11741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2105" y="3677378"/>
            <a:ext cx="5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</a:p>
        </p:txBody>
      </p:sp>
      <p:sp>
        <p:nvSpPr>
          <p:cNvPr id="11" name="Flowchart: Data 10"/>
          <p:cNvSpPr/>
          <p:nvPr/>
        </p:nvSpPr>
        <p:spPr>
          <a:xfrm>
            <a:off x="7983742" y="3677378"/>
            <a:ext cx="1934137" cy="117437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False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H="1">
            <a:off x="8735657" y="4851755"/>
            <a:ext cx="21740" cy="18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439459" y="6659492"/>
            <a:ext cx="2317938" cy="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26329" y="6007807"/>
            <a:ext cx="1555377" cy="896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8378" y="4162293"/>
            <a:ext cx="1927412" cy="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1427859" y="3598884"/>
            <a:ext cx="1613647" cy="110984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return True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 flipH="1">
            <a:off x="2234682" y="4708727"/>
            <a:ext cx="1" cy="198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47389" y="6659187"/>
            <a:ext cx="3069010" cy="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8229" y="3728943"/>
            <a:ext cx="9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YES</a:t>
            </a:r>
          </a:p>
        </p:txBody>
      </p:sp>
      <p:sp>
        <p:nvSpPr>
          <p:cNvPr id="39" name="Flowchart: Data 38"/>
          <p:cNvSpPr/>
          <p:nvPr/>
        </p:nvSpPr>
        <p:spPr>
          <a:xfrm>
            <a:off x="4132015" y="5054351"/>
            <a:ext cx="3044741" cy="92741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print(test_number5(7, 2))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print(test_number5(3, 2))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print(test_number5(2, 2))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1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66128" y="116542"/>
            <a:ext cx="1461247" cy="582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6751" y="699249"/>
            <a:ext cx="8964" cy="8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66047" y="1429017"/>
            <a:ext cx="7628965" cy="134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x = int(input("Input first number: "))</a:t>
            </a:r>
          </a:p>
          <a:p>
            <a:pPr algn="ctr"/>
            <a:r>
              <a:rPr lang="en-GB" smtClean="0">
                <a:solidFill>
                  <a:schemeClr val="tx1"/>
                </a:solidFill>
              </a:rPr>
              <a:t>y = int(input("Input second number: "))</a:t>
            </a:r>
          </a:p>
          <a:p>
            <a:pPr algn="ctr"/>
            <a:r>
              <a:rPr lang="en-GB" smtClean="0">
                <a:solidFill>
                  <a:schemeClr val="tx1"/>
                </a:solidFill>
              </a:rPr>
              <a:t>z = int(input("Input third number: "))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65694" y="2772867"/>
            <a:ext cx="0" cy="72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26329" y="6007807"/>
            <a:ext cx="1555377" cy="896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4048479" y="5027901"/>
            <a:ext cx="3044741" cy="5660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print("Numbers in sorted order: ", a1, a2, a3)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15549" y="3502635"/>
            <a:ext cx="2877671" cy="899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a1 = min(x, y, z)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a3 = max(x, y, z)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a2 = (x + y + z) - a1 - a3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25145" y="4401671"/>
            <a:ext cx="11309" cy="70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31614" y="5593976"/>
            <a:ext cx="9679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0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914796" y="71830"/>
            <a:ext cx="1461247" cy="582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5645419" y="654537"/>
            <a:ext cx="1" cy="9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21862" y="1610152"/>
            <a:ext cx="1817597" cy="666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sum_of_cubes</a:t>
            </a:r>
            <a:r>
              <a:rPr lang="en-US" dirty="0" smtClean="0">
                <a:solidFill>
                  <a:schemeClr val="tx1"/>
                </a:solidFill>
              </a:rPr>
              <a:t>(n)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631764" y="3074894"/>
            <a:ext cx="11309" cy="42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5018226" y="3528676"/>
            <a:ext cx="1254386" cy="134050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n &gt; 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6272612" y="4162293"/>
            <a:ext cx="1923146" cy="3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12105" y="3677378"/>
            <a:ext cx="5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</a:p>
        </p:txBody>
      </p:sp>
      <p:sp>
        <p:nvSpPr>
          <p:cNvPr id="24" name="Flowchart: Data 23"/>
          <p:cNvSpPr/>
          <p:nvPr/>
        </p:nvSpPr>
        <p:spPr>
          <a:xfrm>
            <a:off x="7983742" y="3677378"/>
            <a:ext cx="1934137" cy="117437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return total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H="1">
            <a:off x="8735657" y="4851755"/>
            <a:ext cx="21740" cy="18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439459" y="6659492"/>
            <a:ext cx="2317938" cy="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926329" y="6007807"/>
            <a:ext cx="1555377" cy="896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1" idx="1"/>
          </p:cNvCxnSpPr>
          <p:nvPr/>
        </p:nvCxnSpPr>
        <p:spPr>
          <a:xfrm flipH="1" flipV="1">
            <a:off x="2698378" y="4171257"/>
            <a:ext cx="2319848" cy="2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1427859" y="3598884"/>
            <a:ext cx="1613647" cy="110984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total += n * n * n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    n -=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4"/>
          </p:cNvCxnSpPr>
          <p:nvPr/>
        </p:nvCxnSpPr>
        <p:spPr>
          <a:xfrm flipH="1">
            <a:off x="2234682" y="4708727"/>
            <a:ext cx="1" cy="198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947389" y="6659187"/>
            <a:ext cx="3069010" cy="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98229" y="3728943"/>
            <a:ext cx="9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YES</a:t>
            </a:r>
          </a:p>
        </p:txBody>
      </p:sp>
      <p:sp>
        <p:nvSpPr>
          <p:cNvPr id="33" name="Flowchart: Data 32"/>
          <p:cNvSpPr/>
          <p:nvPr/>
        </p:nvSpPr>
        <p:spPr>
          <a:xfrm>
            <a:off x="4132015" y="5054351"/>
            <a:ext cx="3044741" cy="92741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print("Sum of cubes: ",</a:t>
            </a:r>
            <a:r>
              <a:rPr lang="en-GB" sz="1600" dirty="0" err="1" smtClean="0">
                <a:solidFill>
                  <a:schemeClr val="tx1"/>
                </a:solidFill>
              </a:rPr>
              <a:t>sum_of_cubes</a:t>
            </a:r>
            <a:r>
              <a:rPr lang="en-GB" sz="1600" dirty="0" smtClean="0">
                <a:solidFill>
                  <a:schemeClr val="tx1"/>
                </a:solidFill>
              </a:rPr>
              <a:t>(3))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94130" y="2562349"/>
            <a:ext cx="2143127" cy="461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 -= 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total = 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654384" y="2276276"/>
            <a:ext cx="1" cy="28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48729" y="4759950"/>
            <a:ext cx="11309" cy="42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6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225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CyberSpace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2021-04-19T19:19:38Z</dcterms:created>
  <dcterms:modified xsi:type="dcterms:W3CDTF">2021-04-19T20:24:28Z</dcterms:modified>
</cp:coreProperties>
</file>