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BF6B-BB85-4125-BA6C-CFE5FB349E11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46CB-5B2C-45C8-B3A1-1128DF7A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5604" y="-13309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463427" y="569398"/>
            <a:ext cx="2801" cy="64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8221" y="1917133"/>
            <a:ext cx="2107829" cy="132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print("Quadratic function : (a * x^2) + b*x + c") a = float(input("a: ")) b = float(input("b: ")) c = float(input("c: ")) r = b**2 - 4*a*c </a:t>
            </a:r>
            <a:br>
              <a:rPr lang="en-GB" sz="1200" dirty="0">
                <a:solidFill>
                  <a:sysClr val="windowText" lastClr="000000"/>
                </a:solidFill>
              </a:rPr>
            </a:b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414682" y="3242231"/>
            <a:ext cx="27454" cy="8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659964" y="3378841"/>
            <a:ext cx="1564343" cy="13357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if r &gt; 0: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6224307" y="4023373"/>
            <a:ext cx="2481543" cy="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8877" y="366748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8371911" y="3677378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num_roots</a:t>
            </a:r>
            <a:r>
              <a:rPr lang="fr-FR" sz="1400" dirty="0">
                <a:solidFill>
                  <a:schemeClr val="tx1"/>
                </a:solidFill>
              </a:rPr>
              <a:t> = 0 </a:t>
            </a:r>
            <a:r>
              <a:rPr lang="fr-FR" sz="1400" dirty="0" err="1">
                <a:solidFill>
                  <a:schemeClr val="tx1"/>
                </a:solidFill>
              </a:rPr>
              <a:t>print</a:t>
            </a:r>
            <a:r>
              <a:rPr lang="fr-FR" sz="1400" dirty="0">
                <a:solidFill>
                  <a:schemeClr val="tx1"/>
                </a:solidFill>
              </a:rPr>
              <a:t>("No </a:t>
            </a:r>
            <a:r>
              <a:rPr lang="fr-FR" sz="1400" dirty="0" err="1">
                <a:solidFill>
                  <a:schemeClr val="tx1"/>
                </a:solidFill>
              </a:rPr>
              <a:t>roots</a:t>
            </a:r>
            <a:r>
              <a:rPr lang="fr-FR" sz="1400" dirty="0">
                <a:solidFill>
                  <a:schemeClr val="tx1"/>
                </a:solidFill>
              </a:rPr>
              <a:t>, discriminant &lt; 0.") exit()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85461" y="4851755"/>
            <a:ext cx="25214" cy="16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6"/>
          </p:cNvCxnSpPr>
          <p:nvPr/>
        </p:nvCxnSpPr>
        <p:spPr>
          <a:xfrm flipH="1">
            <a:off x="6084458" y="6401920"/>
            <a:ext cx="3254521" cy="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29081" y="5961529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>
            <a:endCxn id="26" idx="5"/>
          </p:cNvCxnSpPr>
          <p:nvPr/>
        </p:nvCxnSpPr>
        <p:spPr>
          <a:xfrm flipH="1" flipV="1">
            <a:off x="2957513" y="3990237"/>
            <a:ext cx="1762968" cy="5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0" y="3378842"/>
            <a:ext cx="3286125" cy="122279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num_roots</a:t>
            </a:r>
            <a:r>
              <a:rPr lang="en-GB" sz="1400" dirty="0">
                <a:solidFill>
                  <a:schemeClr val="tx1"/>
                </a:solidFill>
              </a:rPr>
              <a:t> = 2 x1 = (((-b) + </a:t>
            </a:r>
            <a:r>
              <a:rPr lang="en-GB" sz="1400" dirty="0" err="1">
                <a:solidFill>
                  <a:schemeClr val="tx1"/>
                </a:solidFill>
              </a:rPr>
              <a:t>sqrt</a:t>
            </a:r>
            <a:r>
              <a:rPr lang="en-GB" sz="1400" dirty="0">
                <a:solidFill>
                  <a:schemeClr val="tx1"/>
                </a:solidFill>
              </a:rPr>
              <a:t>(r))/(2*a)) x2 = (((-b) - </a:t>
            </a:r>
            <a:r>
              <a:rPr lang="en-GB" sz="1400" dirty="0" err="1">
                <a:solidFill>
                  <a:schemeClr val="tx1"/>
                </a:solidFill>
              </a:rPr>
              <a:t>sqrt</a:t>
            </a:r>
            <a:r>
              <a:rPr lang="en-GB" sz="1400" dirty="0">
                <a:solidFill>
                  <a:schemeClr val="tx1"/>
                </a:solidFill>
              </a:rPr>
              <a:t>(r))/(2*a)) print("There are 2 roots: %f and %f" % (x1, x2))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H="1">
            <a:off x="949700" y="4601632"/>
            <a:ext cx="364750" cy="183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2"/>
          </p:cNvCxnSpPr>
          <p:nvPr/>
        </p:nvCxnSpPr>
        <p:spPr>
          <a:xfrm>
            <a:off x="895348" y="6401920"/>
            <a:ext cx="3633733" cy="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6588" y="3677378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   YES</a:t>
            </a:r>
          </a:p>
        </p:txBody>
      </p:sp>
      <p:sp>
        <p:nvSpPr>
          <p:cNvPr id="18" name="Oval 17"/>
          <p:cNvSpPr/>
          <p:nvPr/>
        </p:nvSpPr>
        <p:spPr>
          <a:xfrm>
            <a:off x="4219013" y="1217426"/>
            <a:ext cx="2488827" cy="5361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from math import sqr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18" idx="4"/>
          </p:cNvCxnSpPr>
          <p:nvPr/>
        </p:nvCxnSpPr>
        <p:spPr>
          <a:xfrm>
            <a:off x="5463427" y="1753625"/>
            <a:ext cx="0" cy="23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95575" y="4400550"/>
            <a:ext cx="590550" cy="45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12360" y="4792397"/>
            <a:ext cx="2016721" cy="101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num_roots</a:t>
            </a:r>
            <a:r>
              <a:rPr lang="en-GB" dirty="0">
                <a:solidFill>
                  <a:schemeClr val="tx1"/>
                </a:solidFill>
              </a:rPr>
              <a:t> = 1 x = (-b) / 2*a print("There is one root: ", x)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29081" y="5572125"/>
            <a:ext cx="385819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11624" y="569398"/>
            <a:ext cx="140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3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21291" y="1286315"/>
            <a:ext cx="1884272" cy="1096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Num</a:t>
            </a:r>
            <a:r>
              <a:rPr lang="en-GB" sz="1400" dirty="0" smtClean="0">
                <a:solidFill>
                  <a:schemeClr val="tx1"/>
                </a:solidFill>
              </a:rPr>
              <a:t> 1 = 7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Num</a:t>
            </a:r>
            <a:r>
              <a:rPr lang="en-GB" sz="1400" dirty="0" smtClean="0">
                <a:solidFill>
                  <a:schemeClr val="tx1"/>
                </a:solidFill>
              </a:rPr>
              <a:t> 2 = 16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Num</a:t>
            </a:r>
            <a:r>
              <a:rPr lang="en-GB" sz="1400" dirty="0" smtClean="0">
                <a:solidFill>
                  <a:schemeClr val="tx1"/>
                </a:solidFill>
              </a:rPr>
              <a:t> 3 = -4.7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35604" y="-13309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18" idx="2"/>
            <a:endCxn id="3" idx="0"/>
          </p:cNvCxnSpPr>
          <p:nvPr/>
        </p:nvCxnSpPr>
        <p:spPr>
          <a:xfrm flipH="1">
            <a:off x="5463427" y="569398"/>
            <a:ext cx="2801" cy="7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17202" y="2345893"/>
            <a:ext cx="10649" cy="9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4235826" y="3282472"/>
            <a:ext cx="2384050" cy="14321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if (num1 &gt;= num2) and (num1 &gt;= num3):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   largest = num1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6619876" y="3998526"/>
            <a:ext cx="2085974" cy="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98877" y="366748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41" name="Flowchart: Data 40"/>
          <p:cNvSpPr/>
          <p:nvPr/>
        </p:nvSpPr>
        <p:spPr>
          <a:xfrm>
            <a:off x="8371911" y="3677378"/>
            <a:ext cx="1934137" cy="11743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Largest = </a:t>
            </a:r>
            <a:r>
              <a:rPr lang="en-GB" sz="1400" dirty="0" err="1" smtClean="0">
                <a:solidFill>
                  <a:schemeClr val="tx1"/>
                </a:solidFill>
              </a:rPr>
              <a:t>Num</a:t>
            </a:r>
            <a:r>
              <a:rPr lang="en-GB" sz="1400" dirty="0" smtClean="0">
                <a:solidFill>
                  <a:schemeClr val="tx1"/>
                </a:solidFill>
              </a:rPr>
              <a:t> 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185461" y="4851755"/>
            <a:ext cx="25214" cy="16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4" idx="6"/>
          </p:cNvCxnSpPr>
          <p:nvPr/>
        </p:nvCxnSpPr>
        <p:spPr>
          <a:xfrm flipH="1">
            <a:off x="6084458" y="6401920"/>
            <a:ext cx="3254521" cy="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529081" y="5961529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879492" y="4023374"/>
            <a:ext cx="1425808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0" y="3378842"/>
            <a:ext cx="3286125" cy="122279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  largest = num1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H="1">
            <a:off x="949700" y="4601632"/>
            <a:ext cx="364750" cy="183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2"/>
          </p:cNvCxnSpPr>
          <p:nvPr/>
        </p:nvCxnSpPr>
        <p:spPr>
          <a:xfrm>
            <a:off x="895348" y="6401920"/>
            <a:ext cx="3633733" cy="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6588" y="3677378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   YES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695575" y="4400550"/>
            <a:ext cx="590550" cy="45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12360" y="4792397"/>
            <a:ext cx="2016721" cy="101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largest = num2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29081" y="5572125"/>
            <a:ext cx="385819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8000" y="3227563"/>
            <a:ext cx="133912" cy="10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388" y="340659"/>
            <a:ext cx="136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7497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95364" y="2498058"/>
            <a:ext cx="0" cy="7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1944" y="3978685"/>
            <a:ext cx="23420" cy="20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717675" y="5961529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Data 38"/>
          <p:cNvSpPr/>
          <p:nvPr/>
        </p:nvSpPr>
        <p:spPr>
          <a:xfrm>
            <a:off x="3924809" y="3227826"/>
            <a:ext cx="3044741" cy="9274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print(test_number5(7, 2))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print(test_number5(3, 2))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print(test_number5(2, 2))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72754" y="1538837"/>
            <a:ext cx="3148852" cy="959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def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max_of_three</a:t>
            </a:r>
            <a:r>
              <a:rPr lang="en-GB" dirty="0">
                <a:solidFill>
                  <a:schemeClr val="tx1"/>
                </a:solidFill>
              </a:rPr>
              <a:t>( x, y, z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8941" y="510988"/>
            <a:ext cx="153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3.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31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682550" y="965772"/>
            <a:ext cx="772571" cy="312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35460" y="835841"/>
            <a:ext cx="1143462" cy="572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gcd</a:t>
            </a:r>
            <a:r>
              <a:rPr lang="en-US" sz="1200" dirty="0">
                <a:solidFill>
                  <a:schemeClr val="tx1"/>
                </a:solidFill>
              </a:rPr>
              <a:t>(x, y)</a:t>
            </a:r>
          </a:p>
        </p:txBody>
      </p:sp>
      <p:cxnSp>
        <p:nvCxnSpPr>
          <p:cNvPr id="13" name="Straight Arrow Connector 12"/>
          <p:cNvCxnSpPr>
            <a:stCxn id="11" idx="1"/>
            <a:endCxn id="12" idx="6"/>
          </p:cNvCxnSpPr>
          <p:nvPr/>
        </p:nvCxnSpPr>
        <p:spPr>
          <a:xfrm flipH="1">
            <a:off x="9378922" y="1122219"/>
            <a:ext cx="130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 flipV="1">
            <a:off x="7124281" y="1122218"/>
            <a:ext cx="1111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48624" y="713433"/>
            <a:ext cx="1175657" cy="924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gcd</a:t>
            </a:r>
            <a:r>
              <a:rPr lang="en-US" dirty="0">
                <a:solidFill>
                  <a:schemeClr val="tx1"/>
                </a:solidFill>
              </a:rPr>
              <a:t> = 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622242" y="1155560"/>
            <a:ext cx="132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935271" y="825792"/>
            <a:ext cx="1828800" cy="7116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x % y == 0: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1557495" y="1175657"/>
            <a:ext cx="1377776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9477" y="825792"/>
            <a:ext cx="67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0774" y="965772"/>
            <a:ext cx="1396721" cy="57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y</a:t>
            </a: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859134" y="1537397"/>
            <a:ext cx="1" cy="440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338" y="5938576"/>
            <a:ext cx="1577591" cy="58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8" idx="2"/>
          </p:cNvCxnSpPr>
          <p:nvPr/>
        </p:nvCxnSpPr>
        <p:spPr>
          <a:xfrm>
            <a:off x="3849671" y="1537397"/>
            <a:ext cx="0" cy="123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9196" y="174841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3044650" y="2773345"/>
            <a:ext cx="1889091" cy="823965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 </a:t>
            </a:r>
            <a:r>
              <a:rPr lang="en-GB" dirty="0" smtClean="0">
                <a:solidFill>
                  <a:schemeClr val="tx1"/>
                </a:solidFill>
              </a:rPr>
              <a:t>m </a:t>
            </a:r>
            <a:r>
              <a:rPr lang="en-GB" dirty="0">
                <a:solidFill>
                  <a:schemeClr val="tx1"/>
                </a:solidFill>
              </a:rPr>
              <a:t>in range(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(y / 2), 0, 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1647929" y="3597310"/>
            <a:ext cx="1602712" cy="24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89196" y="1537397"/>
            <a:ext cx="0" cy="123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89196" y="3597310"/>
            <a:ext cx="0" cy="108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79631" y="4019341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10931" y="4642338"/>
            <a:ext cx="1517301" cy="57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Gcd</a:t>
            </a:r>
            <a:r>
              <a:rPr lang="en-GB" dirty="0" smtClean="0">
                <a:solidFill>
                  <a:schemeClr val="tx1"/>
                </a:solidFill>
              </a:rPr>
              <a:t>= 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4069582" y="5215094"/>
            <a:ext cx="10049" cy="6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27826" y="5717512"/>
            <a:ext cx="1828800" cy="924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Return </a:t>
            </a:r>
            <a:r>
              <a:rPr lang="en-GB" dirty="0" err="1" smtClean="0">
                <a:solidFill>
                  <a:schemeClr val="tx1"/>
                </a:solidFill>
              </a:rPr>
              <a:t>gcd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1"/>
            <a:endCxn id="27" idx="3"/>
          </p:cNvCxnSpPr>
          <p:nvPr/>
        </p:nvCxnSpPr>
        <p:spPr>
          <a:xfrm flipH="1">
            <a:off x="1647929" y="6179736"/>
            <a:ext cx="1579897" cy="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235" y="206188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0682550" y="965772"/>
            <a:ext cx="772571" cy="312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235460" y="835841"/>
            <a:ext cx="1143462" cy="572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LCM(x</a:t>
            </a:r>
            <a:r>
              <a:rPr lang="en-US" sz="1200" dirty="0">
                <a:solidFill>
                  <a:schemeClr val="tx1"/>
                </a:solidFill>
              </a:rPr>
              <a:t>, y)</a:t>
            </a:r>
          </a:p>
        </p:txBody>
      </p:sp>
      <p:cxnSp>
        <p:nvCxnSpPr>
          <p:cNvPr id="38" name="Straight Arrow Connector 37"/>
          <p:cNvCxnSpPr>
            <a:stCxn id="35" idx="1"/>
            <a:endCxn id="37" idx="6"/>
          </p:cNvCxnSpPr>
          <p:nvPr/>
        </p:nvCxnSpPr>
        <p:spPr>
          <a:xfrm flipH="1">
            <a:off x="9378922" y="1122219"/>
            <a:ext cx="130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42" idx="3"/>
          </p:cNvCxnSpPr>
          <p:nvPr/>
        </p:nvCxnSpPr>
        <p:spPr>
          <a:xfrm flipH="1">
            <a:off x="4764071" y="1122219"/>
            <a:ext cx="3471389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2935271" y="825792"/>
            <a:ext cx="1828800" cy="7116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&gt; Y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1"/>
          </p:cNvCxnSpPr>
          <p:nvPr/>
        </p:nvCxnSpPr>
        <p:spPr>
          <a:xfrm flipH="1" flipV="1">
            <a:off x="1557495" y="1175657"/>
            <a:ext cx="1377776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9477" y="825792"/>
            <a:ext cx="67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8376" y="953519"/>
            <a:ext cx="1396721" cy="57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 = 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901866" y="6420368"/>
            <a:ext cx="1561367" cy="2753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9" name="Straight Arrow Connector 48"/>
          <p:cNvCxnSpPr>
            <a:stCxn id="42" idx="2"/>
          </p:cNvCxnSpPr>
          <p:nvPr/>
        </p:nvCxnSpPr>
        <p:spPr>
          <a:xfrm>
            <a:off x="3849671" y="1537397"/>
            <a:ext cx="0" cy="123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9196" y="174841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58537" y="3315819"/>
            <a:ext cx="0" cy="7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52532" y="3940076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594280" y="6345547"/>
            <a:ext cx="1371601" cy="42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Return LCM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235" y="206188"/>
            <a:ext cx="101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B</a:t>
            </a:r>
          </a:p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151310" y="2773345"/>
            <a:ext cx="1396721" cy="57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 =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Diamond 61"/>
          <p:cNvSpPr/>
          <p:nvPr/>
        </p:nvSpPr>
        <p:spPr>
          <a:xfrm>
            <a:off x="2935270" y="3988379"/>
            <a:ext cx="1828800" cy="7116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2" idx="3"/>
          </p:cNvCxnSpPr>
          <p:nvPr/>
        </p:nvCxnSpPr>
        <p:spPr>
          <a:xfrm flipV="1">
            <a:off x="4764070" y="4344181"/>
            <a:ext cx="1439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30154" y="526257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44419" y="4688747"/>
            <a:ext cx="2744610" cy="20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48" idx="1"/>
          </p:cNvCxnSpPr>
          <p:nvPr/>
        </p:nvCxnSpPr>
        <p:spPr>
          <a:xfrm flipV="1">
            <a:off x="7965881" y="6558052"/>
            <a:ext cx="193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6139590" y="3906013"/>
            <a:ext cx="2686766" cy="86510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if((z % x == 0) and (z % y == 0)):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9082" y="4984376"/>
            <a:ext cx="950998" cy="53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68871" y="4921624"/>
            <a:ext cx="1102658" cy="71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LCM = 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endCxn id="67" idx="1"/>
          </p:cNvCxnSpPr>
          <p:nvPr/>
        </p:nvCxnSpPr>
        <p:spPr>
          <a:xfrm>
            <a:off x="4305719" y="4522224"/>
            <a:ext cx="2023363" cy="73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7" idx="0"/>
          </p:cNvCxnSpPr>
          <p:nvPr/>
        </p:nvCxnSpPr>
        <p:spPr>
          <a:xfrm>
            <a:off x="6804581" y="4522224"/>
            <a:ext cx="0" cy="4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399929" y="4522224"/>
            <a:ext cx="681318" cy="39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26082" y="457918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734739" y="441461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58" idx="0"/>
          </p:cNvCxnSpPr>
          <p:nvPr/>
        </p:nvCxnSpPr>
        <p:spPr>
          <a:xfrm flipH="1">
            <a:off x="7280081" y="5384695"/>
            <a:ext cx="1332311" cy="96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21291" y="1286315"/>
            <a:ext cx="1884272" cy="1096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Def</a:t>
            </a:r>
            <a:r>
              <a:rPr lang="en-GB" sz="1400" dirty="0" smtClean="0">
                <a:solidFill>
                  <a:schemeClr val="tx1"/>
                </a:solidFill>
              </a:rPr>
              <a:t> factorial (n)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35604" y="-13309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5463427" y="569398"/>
            <a:ext cx="2801" cy="7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17202" y="2345893"/>
            <a:ext cx="10649" cy="9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4235826" y="3282472"/>
            <a:ext cx="2384050" cy="14321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If n ==0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6619876" y="3998526"/>
            <a:ext cx="2085974" cy="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8877" y="3667489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79492" y="4023374"/>
            <a:ext cx="1425808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06588" y="3677378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   YES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02541" y="4400550"/>
            <a:ext cx="2512359" cy="164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48000" y="3227563"/>
            <a:ext cx="133912" cy="10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3388" y="340659"/>
            <a:ext cx="136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</a:t>
            </a:r>
            <a:r>
              <a:rPr lang="en-GB" sz="3200" dirty="0" smtClean="0"/>
              <a:t>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388221" y="6048375"/>
            <a:ext cx="1808630" cy="7020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9700" y="3227563"/>
            <a:ext cx="1929792" cy="1172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05850" y="3412031"/>
            <a:ext cx="1929792" cy="1172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n * factorial(n-1)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flipV="1">
            <a:off x="5809129" y="3998525"/>
            <a:ext cx="2896721" cy="204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6128" y="116542"/>
            <a:ext cx="1461247" cy="582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6751" y="699249"/>
            <a:ext cx="8964" cy="8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95364" y="2498058"/>
            <a:ext cx="0" cy="7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71944" y="3978685"/>
            <a:ext cx="23420" cy="20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7675" y="5961529"/>
            <a:ext cx="1555377" cy="896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3924809" y="3227826"/>
            <a:ext cx="3044741" cy="9274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Print (factorial)(n)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72754" y="1538837"/>
            <a:ext cx="3148852" cy="959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n=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(input("Input a number to compute the </a:t>
            </a:r>
            <a:r>
              <a:rPr lang="en-GB" dirty="0" err="1">
                <a:solidFill>
                  <a:schemeClr val="tx1"/>
                </a:solidFill>
              </a:rPr>
              <a:t>factiorial</a:t>
            </a:r>
            <a:r>
              <a:rPr lang="en-GB" dirty="0">
                <a:solidFill>
                  <a:schemeClr val="tx1"/>
                </a:solidFill>
              </a:rPr>
              <a:t> : "))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941" y="510988"/>
            <a:ext cx="191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</a:t>
            </a:r>
            <a:r>
              <a:rPr lang="en-GB" sz="3200" dirty="0" smtClean="0"/>
              <a:t>.(</a:t>
            </a:r>
            <a:r>
              <a:rPr lang="en-GB" sz="3200" dirty="0" err="1" smtClean="0"/>
              <a:t>contd</a:t>
            </a:r>
            <a:r>
              <a:rPr lang="en-GB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324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2021-04-19T19:19:38Z</dcterms:created>
  <dcterms:modified xsi:type="dcterms:W3CDTF">2021-04-25T20:38:53Z</dcterms:modified>
</cp:coreProperties>
</file>