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01240192"/>
        <c:axId val="101315712"/>
      </c:lineChart>
      <c:catAx>
        <c:axId val="101240192"/>
        <c:scaling>
          <c:orientation val="minMax"/>
        </c:scaling>
        <c:axPos val="b"/>
        <c:tickLblPos val="nextTo"/>
        <c:crossAx val="101315712"/>
        <c:crosses val="autoZero"/>
        <c:auto val="1"/>
        <c:lblAlgn val="ctr"/>
        <c:lblOffset val="100"/>
      </c:catAx>
      <c:valAx>
        <c:axId val="101315712"/>
        <c:scaling>
          <c:orientation val="minMax"/>
        </c:scaling>
        <c:axPos val="l"/>
        <c:majorGridlines/>
        <c:numFmt formatCode="General" sourceLinked="1"/>
        <c:tickLblPos val="nextTo"/>
        <c:crossAx val="101240192"/>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NAME.FAREEN .J</a:t>
            </a:r>
          </a:p>
          <a:p>
            <a:r>
              <a:rPr lang="en-US" dirty="0" smtClean="0"/>
              <a:t>DEPARTMENT-B.COM(GENERAL)</a:t>
            </a:r>
          </a:p>
          <a:p>
            <a:r>
              <a:rPr lang="en-US" dirty="0" smtClean="0"/>
              <a:t>YEAR-THIRD YEAR</a:t>
            </a:r>
          </a:p>
          <a:p>
            <a:r>
              <a:rPr lang="en-US" dirty="0" smtClean="0"/>
              <a:t>REG NO-312220679</a:t>
            </a:r>
          </a:p>
          <a:p>
            <a:r>
              <a:rPr lang="en-US" dirty="0" smtClean="0"/>
              <a:t>COLLEGE-VALLAL PT.LEE.CHENGALVARAYA Arts and </a:t>
            </a:r>
            <a:r>
              <a:rPr lang="en-US" smtClean="0"/>
              <a:t>science college</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304</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4</cp:revision>
  <dcterms:created xsi:type="dcterms:W3CDTF">2024-08-23T09:25:07Z</dcterms:created>
  <dcterms:modified xsi:type="dcterms:W3CDTF">2024-08-29T05:18:13Z</dcterms:modified>
</cp:coreProperties>
</file>