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eesa Hibah" userId="2516761f253f2655" providerId="LiveId" clId="{1D7F2A33-4B68-4816-9734-58C3AF21DA3B}"/>
    <pc:docChg chg="undo custSel addSld modSld">
      <pc:chgData name="Fareesa Hibah" userId="2516761f253f2655" providerId="LiveId" clId="{1D7F2A33-4B68-4816-9734-58C3AF21DA3B}" dt="2025-02-13T07:24:07.579" v="137" actId="20577"/>
      <pc:docMkLst>
        <pc:docMk/>
      </pc:docMkLst>
      <pc:sldChg chg="modSp mod">
        <pc:chgData name="Fareesa Hibah" userId="2516761f253f2655" providerId="LiveId" clId="{1D7F2A33-4B68-4816-9734-58C3AF21DA3B}" dt="2025-02-13T07:24:07.579" v="137" actId="20577"/>
        <pc:sldMkLst>
          <pc:docMk/>
          <pc:sldMk cId="953325580" sldId="256"/>
        </pc:sldMkLst>
        <pc:spChg chg="mod">
          <ac:chgData name="Fareesa Hibah" userId="2516761f253f2655" providerId="LiveId" clId="{1D7F2A33-4B68-4816-9734-58C3AF21DA3B}" dt="2025-02-13T07:21:03.377" v="65" actId="27636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Fareesa Hibah" userId="2516761f253f2655" providerId="LiveId" clId="{1D7F2A33-4B68-4816-9734-58C3AF21DA3B}" dt="2025-02-13T07:24:07.579" v="137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addSp delSp modSp mod">
        <pc:chgData name="Fareesa Hibah" userId="2516761f253f2655" providerId="LiveId" clId="{1D7F2A33-4B68-4816-9734-58C3AF21DA3B}" dt="2025-02-12T17:58:46.117" v="59" actId="20577"/>
        <pc:sldMkLst>
          <pc:docMk/>
          <pc:sldMk cId="1186421160" sldId="262"/>
        </pc:sldMkLst>
        <pc:spChg chg="add del mod">
          <ac:chgData name="Fareesa Hibah" userId="2516761f253f2655" providerId="LiveId" clId="{1D7F2A33-4B68-4816-9734-58C3AF21DA3B}" dt="2025-02-12T17:58:46.117" v="59" actId="20577"/>
          <ac:spMkLst>
            <pc:docMk/>
            <pc:sldMk cId="1186421160" sldId="262"/>
            <ac:spMk id="2" creationId="{8FEE4A9C-3F57-7DA7-91FD-715C3FB47F93}"/>
          </ac:spMkLst>
        </pc:spChg>
        <pc:spChg chg="add">
          <ac:chgData name="Fareesa Hibah" userId="2516761f253f2655" providerId="LiveId" clId="{1D7F2A33-4B68-4816-9734-58C3AF21DA3B}" dt="2025-02-12T17:56:49.459" v="44"/>
          <ac:spMkLst>
            <pc:docMk/>
            <pc:sldMk cId="1186421160" sldId="262"/>
            <ac:spMk id="3" creationId="{F9622BB4-3B63-9817-9D0A-C64C97D02BA4}"/>
          </ac:spMkLst>
        </pc:spChg>
        <pc:spChg chg="add mod">
          <ac:chgData name="Fareesa Hibah" userId="2516761f253f2655" providerId="LiveId" clId="{1D7F2A33-4B68-4816-9734-58C3AF21DA3B}" dt="2025-02-12T17:56:55.659" v="47"/>
          <ac:spMkLst>
            <pc:docMk/>
            <pc:sldMk cId="1186421160" sldId="262"/>
            <ac:spMk id="4" creationId="{D3A54A34-C025-30AC-FE3E-683404A2E4CB}"/>
          </ac:spMkLst>
        </pc:spChg>
      </pc:sldChg>
      <pc:sldChg chg="addSp delSp modSp mod">
        <pc:chgData name="Fareesa Hibah" userId="2516761f253f2655" providerId="LiveId" clId="{1D7F2A33-4B68-4816-9734-58C3AF21DA3B}" dt="2025-02-12T17:56:18.623" v="43"/>
        <pc:sldMkLst>
          <pc:docMk/>
          <pc:sldMk cId="3210358481" sldId="263"/>
        </pc:sldMkLst>
        <pc:spChg chg="del mod">
          <ac:chgData name="Fareesa Hibah" userId="2516761f253f2655" providerId="LiveId" clId="{1D7F2A33-4B68-4816-9734-58C3AF21DA3B}" dt="2025-02-12T17:56:18.623" v="43"/>
          <ac:spMkLst>
            <pc:docMk/>
            <pc:sldMk cId="3210358481" sldId="263"/>
            <ac:spMk id="2" creationId="{E041FD9D-DF07-9C37-1E61-1D920E0EF1D4}"/>
          </ac:spMkLst>
        </pc:spChg>
        <pc:spChg chg="add mod">
          <ac:chgData name="Fareesa Hibah" userId="2516761f253f2655" providerId="LiveId" clId="{1D7F2A33-4B68-4816-9734-58C3AF21DA3B}" dt="2025-02-12T17:56:18.623" v="43"/>
          <ac:spMkLst>
            <pc:docMk/>
            <pc:sldMk cId="3210358481" sldId="263"/>
            <ac:spMk id="3" creationId="{0706BBD3-07DD-CF2B-210E-0243D8923454}"/>
          </ac:spMkLst>
        </pc:spChg>
      </pc:sldChg>
      <pc:sldChg chg="addSp delSp modSp mod">
        <pc:chgData name="Fareesa Hibah" userId="2516761f253f2655" providerId="LiveId" clId="{1D7F2A33-4B68-4816-9734-58C3AF21DA3B}" dt="2025-02-12T17:54:39.150" v="41" actId="20577"/>
        <pc:sldMkLst>
          <pc:docMk/>
          <pc:sldMk cId="3202024527" sldId="265"/>
        </pc:sldMkLst>
        <pc:spChg chg="del mod">
          <ac:chgData name="Fareesa Hibah" userId="2516761f253f2655" providerId="LiveId" clId="{1D7F2A33-4B68-4816-9734-58C3AF21DA3B}" dt="2025-02-12T17:54:15.560" v="30"/>
          <ac:spMkLst>
            <pc:docMk/>
            <pc:sldMk cId="3202024527" sldId="265"/>
            <ac:spMk id="2" creationId="{C4FFAF3C-BA60-9181-132C-C36C403AAEA7}"/>
          </ac:spMkLst>
        </pc:spChg>
        <pc:spChg chg="add mod">
          <ac:chgData name="Fareesa Hibah" userId="2516761f253f2655" providerId="LiveId" clId="{1D7F2A33-4B68-4816-9734-58C3AF21DA3B}" dt="2025-02-12T17:54:39.150" v="41" actId="20577"/>
          <ac:spMkLst>
            <pc:docMk/>
            <pc:sldMk cId="3202024527" sldId="265"/>
            <ac:spMk id="3" creationId="{ECB05440-6339-CBBB-0C11-774ABE1BB719}"/>
          </ac:spMkLst>
        </pc:spChg>
      </pc:sldChg>
      <pc:sldChg chg="addSp delSp modSp mod">
        <pc:chgData name="Fareesa Hibah" userId="2516761f253f2655" providerId="LiveId" clId="{1D7F2A33-4B68-4816-9734-58C3AF21DA3B}" dt="2025-02-12T17:49:41.924" v="24" actId="20577"/>
        <pc:sldMkLst>
          <pc:docMk/>
          <pc:sldMk cId="614882681" sldId="2146847055"/>
        </pc:sldMkLst>
        <pc:spChg chg="add mod">
          <ac:chgData name="Fareesa Hibah" userId="2516761f253f2655" providerId="LiveId" clId="{1D7F2A33-4B68-4816-9734-58C3AF21DA3B}" dt="2025-02-12T17:49:41.924" v="24" actId="20577"/>
          <ac:spMkLst>
            <pc:docMk/>
            <pc:sldMk cId="614882681" sldId="2146847055"/>
            <ac:spMk id="2" creationId="{4999C1F6-C12E-D2F8-FD9E-A24D1532E77E}"/>
          </ac:spMkLst>
        </pc:spChg>
        <pc:spChg chg="del mod">
          <ac:chgData name="Fareesa Hibah" userId="2516761f253f2655" providerId="LiveId" clId="{1D7F2A33-4B68-4816-9734-58C3AF21DA3B}" dt="2025-02-12T17:49:34.759" v="23"/>
          <ac:spMkLst>
            <pc:docMk/>
            <pc:sldMk cId="614882681" sldId="2146847055"/>
            <ac:spMk id="3" creationId="{A6638FD1-D00E-E75B-705C-564F06D93D7B}"/>
          </ac:spMkLst>
        </pc:spChg>
      </pc:sldChg>
      <pc:sldChg chg="addSp delSp modSp mod">
        <pc:chgData name="Fareesa Hibah" userId="2516761f253f2655" providerId="LiveId" clId="{1D7F2A33-4B68-4816-9734-58C3AF21DA3B}" dt="2025-02-12T17:52:46.504" v="28"/>
        <pc:sldMkLst>
          <pc:docMk/>
          <pc:sldMk cId="3819043843" sldId="2146847057"/>
        </pc:sldMkLst>
        <pc:spChg chg="del mod">
          <ac:chgData name="Fareesa Hibah" userId="2516761f253f2655" providerId="LiveId" clId="{1D7F2A33-4B68-4816-9734-58C3AF21DA3B}" dt="2025-02-12T17:52:46.504" v="28"/>
          <ac:spMkLst>
            <pc:docMk/>
            <pc:sldMk cId="3819043843" sldId="2146847057"/>
            <ac:spMk id="3" creationId="{AB679E23-F86A-AFA9-FE9C-7F5A518E8198}"/>
          </ac:spMkLst>
        </pc:spChg>
        <pc:spChg chg="add">
          <ac:chgData name="Fareesa Hibah" userId="2516761f253f2655" providerId="LiveId" clId="{1D7F2A33-4B68-4816-9734-58C3AF21DA3B}" dt="2025-02-12T17:52:39.952" v="26"/>
          <ac:spMkLst>
            <pc:docMk/>
            <pc:sldMk cId="3819043843" sldId="2146847057"/>
            <ac:spMk id="4" creationId="{D0402EF0-30F9-8E3A-5EED-473638AC723F}"/>
          </ac:spMkLst>
        </pc:spChg>
        <pc:spChg chg="add mod">
          <ac:chgData name="Fareesa Hibah" userId="2516761f253f2655" providerId="LiveId" clId="{1D7F2A33-4B68-4816-9734-58C3AF21DA3B}" dt="2025-02-12T17:52:46.504" v="28"/>
          <ac:spMkLst>
            <pc:docMk/>
            <pc:sldMk cId="3819043843" sldId="2146847057"/>
            <ac:spMk id="5" creationId="{0A4AA280-056D-70DE-8931-24E6F28F609A}"/>
          </ac:spMkLst>
        </pc:spChg>
      </pc:sldChg>
      <pc:sldChg chg="addSp delSp modSp mod">
        <pc:chgData name="Fareesa Hibah" userId="2516761f253f2655" providerId="LiveId" clId="{1D7F2A33-4B68-4816-9734-58C3AF21DA3B}" dt="2025-02-12T17:46:34.495" v="13" actId="1076"/>
        <pc:sldMkLst>
          <pc:docMk/>
          <pc:sldMk cId="2083715239" sldId="2146847060"/>
        </pc:sldMkLst>
        <pc:spChg chg="mod">
          <ac:chgData name="Fareesa Hibah" userId="2516761f253f2655" providerId="LiveId" clId="{1D7F2A33-4B68-4816-9734-58C3AF21DA3B}" dt="2025-02-12T17:43:53.352" v="3" actId="20577"/>
          <ac:spMkLst>
            <pc:docMk/>
            <pc:sldMk cId="2083715239" sldId="2146847060"/>
            <ac:spMk id="2" creationId="{A4F8070C-FF0D-BBE3-3D8A-C3794CCCE8A2}"/>
          </ac:spMkLst>
        </pc:spChg>
        <pc:spChg chg="add del mod">
          <ac:chgData name="Fareesa Hibah" userId="2516761f253f2655" providerId="LiveId" clId="{1D7F2A33-4B68-4816-9734-58C3AF21DA3B}" dt="2025-02-12T17:45:21.389" v="8" actId="22"/>
          <ac:spMkLst>
            <pc:docMk/>
            <pc:sldMk cId="2083715239" sldId="2146847060"/>
            <ac:spMk id="3" creationId="{805D7125-AC62-752D-6E68-9EB88BCC631C}"/>
          </ac:spMkLst>
        </pc:spChg>
        <pc:picChg chg="add del mod ord">
          <ac:chgData name="Fareesa Hibah" userId="2516761f253f2655" providerId="LiveId" clId="{1D7F2A33-4B68-4816-9734-58C3AF21DA3B}" dt="2025-02-12T17:44:14.567" v="7" actId="22"/>
          <ac:picMkLst>
            <pc:docMk/>
            <pc:sldMk cId="2083715239" sldId="2146847060"/>
            <ac:picMk id="5" creationId="{B2C6445C-2424-19A7-3F20-236142614656}"/>
          </ac:picMkLst>
        </pc:picChg>
        <pc:picChg chg="add mod ord">
          <ac:chgData name="Fareesa Hibah" userId="2516761f253f2655" providerId="LiveId" clId="{1D7F2A33-4B68-4816-9734-58C3AF21DA3B}" dt="2025-02-12T17:45:24.647" v="9" actId="1076"/>
          <ac:picMkLst>
            <pc:docMk/>
            <pc:sldMk cId="2083715239" sldId="2146847060"/>
            <ac:picMk id="7" creationId="{BE6A638F-C961-C5A3-8209-07F728810DFD}"/>
          </ac:picMkLst>
        </pc:picChg>
        <pc:picChg chg="add mod">
          <ac:chgData name="Fareesa Hibah" userId="2516761f253f2655" providerId="LiveId" clId="{1D7F2A33-4B68-4816-9734-58C3AF21DA3B}" dt="2025-02-12T17:46:34.495" v="13" actId="1076"/>
          <ac:picMkLst>
            <pc:docMk/>
            <pc:sldMk cId="2083715239" sldId="2146847060"/>
            <ac:picMk id="9" creationId="{BF999260-3467-73C0-D93E-231193C155B7}"/>
          </ac:picMkLst>
        </pc:picChg>
      </pc:sldChg>
      <pc:sldChg chg="modSp mod">
        <pc:chgData name="Fareesa Hibah" userId="2516761f253f2655" providerId="LiveId" clId="{1D7F2A33-4B68-4816-9734-58C3AF21DA3B}" dt="2025-02-12T17:52:06.953" v="25"/>
        <pc:sldMkLst>
          <pc:docMk/>
          <pc:sldMk cId="4233882376" sldId="2146847062"/>
        </pc:sldMkLst>
        <pc:spChg chg="mod">
          <ac:chgData name="Fareesa Hibah" userId="2516761f253f2655" providerId="LiveId" clId="{1D7F2A33-4B68-4816-9734-58C3AF21DA3B}" dt="2025-02-12T17:52:06.953" v="25"/>
          <ac:spMkLst>
            <pc:docMk/>
            <pc:sldMk cId="4233882376" sldId="2146847062"/>
            <ac:spMk id="3" creationId="{D4974547-DF1B-77BB-E545-9344EDB9AD3F}"/>
          </ac:spMkLst>
        </pc:spChg>
      </pc:sldChg>
      <pc:sldChg chg="addSp delSp modSp new mod">
        <pc:chgData name="Fareesa Hibah" userId="2516761f253f2655" providerId="LiveId" clId="{1D7F2A33-4B68-4816-9734-58C3AF21DA3B}" dt="2025-02-12T17:48:48.645" v="21" actId="22"/>
        <pc:sldMkLst>
          <pc:docMk/>
          <pc:sldMk cId="1986350584" sldId="2146847063"/>
        </pc:sldMkLst>
        <pc:spChg chg="mod">
          <ac:chgData name="Fareesa Hibah" userId="2516761f253f2655" providerId="LiveId" clId="{1D7F2A33-4B68-4816-9734-58C3AF21DA3B}" dt="2025-02-12T17:46:57.092" v="20" actId="20577"/>
          <ac:spMkLst>
            <pc:docMk/>
            <pc:sldMk cId="1986350584" sldId="2146847063"/>
            <ac:spMk id="2" creationId="{EC1E3673-3F2F-9E7D-ED4D-12464E8B690B}"/>
          </ac:spMkLst>
        </pc:spChg>
        <pc:spChg chg="del">
          <ac:chgData name="Fareesa Hibah" userId="2516761f253f2655" providerId="LiveId" clId="{1D7F2A33-4B68-4816-9734-58C3AF21DA3B}" dt="2025-02-12T17:48:48.645" v="21" actId="22"/>
          <ac:spMkLst>
            <pc:docMk/>
            <pc:sldMk cId="1986350584" sldId="2146847063"/>
            <ac:spMk id="3" creationId="{1D9B52D9-2075-A8A8-6393-8CECBA6211E4}"/>
          </ac:spMkLst>
        </pc:spChg>
        <pc:picChg chg="add mod ord">
          <ac:chgData name="Fareesa Hibah" userId="2516761f253f2655" providerId="LiveId" clId="{1D7F2A33-4B68-4816-9734-58C3AF21DA3B}" dt="2025-02-12T17:48:48.645" v="21" actId="22"/>
          <ac:picMkLst>
            <pc:docMk/>
            <pc:sldMk cId="1986350584" sldId="2146847063"/>
            <ac:picMk id="5" creationId="{A30BA654-BB1C-B318-6FAB-8CAF98A8E6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Fareesa Hibah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Vasavi College of Engineering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Mechanical Department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99C1F6-C12E-D2F8-FD9E-A24D1532E7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00024"/>
            <a:ext cx="1022908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Integrate more sophisticated encryption algorithms for better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a user-friendly interface to make the tool accessible to a wider audience.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Improve the algorithm to handle larger messages and various image formats.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Explore potential uses in secure communication, watermarking,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digital rights management.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dirty="0"/>
              <a:t>The project aims to create a tool that securely hides and retrieves secret messages within an image using steganography and encryption. </a:t>
            </a:r>
          </a:p>
          <a:p>
            <a:r>
              <a:rPr lang="en-US" dirty="0"/>
              <a:t>It involves encoding messages into an image file such that the visual quality of the image remains unchanged. </a:t>
            </a:r>
          </a:p>
          <a:p>
            <a:r>
              <a:rPr lang="en-US" dirty="0"/>
              <a:t>Only authorized users with the correct passcode can decrypt and read the hidden message. </a:t>
            </a:r>
          </a:p>
          <a:p>
            <a:r>
              <a:rPr lang="en-US" dirty="0"/>
              <a:t>This method enhances secure communication by ensuring that sensitive information is concealed and protected from unauthorized access.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06BBD3-07DD-CF2B-210E-0243D89234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1087438"/>
            <a:ext cx="11614150" cy="556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programming language used to write the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library for image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technique used to hide secret messages within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the form of password protection for access control.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B05440-6339-CBBB-0C11-774ABE1BB7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761525"/>
            <a:ext cx="1114824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Hidden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ability to conceal a message inside an ordinary image without altering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 appearance significantly.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Control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use of a passcode to ensure that only authorized individuals can decode and access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hidden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Implementation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Demonstrates complex cybersecurity concepts through easily understandable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4AA280-056D-70DE-8931-24E6F28F60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and educators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learning and teaching about cybersecurity concepts.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 enthusiasts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Who are interested in secure communication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 hobbyists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Looking to explore and experiment with steganography and encryption.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6A638F-C961-C5A3-8209-07F728810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265" y="1175960"/>
            <a:ext cx="4158462" cy="46736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999260-3467-73C0-D93E-231193C15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008" y="1170529"/>
            <a:ext cx="4436533" cy="46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3673-3F2F-9E7D-ED4D-12464E8B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0BA654-BB1C-B318-6FAB-8CAF98A8E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587081"/>
            <a:ext cx="11029950" cy="2102937"/>
          </a:xfrm>
        </p:spPr>
      </p:pic>
    </p:spTree>
    <p:extLst>
      <p:ext uri="{BB962C8B-B14F-4D97-AF65-F5344CB8AC3E}">
        <p14:creationId xmlns:p14="http://schemas.microsoft.com/office/powerpoint/2010/main" val="198635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serves as a practical introduction to steganography and encryption, showcasing how hidden messages can be securely encoded within images. By continuing to develop and expand on this concept, it can provide a deeper understanding of cybersecurity techniques and their real-world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45</TotalTime>
  <Words>388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Code</vt:lpstr>
      <vt:lpstr>Output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Fareesa Hibah</cp:lastModifiedBy>
  <cp:revision>25</cp:revision>
  <dcterms:created xsi:type="dcterms:W3CDTF">2021-05-26T16:50:10Z</dcterms:created>
  <dcterms:modified xsi:type="dcterms:W3CDTF">2025-02-13T07:24:09Z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