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8" r:id="rId9"/>
    <p:sldId id="265" r:id="rId10"/>
    <p:sldId id="266" r:id="rId11"/>
    <p:sldId id="272" r:id="rId12"/>
    <p:sldId id="267" r:id="rId13"/>
    <p:sldId id="269" r:id="rId14"/>
    <p:sldId id="270" r:id="rId15"/>
    <p:sldId id="261" r:id="rId16"/>
    <p:sldId id="271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194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0D37FD-3E0D-4DA0-BE4A-329A6F4E47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906FB49-793A-48F5-AAD3-4B2EAE48615B}">
      <dgm:prSet/>
      <dgm:spPr/>
      <dgm:t>
        <a:bodyPr/>
        <a:lstStyle/>
        <a:p>
          <a:r>
            <a:rPr lang="en-US" b="0" i="0"/>
            <a:t>• Opdracht: Een WordPress-plugin ontwikkelen waarmee de huisstijl van klanten zichtbaar is in het dashboard.</a:t>
          </a:r>
          <a:endParaRPr lang="en-US"/>
        </a:p>
      </dgm:t>
    </dgm:pt>
    <dgm:pt modelId="{2F261C7C-09FA-4A77-B5C9-92BA50564B83}" type="parTrans" cxnId="{FCED78A9-7432-4611-A2A8-AC83320E676B}">
      <dgm:prSet/>
      <dgm:spPr/>
      <dgm:t>
        <a:bodyPr/>
        <a:lstStyle/>
        <a:p>
          <a:endParaRPr lang="en-US"/>
        </a:p>
      </dgm:t>
    </dgm:pt>
    <dgm:pt modelId="{9882C269-6BF3-4689-AEBB-EBDC963C4F26}" type="sibTrans" cxnId="{FCED78A9-7432-4611-A2A8-AC83320E676B}">
      <dgm:prSet/>
      <dgm:spPr/>
      <dgm:t>
        <a:bodyPr/>
        <a:lstStyle/>
        <a:p>
          <a:endParaRPr lang="en-US"/>
        </a:p>
      </dgm:t>
    </dgm:pt>
    <dgm:pt modelId="{4A07E7E8-A370-4C15-9893-CD7F33A7DEF1}">
      <dgm:prSet/>
      <dgm:spPr/>
      <dgm:t>
        <a:bodyPr/>
        <a:lstStyle/>
        <a:p>
          <a:r>
            <a:rPr lang="en-US" b="0" i="0"/>
            <a:t>• Doel: Webdevelopmentbedrijven kunnen eenvoudig kleuren, lettertypen en logo’s instellen.</a:t>
          </a:r>
          <a:endParaRPr lang="en-US"/>
        </a:p>
      </dgm:t>
    </dgm:pt>
    <dgm:pt modelId="{8D9F6334-1FB7-49E3-8FCF-CDF00C16E1FF}" type="parTrans" cxnId="{626CB0DD-1829-416F-B1CB-51C630CCCA15}">
      <dgm:prSet/>
      <dgm:spPr/>
      <dgm:t>
        <a:bodyPr/>
        <a:lstStyle/>
        <a:p>
          <a:endParaRPr lang="en-US"/>
        </a:p>
      </dgm:t>
    </dgm:pt>
    <dgm:pt modelId="{BA4318DE-D6D3-4F7F-9A1A-813F0B709A33}" type="sibTrans" cxnId="{626CB0DD-1829-416F-B1CB-51C630CCCA15}">
      <dgm:prSet/>
      <dgm:spPr/>
      <dgm:t>
        <a:bodyPr/>
        <a:lstStyle/>
        <a:p>
          <a:endParaRPr lang="en-US"/>
        </a:p>
      </dgm:t>
    </dgm:pt>
    <dgm:pt modelId="{AC1C319A-1DDF-4CD1-9704-56BCA13DBFA8}">
      <dgm:prSet/>
      <dgm:spPr/>
      <dgm:t>
        <a:bodyPr/>
        <a:lstStyle/>
        <a:p>
          <a:r>
            <a:rPr lang="en-US" b="0" i="0"/>
            <a:t>• Tools: PHP, JavaScript, CSS, WordPress Settings API, LocalWP, GitHub</a:t>
          </a:r>
          <a:endParaRPr lang="en-US"/>
        </a:p>
      </dgm:t>
    </dgm:pt>
    <dgm:pt modelId="{DA0B0C9A-AE95-4A90-9D74-83DAB74A4F39}" type="parTrans" cxnId="{D176AECF-66D8-41C1-93E7-215868ECDCAF}">
      <dgm:prSet/>
      <dgm:spPr/>
      <dgm:t>
        <a:bodyPr/>
        <a:lstStyle/>
        <a:p>
          <a:endParaRPr lang="en-US"/>
        </a:p>
      </dgm:t>
    </dgm:pt>
    <dgm:pt modelId="{26C52ED0-8060-4F94-8AF1-C0F853FD911A}" type="sibTrans" cxnId="{D176AECF-66D8-41C1-93E7-215868ECDCAF}">
      <dgm:prSet/>
      <dgm:spPr/>
      <dgm:t>
        <a:bodyPr/>
        <a:lstStyle/>
        <a:p>
          <a:endParaRPr lang="en-US"/>
        </a:p>
      </dgm:t>
    </dgm:pt>
    <dgm:pt modelId="{C40ED6BA-03F3-426D-A3D9-F3DBF8EEFF7A}" type="pres">
      <dgm:prSet presAssocID="{FD0D37FD-3E0D-4DA0-BE4A-329A6F4E476F}" presName="root" presStyleCnt="0">
        <dgm:presLayoutVars>
          <dgm:dir/>
          <dgm:resizeHandles val="exact"/>
        </dgm:presLayoutVars>
      </dgm:prSet>
      <dgm:spPr/>
    </dgm:pt>
    <dgm:pt modelId="{54FD8365-003B-4B31-A24E-349CF226184D}" type="pres">
      <dgm:prSet presAssocID="{0906FB49-793A-48F5-AAD3-4B2EAE48615B}" presName="compNode" presStyleCnt="0"/>
      <dgm:spPr/>
    </dgm:pt>
    <dgm:pt modelId="{7116D721-C211-4FAC-8A60-310327822F3B}" type="pres">
      <dgm:prSet presAssocID="{0906FB49-793A-48F5-AAD3-4B2EAE48615B}" presName="bgRect" presStyleLbl="bgShp" presStyleIdx="0" presStyleCnt="3"/>
      <dgm:spPr/>
    </dgm:pt>
    <dgm:pt modelId="{FEE603ED-09AA-40A2-952E-292EF4AEDCE9}" type="pres">
      <dgm:prSet presAssocID="{0906FB49-793A-48F5-AAD3-4B2EAE4861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204548D7-D68A-4C0D-8E4C-C7E7FF72DD83}" type="pres">
      <dgm:prSet presAssocID="{0906FB49-793A-48F5-AAD3-4B2EAE48615B}" presName="spaceRect" presStyleCnt="0"/>
      <dgm:spPr/>
    </dgm:pt>
    <dgm:pt modelId="{58F7B5F1-FC66-4F68-B171-ABAF7F864428}" type="pres">
      <dgm:prSet presAssocID="{0906FB49-793A-48F5-AAD3-4B2EAE48615B}" presName="parTx" presStyleLbl="revTx" presStyleIdx="0" presStyleCnt="3">
        <dgm:presLayoutVars>
          <dgm:chMax val="0"/>
          <dgm:chPref val="0"/>
        </dgm:presLayoutVars>
      </dgm:prSet>
      <dgm:spPr/>
    </dgm:pt>
    <dgm:pt modelId="{33C19F85-02D4-41D5-BCD4-987E33DEF6FB}" type="pres">
      <dgm:prSet presAssocID="{9882C269-6BF3-4689-AEBB-EBDC963C4F26}" presName="sibTrans" presStyleCnt="0"/>
      <dgm:spPr/>
    </dgm:pt>
    <dgm:pt modelId="{12A8E4C3-DFFC-40A6-BF14-AC397F3DDF9D}" type="pres">
      <dgm:prSet presAssocID="{4A07E7E8-A370-4C15-9893-CD7F33A7DEF1}" presName="compNode" presStyleCnt="0"/>
      <dgm:spPr/>
    </dgm:pt>
    <dgm:pt modelId="{F419622A-8662-4384-9641-137252A3E94C}" type="pres">
      <dgm:prSet presAssocID="{4A07E7E8-A370-4C15-9893-CD7F33A7DEF1}" presName="bgRect" presStyleLbl="bgShp" presStyleIdx="1" presStyleCnt="3"/>
      <dgm:spPr/>
    </dgm:pt>
    <dgm:pt modelId="{037F1F67-09FC-445A-AC71-4E77608C0ADC}" type="pres">
      <dgm:prSet presAssocID="{4A07E7E8-A370-4C15-9893-CD7F33A7DE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"/>
        </a:ext>
      </dgm:extLst>
    </dgm:pt>
    <dgm:pt modelId="{D9A2D22A-E7F3-4166-8FB3-147F3B5196B2}" type="pres">
      <dgm:prSet presAssocID="{4A07E7E8-A370-4C15-9893-CD7F33A7DEF1}" presName="spaceRect" presStyleCnt="0"/>
      <dgm:spPr/>
    </dgm:pt>
    <dgm:pt modelId="{59C25129-E241-4831-B9D8-46C0354CC5E3}" type="pres">
      <dgm:prSet presAssocID="{4A07E7E8-A370-4C15-9893-CD7F33A7DEF1}" presName="parTx" presStyleLbl="revTx" presStyleIdx="1" presStyleCnt="3">
        <dgm:presLayoutVars>
          <dgm:chMax val="0"/>
          <dgm:chPref val="0"/>
        </dgm:presLayoutVars>
      </dgm:prSet>
      <dgm:spPr/>
    </dgm:pt>
    <dgm:pt modelId="{8DE0F831-94A0-4D40-BE81-0E151A77807B}" type="pres">
      <dgm:prSet presAssocID="{BA4318DE-D6D3-4F7F-9A1A-813F0B709A33}" presName="sibTrans" presStyleCnt="0"/>
      <dgm:spPr/>
    </dgm:pt>
    <dgm:pt modelId="{5151DED1-E09A-47E3-9033-4407C0E0C69F}" type="pres">
      <dgm:prSet presAssocID="{AC1C319A-1DDF-4CD1-9704-56BCA13DBFA8}" presName="compNode" presStyleCnt="0"/>
      <dgm:spPr/>
    </dgm:pt>
    <dgm:pt modelId="{F69FDD8E-D163-40DE-A624-4D3B2DA5F789}" type="pres">
      <dgm:prSet presAssocID="{AC1C319A-1DDF-4CD1-9704-56BCA13DBFA8}" presName="bgRect" presStyleLbl="bgShp" presStyleIdx="2" presStyleCnt="3"/>
      <dgm:spPr/>
    </dgm:pt>
    <dgm:pt modelId="{6514D8AF-66BB-4343-8B5F-F10B8A7C3D53}" type="pres">
      <dgm:prSet presAssocID="{AC1C319A-1DDF-4CD1-9704-56BCA13DBF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3D1DF89-085E-4499-A00F-710D6A35F314}" type="pres">
      <dgm:prSet presAssocID="{AC1C319A-1DDF-4CD1-9704-56BCA13DBFA8}" presName="spaceRect" presStyleCnt="0"/>
      <dgm:spPr/>
    </dgm:pt>
    <dgm:pt modelId="{1821BC7B-EF41-4F8C-AD52-C36D2957BB6B}" type="pres">
      <dgm:prSet presAssocID="{AC1C319A-1DDF-4CD1-9704-56BCA13DBFA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D7A6311-8C1D-491A-AF0D-820BAD7287C5}" type="presOf" srcId="{0906FB49-793A-48F5-AAD3-4B2EAE48615B}" destId="{58F7B5F1-FC66-4F68-B171-ABAF7F864428}" srcOrd="0" destOrd="0" presId="urn:microsoft.com/office/officeart/2018/2/layout/IconVerticalSolidList"/>
    <dgm:cxn modelId="{30F30472-1282-43AB-8393-A0F76DB5E853}" type="presOf" srcId="{AC1C319A-1DDF-4CD1-9704-56BCA13DBFA8}" destId="{1821BC7B-EF41-4F8C-AD52-C36D2957BB6B}" srcOrd="0" destOrd="0" presId="urn:microsoft.com/office/officeart/2018/2/layout/IconVerticalSolidList"/>
    <dgm:cxn modelId="{B5D0E653-577B-4147-B215-DFD078F2C77D}" type="presOf" srcId="{4A07E7E8-A370-4C15-9893-CD7F33A7DEF1}" destId="{59C25129-E241-4831-B9D8-46C0354CC5E3}" srcOrd="0" destOrd="0" presId="urn:microsoft.com/office/officeart/2018/2/layout/IconVerticalSolidList"/>
    <dgm:cxn modelId="{421BA77A-9D54-405D-B916-CB8D20F11414}" type="presOf" srcId="{FD0D37FD-3E0D-4DA0-BE4A-329A6F4E476F}" destId="{C40ED6BA-03F3-426D-A3D9-F3DBF8EEFF7A}" srcOrd="0" destOrd="0" presId="urn:microsoft.com/office/officeart/2018/2/layout/IconVerticalSolidList"/>
    <dgm:cxn modelId="{FCED78A9-7432-4611-A2A8-AC83320E676B}" srcId="{FD0D37FD-3E0D-4DA0-BE4A-329A6F4E476F}" destId="{0906FB49-793A-48F5-AAD3-4B2EAE48615B}" srcOrd="0" destOrd="0" parTransId="{2F261C7C-09FA-4A77-B5C9-92BA50564B83}" sibTransId="{9882C269-6BF3-4689-AEBB-EBDC963C4F26}"/>
    <dgm:cxn modelId="{D176AECF-66D8-41C1-93E7-215868ECDCAF}" srcId="{FD0D37FD-3E0D-4DA0-BE4A-329A6F4E476F}" destId="{AC1C319A-1DDF-4CD1-9704-56BCA13DBFA8}" srcOrd="2" destOrd="0" parTransId="{DA0B0C9A-AE95-4A90-9D74-83DAB74A4F39}" sibTransId="{26C52ED0-8060-4F94-8AF1-C0F853FD911A}"/>
    <dgm:cxn modelId="{626CB0DD-1829-416F-B1CB-51C630CCCA15}" srcId="{FD0D37FD-3E0D-4DA0-BE4A-329A6F4E476F}" destId="{4A07E7E8-A370-4C15-9893-CD7F33A7DEF1}" srcOrd="1" destOrd="0" parTransId="{8D9F6334-1FB7-49E3-8FCF-CDF00C16E1FF}" sibTransId="{BA4318DE-D6D3-4F7F-9A1A-813F0B709A33}"/>
    <dgm:cxn modelId="{BC670EE7-8525-4B7F-9F65-8D19BDEDA8FA}" type="presParOf" srcId="{C40ED6BA-03F3-426D-A3D9-F3DBF8EEFF7A}" destId="{54FD8365-003B-4B31-A24E-349CF226184D}" srcOrd="0" destOrd="0" presId="urn:microsoft.com/office/officeart/2018/2/layout/IconVerticalSolidList"/>
    <dgm:cxn modelId="{0373AA36-591B-4156-BD31-BB3C681660FB}" type="presParOf" srcId="{54FD8365-003B-4B31-A24E-349CF226184D}" destId="{7116D721-C211-4FAC-8A60-310327822F3B}" srcOrd="0" destOrd="0" presId="urn:microsoft.com/office/officeart/2018/2/layout/IconVerticalSolidList"/>
    <dgm:cxn modelId="{525F4C8F-C941-47EB-856C-4FE981301E25}" type="presParOf" srcId="{54FD8365-003B-4B31-A24E-349CF226184D}" destId="{FEE603ED-09AA-40A2-952E-292EF4AEDCE9}" srcOrd="1" destOrd="0" presId="urn:microsoft.com/office/officeart/2018/2/layout/IconVerticalSolidList"/>
    <dgm:cxn modelId="{D9163FAD-E454-4AFE-AD26-E74AF147908C}" type="presParOf" srcId="{54FD8365-003B-4B31-A24E-349CF226184D}" destId="{204548D7-D68A-4C0D-8E4C-C7E7FF72DD83}" srcOrd="2" destOrd="0" presId="urn:microsoft.com/office/officeart/2018/2/layout/IconVerticalSolidList"/>
    <dgm:cxn modelId="{295C17F0-D389-43AE-BA42-270EDABBDAD3}" type="presParOf" srcId="{54FD8365-003B-4B31-A24E-349CF226184D}" destId="{58F7B5F1-FC66-4F68-B171-ABAF7F864428}" srcOrd="3" destOrd="0" presId="urn:microsoft.com/office/officeart/2018/2/layout/IconVerticalSolidList"/>
    <dgm:cxn modelId="{47CC4478-9905-4A3C-970F-CEC7E9EDCED1}" type="presParOf" srcId="{C40ED6BA-03F3-426D-A3D9-F3DBF8EEFF7A}" destId="{33C19F85-02D4-41D5-BCD4-987E33DEF6FB}" srcOrd="1" destOrd="0" presId="urn:microsoft.com/office/officeart/2018/2/layout/IconVerticalSolidList"/>
    <dgm:cxn modelId="{4847207F-8DD4-443D-81F2-BE204A0D70F8}" type="presParOf" srcId="{C40ED6BA-03F3-426D-A3D9-F3DBF8EEFF7A}" destId="{12A8E4C3-DFFC-40A6-BF14-AC397F3DDF9D}" srcOrd="2" destOrd="0" presId="urn:microsoft.com/office/officeart/2018/2/layout/IconVerticalSolidList"/>
    <dgm:cxn modelId="{662A6D8E-CC05-4E86-B373-FE8089C0CAF1}" type="presParOf" srcId="{12A8E4C3-DFFC-40A6-BF14-AC397F3DDF9D}" destId="{F419622A-8662-4384-9641-137252A3E94C}" srcOrd="0" destOrd="0" presId="urn:microsoft.com/office/officeart/2018/2/layout/IconVerticalSolidList"/>
    <dgm:cxn modelId="{F0912D41-3F5E-4478-B3CB-B0C09C0C431A}" type="presParOf" srcId="{12A8E4C3-DFFC-40A6-BF14-AC397F3DDF9D}" destId="{037F1F67-09FC-445A-AC71-4E77608C0ADC}" srcOrd="1" destOrd="0" presId="urn:microsoft.com/office/officeart/2018/2/layout/IconVerticalSolidList"/>
    <dgm:cxn modelId="{423E22D4-BFC0-40FD-8DB3-E10C4A46925C}" type="presParOf" srcId="{12A8E4C3-DFFC-40A6-BF14-AC397F3DDF9D}" destId="{D9A2D22A-E7F3-4166-8FB3-147F3B5196B2}" srcOrd="2" destOrd="0" presId="urn:microsoft.com/office/officeart/2018/2/layout/IconVerticalSolidList"/>
    <dgm:cxn modelId="{B35888CF-E523-430F-83C7-ACE77D540517}" type="presParOf" srcId="{12A8E4C3-DFFC-40A6-BF14-AC397F3DDF9D}" destId="{59C25129-E241-4831-B9D8-46C0354CC5E3}" srcOrd="3" destOrd="0" presId="urn:microsoft.com/office/officeart/2018/2/layout/IconVerticalSolidList"/>
    <dgm:cxn modelId="{28774EE1-AFA5-4E18-BD3A-E8E055D6DA4E}" type="presParOf" srcId="{C40ED6BA-03F3-426D-A3D9-F3DBF8EEFF7A}" destId="{8DE0F831-94A0-4D40-BE81-0E151A77807B}" srcOrd="3" destOrd="0" presId="urn:microsoft.com/office/officeart/2018/2/layout/IconVerticalSolidList"/>
    <dgm:cxn modelId="{F530B6EE-5C1D-4920-B412-8A99B2E085E4}" type="presParOf" srcId="{C40ED6BA-03F3-426D-A3D9-F3DBF8EEFF7A}" destId="{5151DED1-E09A-47E3-9033-4407C0E0C69F}" srcOrd="4" destOrd="0" presId="urn:microsoft.com/office/officeart/2018/2/layout/IconVerticalSolidList"/>
    <dgm:cxn modelId="{E9DEEBD1-E80D-4F39-91AE-5F03412B935D}" type="presParOf" srcId="{5151DED1-E09A-47E3-9033-4407C0E0C69F}" destId="{F69FDD8E-D163-40DE-A624-4D3B2DA5F789}" srcOrd="0" destOrd="0" presId="urn:microsoft.com/office/officeart/2018/2/layout/IconVerticalSolidList"/>
    <dgm:cxn modelId="{F94FCA6B-369C-4DAC-AED0-9E45CE7A5ECE}" type="presParOf" srcId="{5151DED1-E09A-47E3-9033-4407C0E0C69F}" destId="{6514D8AF-66BB-4343-8B5F-F10B8A7C3D53}" srcOrd="1" destOrd="0" presId="urn:microsoft.com/office/officeart/2018/2/layout/IconVerticalSolidList"/>
    <dgm:cxn modelId="{96305ED9-D978-4295-9096-CC3840F598F2}" type="presParOf" srcId="{5151DED1-E09A-47E3-9033-4407C0E0C69F}" destId="{D3D1DF89-085E-4499-A00F-710D6A35F314}" srcOrd="2" destOrd="0" presId="urn:microsoft.com/office/officeart/2018/2/layout/IconVerticalSolidList"/>
    <dgm:cxn modelId="{5FE7DF90-CFC9-4DA8-A154-D8D48EEF80AD}" type="presParOf" srcId="{5151DED1-E09A-47E3-9033-4407C0E0C69F}" destId="{1821BC7B-EF41-4F8C-AD52-C36D2957BB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227C67-3A88-40F1-BEA4-CD5A2AFD0F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57A376E-EBCE-424E-AA77-648CF1B6535E}">
      <dgm:prSet/>
      <dgm:spPr/>
      <dgm:t>
        <a:bodyPr/>
        <a:lstStyle/>
        <a:p>
          <a:r>
            <a:rPr lang="en-US" b="0" i="0"/>
            <a:t>• Instellingenpagina tonen met kleurselectie en logo-upload</a:t>
          </a:r>
          <a:endParaRPr lang="en-US"/>
        </a:p>
      </dgm:t>
    </dgm:pt>
    <dgm:pt modelId="{FAA20FE5-5140-4A5C-A1CF-3E13A2980A23}" type="parTrans" cxnId="{FFBE6E02-67BD-4763-8B35-7A34A098A7B4}">
      <dgm:prSet/>
      <dgm:spPr/>
      <dgm:t>
        <a:bodyPr/>
        <a:lstStyle/>
        <a:p>
          <a:endParaRPr lang="en-US"/>
        </a:p>
      </dgm:t>
    </dgm:pt>
    <dgm:pt modelId="{10F21D50-060B-4349-8828-3C11763D9D07}" type="sibTrans" cxnId="{FFBE6E02-67BD-4763-8B35-7A34A098A7B4}">
      <dgm:prSet/>
      <dgm:spPr/>
      <dgm:t>
        <a:bodyPr/>
        <a:lstStyle/>
        <a:p>
          <a:endParaRPr lang="en-US"/>
        </a:p>
      </dgm:t>
    </dgm:pt>
    <dgm:pt modelId="{3A527B38-7428-455F-A1E0-C1C6B32AD884}">
      <dgm:prSet/>
      <dgm:spPr/>
      <dgm:t>
        <a:bodyPr/>
        <a:lstStyle/>
        <a:p>
          <a:r>
            <a:rPr lang="en-US" b="0" i="0"/>
            <a:t>• Resultaat laten zien in loginpagina en admin-dashboard</a:t>
          </a:r>
          <a:endParaRPr lang="en-US"/>
        </a:p>
      </dgm:t>
    </dgm:pt>
    <dgm:pt modelId="{EBA79F1B-CB05-4096-912E-5E0A2D5BA3D7}" type="parTrans" cxnId="{B7A82DB6-9B85-4AE4-ACBC-2FB6B3E2B0AF}">
      <dgm:prSet/>
      <dgm:spPr/>
      <dgm:t>
        <a:bodyPr/>
        <a:lstStyle/>
        <a:p>
          <a:endParaRPr lang="en-US"/>
        </a:p>
      </dgm:t>
    </dgm:pt>
    <dgm:pt modelId="{85AEDE89-CAF9-46AF-8B9B-BCE4E50924B3}" type="sibTrans" cxnId="{B7A82DB6-9B85-4AE4-ACBC-2FB6B3E2B0AF}">
      <dgm:prSet/>
      <dgm:spPr/>
      <dgm:t>
        <a:bodyPr/>
        <a:lstStyle/>
        <a:p>
          <a:endParaRPr lang="en-US"/>
        </a:p>
      </dgm:t>
    </dgm:pt>
    <dgm:pt modelId="{5D5BA132-D83F-49B1-A5BE-52FADD8CB886}">
      <dgm:prSet/>
      <dgm:spPr/>
      <dgm:t>
        <a:bodyPr/>
        <a:lstStyle/>
        <a:p>
          <a:r>
            <a:rPr lang="en-US" b="0" i="0" dirty="0"/>
            <a:t>• Toon </a:t>
          </a:r>
          <a:r>
            <a:rPr lang="en-US" b="0" i="0" dirty="0" err="1"/>
            <a:t>dat</a:t>
          </a:r>
          <a:r>
            <a:rPr lang="en-US" b="0" i="0" dirty="0"/>
            <a:t> het </a:t>
          </a:r>
          <a:r>
            <a:rPr lang="en-US" b="0" i="0" dirty="0" err="1"/>
            <a:t>werkt</a:t>
          </a:r>
          <a:r>
            <a:rPr lang="en-US" b="0" i="0" dirty="0"/>
            <a:t> in </a:t>
          </a:r>
          <a:r>
            <a:rPr lang="en-US" b="0" i="0" dirty="0" err="1"/>
            <a:t>combinatie</a:t>
          </a:r>
          <a:r>
            <a:rPr lang="en-US" b="0" i="0" dirty="0"/>
            <a:t> met het </a:t>
          </a:r>
          <a:r>
            <a:rPr lang="en-US" b="0" i="0" dirty="0" err="1"/>
            <a:t>opslaan</a:t>
          </a:r>
          <a:endParaRPr lang="en-US" dirty="0"/>
        </a:p>
      </dgm:t>
    </dgm:pt>
    <dgm:pt modelId="{0B57E976-1B26-432C-9E28-9E9953B137FA}" type="parTrans" cxnId="{0EFC3E19-FCB3-446C-8ABF-A9780BCE890D}">
      <dgm:prSet/>
      <dgm:spPr/>
      <dgm:t>
        <a:bodyPr/>
        <a:lstStyle/>
        <a:p>
          <a:endParaRPr lang="en-US"/>
        </a:p>
      </dgm:t>
    </dgm:pt>
    <dgm:pt modelId="{F19889EA-BD96-4ACA-8B4A-06C5949C96F7}" type="sibTrans" cxnId="{0EFC3E19-FCB3-446C-8ABF-A9780BCE890D}">
      <dgm:prSet/>
      <dgm:spPr/>
      <dgm:t>
        <a:bodyPr/>
        <a:lstStyle/>
        <a:p>
          <a:endParaRPr lang="en-US"/>
        </a:p>
      </dgm:t>
    </dgm:pt>
    <dgm:pt modelId="{4EEA0068-D0C8-4C2A-B045-83F14FB3AC59}" type="pres">
      <dgm:prSet presAssocID="{2C227C67-3A88-40F1-BEA4-CD5A2AFD0FDC}" presName="root" presStyleCnt="0">
        <dgm:presLayoutVars>
          <dgm:dir/>
          <dgm:resizeHandles val="exact"/>
        </dgm:presLayoutVars>
      </dgm:prSet>
      <dgm:spPr/>
    </dgm:pt>
    <dgm:pt modelId="{F3408B2D-4D91-49A7-8E1B-081B0B3C69D3}" type="pres">
      <dgm:prSet presAssocID="{657A376E-EBCE-424E-AA77-648CF1B6535E}" presName="compNode" presStyleCnt="0"/>
      <dgm:spPr/>
    </dgm:pt>
    <dgm:pt modelId="{342FF86A-DCB1-41EA-B8C1-9B2D7417B630}" type="pres">
      <dgm:prSet presAssocID="{657A376E-EBCE-424E-AA77-648CF1B6535E}" presName="bgRect" presStyleLbl="bgShp" presStyleIdx="0" presStyleCnt="3"/>
      <dgm:spPr/>
    </dgm:pt>
    <dgm:pt modelId="{97EB12B1-6617-4AB6-B7ED-5B5EB700C497}" type="pres">
      <dgm:prSet presAssocID="{657A376E-EBCE-424E-AA77-648CF1B653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tilator"/>
        </a:ext>
      </dgm:extLst>
    </dgm:pt>
    <dgm:pt modelId="{4F17F0D9-84B5-47DB-A557-F4E2677AC4DA}" type="pres">
      <dgm:prSet presAssocID="{657A376E-EBCE-424E-AA77-648CF1B6535E}" presName="spaceRect" presStyleCnt="0"/>
      <dgm:spPr/>
    </dgm:pt>
    <dgm:pt modelId="{7AD07860-EFCF-4BB8-8C33-97C7710474C8}" type="pres">
      <dgm:prSet presAssocID="{657A376E-EBCE-424E-AA77-648CF1B6535E}" presName="parTx" presStyleLbl="revTx" presStyleIdx="0" presStyleCnt="3">
        <dgm:presLayoutVars>
          <dgm:chMax val="0"/>
          <dgm:chPref val="0"/>
        </dgm:presLayoutVars>
      </dgm:prSet>
      <dgm:spPr/>
    </dgm:pt>
    <dgm:pt modelId="{2C6F76A2-A1BD-4828-8797-0C97CC7E830F}" type="pres">
      <dgm:prSet presAssocID="{10F21D50-060B-4349-8828-3C11763D9D07}" presName="sibTrans" presStyleCnt="0"/>
      <dgm:spPr/>
    </dgm:pt>
    <dgm:pt modelId="{1FB318FB-B0FF-472B-865A-0AD2E1C74447}" type="pres">
      <dgm:prSet presAssocID="{3A527B38-7428-455F-A1E0-C1C6B32AD884}" presName="compNode" presStyleCnt="0"/>
      <dgm:spPr/>
    </dgm:pt>
    <dgm:pt modelId="{122F5FB1-D2AC-47AC-BEB4-54633CD2C7F3}" type="pres">
      <dgm:prSet presAssocID="{3A527B38-7428-455F-A1E0-C1C6B32AD884}" presName="bgRect" presStyleLbl="bgShp" presStyleIdx="1" presStyleCnt="3"/>
      <dgm:spPr/>
    </dgm:pt>
    <dgm:pt modelId="{F03BC789-E912-47E1-B408-DE0E37075773}" type="pres">
      <dgm:prSet presAssocID="{3A527B38-7428-455F-A1E0-C1C6B32AD88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ter"/>
        </a:ext>
      </dgm:extLst>
    </dgm:pt>
    <dgm:pt modelId="{FCFFB283-E1DC-4AF2-8D9B-F5AEF1D2A17D}" type="pres">
      <dgm:prSet presAssocID="{3A527B38-7428-455F-A1E0-C1C6B32AD884}" presName="spaceRect" presStyleCnt="0"/>
      <dgm:spPr/>
    </dgm:pt>
    <dgm:pt modelId="{6BCD3839-F4A9-4248-80BE-95C258398EFC}" type="pres">
      <dgm:prSet presAssocID="{3A527B38-7428-455F-A1E0-C1C6B32AD884}" presName="parTx" presStyleLbl="revTx" presStyleIdx="1" presStyleCnt="3">
        <dgm:presLayoutVars>
          <dgm:chMax val="0"/>
          <dgm:chPref val="0"/>
        </dgm:presLayoutVars>
      </dgm:prSet>
      <dgm:spPr/>
    </dgm:pt>
    <dgm:pt modelId="{9B566EAE-09DB-4B28-8738-3504378A2F20}" type="pres">
      <dgm:prSet presAssocID="{85AEDE89-CAF9-46AF-8B9B-BCE4E50924B3}" presName="sibTrans" presStyleCnt="0"/>
      <dgm:spPr/>
    </dgm:pt>
    <dgm:pt modelId="{6C3AFC7D-10B8-47B2-B0F8-FFFD360A1225}" type="pres">
      <dgm:prSet presAssocID="{5D5BA132-D83F-49B1-A5BE-52FADD8CB886}" presName="compNode" presStyleCnt="0"/>
      <dgm:spPr/>
    </dgm:pt>
    <dgm:pt modelId="{F621FECC-40E1-4035-B59D-B8A7B4222898}" type="pres">
      <dgm:prSet presAssocID="{5D5BA132-D83F-49B1-A5BE-52FADD8CB886}" presName="bgRect" presStyleLbl="bgShp" presStyleIdx="2" presStyleCnt="3"/>
      <dgm:spPr/>
    </dgm:pt>
    <dgm:pt modelId="{65D3DF53-561A-48AC-8776-E5B1939BFC31}" type="pres">
      <dgm:prSet presAssocID="{5D5BA132-D83F-49B1-A5BE-52FADD8CB8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eble clef"/>
        </a:ext>
      </dgm:extLst>
    </dgm:pt>
    <dgm:pt modelId="{875316FC-2AC4-446D-A5BB-C85675F5FCD8}" type="pres">
      <dgm:prSet presAssocID="{5D5BA132-D83F-49B1-A5BE-52FADD8CB886}" presName="spaceRect" presStyleCnt="0"/>
      <dgm:spPr/>
    </dgm:pt>
    <dgm:pt modelId="{3A88E457-27DA-4D5A-9D60-9988337F999D}" type="pres">
      <dgm:prSet presAssocID="{5D5BA132-D83F-49B1-A5BE-52FADD8CB88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FBE6E02-67BD-4763-8B35-7A34A098A7B4}" srcId="{2C227C67-3A88-40F1-BEA4-CD5A2AFD0FDC}" destId="{657A376E-EBCE-424E-AA77-648CF1B6535E}" srcOrd="0" destOrd="0" parTransId="{FAA20FE5-5140-4A5C-A1CF-3E13A2980A23}" sibTransId="{10F21D50-060B-4349-8828-3C11763D9D07}"/>
    <dgm:cxn modelId="{0EFC3E19-FCB3-446C-8ABF-A9780BCE890D}" srcId="{2C227C67-3A88-40F1-BEA4-CD5A2AFD0FDC}" destId="{5D5BA132-D83F-49B1-A5BE-52FADD8CB886}" srcOrd="2" destOrd="0" parTransId="{0B57E976-1B26-432C-9E28-9E9953B137FA}" sibTransId="{F19889EA-BD96-4ACA-8B4A-06C5949C96F7}"/>
    <dgm:cxn modelId="{2FC2CC19-FC59-4D89-AE3B-6EC912F56704}" type="presOf" srcId="{657A376E-EBCE-424E-AA77-648CF1B6535E}" destId="{7AD07860-EFCF-4BB8-8C33-97C7710474C8}" srcOrd="0" destOrd="0" presId="urn:microsoft.com/office/officeart/2018/2/layout/IconVerticalSolidList"/>
    <dgm:cxn modelId="{11AC1E68-8F8A-4163-ACE9-1F6E44085170}" type="presOf" srcId="{5D5BA132-D83F-49B1-A5BE-52FADD8CB886}" destId="{3A88E457-27DA-4D5A-9D60-9988337F999D}" srcOrd="0" destOrd="0" presId="urn:microsoft.com/office/officeart/2018/2/layout/IconVerticalSolidList"/>
    <dgm:cxn modelId="{80E8137D-A3B9-41D9-B28E-2B7B2CB7D919}" type="presOf" srcId="{3A527B38-7428-455F-A1E0-C1C6B32AD884}" destId="{6BCD3839-F4A9-4248-80BE-95C258398EFC}" srcOrd="0" destOrd="0" presId="urn:microsoft.com/office/officeart/2018/2/layout/IconVerticalSolidList"/>
    <dgm:cxn modelId="{B7A82DB6-9B85-4AE4-ACBC-2FB6B3E2B0AF}" srcId="{2C227C67-3A88-40F1-BEA4-CD5A2AFD0FDC}" destId="{3A527B38-7428-455F-A1E0-C1C6B32AD884}" srcOrd="1" destOrd="0" parTransId="{EBA79F1B-CB05-4096-912E-5E0A2D5BA3D7}" sibTransId="{85AEDE89-CAF9-46AF-8B9B-BCE4E50924B3}"/>
    <dgm:cxn modelId="{C4834EF6-5020-425F-B521-63E7089D3B21}" type="presOf" srcId="{2C227C67-3A88-40F1-BEA4-CD5A2AFD0FDC}" destId="{4EEA0068-D0C8-4C2A-B045-83F14FB3AC59}" srcOrd="0" destOrd="0" presId="urn:microsoft.com/office/officeart/2018/2/layout/IconVerticalSolidList"/>
    <dgm:cxn modelId="{B489F0B5-9980-42A6-82B3-CBF447FA57D2}" type="presParOf" srcId="{4EEA0068-D0C8-4C2A-B045-83F14FB3AC59}" destId="{F3408B2D-4D91-49A7-8E1B-081B0B3C69D3}" srcOrd="0" destOrd="0" presId="urn:microsoft.com/office/officeart/2018/2/layout/IconVerticalSolidList"/>
    <dgm:cxn modelId="{19540A1B-68D3-49C7-B0AA-089C1A573552}" type="presParOf" srcId="{F3408B2D-4D91-49A7-8E1B-081B0B3C69D3}" destId="{342FF86A-DCB1-41EA-B8C1-9B2D7417B630}" srcOrd="0" destOrd="0" presId="urn:microsoft.com/office/officeart/2018/2/layout/IconVerticalSolidList"/>
    <dgm:cxn modelId="{1DB7BAC2-74A7-454B-8719-E157DE95DFB3}" type="presParOf" srcId="{F3408B2D-4D91-49A7-8E1B-081B0B3C69D3}" destId="{97EB12B1-6617-4AB6-B7ED-5B5EB700C497}" srcOrd="1" destOrd="0" presId="urn:microsoft.com/office/officeart/2018/2/layout/IconVerticalSolidList"/>
    <dgm:cxn modelId="{A0B58717-4986-4794-9FE7-57D0F2BC9580}" type="presParOf" srcId="{F3408B2D-4D91-49A7-8E1B-081B0B3C69D3}" destId="{4F17F0D9-84B5-47DB-A557-F4E2677AC4DA}" srcOrd="2" destOrd="0" presId="urn:microsoft.com/office/officeart/2018/2/layout/IconVerticalSolidList"/>
    <dgm:cxn modelId="{B3197C8E-F1C5-4920-A44E-19BCECE3F713}" type="presParOf" srcId="{F3408B2D-4D91-49A7-8E1B-081B0B3C69D3}" destId="{7AD07860-EFCF-4BB8-8C33-97C7710474C8}" srcOrd="3" destOrd="0" presId="urn:microsoft.com/office/officeart/2018/2/layout/IconVerticalSolidList"/>
    <dgm:cxn modelId="{57E816EF-6BE8-4F0D-80FC-2DE57A1CCBDF}" type="presParOf" srcId="{4EEA0068-D0C8-4C2A-B045-83F14FB3AC59}" destId="{2C6F76A2-A1BD-4828-8797-0C97CC7E830F}" srcOrd="1" destOrd="0" presId="urn:microsoft.com/office/officeart/2018/2/layout/IconVerticalSolidList"/>
    <dgm:cxn modelId="{27FB8A4B-3B7E-44C1-9B7E-80C8914F8BA1}" type="presParOf" srcId="{4EEA0068-D0C8-4C2A-B045-83F14FB3AC59}" destId="{1FB318FB-B0FF-472B-865A-0AD2E1C74447}" srcOrd="2" destOrd="0" presId="urn:microsoft.com/office/officeart/2018/2/layout/IconVerticalSolidList"/>
    <dgm:cxn modelId="{D6C2AEBA-AE4E-4EAA-A1ED-D1B8C7B0EB39}" type="presParOf" srcId="{1FB318FB-B0FF-472B-865A-0AD2E1C74447}" destId="{122F5FB1-D2AC-47AC-BEB4-54633CD2C7F3}" srcOrd="0" destOrd="0" presId="urn:microsoft.com/office/officeart/2018/2/layout/IconVerticalSolidList"/>
    <dgm:cxn modelId="{625DEAB1-5371-4847-A00A-B1BAA3160B2A}" type="presParOf" srcId="{1FB318FB-B0FF-472B-865A-0AD2E1C74447}" destId="{F03BC789-E912-47E1-B408-DE0E37075773}" srcOrd="1" destOrd="0" presId="urn:microsoft.com/office/officeart/2018/2/layout/IconVerticalSolidList"/>
    <dgm:cxn modelId="{DE059238-998E-4F9D-9D42-7780664D77E1}" type="presParOf" srcId="{1FB318FB-B0FF-472B-865A-0AD2E1C74447}" destId="{FCFFB283-E1DC-4AF2-8D9B-F5AEF1D2A17D}" srcOrd="2" destOrd="0" presId="urn:microsoft.com/office/officeart/2018/2/layout/IconVerticalSolidList"/>
    <dgm:cxn modelId="{FA063875-3FC2-4F8E-BA2F-E6560F1AD860}" type="presParOf" srcId="{1FB318FB-B0FF-472B-865A-0AD2E1C74447}" destId="{6BCD3839-F4A9-4248-80BE-95C258398EFC}" srcOrd="3" destOrd="0" presId="urn:microsoft.com/office/officeart/2018/2/layout/IconVerticalSolidList"/>
    <dgm:cxn modelId="{764EDA4A-D1C3-4EDE-9842-B04FDCF66A1C}" type="presParOf" srcId="{4EEA0068-D0C8-4C2A-B045-83F14FB3AC59}" destId="{9B566EAE-09DB-4B28-8738-3504378A2F20}" srcOrd="3" destOrd="0" presId="urn:microsoft.com/office/officeart/2018/2/layout/IconVerticalSolidList"/>
    <dgm:cxn modelId="{DDFE21D2-8148-4E3F-A6EC-3367C3E66C6E}" type="presParOf" srcId="{4EEA0068-D0C8-4C2A-B045-83F14FB3AC59}" destId="{6C3AFC7D-10B8-47B2-B0F8-FFFD360A1225}" srcOrd="4" destOrd="0" presId="urn:microsoft.com/office/officeart/2018/2/layout/IconVerticalSolidList"/>
    <dgm:cxn modelId="{FB34D3AD-329F-404B-BDF3-8D486C03FA89}" type="presParOf" srcId="{6C3AFC7D-10B8-47B2-B0F8-FFFD360A1225}" destId="{F621FECC-40E1-4035-B59D-B8A7B4222898}" srcOrd="0" destOrd="0" presId="urn:microsoft.com/office/officeart/2018/2/layout/IconVerticalSolidList"/>
    <dgm:cxn modelId="{61ED8856-094C-4A58-8C74-9986D03B39F2}" type="presParOf" srcId="{6C3AFC7D-10B8-47B2-B0F8-FFFD360A1225}" destId="{65D3DF53-561A-48AC-8776-E5B1939BFC31}" srcOrd="1" destOrd="0" presId="urn:microsoft.com/office/officeart/2018/2/layout/IconVerticalSolidList"/>
    <dgm:cxn modelId="{9D8EA7BB-D41B-4200-A268-3452D59E0352}" type="presParOf" srcId="{6C3AFC7D-10B8-47B2-B0F8-FFFD360A1225}" destId="{875316FC-2AC4-446D-A5BB-C85675F5FCD8}" srcOrd="2" destOrd="0" presId="urn:microsoft.com/office/officeart/2018/2/layout/IconVerticalSolidList"/>
    <dgm:cxn modelId="{6DEA6143-1F6D-48BA-B64E-8AB9B70150ED}" type="presParOf" srcId="{6C3AFC7D-10B8-47B2-B0F8-FFFD360A1225}" destId="{3A88E457-27DA-4D5A-9D60-9988337F99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6D721-C211-4FAC-8A60-310327822F3B}">
      <dsp:nvSpPr>
        <dsp:cNvPr id="0" name=""/>
        <dsp:cNvSpPr/>
      </dsp:nvSpPr>
      <dsp:spPr>
        <a:xfrm>
          <a:off x="0" y="640"/>
          <a:ext cx="4793456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603ED-09AA-40A2-952E-292EF4AEDCE9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7B5F1-FC66-4F68-B171-ABAF7F864428}">
      <dsp:nvSpPr>
        <dsp:cNvPr id="0" name=""/>
        <dsp:cNvSpPr/>
      </dsp:nvSpPr>
      <dsp:spPr>
        <a:xfrm>
          <a:off x="1730984" y="640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• Opdracht: Een WordPress-plugin ontwikkelen waarmee de huisstijl van klanten zichtbaar is in het dashboard.</a:t>
          </a:r>
          <a:endParaRPr lang="en-US" sz="1500" kern="1200"/>
        </a:p>
      </dsp:txBody>
      <dsp:txXfrm>
        <a:off x="1730984" y="640"/>
        <a:ext cx="3062471" cy="1498687"/>
      </dsp:txXfrm>
    </dsp:sp>
    <dsp:sp modelId="{F419622A-8662-4384-9641-137252A3E94C}">
      <dsp:nvSpPr>
        <dsp:cNvPr id="0" name=""/>
        <dsp:cNvSpPr/>
      </dsp:nvSpPr>
      <dsp:spPr>
        <a:xfrm>
          <a:off x="0" y="1873999"/>
          <a:ext cx="4793456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F1F67-09FC-445A-AC71-4E77608C0ADC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25129-E241-4831-B9D8-46C0354CC5E3}">
      <dsp:nvSpPr>
        <dsp:cNvPr id="0" name=""/>
        <dsp:cNvSpPr/>
      </dsp:nvSpPr>
      <dsp:spPr>
        <a:xfrm>
          <a:off x="1730984" y="187399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• Doel: Webdevelopmentbedrijven kunnen eenvoudig kleuren, lettertypen en logo’s instellen.</a:t>
          </a:r>
          <a:endParaRPr lang="en-US" sz="1500" kern="1200"/>
        </a:p>
      </dsp:txBody>
      <dsp:txXfrm>
        <a:off x="1730984" y="1873999"/>
        <a:ext cx="3062471" cy="1498687"/>
      </dsp:txXfrm>
    </dsp:sp>
    <dsp:sp modelId="{F69FDD8E-D163-40DE-A624-4D3B2DA5F789}">
      <dsp:nvSpPr>
        <dsp:cNvPr id="0" name=""/>
        <dsp:cNvSpPr/>
      </dsp:nvSpPr>
      <dsp:spPr>
        <a:xfrm>
          <a:off x="0" y="3747359"/>
          <a:ext cx="4793456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4D8AF-66BB-4343-8B5F-F10B8A7C3D53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1BC7B-EF41-4F8C-AD52-C36D2957BB6B}">
      <dsp:nvSpPr>
        <dsp:cNvPr id="0" name=""/>
        <dsp:cNvSpPr/>
      </dsp:nvSpPr>
      <dsp:spPr>
        <a:xfrm>
          <a:off x="1730984" y="374735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• Tools: PHP, JavaScript, CSS, WordPress Settings API, LocalWP, GitHub</a:t>
          </a:r>
          <a:endParaRPr lang="en-US" sz="1500" kern="1200"/>
        </a:p>
      </dsp:txBody>
      <dsp:txXfrm>
        <a:off x="1730984" y="3747359"/>
        <a:ext cx="3062471" cy="1498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2FF86A-DCB1-41EA-B8C1-9B2D7417B630}">
      <dsp:nvSpPr>
        <dsp:cNvPr id="0" name=""/>
        <dsp:cNvSpPr/>
      </dsp:nvSpPr>
      <dsp:spPr>
        <a:xfrm>
          <a:off x="0" y="640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B12B1-6617-4AB6-B7ED-5B5EB700C497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07860-EFCF-4BB8-8C33-97C7710474C8}">
      <dsp:nvSpPr>
        <dsp:cNvPr id="0" name=""/>
        <dsp:cNvSpPr/>
      </dsp:nvSpPr>
      <dsp:spPr>
        <a:xfrm>
          <a:off x="1730984" y="640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• Instellingenpagina tonen met kleurselectie en logo-upload</a:t>
          </a:r>
          <a:endParaRPr lang="en-US" sz="2100" kern="1200"/>
        </a:p>
      </dsp:txBody>
      <dsp:txXfrm>
        <a:off x="1730984" y="640"/>
        <a:ext cx="3062471" cy="1498687"/>
      </dsp:txXfrm>
    </dsp:sp>
    <dsp:sp modelId="{122F5FB1-D2AC-47AC-BEB4-54633CD2C7F3}">
      <dsp:nvSpPr>
        <dsp:cNvPr id="0" name=""/>
        <dsp:cNvSpPr/>
      </dsp:nvSpPr>
      <dsp:spPr>
        <a:xfrm>
          <a:off x="0" y="1873999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BC789-E912-47E1-B408-DE0E37075773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D3839-F4A9-4248-80BE-95C258398EFC}">
      <dsp:nvSpPr>
        <dsp:cNvPr id="0" name=""/>
        <dsp:cNvSpPr/>
      </dsp:nvSpPr>
      <dsp:spPr>
        <a:xfrm>
          <a:off x="1730984" y="187399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• Resultaat laten zien in loginpagina en admin-dashboard</a:t>
          </a:r>
          <a:endParaRPr lang="en-US" sz="2100" kern="1200"/>
        </a:p>
      </dsp:txBody>
      <dsp:txXfrm>
        <a:off x="1730984" y="1873999"/>
        <a:ext cx="3062471" cy="1498687"/>
      </dsp:txXfrm>
    </dsp:sp>
    <dsp:sp modelId="{F621FECC-40E1-4035-B59D-B8A7B4222898}">
      <dsp:nvSpPr>
        <dsp:cNvPr id="0" name=""/>
        <dsp:cNvSpPr/>
      </dsp:nvSpPr>
      <dsp:spPr>
        <a:xfrm>
          <a:off x="0" y="3747359"/>
          <a:ext cx="4793456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3DF53-561A-48AC-8776-E5B1939BFC31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8E457-27DA-4D5A-9D60-9988337F999D}">
      <dsp:nvSpPr>
        <dsp:cNvPr id="0" name=""/>
        <dsp:cNvSpPr/>
      </dsp:nvSpPr>
      <dsp:spPr>
        <a:xfrm>
          <a:off x="1730984" y="374735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dirty="0"/>
            <a:t>• Toon </a:t>
          </a:r>
          <a:r>
            <a:rPr lang="en-US" sz="2100" b="0" i="0" kern="1200" dirty="0" err="1"/>
            <a:t>dat</a:t>
          </a:r>
          <a:r>
            <a:rPr lang="en-US" sz="2100" b="0" i="0" kern="1200" dirty="0"/>
            <a:t> het </a:t>
          </a:r>
          <a:r>
            <a:rPr lang="en-US" sz="2100" b="0" i="0" kern="1200" dirty="0" err="1"/>
            <a:t>werkt</a:t>
          </a:r>
          <a:r>
            <a:rPr lang="en-US" sz="2100" b="0" i="0" kern="1200" dirty="0"/>
            <a:t> in </a:t>
          </a:r>
          <a:r>
            <a:rPr lang="en-US" sz="2100" b="0" i="0" kern="1200" dirty="0" err="1"/>
            <a:t>combinatie</a:t>
          </a:r>
          <a:r>
            <a:rPr lang="en-US" sz="2100" b="0" i="0" kern="1200" dirty="0"/>
            <a:t> met het </a:t>
          </a:r>
          <a:r>
            <a:rPr lang="en-US" sz="2100" b="0" i="0" kern="1200" dirty="0" err="1"/>
            <a:t>opslaan</a:t>
          </a:r>
          <a:endParaRPr lang="en-US" sz="2100" kern="1200" dirty="0"/>
        </a:p>
      </dsp:txBody>
      <dsp:txXfrm>
        <a:off x="1730984" y="3747359"/>
        <a:ext cx="3062471" cy="14986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8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0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76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5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17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64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6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70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5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54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84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7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7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0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6368213" y="4185117"/>
            <a:ext cx="2474555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41709" y="4241801"/>
            <a:ext cx="84582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378" y="1143000"/>
            <a:ext cx="6619243" cy="3389217"/>
          </a:xfrm>
        </p:spPr>
        <p:txBody>
          <a:bodyPr anchor="ctr">
            <a:normAutofit/>
          </a:bodyPr>
          <a:lstStyle/>
          <a:p>
            <a:pPr algn="ctr"/>
            <a:r>
              <a:rPr lang="nl-NL" sz="5300">
                <a:solidFill>
                  <a:srgbClr val="FFFFFF"/>
                </a:solidFill>
              </a:rPr>
              <a:t>Examenpresentatie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2378" y="5240851"/>
            <a:ext cx="6619243" cy="828932"/>
          </a:xfrm>
        </p:spPr>
        <p:txBody>
          <a:bodyPr>
            <a:normAutofit/>
          </a:bodyPr>
          <a:lstStyle/>
          <a:p>
            <a:pPr algn="ctr"/>
            <a:r>
              <a:rPr lang="nl-NL" sz="2100">
                <a:solidFill>
                  <a:schemeClr val="tx2"/>
                </a:solidFill>
              </a:rPr>
              <a:t>WordPress Dashboard Customization Plugin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ECC502-D849-981D-E4CA-ECB1F1CF5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6D70F29-4DA0-6A86-5FB0-C923B311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31EC03-20DE-AD64-C0BC-F080450A7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8438208-4DE5-2F05-8C4C-B89D316D5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A824BDA-9C83-2F16-AB56-50846BB26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6F72668-C4A0-1DF6-7392-D13852130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60139D-1D1D-249E-0CC3-845F7825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1923493"/>
          </a:xfrm>
        </p:spPr>
        <p:txBody>
          <a:bodyPr anchor="ctr">
            <a:normAutofit/>
          </a:bodyPr>
          <a:lstStyle/>
          <a:p>
            <a:r>
              <a:rPr lang="nl-NL" sz="2400" dirty="0">
                <a:solidFill>
                  <a:srgbClr val="EBEBEB"/>
                </a:solidFill>
              </a:rPr>
              <a:t>Kerntaken &amp; Werkprocessen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11BB0-9DB9-3449-D73A-C4AE33D8D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3137791"/>
          </a:xfrm>
        </p:spPr>
        <p:txBody>
          <a:bodyPr anchor="ctr">
            <a:normAutofit/>
          </a:bodyPr>
          <a:lstStyle/>
          <a:p>
            <a:r>
              <a:rPr lang="nl-NL" sz="1700" dirty="0"/>
              <a:t>Tijdens dit project heb ik:</a:t>
            </a:r>
          </a:p>
          <a:p>
            <a:r>
              <a:rPr lang="nl-NL" sz="1700" dirty="0"/>
              <a:t>• De functionaliteit getest en verbeterd (B1-K1-W4, W5)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FD38B2D-FB6C-3C31-B96E-8E231C205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1" y="3278516"/>
            <a:ext cx="8826499" cy="12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5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5C80C-558A-3CE8-D084-19832B84B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0A9E48-F310-1FAA-D51F-FA99664A7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C76AD3-CE2F-D4A0-3F65-5FCA10214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CB769C4-5B01-A5E8-9DE7-E7D15519A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74CF69-26C9-D3B4-47F6-937FEEDC7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5AA9907-E276-A9F7-6FB0-7E551E239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53F00-7697-61AB-8DBC-31C2FD01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1923493"/>
          </a:xfrm>
        </p:spPr>
        <p:txBody>
          <a:bodyPr anchor="ctr">
            <a:normAutofit/>
          </a:bodyPr>
          <a:lstStyle/>
          <a:p>
            <a:r>
              <a:rPr lang="nl-NL" sz="2400" dirty="0">
                <a:solidFill>
                  <a:srgbClr val="EBEBEB"/>
                </a:solidFill>
              </a:rPr>
              <a:t>Kerntaken &amp; Werkprocessen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F4F0-31A3-EBA5-51A7-B5801E593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3137791"/>
          </a:xfrm>
        </p:spPr>
        <p:txBody>
          <a:bodyPr anchor="ctr">
            <a:normAutofit/>
          </a:bodyPr>
          <a:lstStyle/>
          <a:p>
            <a:r>
              <a:rPr lang="nl-NL" sz="1700" dirty="0"/>
              <a:t>Tijdens dit project heb ik:</a:t>
            </a:r>
          </a:p>
          <a:p>
            <a:r>
              <a:rPr lang="nl-NL" sz="1700" dirty="0"/>
              <a:t>• De functionaliteit getest en verbeterd (B1-K1-W4, W5)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BD15366-2C4A-AEA1-544C-71524DBAD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65" y="2801551"/>
            <a:ext cx="7470648" cy="366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1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6C815A-7A65-54FA-BE27-F1D2C6772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DB65E71-F89C-BA7C-B2C5-DA851BC1E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671EC1-36B0-D43E-CACE-E9E6FE665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AF26455-E6AD-F4CC-DC7F-93094717E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F6051E-306A-43E0-47B6-1E3BC81B3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EC3D3AD-A977-87FD-BFA3-35AE92D40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00B73-FD98-8B03-5F3F-D488E2F5A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2152093"/>
          </a:xfrm>
        </p:spPr>
        <p:txBody>
          <a:bodyPr anchor="ctr">
            <a:normAutofit/>
          </a:bodyPr>
          <a:lstStyle/>
          <a:p>
            <a:r>
              <a:rPr lang="nl-NL" sz="2400" dirty="0">
                <a:solidFill>
                  <a:srgbClr val="EBEBEB"/>
                </a:solidFill>
              </a:rPr>
              <a:t>Kerntaken &amp; Werkprocessen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4C1F-DD6B-2A80-1BC6-428D504E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2991487"/>
          </a:xfrm>
        </p:spPr>
        <p:txBody>
          <a:bodyPr anchor="ctr">
            <a:normAutofit/>
          </a:bodyPr>
          <a:lstStyle/>
          <a:p>
            <a:r>
              <a:rPr lang="nl-NL" sz="1700" dirty="0"/>
              <a:t>Tijdens dit project heb ik:</a:t>
            </a:r>
          </a:p>
          <a:p>
            <a:r>
              <a:rPr lang="nl-NL" sz="1700" dirty="0"/>
              <a:t>• Regelmatig overlegd met mijn praktijkbegeleider (B1-K2-W1)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92115F5-2EBA-D88E-B7B7-E15275DB6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96" y="2553738"/>
            <a:ext cx="5429855" cy="37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3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3AE162-1ED4-EC91-DF89-84897E722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6CB47-0F1E-C8A2-DBC4-D37CCEE0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64671F-7DB2-F86F-53D0-3E75AAEE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EB4150F-69BD-B637-2022-7B84CDB6A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F5C5ECB-1789-F63D-72CF-8C9258B30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9EDAF7BB-47D2-E7E0-DE18-FB774EA79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8F563-B9C2-C869-E84F-0BE47E5F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2152093"/>
          </a:xfrm>
        </p:spPr>
        <p:txBody>
          <a:bodyPr anchor="ctr">
            <a:normAutofit/>
          </a:bodyPr>
          <a:lstStyle/>
          <a:p>
            <a:r>
              <a:rPr lang="nl-NL" sz="2400" dirty="0">
                <a:solidFill>
                  <a:srgbClr val="EBEBEB"/>
                </a:solidFill>
              </a:rPr>
              <a:t>Kerntaken &amp; Werkprocessen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DE6B-2953-9830-2476-F7F0169C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2991487"/>
          </a:xfrm>
        </p:spPr>
        <p:txBody>
          <a:bodyPr anchor="ctr">
            <a:normAutofit/>
          </a:bodyPr>
          <a:lstStyle/>
          <a:p>
            <a:r>
              <a:rPr lang="nl-NL" sz="1700" dirty="0"/>
              <a:t>Tijdens dit project heb ik:</a:t>
            </a:r>
          </a:p>
          <a:p>
            <a:r>
              <a:rPr lang="nl-NL" sz="1700" dirty="0"/>
              <a:t>• Regelmatig overlegd met mijn praktijkbegeleider (B1-K2-W1)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ADD6948-DE96-6C36-834E-9EF2F9A71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285" y="3034123"/>
            <a:ext cx="7091214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4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3F2A98-606A-1B6C-E6F1-9A9C3CC9A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F97F1-561D-7DB3-0CCC-98C87017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18C43-4F2D-7804-8052-F90859636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81A45CCA-89F8-75EB-A3AB-1487C36B2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7F56321-9989-DFEF-E574-9BAFC27F9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EA627EFD-229C-8F3C-AEBC-54BD0639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E25CC-401C-B576-9974-43A4EAEC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2152093"/>
          </a:xfrm>
        </p:spPr>
        <p:txBody>
          <a:bodyPr anchor="ctr">
            <a:normAutofit/>
          </a:bodyPr>
          <a:lstStyle/>
          <a:p>
            <a:r>
              <a:rPr lang="nl-NL" sz="2400" dirty="0">
                <a:solidFill>
                  <a:srgbClr val="EBEBEB"/>
                </a:solidFill>
              </a:rPr>
              <a:t>Kerntaken &amp; Werkprocessen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73A97-A720-AD5C-1AA1-5836ED2D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2991487"/>
          </a:xfrm>
        </p:spPr>
        <p:txBody>
          <a:bodyPr anchor="ctr">
            <a:normAutofit/>
          </a:bodyPr>
          <a:lstStyle/>
          <a:p>
            <a:r>
              <a:rPr lang="nl-NL" sz="1700" dirty="0"/>
              <a:t>Tijdens dit project heb ik:</a:t>
            </a:r>
          </a:p>
          <a:p>
            <a:r>
              <a:rPr lang="nl-NL" sz="1700" dirty="0"/>
              <a:t>• Regelmatig overlegd met mijn praktijkbegeleider (B1-K2-W1)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5BAE32C-C6D7-0D27-BC50-7CEADB49D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05" y="2794173"/>
            <a:ext cx="6906589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37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nl-NL" sz="2200">
                <a:solidFill>
                  <a:srgbClr val="EBEBEB"/>
                </a:solidFill>
              </a:rPr>
              <a:t>Demonstratie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1A4A18-46BF-1883-1743-D90F2F27BA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395695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9F29C4-1F51-43D3-8548-8EE210A26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399B223-81B7-B54A-5DF4-EFBA6A11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C5A7D6-6518-F2F4-F683-99826438C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4877CB88-F20A-9949-8D7C-973852250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19DB62-3414-0847-BCF8-73BB809AB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C200C924-970E-B92A-5365-568F8AAD0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A9A1D2-F36D-4A12-231B-30D3C4B25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2152093"/>
          </a:xfrm>
        </p:spPr>
        <p:txBody>
          <a:bodyPr anchor="ctr">
            <a:normAutofit/>
          </a:bodyPr>
          <a:lstStyle/>
          <a:p>
            <a:r>
              <a:rPr lang="nl-NL" sz="2400" dirty="0">
                <a:solidFill>
                  <a:srgbClr val="EBEBEB"/>
                </a:solidFill>
              </a:rPr>
              <a:t>Reflectie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98319-63AA-187B-BD3B-05BF5D8F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477" y="547940"/>
            <a:ext cx="4750603" cy="5762119"/>
          </a:xfrm>
        </p:spPr>
        <p:txBody>
          <a:bodyPr anchor="ctr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Pluspunten:</a:t>
            </a:r>
            <a:br>
              <a:rPr lang="nl-N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Ik heb zelfstandig gewerkt en de planning goed gevolgd</a:t>
            </a:r>
            <a:br>
              <a:rPr lang="nl-N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 </a:t>
            </a:r>
            <a:r>
              <a:rPr lang="nl-NL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plugin</a:t>
            </a:r>
            <a:r>
              <a:rPr lang="nl-N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voldoet aan de eisen en werkt stabiel</a:t>
            </a:r>
            <a:br>
              <a:rPr lang="nl-N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Feedback uit testen is verwerkt in de uiteindelijke versie</a:t>
            </a:r>
            <a:br>
              <a:rPr lang="nl-N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nl-N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Leerpunten:</a:t>
            </a:r>
            <a:br>
              <a:rPr lang="nl-N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Eerder feedback vragen tijdens het bouwen</a:t>
            </a:r>
            <a:br>
              <a:rPr lang="nl-N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Tijdiger starten met documenteren (git)</a:t>
            </a:r>
            <a:br>
              <a:rPr lang="nl-N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l-NL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Structuur van code verbeteren voor </a:t>
            </a:r>
            <a:r>
              <a:rPr lang="nl-NL" sz="1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onderhoudbaarheid</a:t>
            </a:r>
            <a:endParaRPr lang="nl-NL" sz="18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130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pic>
        <p:nvPicPr>
          <p:cNvPr id="5" name="Picture 4" descr="Plaknotities met vraagtekens">
            <a:extLst>
              <a:ext uri="{FF2B5EF4-FFF2-40B4-BE49-F238E27FC236}">
                <a16:creationId xmlns:a16="http://schemas.microsoft.com/office/drawing/2014/main" id="{D6892357-E9A1-F88E-4349-61BDED8B44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171" r="-2" b="6576"/>
          <a:stretch/>
        </p:blipFill>
        <p:spPr>
          <a:xfrm>
            <a:off x="20" y="-5"/>
            <a:ext cx="9143752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9144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C91E93A7-6C7F-4F77-9CB0-280D958EF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149" y="4854346"/>
            <a:ext cx="7805701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>
                <a:solidFill>
                  <a:srgbClr val="EBEBEB"/>
                </a:solidFill>
              </a:rPr>
              <a:t>Vragen?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149" y="5722374"/>
            <a:ext cx="7805701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endParaRPr lang="en-US" sz="1400" cap="all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2142" y="3785499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nl-NL">
                <a:solidFill>
                  <a:schemeClr val="tx1"/>
                </a:solidFill>
              </a:rPr>
              <a:t>Wie ben ik</a:t>
            </a:r>
          </a:p>
        </p:txBody>
      </p:sp>
      <p:cxnSp>
        <p:nvCxnSpPr>
          <p:cNvPr id="23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r>
              <a:rPr>
                <a:solidFill>
                  <a:schemeClr val="tx1"/>
                </a:solidFill>
              </a:rPr>
              <a:t>• Naam: </a:t>
            </a:r>
            <a:r>
              <a:rPr lang="nl-NL">
                <a:solidFill>
                  <a:schemeClr val="tx1"/>
                </a:solidFill>
              </a:rPr>
              <a:t>Farell Matoerbongs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• Opleiding: Software Developer (niveau 4)</a:t>
            </a:r>
          </a:p>
          <a:p>
            <a:r>
              <a:rPr>
                <a:solidFill>
                  <a:schemeClr val="tx1"/>
                </a:solidFill>
              </a:rPr>
              <a:t>• Leerjaar: 3e jaar</a:t>
            </a:r>
          </a:p>
          <a:p>
            <a:pPr marL="0" indent="0">
              <a:buNone/>
            </a:pPr>
            <a:endParaRPr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1109B5D-BC35-4376-98A2-F53B03E4E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94D90C11-98A3-40E3-B04C-A3025D645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843" y="1449324"/>
            <a:ext cx="1966300" cy="4391640"/>
          </a:xfrm>
        </p:spPr>
        <p:txBody>
          <a:bodyPr anchor="t">
            <a:normAutofit/>
          </a:bodyPr>
          <a:lstStyle/>
          <a:p>
            <a:r>
              <a:rPr lang="nl-NL" sz="2400">
                <a:solidFill>
                  <a:schemeClr val="tx1"/>
                </a:solidFill>
              </a:rPr>
              <a:t>Waar loop ik stage / PvB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A3B28FB1-97C9-4A9E-A45B-356508C2C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2794" y="1449324"/>
            <a:ext cx="4672665" cy="4391640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tx1"/>
                </a:solidFill>
              </a:rPr>
              <a:t>• Stagebedrijf: Online Klik</a:t>
            </a:r>
          </a:p>
          <a:p>
            <a:pPr marL="0" indent="0">
              <a:buNone/>
            </a:pPr>
            <a:endParaRPr lang="nl-NL">
              <a:solidFill>
                <a:schemeClr val="tx1"/>
              </a:solidFill>
            </a:endParaRPr>
          </a:p>
          <a:p>
            <a:r>
              <a:rPr lang="nl-NL">
                <a:solidFill>
                  <a:schemeClr val="tx1"/>
                </a:solidFill>
              </a:rPr>
              <a:t>• Wat doet het bedrijf: </a:t>
            </a:r>
            <a:r>
              <a:rPr lang="nl-NL" b="1">
                <a:solidFill>
                  <a:schemeClr val="tx1"/>
                </a:solidFill>
              </a:rPr>
              <a:t>Online Klik</a:t>
            </a:r>
            <a:r>
              <a:rPr lang="nl-NL">
                <a:solidFill>
                  <a:schemeClr val="tx1"/>
                </a:solidFill>
              </a:rPr>
              <a:t> is een online marketingbureau uit Eindhoven dat bedrijven helpt groeien met slimme marketing, webdevelopment en branding. Ze werken resultaatgericht en bieden een persoonlijke aanpak voor zowel B2B als B2C klanten.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nl-NL" sz="1800">
                <a:solidFill>
                  <a:srgbClr val="EBEBEB"/>
                </a:solidFill>
              </a:rPr>
              <a:t>Examenopdracht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3D7803-C462-34E2-38C5-FF5B8FDCD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408218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nl-NL" sz="2400" dirty="0">
                <a:solidFill>
                  <a:srgbClr val="EBEBEB"/>
                </a:solidFill>
              </a:rPr>
              <a:t>Kerntaken &amp; Werkprocessen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r>
              <a:rPr lang="nl-NL" sz="1700" dirty="0"/>
              <a:t>Tijdens dit project heb ik:</a:t>
            </a:r>
          </a:p>
          <a:p>
            <a:r>
              <a:rPr lang="nl-NL" sz="1700" dirty="0"/>
              <a:t>• De opdracht zelfstandig geanalyseerd (B1-K1-W1)</a:t>
            </a:r>
          </a:p>
          <a:p>
            <a:r>
              <a:rPr lang="nl-NL" sz="1700" dirty="0"/>
              <a:t>• Zelf het ontwerp en </a:t>
            </a:r>
            <a:r>
              <a:rPr lang="nl-NL" sz="1700" dirty="0" err="1"/>
              <a:t>wireframes</a:t>
            </a:r>
            <a:r>
              <a:rPr lang="nl-NL" sz="1700" dirty="0"/>
              <a:t> gemaakt (B1-K1-W2)</a:t>
            </a:r>
          </a:p>
          <a:p>
            <a:r>
              <a:rPr lang="nl-NL" sz="1700" dirty="0"/>
              <a:t>• De </a:t>
            </a:r>
            <a:r>
              <a:rPr lang="nl-NL" sz="1700" dirty="0" err="1"/>
              <a:t>plugin</a:t>
            </a:r>
            <a:r>
              <a:rPr lang="nl-NL" sz="1700" dirty="0"/>
              <a:t> opgebouwd en ontwikkeld (B1-K1-W3)</a:t>
            </a:r>
          </a:p>
          <a:p>
            <a:r>
              <a:rPr lang="nl-NL" sz="1700" dirty="0"/>
              <a:t>• De functionaliteit getest en verbeterd (B1-K1-W4, W5)</a:t>
            </a:r>
          </a:p>
          <a:p>
            <a:r>
              <a:rPr lang="nl-NL" sz="1700" dirty="0"/>
              <a:t>• Regelmatig overlegd met mijn praktijkbegeleider (B1-K2-W1)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66A3B0-A59E-87AE-A7A8-64EC111CC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D53198-F9A0-0457-C2F4-556286F48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B4FB6E-9900-F890-748C-7B77BDF73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2963D3FE-1E24-6D00-1E5C-192143FE3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B42EA35-DF07-1DE4-AA65-D17142062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DC44BDA-CEB4-248D-5448-D8AECCD0E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ACB13-015E-FAB1-1940-EF2ECA76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nl-NL" sz="2400" dirty="0">
                <a:solidFill>
                  <a:srgbClr val="EBEBEB"/>
                </a:solidFill>
              </a:rPr>
              <a:t>Kerntaken &amp; Werkprocessen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0CBF-A6EA-1971-2EB1-3FB8A9B3E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2762887"/>
          </a:xfrm>
        </p:spPr>
        <p:txBody>
          <a:bodyPr anchor="ctr">
            <a:normAutofit/>
          </a:bodyPr>
          <a:lstStyle/>
          <a:p>
            <a:r>
              <a:rPr lang="nl-NL" sz="1700" dirty="0"/>
              <a:t>Tijdens dit project heb ik:</a:t>
            </a:r>
          </a:p>
          <a:p>
            <a:r>
              <a:rPr lang="nl-NL" sz="1700" dirty="0"/>
              <a:t>• De opdracht zelfstandig geanalyseerd (B1-K1-W1)</a:t>
            </a:r>
          </a:p>
          <a:p>
            <a:endParaRPr lang="nl-NL" sz="1700" dirty="0"/>
          </a:p>
          <a:p>
            <a:endParaRPr lang="nl-NL" sz="170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293BB33-1CFD-5C46-9C3C-2B9201BB1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053" y="4032283"/>
            <a:ext cx="5428750" cy="20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0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571331-3A75-93E2-75B5-F98B832B0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F70D1B-F9FE-BE23-0AB5-FA7816A2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CA727F-5005-73FE-FBAB-02BEF5881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2077CCCD-4726-896C-A45A-A0AE782C4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5A3CDEC-A195-5F5A-12BC-BE7EC2B29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0D357116-5C92-9A22-2D40-4E8811520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600C3-5156-0FA3-FAC4-0267D7B6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1893951"/>
          </a:xfrm>
        </p:spPr>
        <p:txBody>
          <a:bodyPr anchor="ctr">
            <a:normAutofit/>
          </a:bodyPr>
          <a:lstStyle/>
          <a:p>
            <a:r>
              <a:rPr lang="nl-NL" sz="2400" dirty="0">
                <a:solidFill>
                  <a:srgbClr val="EBEBEB"/>
                </a:solidFill>
              </a:rPr>
              <a:t>Kerntaken &amp; Werkprocessen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4CDF-C4BA-237D-6F31-4F9F3BEB5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2744599"/>
          </a:xfrm>
        </p:spPr>
        <p:txBody>
          <a:bodyPr anchor="ctr">
            <a:normAutofit/>
          </a:bodyPr>
          <a:lstStyle/>
          <a:p>
            <a:r>
              <a:rPr lang="nl-NL" sz="1700" dirty="0"/>
              <a:t>Tijdens dit project heb ik:</a:t>
            </a:r>
          </a:p>
          <a:p>
            <a:r>
              <a:rPr lang="nl-NL" sz="1700" dirty="0"/>
              <a:t>• Zelf het ontwerp en </a:t>
            </a:r>
            <a:r>
              <a:rPr lang="nl-NL" sz="1700" dirty="0" err="1"/>
              <a:t>wireframes</a:t>
            </a:r>
            <a:r>
              <a:rPr lang="nl-NL" sz="1700" dirty="0"/>
              <a:t> gemaakt (B1-K1-W2)</a:t>
            </a:r>
          </a:p>
          <a:p>
            <a:endParaRPr lang="nl-NL" sz="1700" dirty="0"/>
          </a:p>
          <a:p>
            <a:endParaRPr lang="nl-NL" sz="1700" dirty="0"/>
          </a:p>
        </p:txBody>
      </p:sp>
      <p:pic>
        <p:nvPicPr>
          <p:cNvPr id="4" name="Afbeelding 3" descr="Afbeelding met tekst, schermopname, nummer, ontvangst&#10;&#10;Door AI gegenereerde inhoud is mogelijk onjuist.">
            <a:extLst>
              <a:ext uri="{FF2B5EF4-FFF2-40B4-BE49-F238E27FC236}">
                <a16:creationId xmlns:a16="http://schemas.microsoft.com/office/drawing/2014/main" id="{03E59B04-162B-4F24-DE10-84E093E91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912" y="2538565"/>
            <a:ext cx="2179293" cy="3402117"/>
          </a:xfrm>
          <a:prstGeom prst="rect">
            <a:avLst/>
          </a:prstGeom>
        </p:spPr>
      </p:pic>
      <p:pic>
        <p:nvPicPr>
          <p:cNvPr id="5" name="Afbeelding 4" descr="Afbeelding met tekst, schermopname, Lettertype, ontwerp&#10;&#10;Door AI gegenereerde inhoud is mogelijk onjuist.">
            <a:extLst>
              <a:ext uri="{FF2B5EF4-FFF2-40B4-BE49-F238E27FC236}">
                <a16:creationId xmlns:a16="http://schemas.microsoft.com/office/drawing/2014/main" id="{758DF802-A088-BEE1-551C-5CF335908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049" y="2698319"/>
            <a:ext cx="2731007" cy="3242363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8984F993-0ED1-0A83-9395-A44FE8531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653" y="2538565"/>
            <a:ext cx="3071144" cy="356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44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990310-C905-3801-BCAF-1F7A95232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3ABE2-2985-7548-6EC6-EA874209F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7DE283-CC5A-6DFA-69D1-C304EF184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5DE8FA24-A9EF-D29D-CBA9-2EF9BFD5D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24EBA1D-2E8B-3020-6B06-4ADBC5467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49094323-54F5-C9AB-5E42-283841DE9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1931F4-4423-974B-7D19-9AC2F681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1893951"/>
          </a:xfrm>
        </p:spPr>
        <p:txBody>
          <a:bodyPr anchor="ctr">
            <a:normAutofit/>
          </a:bodyPr>
          <a:lstStyle/>
          <a:p>
            <a:r>
              <a:rPr lang="nl-NL" sz="2400" dirty="0">
                <a:solidFill>
                  <a:srgbClr val="EBEBEB"/>
                </a:solidFill>
              </a:rPr>
              <a:t>Kerntaken &amp; Werkprocessen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ACE46-9C61-37C9-1571-86DE6C409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2744599"/>
          </a:xfrm>
        </p:spPr>
        <p:txBody>
          <a:bodyPr anchor="ctr">
            <a:normAutofit/>
          </a:bodyPr>
          <a:lstStyle/>
          <a:p>
            <a:r>
              <a:rPr lang="nl-NL" sz="1700" dirty="0"/>
              <a:t>Tijdens dit project heb ik:</a:t>
            </a:r>
          </a:p>
          <a:p>
            <a:r>
              <a:rPr lang="nl-NL" sz="1700" dirty="0"/>
              <a:t>• Zelf het ontwerp en </a:t>
            </a:r>
            <a:r>
              <a:rPr lang="nl-NL" sz="1700" dirty="0" err="1"/>
              <a:t>wireframes</a:t>
            </a:r>
            <a:r>
              <a:rPr lang="nl-NL" sz="1700" dirty="0"/>
              <a:t> gemaakt (B1-K1-W2)</a:t>
            </a:r>
          </a:p>
          <a:p>
            <a:endParaRPr lang="nl-NL" sz="1700" dirty="0"/>
          </a:p>
          <a:p>
            <a:endParaRPr lang="nl-NL" sz="170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C1AA95E-BC1A-C578-AB05-D994C9165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99" y="2818371"/>
            <a:ext cx="8221600" cy="350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8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DF324E-1FE4-94BC-152F-C82DF8993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55CE70-E5C1-547F-92FA-64823DDE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C9D22E-010F-A05E-FFAA-02B84C587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2D84EDD-7298-56A1-D8BA-E04D80CE5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C842DC-D01E-4C14-42A4-F60ED4EC8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B3AE9888-32DE-F448-E61F-F3D6C9D1A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4823A-951D-1D4D-296F-CCFDE2BB3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65" y="970671"/>
            <a:ext cx="2506831" cy="2458329"/>
          </a:xfrm>
        </p:spPr>
        <p:txBody>
          <a:bodyPr anchor="ctr">
            <a:normAutofit/>
          </a:bodyPr>
          <a:lstStyle/>
          <a:p>
            <a:r>
              <a:rPr lang="nl-NL" sz="2400" dirty="0">
                <a:solidFill>
                  <a:srgbClr val="EBEBEB"/>
                </a:solidFill>
              </a:rPr>
              <a:t>Kerntaken &amp; Werkprocessen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2B783-8E67-DB54-CD7D-DB0FD79A9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641" y="1366910"/>
            <a:ext cx="5839383" cy="4066149"/>
          </a:xfrm>
        </p:spPr>
        <p:txBody>
          <a:bodyPr anchor="ctr">
            <a:normAutofit fontScale="85000" lnSpcReduction="10000"/>
          </a:bodyPr>
          <a:lstStyle/>
          <a:p>
            <a:r>
              <a:rPr lang="nl-NL" sz="1700" dirty="0"/>
              <a:t>Tijdens dit project heb ik:</a:t>
            </a:r>
          </a:p>
          <a:p>
            <a:r>
              <a:rPr lang="nl-NL" sz="1700" dirty="0"/>
              <a:t>• De </a:t>
            </a:r>
            <a:r>
              <a:rPr lang="nl-NL" sz="1700" dirty="0" err="1"/>
              <a:t>plugin</a:t>
            </a:r>
            <a:r>
              <a:rPr lang="nl-NL" sz="1700" dirty="0"/>
              <a:t> opgebouwd en ontwikkeld (B1-K1-W3)</a:t>
            </a:r>
          </a:p>
          <a:p>
            <a:endParaRPr lang="nl-NL" sz="1700" dirty="0"/>
          </a:p>
          <a:p>
            <a:r>
              <a:rPr lang="nl-NL" sz="1700" dirty="0" err="1"/>
              <a:t>Php</a:t>
            </a:r>
            <a:endParaRPr lang="nl-NL" sz="1700" dirty="0"/>
          </a:p>
          <a:p>
            <a:r>
              <a:rPr lang="nl-NL" sz="1700" dirty="0" err="1"/>
              <a:t>Wordpress</a:t>
            </a:r>
            <a:r>
              <a:rPr lang="nl-NL" sz="1700" dirty="0"/>
              <a:t> </a:t>
            </a:r>
            <a:r>
              <a:rPr lang="nl-NL" sz="1700" dirty="0" err="1"/>
              <a:t>Hook</a:t>
            </a:r>
            <a:r>
              <a:rPr lang="nl-NL" sz="1700" dirty="0"/>
              <a:t> -&gt; Dashboard/Login</a:t>
            </a:r>
          </a:p>
          <a:p>
            <a:r>
              <a:rPr lang="nl-NL" sz="1700" dirty="0" err="1"/>
              <a:t>Settings</a:t>
            </a:r>
            <a:r>
              <a:rPr lang="nl-NL" sz="1700" dirty="0"/>
              <a:t> API -&gt; Voor opslaan van instellingen in </a:t>
            </a:r>
            <a:r>
              <a:rPr lang="nl-NL" sz="1700" dirty="0" err="1"/>
              <a:t>wp_options</a:t>
            </a:r>
            <a:endParaRPr lang="nl-NL" sz="1700" dirty="0"/>
          </a:p>
          <a:p>
            <a:endParaRPr lang="nl-NL" sz="1700" dirty="0"/>
          </a:p>
          <a:p>
            <a:r>
              <a:rPr lang="nl-NL" sz="1700" dirty="0"/>
              <a:t>Javascript -&gt; Voor logo uploaden</a:t>
            </a:r>
          </a:p>
          <a:p>
            <a:endParaRPr lang="nl-NL" sz="1700" dirty="0"/>
          </a:p>
          <a:p>
            <a:r>
              <a:rPr lang="nl-NL" sz="1700" dirty="0" err="1"/>
              <a:t>Css</a:t>
            </a:r>
            <a:r>
              <a:rPr lang="nl-NL" sz="1700" dirty="0"/>
              <a:t> </a:t>
            </a:r>
            <a:r>
              <a:rPr lang="nl-NL" sz="1700" dirty="0" err="1"/>
              <a:t>grid</a:t>
            </a:r>
            <a:r>
              <a:rPr lang="nl-NL" sz="1700" dirty="0"/>
              <a:t> -&gt; </a:t>
            </a:r>
            <a:r>
              <a:rPr lang="nl-NL" sz="1700" dirty="0" err="1"/>
              <a:t>layout</a:t>
            </a:r>
            <a:endParaRPr lang="nl-NL" sz="1700" dirty="0"/>
          </a:p>
          <a:p>
            <a:pPr marL="0" indent="0">
              <a:buNone/>
            </a:pPr>
            <a:br>
              <a:rPr lang="nl-NL" sz="1700" dirty="0"/>
            </a:br>
            <a:br>
              <a:rPr lang="nl-NL" sz="1700" dirty="0"/>
            </a:br>
            <a:endParaRPr lang="nl-NL" sz="1700" dirty="0"/>
          </a:p>
          <a:p>
            <a:endParaRPr lang="nl-NL" sz="1700" dirty="0"/>
          </a:p>
        </p:txBody>
      </p:sp>
    </p:spTree>
    <p:extLst>
      <p:ext uri="{BB962C8B-B14F-4D97-AF65-F5344CB8AC3E}">
        <p14:creationId xmlns:p14="http://schemas.microsoft.com/office/powerpoint/2010/main" val="109661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directiekamer">
  <a:themeElements>
    <a:clrScheme name="Ion-directiekamer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directiekamer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directiekamer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104</TotalTime>
  <Words>471</Words>
  <Application>Microsoft Office PowerPoint</Application>
  <PresentationFormat>Diavoorstelling (4:3)</PresentationFormat>
  <Paragraphs>64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Ion-directiekamer</vt:lpstr>
      <vt:lpstr>Examenpresentatie</vt:lpstr>
      <vt:lpstr>Wie ben ik</vt:lpstr>
      <vt:lpstr>Waar loop ik stage / PvB</vt:lpstr>
      <vt:lpstr>Examenopdracht</vt:lpstr>
      <vt:lpstr>Kerntaken &amp; Werkprocessen</vt:lpstr>
      <vt:lpstr>Kerntaken &amp; Werkprocessen</vt:lpstr>
      <vt:lpstr>Kerntaken &amp; Werkprocessen</vt:lpstr>
      <vt:lpstr>Kerntaken &amp; Werkprocessen</vt:lpstr>
      <vt:lpstr>Kerntaken &amp; Werkprocessen</vt:lpstr>
      <vt:lpstr>Kerntaken &amp; Werkprocessen</vt:lpstr>
      <vt:lpstr>Kerntaken &amp; Werkprocessen</vt:lpstr>
      <vt:lpstr>Kerntaken &amp; Werkprocessen</vt:lpstr>
      <vt:lpstr>Kerntaken &amp; Werkprocessen</vt:lpstr>
      <vt:lpstr>Kerntaken &amp; Werkprocessen</vt:lpstr>
      <vt:lpstr>Demonstratie</vt:lpstr>
      <vt:lpstr>Reflectie</vt:lpstr>
      <vt:lpstr>Vragen?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Stage -</dc:creator>
  <cp:keywords/>
  <dc:description>generated using python-pptx</dc:description>
  <cp:lastModifiedBy>Farell Matoerbongs</cp:lastModifiedBy>
  <cp:revision>4</cp:revision>
  <dcterms:created xsi:type="dcterms:W3CDTF">2013-01-27T09:14:16Z</dcterms:created>
  <dcterms:modified xsi:type="dcterms:W3CDTF">2025-04-15T12:17:44Z</dcterms:modified>
  <cp:category/>
</cp:coreProperties>
</file>