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8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0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76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53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17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64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6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70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5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4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8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7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7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0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6352" y="1201002"/>
            <a:ext cx="5406148" cy="2779619"/>
          </a:xfrm>
        </p:spPr>
        <p:txBody>
          <a:bodyPr anchor="b">
            <a:normAutofit/>
          </a:bodyPr>
          <a:lstStyle/>
          <a:p>
            <a:pPr algn="l"/>
            <a:r>
              <a:rPr lang="nl-NL" sz="4200">
                <a:solidFill>
                  <a:srgbClr val="FFFFFF"/>
                </a:solidFill>
              </a:rPr>
              <a:t>Examenpresentatie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6352" y="4940490"/>
            <a:ext cx="5406148" cy="1265112"/>
          </a:xfrm>
        </p:spPr>
        <p:txBody>
          <a:bodyPr>
            <a:normAutofit/>
          </a:bodyPr>
          <a:lstStyle/>
          <a:p>
            <a:pPr algn="l"/>
            <a:r>
              <a:rPr lang="nl-NL">
                <a:solidFill>
                  <a:srgbClr val="FFFFFF"/>
                </a:solidFill>
              </a:rPr>
              <a:t>WordPress Dashboard Customization Plugin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Wie ben 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Naam: </a:t>
            </a:r>
            <a:r>
              <a:rPr lang="nl-NL" dirty="0"/>
              <a:t>Farell Matoerbongs</a:t>
            </a:r>
            <a:endParaRPr dirty="0"/>
          </a:p>
          <a:p>
            <a:r>
              <a:rPr dirty="0"/>
              <a:t>• </a:t>
            </a:r>
            <a:r>
              <a:rPr dirty="0" err="1"/>
              <a:t>Opleiding</a:t>
            </a:r>
            <a:r>
              <a:rPr dirty="0"/>
              <a:t>: Software Developer (</a:t>
            </a:r>
            <a:r>
              <a:rPr dirty="0" err="1"/>
              <a:t>niveau</a:t>
            </a:r>
            <a:r>
              <a:rPr dirty="0"/>
              <a:t> 4)</a:t>
            </a:r>
          </a:p>
          <a:p>
            <a:r>
              <a:rPr dirty="0"/>
              <a:t>• </a:t>
            </a:r>
            <a:r>
              <a:rPr dirty="0" err="1"/>
              <a:t>Leerjaar</a:t>
            </a:r>
            <a:r>
              <a:rPr dirty="0"/>
              <a:t>: 3e </a:t>
            </a:r>
            <a:r>
              <a:rPr dirty="0" err="1"/>
              <a:t>jaar</a:t>
            </a:r>
            <a:endParaRPr dirty="0"/>
          </a:p>
          <a:p>
            <a:r>
              <a:rPr dirty="0"/>
              <a:t>• </a:t>
            </a:r>
            <a:r>
              <a:rPr dirty="0" err="1"/>
              <a:t>Examennummer</a:t>
            </a:r>
            <a:r>
              <a:rPr dirty="0"/>
              <a:t>: [</a:t>
            </a:r>
            <a:r>
              <a:rPr dirty="0" err="1"/>
              <a:t>nummer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Waar loop ik stage / PvB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</a:t>
            </a:r>
            <a:r>
              <a:rPr dirty="0" err="1"/>
              <a:t>Stagebedrijf</a:t>
            </a:r>
            <a:r>
              <a:rPr dirty="0"/>
              <a:t>: </a:t>
            </a:r>
            <a:r>
              <a:rPr lang="nl-NL" dirty="0"/>
              <a:t>Online Klik</a:t>
            </a:r>
          </a:p>
          <a:p>
            <a:pPr marL="0" indent="0">
              <a:buNone/>
            </a:pPr>
            <a:endParaRPr lang="nl-NL" dirty="0"/>
          </a:p>
          <a:p>
            <a:r>
              <a:rPr dirty="0"/>
              <a:t>• Wat </a:t>
            </a:r>
            <a:r>
              <a:rPr dirty="0" err="1"/>
              <a:t>doet</a:t>
            </a:r>
            <a:r>
              <a:rPr dirty="0"/>
              <a:t> het </a:t>
            </a:r>
            <a:r>
              <a:rPr dirty="0" err="1"/>
              <a:t>bedrijf</a:t>
            </a:r>
            <a:r>
              <a:rPr dirty="0"/>
              <a:t>: </a:t>
            </a:r>
            <a:r>
              <a:rPr lang="nl-NL" b="1" dirty="0"/>
              <a:t>Online Klik</a:t>
            </a:r>
            <a:r>
              <a:rPr lang="nl-NL" dirty="0"/>
              <a:t> is een online marketingbureau uit Eindhoven dat bedrijven helpt groeien met slimme marketing, </a:t>
            </a:r>
            <a:r>
              <a:rPr lang="nl-NL" dirty="0" err="1"/>
              <a:t>webdevelopment</a:t>
            </a:r>
            <a:r>
              <a:rPr lang="nl-NL" dirty="0"/>
              <a:t> en branding. Ze werken resultaatgericht en bieden een persoonlijke aanpak voor zowel B2B als B2C klanten.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Examenopdracht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Opdracht: Een WordPress-plugin ontwikkelen waarmee de huisstijl van klanten zichtbaar is in het dashboard.</a:t>
            </a:r>
          </a:p>
          <a:p>
            <a:r>
              <a:t>• Doel: Webdevelopmentbedrijven kunnen eenvoudig kleuren, lettertypen en logo’s instellen.</a:t>
            </a:r>
          </a:p>
          <a:p>
            <a:r>
              <a:t>• Tools: PHP, JavaScript, CSS, WordPress Settings API, LocalWP, GitHub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Kerntaken &amp; Werkprocessen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Tijdens</a:t>
            </a:r>
            <a:r>
              <a:rPr dirty="0"/>
              <a:t> </a:t>
            </a:r>
            <a:r>
              <a:rPr dirty="0" err="1"/>
              <a:t>dit</a:t>
            </a:r>
            <a:r>
              <a:rPr dirty="0"/>
              <a:t> project </a:t>
            </a:r>
            <a:r>
              <a:rPr dirty="0" err="1"/>
              <a:t>heb</a:t>
            </a:r>
            <a:r>
              <a:rPr dirty="0"/>
              <a:t> </a:t>
            </a:r>
            <a:r>
              <a:rPr dirty="0" err="1"/>
              <a:t>ik</a:t>
            </a:r>
            <a:r>
              <a:rPr dirty="0"/>
              <a:t>:</a:t>
            </a:r>
          </a:p>
          <a:p>
            <a:r>
              <a:rPr dirty="0"/>
              <a:t>• De </a:t>
            </a:r>
            <a:r>
              <a:rPr dirty="0" err="1"/>
              <a:t>opdracht</a:t>
            </a:r>
            <a:r>
              <a:rPr dirty="0"/>
              <a:t> </a:t>
            </a:r>
            <a:r>
              <a:rPr dirty="0" err="1"/>
              <a:t>zelfstandig</a:t>
            </a:r>
            <a:r>
              <a:rPr dirty="0"/>
              <a:t> </a:t>
            </a:r>
            <a:r>
              <a:rPr dirty="0" err="1"/>
              <a:t>geanalyseerd</a:t>
            </a:r>
            <a:r>
              <a:rPr dirty="0"/>
              <a:t> (B1-K1-W1)</a:t>
            </a:r>
          </a:p>
          <a:p>
            <a:r>
              <a:rPr dirty="0"/>
              <a:t>• </a:t>
            </a:r>
            <a:r>
              <a:rPr dirty="0" err="1"/>
              <a:t>Zelf</a:t>
            </a:r>
            <a:r>
              <a:rPr dirty="0"/>
              <a:t> het </a:t>
            </a:r>
            <a:r>
              <a:rPr dirty="0" err="1"/>
              <a:t>ontwerp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wireframes </a:t>
            </a:r>
            <a:r>
              <a:rPr dirty="0" err="1"/>
              <a:t>gemaakt</a:t>
            </a:r>
            <a:r>
              <a:rPr dirty="0"/>
              <a:t> (B1-K1-W2)</a:t>
            </a:r>
          </a:p>
          <a:p>
            <a:r>
              <a:rPr dirty="0"/>
              <a:t>• De plugin </a:t>
            </a:r>
            <a:r>
              <a:rPr dirty="0" err="1"/>
              <a:t>opgebouwd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ontwikkeld</a:t>
            </a:r>
            <a:r>
              <a:rPr dirty="0"/>
              <a:t> (B1-K1-W3)</a:t>
            </a:r>
          </a:p>
          <a:p>
            <a:r>
              <a:rPr dirty="0"/>
              <a:t>• De </a:t>
            </a:r>
            <a:r>
              <a:rPr dirty="0" err="1"/>
              <a:t>functionaliteit</a:t>
            </a:r>
            <a:r>
              <a:rPr dirty="0"/>
              <a:t> </a:t>
            </a:r>
            <a:r>
              <a:rPr dirty="0" err="1"/>
              <a:t>getest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verbeterd</a:t>
            </a:r>
            <a:r>
              <a:rPr dirty="0"/>
              <a:t> (B1-K1-W4, W5)</a:t>
            </a:r>
          </a:p>
          <a:p>
            <a:r>
              <a:rPr dirty="0"/>
              <a:t>• </a:t>
            </a:r>
            <a:r>
              <a:rPr dirty="0" err="1"/>
              <a:t>Regelmatig</a:t>
            </a:r>
            <a:r>
              <a:rPr dirty="0"/>
              <a:t> </a:t>
            </a:r>
            <a:r>
              <a:rPr dirty="0" err="1"/>
              <a:t>overlegd</a:t>
            </a:r>
            <a:r>
              <a:rPr dirty="0"/>
              <a:t> met </a:t>
            </a:r>
            <a:r>
              <a:rPr dirty="0" err="1"/>
              <a:t>mijn</a:t>
            </a:r>
            <a:r>
              <a:rPr dirty="0"/>
              <a:t> </a:t>
            </a:r>
            <a:r>
              <a:rPr dirty="0" err="1"/>
              <a:t>praktijkbegeleider</a:t>
            </a:r>
            <a:r>
              <a:rPr dirty="0"/>
              <a:t> (B1-K2-W1)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Demonstratie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Instellingenpagina tonen met kleurselectie en logo-upload</a:t>
            </a:r>
          </a:p>
          <a:p>
            <a:r>
              <a:t>• Resultaat laten zien in loginpagina en admin-dashboard</a:t>
            </a:r>
          </a:p>
          <a:p>
            <a:r>
              <a:t>• Toon dat het werkt in combinatie met andere plugins en thema’s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Vragen?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Stel gerust je vragen! Ik geef graag toelichting of een extra demonstratie.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directiekamer">
  <a:themeElements>
    <a:clrScheme name="Ion-directiekamer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directiekamer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directiekamer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</TotalTime>
  <Words>232</Words>
  <Application>Microsoft Office PowerPoint</Application>
  <PresentationFormat>Diavoorstelling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Ion-directiekamer</vt:lpstr>
      <vt:lpstr>Examenpresentatie</vt:lpstr>
      <vt:lpstr>Wie ben ik</vt:lpstr>
      <vt:lpstr>Waar loop ik stage / PvB</vt:lpstr>
      <vt:lpstr>Examenopdracht</vt:lpstr>
      <vt:lpstr>Kerntaken &amp; Werkprocessen</vt:lpstr>
      <vt:lpstr>Demonstratie</vt:lpstr>
      <vt:lpstr>Vragen?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Stage -</dc:creator>
  <cp:keywords/>
  <dc:description>generated using python-pptx</dc:description>
  <cp:lastModifiedBy>Farell Matoerbongs</cp:lastModifiedBy>
  <cp:revision>2</cp:revision>
  <dcterms:created xsi:type="dcterms:W3CDTF">2013-01-27T09:14:16Z</dcterms:created>
  <dcterms:modified xsi:type="dcterms:W3CDTF">2025-04-07T08:28:08Z</dcterms:modified>
  <cp:category/>
</cp:coreProperties>
</file>