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bfd4051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bfd4051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0bfd4051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0bfd4051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0bfd405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0bfd405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0bfd405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0bfd405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0bfd4051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0bfd4051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0bfd405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0bfd405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0bfd4051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0bfd4051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Machine Learning Life Cycle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AWS SageMaker MasterClass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52400" y="152400"/>
            <a:ext cx="7191375" cy="482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52400" y="152400"/>
            <a:ext cx="8652325" cy="470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127600" y="920850"/>
            <a:ext cx="8657449" cy="342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40000" y="1098700"/>
            <a:ext cx="8748650" cy="294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75500" y="1067713"/>
            <a:ext cx="8269476" cy="300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Training, Testing and Deployment</a:t>
            </a:r>
            <a:endParaRPr/>
          </a:p>
        </p:txBody>
      </p:sp>
      <p:sp>
        <p:nvSpPr>
          <p:cNvPr id="98" name="Google Shape;9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Once we are done with Data Preparation and Analysis, the next step is to train the Machine Learning model with training data and test it using testing data and evaluate it on the basis of different metrics like Accuracy, Precision, r2 score etc…</a:t>
            </a:r>
            <a:endParaRPr sz="2300"/>
          </a:p>
          <a:p>
            <a:pPr indent="0" lvl="0" marL="0" rtl="0" algn="l">
              <a:spcBef>
                <a:spcPts val="1200"/>
              </a:spcBef>
              <a:spcAft>
                <a:spcPts val="1200"/>
              </a:spcAft>
              <a:buNone/>
            </a:pPr>
            <a:r>
              <a:rPr lang="en-GB" sz="2300"/>
              <a:t>Once we are satisfied with the performance of model then we can go for deployment.</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