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T Sans Narrow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PTSansNarr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c1189f951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c1189f951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c1189f951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c1189f951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c1189f95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c1189f95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c1189f951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c1189f951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c1189f951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c1189f951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c1189f951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c1189f951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c1189f951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c1189f951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c1189f951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c1189f951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c1189f951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c1189f951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c1189f951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c1189f951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Machine Learning Model Evaluation Metrics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AWS SageMaker MasterClass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48650" cy="438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543800" cy="46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62750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600950" cy="46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75501" cy="430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102000" cy="412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13476" cy="438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98349" cy="428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055975" cy="425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