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8fd3c3b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8fd3c3b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8fd3c3ba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8fd3c3ba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8fd3c3ba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8fd3c3ba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8fd3c3ba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8fd3c3b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8fd3c3b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8fd3c3b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8fd3c3ba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8fd3c3b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8fd3c3b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8fd3c3b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8fd3c3b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8fd3c3b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8fd3c3ba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8fd3c3b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8fd3c3b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8fd3c3b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8fd3c3ba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8fd3c3ba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MasterClass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Adam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66325"/>
            <a:ext cx="8520600" cy="3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Adam is an optimization algorithm that can be used instead of the classical stochastic gradient descent procedure to update network weights iterative based in training data.</a:t>
            </a:r>
            <a:endParaRPr sz="17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Adam is different to classical stochastic gradient descent.</a:t>
            </a:r>
            <a:endParaRPr sz="17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Stochastic gradient descent maintains a single learning rate (termed alpha) for all weight updates and the learning rate does not change during training.</a:t>
            </a:r>
            <a:endParaRPr sz="17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learning rate is maintained for each network weight (parameter) and separately adapted as learning unfolds.</a:t>
            </a:r>
            <a:endParaRPr sz="17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7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Adam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5" y="1351350"/>
            <a:ext cx="8056126" cy="29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optimizers 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29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Optimizers are algorithms or methods used to change the attributes of your neural network such as weights and learning rate in order to reduce the losses.</a:t>
            </a:r>
            <a:endParaRPr sz="3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type of optimizers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51924" cy="39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22874" cy="46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1950" cy="37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44250" cy="45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67549" cy="21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28476" cy="45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