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8f87f3e6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8f87f3e6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8f87f3e6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8f87f3e6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8f87f3e6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8f87f3e6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8f87f3e6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8f87f3e6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8f87f3e6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8f87f3e6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8f87f3e6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8f87f3e6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8f87f3e6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8f87f3e6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8f87f3e6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8f87f3e6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8f87f3e6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8f87f3e6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8f87f3e6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8f87f3e6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8f87f3e6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8f87f3e6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8f87f3e6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8f87f3e6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Convolutional Neural Networks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MasterClass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19151" cy="31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67400" cy="41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1824" cy="42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91050" cy="44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08775" cy="4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80600" cy="38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91625" cy="46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50200" cy="44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52825" cy="29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9475" cy="30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55275" cy="42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