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9" r:id="rId2"/>
    <p:sldId id="281" r:id="rId3"/>
    <p:sldId id="365" r:id="rId4"/>
    <p:sldId id="366" r:id="rId5"/>
    <p:sldId id="304" r:id="rId6"/>
    <p:sldId id="332" r:id="rId7"/>
    <p:sldId id="333" r:id="rId8"/>
    <p:sldId id="301" r:id="rId9"/>
    <p:sldId id="339" r:id="rId10"/>
    <p:sldId id="338" r:id="rId11"/>
    <p:sldId id="337" r:id="rId12"/>
    <p:sldId id="336" r:id="rId13"/>
    <p:sldId id="335" r:id="rId14"/>
    <p:sldId id="341" r:id="rId15"/>
    <p:sldId id="334" r:id="rId16"/>
    <p:sldId id="346" r:id="rId17"/>
    <p:sldId id="357" r:id="rId18"/>
    <p:sldId id="358" r:id="rId19"/>
    <p:sldId id="367" r:id="rId20"/>
    <p:sldId id="360" r:id="rId21"/>
    <p:sldId id="362" r:id="rId22"/>
    <p:sldId id="363" r:id="rId23"/>
    <p:sldId id="364" r:id="rId24"/>
    <p:sldId id="355" r:id="rId25"/>
    <p:sldId id="361" r:id="rId26"/>
    <p:sldId id="356" r:id="rId27"/>
    <p:sldId id="359" r:id="rId28"/>
    <p:sldId id="345" r:id="rId29"/>
    <p:sldId id="344" r:id="rId30"/>
    <p:sldId id="342" r:id="rId31"/>
    <p:sldId id="343" r:id="rId32"/>
    <p:sldId id="349" r:id="rId33"/>
    <p:sldId id="348" r:id="rId34"/>
    <p:sldId id="347" r:id="rId35"/>
    <p:sldId id="354" r:id="rId36"/>
    <p:sldId id="353" r:id="rId37"/>
    <p:sldId id="297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956BA-45B2-40F8-97BE-1199C84D29F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EDDDF-366F-4B99-B790-052618C7323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76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E55BA-FA80-47B9-96B5-9BA738790F39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/>
              <a:t>UNIVERSIDADE MUNICIPAL DE SÃO CAETANO DO SUL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BANCO DE DADOS - PROF. RICARDO RESENDE DE MENDONÇA</a:t>
            </a:r>
          </a:p>
        </p:txBody>
      </p:sp>
    </p:spTree>
    <p:extLst>
      <p:ext uri="{BB962C8B-B14F-4D97-AF65-F5344CB8AC3E}">
        <p14:creationId xmlns:p14="http://schemas.microsoft.com/office/powerpoint/2010/main" val="412353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8C5-DE86-408B-879B-3DF79D33ECA9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2AD5-B990-4CBA-96CA-973C48C836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31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8C5-DE86-408B-879B-3DF79D33ECA9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2AD5-B990-4CBA-96CA-973C48C836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09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8C5-DE86-408B-879B-3DF79D33ECA9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2AD5-B990-4CBA-96CA-973C48C836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81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8C5-DE86-408B-879B-3DF79D33ECA9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2AD5-B990-4CBA-96CA-973C48C836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8C5-DE86-408B-879B-3DF79D33ECA9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2AD5-B990-4CBA-96CA-973C48C836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84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8C5-DE86-408B-879B-3DF79D33ECA9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2AD5-B990-4CBA-96CA-973C48C836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9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8C5-DE86-408B-879B-3DF79D33ECA9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2AD5-B990-4CBA-96CA-973C48C836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53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8C5-DE86-408B-879B-3DF79D33ECA9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2AD5-B990-4CBA-96CA-973C48C836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5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8C5-DE86-408B-879B-3DF79D33ECA9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2AD5-B990-4CBA-96CA-973C48C836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74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8C5-DE86-408B-879B-3DF79D33ECA9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2AD5-B990-4CBA-96CA-973C48C836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4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8C5-DE86-408B-879B-3DF79D33ECA9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2AD5-B990-4CBA-96CA-973C48C836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75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768C5-DE86-408B-879B-3DF79D33ECA9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2AD5-B990-4CBA-96CA-973C48C836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41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.png"/><Relationship Id="rId7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61.png"/><Relationship Id="rId5" Type="http://schemas.openxmlformats.org/officeDocument/2006/relationships/image" Target="../media/image53.png"/><Relationship Id="rId10" Type="http://schemas.openxmlformats.org/officeDocument/2006/relationships/image" Target="../media/image60.png"/><Relationship Id="rId4" Type="http://schemas.openxmlformats.org/officeDocument/2006/relationships/image" Target="../media/image58.png"/><Relationship Id="rId9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blogs.msdn.com/cfs-filesystemfile.ashx/__key/communityserver-blogs-components-weblogfiles/00-00-01-18-52-metablogapi/3073.PPP_5F00_PRD_5F00_132_5F00_3D_5F00_people_2D00_Puzzle_5F00_246B78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2" y="1534884"/>
            <a:ext cx="3674487" cy="275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4" descr="LAYOUT_ESCOLADECOMPUTACAOazu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82" y="5765800"/>
            <a:ext cx="26273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792538" y="5635626"/>
            <a:ext cx="5111750" cy="938213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1800" b="1" dirty="0">
                <a:ea typeface="ＭＳ Ｐゴシック" pitchFamily="34" charset="-128"/>
              </a:rPr>
              <a:t>Prof. Ricardo Resende de Mendonça</a:t>
            </a:r>
            <a:br>
              <a:rPr lang="pt-BR" altLang="pt-BR" sz="1800" b="1" dirty="0">
                <a:ea typeface="ＭＳ Ｐゴシック" pitchFamily="34" charset="-128"/>
              </a:rPr>
            </a:br>
            <a:r>
              <a:rPr lang="pt-BR" altLang="pt-BR" sz="1800" b="1" dirty="0">
                <a:ea typeface="ＭＳ Ｐゴシック" pitchFamily="34" charset="-128"/>
              </a:rPr>
              <a:t>ricardo.mendonca@online.uscs.edu.br</a:t>
            </a:r>
            <a:endParaRPr lang="pt-BR" altLang="pt-BR" b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05217" y="60105"/>
            <a:ext cx="116857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pt-BR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</a:rPr>
              <a:t>Banco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1382" y="2053928"/>
            <a:ext cx="11462951" cy="341632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eaLnBrk="1" hangingPunct="1">
              <a:defRPr/>
            </a:pPr>
            <a:r>
              <a:rPr lang="pt-B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SQL – DML</a:t>
            </a:r>
          </a:p>
          <a:p>
            <a:pPr algn="r" eaLnBrk="1" hangingPunct="1">
              <a:defRPr/>
            </a:pPr>
            <a:r>
              <a:rPr lang="pt-B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 </a:t>
            </a:r>
            <a:r>
              <a:rPr lang="pt-BR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Manipulation</a:t>
            </a:r>
            <a:r>
              <a:rPr lang="pt-B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Language</a:t>
            </a:r>
            <a:endParaRPr lang="pt-B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 eaLnBrk="1" hangingPunct="1">
              <a:defRPr/>
            </a:pPr>
            <a:r>
              <a:rPr lang="pt-B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Linguagem de Manipulação de Dados</a:t>
            </a:r>
          </a:p>
          <a:p>
            <a:pPr algn="ctr" eaLnBrk="1" hangingPunct="1">
              <a:defRPr/>
            </a:pPr>
            <a:r>
              <a:rPr lang="pt-B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*** Terceira Parte ***</a:t>
            </a:r>
          </a:p>
        </p:txBody>
      </p:sp>
      <p:pic>
        <p:nvPicPr>
          <p:cNvPr id="2058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30" y="5490224"/>
            <a:ext cx="1223020" cy="12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BF13-2589-489B-AE53-A1E186706CE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06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170" y="1754641"/>
            <a:ext cx="5802085" cy="17637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170" y="4064452"/>
            <a:ext cx="3569874" cy="16832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eta em curva para a direita 7"/>
          <p:cNvSpPr/>
          <p:nvPr/>
        </p:nvSpPr>
        <p:spPr>
          <a:xfrm>
            <a:off x="1533045" y="3071564"/>
            <a:ext cx="1158194" cy="1859663"/>
          </a:xfrm>
          <a:prstGeom prst="curv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86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198" y="1497190"/>
            <a:ext cx="5536530" cy="171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198" y="3803471"/>
            <a:ext cx="3932752" cy="14773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eta em curva para a direita 7"/>
          <p:cNvSpPr/>
          <p:nvPr/>
        </p:nvSpPr>
        <p:spPr>
          <a:xfrm>
            <a:off x="1565702" y="2858286"/>
            <a:ext cx="1158194" cy="1859663"/>
          </a:xfrm>
          <a:prstGeom prst="curv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30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02" y="1334630"/>
            <a:ext cx="5754531" cy="13382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071" y="1579107"/>
            <a:ext cx="2726872" cy="48098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eta dobrada 3"/>
          <p:cNvSpPr/>
          <p:nvPr/>
        </p:nvSpPr>
        <p:spPr>
          <a:xfrm rot="10800000" flipH="1">
            <a:off x="3588239" y="2873828"/>
            <a:ext cx="968828" cy="1632857"/>
          </a:xfrm>
          <a:prstGeom prst="ben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02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398" y="2062843"/>
            <a:ext cx="6774107" cy="1562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618" y="3259591"/>
            <a:ext cx="4099905" cy="27275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17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699" y="1189944"/>
            <a:ext cx="8135639" cy="17213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565" y="2383291"/>
            <a:ext cx="4049236" cy="41699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635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68" y="1319892"/>
            <a:ext cx="7585828" cy="22451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926" y="3015341"/>
            <a:ext cx="5275628" cy="29826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64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81" y="1361799"/>
            <a:ext cx="6902019" cy="228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2" y="3318101"/>
            <a:ext cx="5285570" cy="22989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64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840" y="3204655"/>
            <a:ext cx="3259041" cy="9040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09" y="3204655"/>
            <a:ext cx="2496462" cy="78491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68" y="961729"/>
            <a:ext cx="1361395" cy="55513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0033" y="1817096"/>
            <a:ext cx="1572768" cy="3099278"/>
          </a:xfrm>
          <a:prstGeom prst="rect">
            <a:avLst/>
          </a:prstGeom>
        </p:spPr>
      </p:pic>
      <p:sp>
        <p:nvSpPr>
          <p:cNvPr id="9" name="Seta para a direita listrada 8"/>
          <p:cNvSpPr/>
          <p:nvPr/>
        </p:nvSpPr>
        <p:spPr>
          <a:xfrm>
            <a:off x="2972761" y="3367792"/>
            <a:ext cx="519852" cy="445250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listrada 13"/>
          <p:cNvSpPr/>
          <p:nvPr/>
        </p:nvSpPr>
        <p:spPr>
          <a:xfrm>
            <a:off x="8766031" y="3367792"/>
            <a:ext cx="519852" cy="445250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2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10" y="1241748"/>
            <a:ext cx="5373459" cy="10245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713" y="1241748"/>
            <a:ext cx="5215238" cy="100507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868" y="2603046"/>
            <a:ext cx="1962150" cy="39814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841" y="2603046"/>
            <a:ext cx="2562906" cy="3580711"/>
          </a:xfrm>
          <a:prstGeom prst="rect">
            <a:avLst/>
          </a:prstGeom>
        </p:spPr>
      </p:pic>
      <p:sp>
        <p:nvSpPr>
          <p:cNvPr id="9" name="Seta para a direita listrada 8"/>
          <p:cNvSpPr/>
          <p:nvPr/>
        </p:nvSpPr>
        <p:spPr>
          <a:xfrm rot="5400000">
            <a:off x="2222017" y="2266075"/>
            <a:ext cx="519852" cy="445250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listrada 12"/>
          <p:cNvSpPr/>
          <p:nvPr/>
        </p:nvSpPr>
        <p:spPr>
          <a:xfrm rot="5400000">
            <a:off x="7975368" y="2262562"/>
            <a:ext cx="519852" cy="445250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4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20DA80-9A50-C522-1254-1E1B70392EB9}"/>
              </a:ext>
            </a:extLst>
          </p:cNvPr>
          <p:cNvSpPr txBox="1"/>
          <p:nvPr/>
        </p:nvSpPr>
        <p:spPr>
          <a:xfrm>
            <a:off x="1585518" y="2550254"/>
            <a:ext cx="8858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FF0000"/>
                </a:solidFill>
              </a:rPr>
              <a:t>Os slides 20 a 36 não serão considerados quando as próximas atividades forem elaboradas.</a:t>
            </a:r>
          </a:p>
        </p:txBody>
      </p:sp>
      <p:pic>
        <p:nvPicPr>
          <p:cNvPr id="4" name="Picture 10" descr="http://www.uscs.edu.br/images/logo-footer.png">
            <a:extLst>
              <a:ext uri="{FF2B5EF4-FFF2-40B4-BE49-F238E27FC236}">
                <a16:creationId xmlns:a16="http://schemas.microsoft.com/office/drawing/2014/main" id="{163F430C-934D-CCDF-05F6-0DB5A3D77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04" y="1042098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2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12" y="2176096"/>
            <a:ext cx="2519117" cy="3332582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64154" y="1097299"/>
            <a:ext cx="105666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Para atender o empório de bebidas, a seguinte estrutura foi modelada:</a:t>
            </a:r>
          </a:p>
          <a:p>
            <a:endParaRPr lang="pt-BR" dirty="0"/>
          </a:p>
        </p:txBody>
      </p:sp>
      <p:pic>
        <p:nvPicPr>
          <p:cNvPr id="1026" name="Picture 2" descr="http://icons.iconarchive.com/icons/gordon-irving/simpsons-2/512/Duff-1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158" y="5334000"/>
            <a:ext cx="1461007" cy="146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2.bp.blogspot.com/-TgBuLQDLXJI/Up05p9xr1nI/AAAAAAAACzQ/fySt39IpP44/s400/5693209homer-pensand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7686"/>
            <a:ext cx="1851129" cy="195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infocarioca.com.br/images/site-img4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93" y="4979551"/>
            <a:ext cx="1439380" cy="143938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eta para a direita listrada 13"/>
          <p:cNvSpPr/>
          <p:nvPr/>
        </p:nvSpPr>
        <p:spPr>
          <a:xfrm>
            <a:off x="3956620" y="3122220"/>
            <a:ext cx="1738746" cy="642258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444" y="2074452"/>
            <a:ext cx="6167751" cy="28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5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Definition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914067" y="953398"/>
            <a:ext cx="366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Avaliando Performance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2632983"/>
            <a:ext cx="6099400" cy="243976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186" y="1933697"/>
            <a:ext cx="1752600" cy="48577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0840" y="2951052"/>
            <a:ext cx="3572556" cy="18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Definition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40872" y="1092556"/>
            <a:ext cx="366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Avaliando Performance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480" y="1350569"/>
            <a:ext cx="6367034" cy="25468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958" y="2216726"/>
            <a:ext cx="1752600" cy="48577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982" y="4036601"/>
            <a:ext cx="6341532" cy="24824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958" y="5034959"/>
            <a:ext cx="1752600" cy="48577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756166" y="1733089"/>
            <a:ext cx="103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670566" y="4546609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Depois</a:t>
            </a:r>
          </a:p>
        </p:txBody>
      </p:sp>
      <p:sp>
        <p:nvSpPr>
          <p:cNvPr id="13" name="Seta para a direita listrada 12"/>
          <p:cNvSpPr/>
          <p:nvPr/>
        </p:nvSpPr>
        <p:spPr>
          <a:xfrm>
            <a:off x="3494041" y="2216726"/>
            <a:ext cx="971228" cy="445250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listrada 13"/>
          <p:cNvSpPr/>
          <p:nvPr/>
        </p:nvSpPr>
        <p:spPr>
          <a:xfrm>
            <a:off x="3423166" y="5035478"/>
            <a:ext cx="971228" cy="445250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919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Definition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191000" y="1069663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699" y="4095021"/>
            <a:ext cx="1752600" cy="48577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577307" y="3606671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Depois</a:t>
            </a:r>
          </a:p>
        </p:txBody>
      </p:sp>
      <p:sp>
        <p:nvSpPr>
          <p:cNvPr id="13" name="Seta para a direita listrada 12"/>
          <p:cNvSpPr/>
          <p:nvPr/>
        </p:nvSpPr>
        <p:spPr>
          <a:xfrm rot="5400000">
            <a:off x="1731894" y="3014900"/>
            <a:ext cx="644209" cy="445250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listrada 13"/>
          <p:cNvSpPr/>
          <p:nvPr/>
        </p:nvSpPr>
        <p:spPr>
          <a:xfrm>
            <a:off x="3329907" y="4095540"/>
            <a:ext cx="971228" cy="445250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743" y="3042871"/>
            <a:ext cx="7180742" cy="27700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07" y="1806715"/>
            <a:ext cx="3766805" cy="92166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81907" y="5228668"/>
            <a:ext cx="3909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/>
              <a:t>PRI &gt;&gt;&gt; </a:t>
            </a:r>
            <a:r>
              <a:rPr lang="pt-BR" sz="2000" b="1" dirty="0" err="1"/>
              <a:t>Primary</a:t>
            </a:r>
            <a:r>
              <a:rPr lang="pt-BR" sz="2000" b="1" dirty="0"/>
              <a:t> Key;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/>
              <a:t>UNI &gt;&gt;&gt; </a:t>
            </a:r>
            <a:r>
              <a:rPr lang="pt-BR" sz="2000" b="1" dirty="0" err="1"/>
              <a:t>Unique</a:t>
            </a:r>
            <a:r>
              <a:rPr lang="pt-BR" sz="2000" b="1" dirty="0"/>
              <a:t> Key;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/>
              <a:t>MUL &gt;&gt;&gt; </a:t>
            </a:r>
            <a:r>
              <a:rPr lang="pt-BR" sz="2000" b="1" dirty="0" err="1"/>
              <a:t>Multiple</a:t>
            </a:r>
            <a:r>
              <a:rPr lang="pt-BR" sz="2000" b="1" dirty="0"/>
              <a:t> </a:t>
            </a:r>
            <a:r>
              <a:rPr lang="pt-BR" sz="2000" b="1" dirty="0" err="1"/>
              <a:t>Occurrences</a:t>
            </a:r>
            <a:r>
              <a:rPr lang="pt-BR" sz="2000" b="1" dirty="0"/>
              <a:t>;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046030" y="3407229"/>
            <a:ext cx="762000" cy="2405741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51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Definition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81907" y="5228668"/>
            <a:ext cx="3909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/>
              <a:t>PRI &gt;&gt;&gt; </a:t>
            </a:r>
            <a:r>
              <a:rPr lang="pt-BR" sz="2000" b="1" dirty="0" err="1"/>
              <a:t>Primary</a:t>
            </a:r>
            <a:r>
              <a:rPr lang="pt-BR" sz="2000" b="1" dirty="0"/>
              <a:t> Key;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/>
              <a:t>UNI &gt;&gt;&gt; </a:t>
            </a:r>
            <a:r>
              <a:rPr lang="pt-BR" sz="2000" b="1" dirty="0" err="1"/>
              <a:t>Unique</a:t>
            </a:r>
            <a:r>
              <a:rPr lang="pt-BR" sz="2000" b="1" dirty="0"/>
              <a:t> Key;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/>
              <a:t>MUL &gt;&gt;&gt; </a:t>
            </a:r>
            <a:r>
              <a:rPr lang="pt-BR" sz="2000" b="1" dirty="0" err="1"/>
              <a:t>Multiple</a:t>
            </a:r>
            <a:r>
              <a:rPr lang="pt-BR" sz="2000" b="1" dirty="0"/>
              <a:t> </a:t>
            </a:r>
            <a:r>
              <a:rPr lang="pt-BR" sz="2000" b="1" dirty="0" err="1"/>
              <a:t>Occurrences</a:t>
            </a:r>
            <a:r>
              <a:rPr lang="pt-BR" sz="2000" b="1" dirty="0"/>
              <a:t>;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5792944" y="1093857"/>
            <a:ext cx="5343142" cy="2025261"/>
            <a:chOff x="404515" y="1229568"/>
            <a:chExt cx="7180742" cy="2770099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515" y="1229568"/>
              <a:ext cx="7180742" cy="277009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Retângulo 16"/>
            <p:cNvSpPr/>
            <p:nvPr/>
          </p:nvSpPr>
          <p:spPr>
            <a:xfrm>
              <a:off x="4811488" y="1593926"/>
              <a:ext cx="762000" cy="2405741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892" y="4314268"/>
            <a:ext cx="6896100" cy="9144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11" y="1114315"/>
            <a:ext cx="3638550" cy="6572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2563" y="2414470"/>
            <a:ext cx="2530867" cy="180124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3194" y="5762972"/>
            <a:ext cx="8109607" cy="727949"/>
          </a:xfrm>
          <a:prstGeom prst="rect">
            <a:avLst/>
          </a:prstGeom>
        </p:spPr>
      </p:pic>
      <p:pic>
        <p:nvPicPr>
          <p:cNvPr id="1026" name="Picture 2" descr="http://icons.iconarchive.com/icons/gakuseisean/ivista-2/256/Alarm-Error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925" y="4527793"/>
            <a:ext cx="1401749" cy="14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eta para a direita listrada 19"/>
          <p:cNvSpPr/>
          <p:nvPr/>
        </p:nvSpPr>
        <p:spPr>
          <a:xfrm rot="5400000">
            <a:off x="2384121" y="1870380"/>
            <a:ext cx="447749" cy="445250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dobrada 18"/>
          <p:cNvSpPr/>
          <p:nvPr/>
        </p:nvSpPr>
        <p:spPr>
          <a:xfrm rot="10800000" flipH="1">
            <a:off x="2607995" y="4313308"/>
            <a:ext cx="653141" cy="737663"/>
          </a:xfrm>
          <a:prstGeom prst="ben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listrada 21"/>
          <p:cNvSpPr/>
          <p:nvPr/>
        </p:nvSpPr>
        <p:spPr>
          <a:xfrm rot="5400000">
            <a:off x="6850618" y="5269502"/>
            <a:ext cx="447749" cy="445250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57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946724" y="1003387"/>
            <a:ext cx="311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União de Conjuntos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37" y="4821390"/>
            <a:ext cx="5400675" cy="9620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394" y="4821390"/>
            <a:ext cx="5581650" cy="8953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383" y="2233695"/>
            <a:ext cx="3352800" cy="15144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8779" y="2347994"/>
            <a:ext cx="3409950" cy="128587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0257" y="1579076"/>
            <a:ext cx="4224845" cy="297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6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7" y="1981765"/>
            <a:ext cx="5419725" cy="12477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914067" y="953398"/>
            <a:ext cx="366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Avaliando Performance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90" y="3910092"/>
            <a:ext cx="5400675" cy="9620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681" y="3976767"/>
            <a:ext cx="5581650" cy="8953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2529" y="1324540"/>
            <a:ext cx="3429000" cy="1905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4502" y="5054811"/>
            <a:ext cx="3352800" cy="15144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2825" y="5121808"/>
            <a:ext cx="3409950" cy="128587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5641" y="1500154"/>
            <a:ext cx="1472341" cy="5913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7350" y="3471897"/>
            <a:ext cx="1465354" cy="50487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8293" y="3550807"/>
            <a:ext cx="1298736" cy="48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78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689" y="1357334"/>
            <a:ext cx="5734050" cy="19716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232" y="3623449"/>
            <a:ext cx="4293054" cy="28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54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926" y="1036637"/>
            <a:ext cx="7748620" cy="24954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357" y="3983058"/>
            <a:ext cx="4875029" cy="2685966"/>
          </a:xfrm>
          <a:prstGeom prst="rect">
            <a:avLst/>
          </a:prstGeom>
        </p:spPr>
      </p:pic>
      <p:sp>
        <p:nvSpPr>
          <p:cNvPr id="9" name="Seta para a direita listrada 8"/>
          <p:cNvSpPr/>
          <p:nvPr/>
        </p:nvSpPr>
        <p:spPr>
          <a:xfrm rot="5400000">
            <a:off x="5378472" y="3441140"/>
            <a:ext cx="519852" cy="445250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907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72" y="1320638"/>
            <a:ext cx="11071064" cy="18579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469" y="3746662"/>
            <a:ext cx="8488432" cy="18268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617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438" y="1542117"/>
            <a:ext cx="7658311" cy="20175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29" y="3994377"/>
            <a:ext cx="5237748" cy="17859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6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focarioca.com.br/images/site-img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13" y="4527775"/>
            <a:ext cx="1439380" cy="143938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 para a direita listrada 1"/>
          <p:cNvSpPr/>
          <p:nvPr/>
        </p:nvSpPr>
        <p:spPr>
          <a:xfrm>
            <a:off x="3956620" y="3122220"/>
            <a:ext cx="1738746" cy="642258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00" y="1918538"/>
            <a:ext cx="2516354" cy="33289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444" y="2074452"/>
            <a:ext cx="6167751" cy="28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63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79" y="1493384"/>
            <a:ext cx="11163074" cy="14566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28" y="3440026"/>
            <a:ext cx="8856248" cy="19752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057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08" y="1390760"/>
            <a:ext cx="10468815" cy="14504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060" y="3510642"/>
            <a:ext cx="7257915" cy="20301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197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43" y="1216296"/>
            <a:ext cx="5644608" cy="28223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95" y="4184806"/>
            <a:ext cx="10985505" cy="21001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3315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22" y="1464128"/>
            <a:ext cx="9300176" cy="16600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664" y="3390219"/>
            <a:ext cx="6463393" cy="28867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191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563" y="1381124"/>
            <a:ext cx="8872436" cy="1895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9" y="3564390"/>
            <a:ext cx="5355771" cy="26611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158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16" y="1323019"/>
            <a:ext cx="9262165" cy="1757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858" y="3384327"/>
            <a:ext cx="7313878" cy="26790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968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3" y="1486580"/>
            <a:ext cx="10129465" cy="15069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363" y="3460801"/>
            <a:ext cx="6868849" cy="19820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78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90776" y="2612875"/>
            <a:ext cx="11072552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12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 - DER, DDL e DML (Filmes) - 03 de 04 – Questões.pdf 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 o enunciado com atenção;</a:t>
            </a:r>
          </a:p>
          <a:p>
            <a:pPr marL="342900" lvl="0" indent="-342900" algn="just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Mantenha a concentração;</a:t>
            </a:r>
          </a:p>
          <a:p>
            <a:pPr marL="342900" lvl="0" indent="-342900" algn="just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Avance gradativamente;</a:t>
            </a:r>
          </a:p>
          <a:p>
            <a:pPr marL="342900" lvl="0" indent="-342900" algn="just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Verifique o resultado a cada etapa.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63485" y="978301"/>
            <a:ext cx="7760526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4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</a:t>
            </a:r>
          </a:p>
          <a:p>
            <a:pPr algn="ctr">
              <a:spcAft>
                <a:spcPts val="600"/>
              </a:spcAft>
            </a:pPr>
            <a:r>
              <a:rPr lang="pt-BR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DER, DDL e DML (Filmes) - 03 de 04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483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focarioca.com.br/images/site-img4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698" y="4230892"/>
            <a:ext cx="1061106" cy="106110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 para a direita listrada 1"/>
          <p:cNvSpPr/>
          <p:nvPr/>
        </p:nvSpPr>
        <p:spPr>
          <a:xfrm>
            <a:off x="2204529" y="3383014"/>
            <a:ext cx="1405570" cy="642258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455" y="1894420"/>
            <a:ext cx="7912632" cy="33975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08" y="2173339"/>
            <a:ext cx="18288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7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04699" y="112566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028" y="2607845"/>
            <a:ext cx="8639113" cy="41462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Seta para a direita listrada 9"/>
          <p:cNvSpPr/>
          <p:nvPr/>
        </p:nvSpPr>
        <p:spPr>
          <a:xfrm rot="5400000">
            <a:off x="5317512" y="2053652"/>
            <a:ext cx="519852" cy="445250"/>
          </a:xfrm>
          <a:prstGeom prst="strip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257" y="775702"/>
            <a:ext cx="7764665" cy="11690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1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64154" y="1097299"/>
            <a:ext cx="105666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Vamos inserir mais algumas </a:t>
            </a:r>
            <a:r>
              <a:rPr lang="pt-BR" sz="2000" dirty="0" err="1"/>
              <a:t>tuplas</a:t>
            </a:r>
            <a:r>
              <a:rPr lang="pt-BR" sz="2000" dirty="0"/>
              <a:t> em nossa tabela: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094" y="2082184"/>
            <a:ext cx="8210104" cy="37535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http://mpanga-tea-growers-system.googlecode.com/svn/trunk/webapp/src/main/webapp/static/images/import-ic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598" y="522611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37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498" y="1003387"/>
            <a:ext cx="8686457" cy="5697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95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325" y="3899521"/>
            <a:ext cx="10285829" cy="11841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325" y="1606640"/>
            <a:ext cx="8229211" cy="14897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Seta em curva para a direita 13"/>
          <p:cNvSpPr/>
          <p:nvPr/>
        </p:nvSpPr>
        <p:spPr>
          <a:xfrm>
            <a:off x="335617" y="2509944"/>
            <a:ext cx="1158194" cy="1859663"/>
          </a:xfrm>
          <a:prstGeom prst="curv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2563" y="192218"/>
            <a:ext cx="9630237" cy="712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MySQL – Data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Manipulation</a:t>
            </a:r>
            <a:r>
              <a:rPr lang="pt-BR" altLang="pt-B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</a:t>
            </a:r>
            <a:r>
              <a:rPr lang="pt-BR" altLang="pt-BR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Language</a:t>
            </a:r>
            <a:endParaRPr lang="pt-BR" altLang="pt-BR" sz="48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pic>
        <p:nvPicPr>
          <p:cNvPr id="6" name="Picture 5" descr="LAYOUT_EC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9" y="44625"/>
            <a:ext cx="1187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uscs.edu.br/images/logo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9" y="60586"/>
            <a:ext cx="938202" cy="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014" y="1601327"/>
            <a:ext cx="6275558" cy="18607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014" y="3889601"/>
            <a:ext cx="3928382" cy="18831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eta em curva para a direita 7"/>
          <p:cNvSpPr/>
          <p:nvPr/>
        </p:nvSpPr>
        <p:spPr>
          <a:xfrm>
            <a:off x="1304699" y="2817791"/>
            <a:ext cx="1158194" cy="1859663"/>
          </a:xfrm>
          <a:prstGeom prst="curvedRightArrow">
            <a:avLst/>
          </a:prstGeom>
          <a:solidFill>
            <a:srgbClr val="FF0000">
              <a:alpha val="54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064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361</Words>
  <Application>Microsoft Office PowerPoint</Application>
  <PresentationFormat>Widescreen</PresentationFormat>
  <Paragraphs>69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do Office</vt:lpstr>
      <vt:lpstr>Prof. Ricardo Resende de Mendonça ricardo.mendonca@online.uscs.edu.br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Resende</dc:creator>
  <cp:lastModifiedBy>Ricardo Resende</cp:lastModifiedBy>
  <cp:revision>80</cp:revision>
  <dcterms:created xsi:type="dcterms:W3CDTF">2016-03-02T12:31:26Z</dcterms:created>
  <dcterms:modified xsi:type="dcterms:W3CDTF">2022-10-31T11:07:19Z</dcterms:modified>
</cp:coreProperties>
</file>