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5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96FE-5ECF-4532-8B87-BB316B53519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3CD2-72CC-4E0A-8F4B-6D31DD5F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5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-766771" y="1492307"/>
            <a:ext cx="17942251" cy="4093534"/>
            <a:chOff x="-766771" y="1492307"/>
            <a:chExt cx="17942251" cy="4093534"/>
          </a:xfrm>
        </p:grpSpPr>
        <p:sp>
          <p:nvSpPr>
            <p:cNvPr id="4" name="矩形 3"/>
            <p:cNvSpPr/>
            <p:nvPr/>
          </p:nvSpPr>
          <p:spPr>
            <a:xfrm>
              <a:off x="-766771" y="3764130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ThreadTest1()</a:t>
              </a:r>
              <a:endParaRPr 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703527" y="2732772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Thread1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703527" y="4905358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Thread2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141927" y="2732771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AlarmTest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141927" y="3764130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LoopFunction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141927" y="4905358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LoopFunction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-766771" y="1492307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Wake()</a:t>
              </a:r>
              <a:endParaRPr 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76197" y="1533883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Wake()</a:t>
              </a:r>
              <a:endParaRPr 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424382" y="2732770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Pause()</a:t>
              </a:r>
              <a:endParaRPr 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24382" y="4331199"/>
              <a:ext cx="1701210" cy="627321"/>
            </a:xfrm>
            <a:prstGeom prst="rect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Yield()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6" name="肘形连接符 15"/>
            <p:cNvCxnSpPr>
              <a:stCxn id="4" idx="3"/>
              <a:endCxn id="5" idx="1"/>
            </p:cNvCxnSpPr>
            <p:nvPr/>
          </p:nvCxnSpPr>
          <p:spPr>
            <a:xfrm flipV="1">
              <a:off x="934439" y="3046433"/>
              <a:ext cx="769088" cy="1031358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4" idx="3"/>
              <a:endCxn id="6" idx="1"/>
            </p:cNvCxnSpPr>
            <p:nvPr/>
          </p:nvCxnSpPr>
          <p:spPr>
            <a:xfrm>
              <a:off x="934439" y="4077791"/>
              <a:ext cx="769088" cy="1141228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3"/>
              <a:endCxn id="8" idx="1"/>
            </p:cNvCxnSpPr>
            <p:nvPr/>
          </p:nvCxnSpPr>
          <p:spPr>
            <a:xfrm>
              <a:off x="934439" y="4077791"/>
              <a:ext cx="320748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3"/>
              <a:endCxn id="7" idx="1"/>
            </p:cNvCxnSpPr>
            <p:nvPr/>
          </p:nvCxnSpPr>
          <p:spPr>
            <a:xfrm flipV="1">
              <a:off x="3404737" y="3046432"/>
              <a:ext cx="73719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6" idx="3"/>
              <a:endCxn id="10" idx="1"/>
            </p:cNvCxnSpPr>
            <p:nvPr/>
          </p:nvCxnSpPr>
          <p:spPr>
            <a:xfrm>
              <a:off x="3404737" y="5219019"/>
              <a:ext cx="73719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" idx="3"/>
              <a:endCxn id="13" idx="1"/>
            </p:cNvCxnSpPr>
            <p:nvPr/>
          </p:nvCxnSpPr>
          <p:spPr>
            <a:xfrm flipV="1">
              <a:off x="5843137" y="3046431"/>
              <a:ext cx="58124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1" idx="3"/>
              <a:endCxn id="12" idx="1"/>
            </p:cNvCxnSpPr>
            <p:nvPr/>
          </p:nvCxnSpPr>
          <p:spPr>
            <a:xfrm>
              <a:off x="934439" y="1805968"/>
              <a:ext cx="8041758" cy="4157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>
              <a:stCxn id="8" idx="3"/>
              <a:endCxn id="14" idx="0"/>
            </p:cNvCxnSpPr>
            <p:nvPr/>
          </p:nvCxnSpPr>
          <p:spPr>
            <a:xfrm>
              <a:off x="5843137" y="4077791"/>
              <a:ext cx="1431850" cy="253408"/>
            </a:xfrm>
            <a:prstGeom prst="curvedConnector2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10" idx="3"/>
              <a:endCxn id="14" idx="2"/>
            </p:cNvCxnSpPr>
            <p:nvPr/>
          </p:nvCxnSpPr>
          <p:spPr>
            <a:xfrm flipV="1">
              <a:off x="5843137" y="4958520"/>
              <a:ext cx="1431850" cy="260499"/>
            </a:xfrm>
            <a:prstGeom prst="curvedConnector2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8976197" y="3764129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LoopFunction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8976197" y="4958520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LoopFunction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2" name="曲线连接符 51"/>
            <p:cNvCxnSpPr>
              <a:stCxn id="14" idx="0"/>
              <a:endCxn id="47" idx="1"/>
            </p:cNvCxnSpPr>
            <p:nvPr/>
          </p:nvCxnSpPr>
          <p:spPr>
            <a:xfrm rot="5400000" flipH="1" flipV="1">
              <a:off x="7998888" y="3353890"/>
              <a:ext cx="253409" cy="1701210"/>
            </a:xfrm>
            <a:prstGeom prst="curvedConnector2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曲线连接符 54"/>
            <p:cNvCxnSpPr>
              <a:stCxn id="14" idx="2"/>
              <a:endCxn id="48" idx="1"/>
            </p:cNvCxnSpPr>
            <p:nvPr/>
          </p:nvCxnSpPr>
          <p:spPr>
            <a:xfrm rot="16200000" flipH="1">
              <a:off x="7968762" y="4264745"/>
              <a:ext cx="313661" cy="1701210"/>
            </a:xfrm>
            <a:prstGeom prst="curvedConnector2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15101356" y="2732769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over</a:t>
              </a:r>
              <a:endParaRPr 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12619454" y="1543766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Wake()</a:t>
              </a:r>
              <a:endParaRPr lang="en-US" dirty="0"/>
            </a:p>
          </p:txBody>
        </p:sp>
        <p:cxnSp>
          <p:nvCxnSpPr>
            <p:cNvPr id="61" name="直接箭头连接符 60"/>
            <p:cNvCxnSpPr>
              <a:stCxn id="12" idx="3"/>
              <a:endCxn id="60" idx="1"/>
            </p:cNvCxnSpPr>
            <p:nvPr/>
          </p:nvCxnSpPr>
          <p:spPr>
            <a:xfrm>
              <a:off x="10677407" y="1847544"/>
              <a:ext cx="1942047" cy="9883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13" idx="3"/>
              <a:endCxn id="59" idx="1"/>
            </p:cNvCxnSpPr>
            <p:nvPr/>
          </p:nvCxnSpPr>
          <p:spPr>
            <a:xfrm flipV="1">
              <a:off x="8125592" y="3046430"/>
              <a:ext cx="697576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15104686" y="3764129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over</a:t>
              </a:r>
              <a:endParaRPr lang="en-US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15101356" y="4905357"/>
              <a:ext cx="1701210" cy="62732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over</a:t>
              </a:r>
              <a:endParaRPr lang="en-US" dirty="0"/>
            </a:p>
          </p:txBody>
        </p:sp>
        <p:cxnSp>
          <p:nvCxnSpPr>
            <p:cNvPr id="71" name="直接箭头连接符 70"/>
            <p:cNvCxnSpPr>
              <a:stCxn id="47" idx="3"/>
              <a:endCxn id="69" idx="1"/>
            </p:cNvCxnSpPr>
            <p:nvPr/>
          </p:nvCxnSpPr>
          <p:spPr>
            <a:xfrm>
              <a:off x="10677407" y="4077790"/>
              <a:ext cx="442727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48" idx="3"/>
              <a:endCxn id="70" idx="1"/>
            </p:cNvCxnSpPr>
            <p:nvPr/>
          </p:nvCxnSpPr>
          <p:spPr>
            <a:xfrm flipV="1">
              <a:off x="10677407" y="5219018"/>
              <a:ext cx="4423949" cy="53163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60" idx="3"/>
            </p:cNvCxnSpPr>
            <p:nvPr/>
          </p:nvCxnSpPr>
          <p:spPr>
            <a:xfrm flipV="1">
              <a:off x="14320664" y="1857426"/>
              <a:ext cx="285481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03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枫</dc:creator>
  <cp:lastModifiedBy>江 枫</cp:lastModifiedBy>
  <cp:revision>2</cp:revision>
  <dcterms:created xsi:type="dcterms:W3CDTF">2018-06-14T08:40:33Z</dcterms:created>
  <dcterms:modified xsi:type="dcterms:W3CDTF">2018-06-14T08:43:46Z</dcterms:modified>
</cp:coreProperties>
</file>