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866" y="1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57484-1183-4E69-B79C-E4121503C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012830-6951-47B6-A8CB-E9B97D01B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8C1F5-046F-419A-9C71-362079AC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19BA-FFE9-4D32-8E95-DAA7B1F1B40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0C3173-709E-49A6-8AB7-A898A004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CE693-B85B-4605-90A7-5E4A6F54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FD69-0A8B-4041-8E37-6DE4F542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44AC1-C20E-4394-9CE4-BBB6B817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150AF6-4C59-413F-A743-413B1FD13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C3401-B223-4CF7-8460-F6CF2AA1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19BA-FFE9-4D32-8E95-DAA7B1F1B40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999D8-750B-4A6D-9789-FEC8FE51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914E7-EB05-459B-AED1-4CAB578C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FD69-0A8B-4041-8E37-6DE4F542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12E0F4-BE4A-4D00-AE73-F226D34B1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1F9A1D-9036-4423-B91C-F7DD86F80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BE7E4-B235-4061-8D11-29FBAF72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19BA-FFE9-4D32-8E95-DAA7B1F1B40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0AF2B-24D3-4399-95C4-AA5D3FF8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49F34-1ABC-42BD-A174-416D2254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FD69-0A8B-4041-8E37-6DE4F542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5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8A6BC-6F38-457B-A767-B9A22D0F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BFFA76-9E93-4D02-87E3-B6198D6C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E2D5C-D133-49FF-A060-728A8165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19BA-FFE9-4D32-8E95-DAA7B1F1B40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2BCB8-8725-4821-A935-3AB33CCE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BFAFF7-EA1B-4610-8F49-378713A9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FD69-0A8B-4041-8E37-6DE4F542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40E34-300F-40BC-A0D2-FA9398FE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C58106-D3EC-4DC3-B503-693CAF1AC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F83E2-64BE-4926-8F7D-F2C74373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19BA-FFE9-4D32-8E95-DAA7B1F1B40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6EF8F-A88A-4063-AAC2-4B1FCD85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F31B2-F47A-41D1-B0B4-AB70365D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FD69-0A8B-4041-8E37-6DE4F542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9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4AA37-3126-497A-8DE4-8B79ECF5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92CBC-09D0-43C3-8D6E-1203E70EC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0DA124-0251-4C1E-91DC-BA6CF06EF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881D9-AE93-4B8F-8CE6-B3DD4F95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19BA-FFE9-4D32-8E95-DAA7B1F1B40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D06343-1A06-4884-BFAB-85274313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F7B1A-616C-41B2-93C4-C5FB8E94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FD69-0A8B-4041-8E37-6DE4F542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7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591B0-4F08-4BED-88AC-86A8FBBA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47F48-8E20-49EB-B1AB-B1D014203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8B572F-8998-4564-9788-495B320D8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9E8690-F0FA-4041-A9D2-B7AD07F47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EE7ECB-15FB-4751-AAB6-737E17EB6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06B367-A77F-4A74-8A35-956CFF59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19BA-FFE9-4D32-8E95-DAA7B1F1B40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71C8BC-2F72-402F-ABF5-229F1200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15CE22-6B7D-4B50-BC85-01654DAB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FD69-0A8B-4041-8E37-6DE4F542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6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17F8F-F27A-4EA0-80D5-F11EAAD3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EF12D2-ADF7-41A0-80C6-2F2DCEBE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19BA-FFE9-4D32-8E95-DAA7B1F1B40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D71AF5-4F79-45E3-B69F-F8196C1E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9603B7-3197-4C9F-834B-C832892A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FD69-0A8B-4041-8E37-6DE4F542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3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47A705-F554-4FFF-81B1-E7C86AF5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19BA-FFE9-4D32-8E95-DAA7B1F1B40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E9E0E8-B1DF-4FE3-A0CF-55C34915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78CAE3-3AC0-46E6-A05A-265F4DA7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FD69-0A8B-4041-8E37-6DE4F542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0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59812-D8FE-481D-9903-5D28C4B0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D6CCD-F276-42C3-9299-144267CE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7E6635-04AA-44E9-BE03-C7763404E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654212-1C66-4491-A5E7-17BED543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19BA-FFE9-4D32-8E95-DAA7B1F1B40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171835-CA53-4414-9282-654BC99E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0E945-71F2-44C0-91B5-43CFBAAD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FD69-0A8B-4041-8E37-6DE4F542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9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96C89-7754-46B1-8239-88F4842E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697434-7CBA-4528-95AB-45D416EDC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E3EFD8-58BE-4923-9330-546531C0A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C79934-EADC-45E8-A205-53F43F07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19BA-FFE9-4D32-8E95-DAA7B1F1B40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C874E5-22D8-42C2-BE1F-E735193C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86AD9E-4EB3-4A50-B810-CA8553E1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FD69-0A8B-4041-8E37-6DE4F542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8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996496-3C8E-4363-B2FC-4FD80AD5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811DC3-E9FE-4F46-8083-7F8604D47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2A38E-516E-4EBB-87F0-71B9C0C8B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419BA-FFE9-4D32-8E95-DAA7B1F1B40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3690F-F55E-41EC-AC98-114F70C4E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9885B5-31F2-461E-9945-9D15A2A73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BFD69-0A8B-4041-8E37-6DE4F542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6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1EBD3A69-91DC-491F-9362-8149F93E1AAE}"/>
              </a:ext>
            </a:extLst>
          </p:cNvPr>
          <p:cNvGrpSpPr/>
          <p:nvPr/>
        </p:nvGrpSpPr>
        <p:grpSpPr>
          <a:xfrm>
            <a:off x="-5099266" y="1943680"/>
            <a:ext cx="24707010" cy="3121783"/>
            <a:chOff x="-5099266" y="1943680"/>
            <a:chExt cx="24707010" cy="312178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B34AE8C-B2DF-4003-84AA-813A7E9469C4}"/>
                </a:ext>
              </a:extLst>
            </p:cNvPr>
            <p:cNvSpPr/>
            <p:nvPr/>
          </p:nvSpPr>
          <p:spPr>
            <a:xfrm>
              <a:off x="-5099266" y="2966987"/>
              <a:ext cx="1443789" cy="649705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ThreadTest</a:t>
              </a:r>
              <a:r>
                <a:rPr lang="en-US" dirty="0"/>
                <a:t>()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6D30CE1-163C-430C-8CE5-E1A0D3250BCA}"/>
                </a:ext>
              </a:extLst>
            </p:cNvPr>
            <p:cNvSpPr/>
            <p:nvPr/>
          </p:nvSpPr>
          <p:spPr>
            <a:xfrm>
              <a:off x="-2296973" y="1948231"/>
              <a:ext cx="1443789" cy="649705"/>
            </a:xfrm>
            <a:prstGeom prst="rect">
              <a:avLst/>
            </a:prstGeom>
            <a:pattFill prst="pct60">
              <a:fgClr>
                <a:schemeClr val="lt1"/>
              </a:fgClr>
              <a:bgClr>
                <a:schemeClr val="bg1"/>
              </a:bgClr>
            </a:pattFill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eventTest</a:t>
              </a:r>
              <a:r>
                <a:rPr lang="en-US" dirty="0"/>
                <a:t>(1)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068589-36BE-4818-9E25-00E56EAD6185}"/>
                </a:ext>
              </a:extLst>
            </p:cNvPr>
            <p:cNvSpPr/>
            <p:nvPr/>
          </p:nvSpPr>
          <p:spPr>
            <a:xfrm>
              <a:off x="-2296973" y="4009643"/>
              <a:ext cx="1443789" cy="649705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eventTest</a:t>
              </a:r>
              <a:r>
                <a:rPr lang="en-US" dirty="0"/>
                <a:t>(2)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F1942A2-A9E3-44C2-867F-6CEB579F0738}"/>
                </a:ext>
              </a:extLst>
            </p:cNvPr>
            <p:cNvSpPr/>
            <p:nvPr/>
          </p:nvSpPr>
          <p:spPr>
            <a:xfrm>
              <a:off x="-2296973" y="2978937"/>
              <a:ext cx="1443789" cy="649705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eventWake</a:t>
              </a:r>
              <a:r>
                <a:rPr lang="en-US" dirty="0"/>
                <a:t>()</a:t>
              </a:r>
            </a:p>
          </p:txBody>
        </p: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9BC9EE46-7A3F-4327-B579-CADC6C099DD1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-3655477" y="2273084"/>
              <a:ext cx="1358504" cy="1018756"/>
            </a:xfrm>
            <a:prstGeom prst="bentConnector3">
              <a:avLst>
                <a:gd name="adj1" fmla="val 50000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2641503-7C0B-4688-8B31-2F30A72DD5C5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>
              <a:off x="-3655477" y="3291840"/>
              <a:ext cx="1358504" cy="11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7CF40684-5370-4AFF-912B-22AE520B082A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-3655477" y="3291840"/>
              <a:ext cx="1358504" cy="1042656"/>
            </a:xfrm>
            <a:prstGeom prst="bentConnector3">
              <a:avLst>
                <a:gd name="adj1" fmla="val 50000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0222ACF-2073-4701-98E7-6AF406CAB92C}"/>
                </a:ext>
              </a:extLst>
            </p:cNvPr>
            <p:cNvSpPr/>
            <p:nvPr/>
          </p:nvSpPr>
          <p:spPr>
            <a:xfrm>
              <a:off x="-302677" y="1948231"/>
              <a:ext cx="1443789" cy="649705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test++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916874C-5A3D-4E5D-9B67-FB04EEBCD389}"/>
                </a:ext>
              </a:extLst>
            </p:cNvPr>
            <p:cNvSpPr/>
            <p:nvPr/>
          </p:nvSpPr>
          <p:spPr>
            <a:xfrm>
              <a:off x="-302678" y="2978937"/>
              <a:ext cx="1443789" cy="649705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test++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83B5548-8B16-43D7-AB08-DAC199DF434D}"/>
                </a:ext>
              </a:extLst>
            </p:cNvPr>
            <p:cNvSpPr/>
            <p:nvPr/>
          </p:nvSpPr>
          <p:spPr>
            <a:xfrm>
              <a:off x="1606334" y="1948231"/>
              <a:ext cx="2342756" cy="649705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EventBarrier.wait</a:t>
              </a:r>
              <a:r>
                <a:rPr lang="en-US" dirty="0"/>
                <a:t>()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8F33C4B-097F-4ABB-B988-7D7F2EF01242}"/>
                </a:ext>
              </a:extLst>
            </p:cNvPr>
            <p:cNvSpPr/>
            <p:nvPr/>
          </p:nvSpPr>
          <p:spPr>
            <a:xfrm>
              <a:off x="1606334" y="2966986"/>
              <a:ext cx="2342756" cy="649705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EventBarrier.wait</a:t>
              </a:r>
              <a:r>
                <a:rPr lang="en-US" dirty="0"/>
                <a:t>()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45CA4A4-BA32-4ED9-8679-1F20033DDACE}"/>
                </a:ext>
              </a:extLst>
            </p:cNvPr>
            <p:cNvSpPr/>
            <p:nvPr/>
          </p:nvSpPr>
          <p:spPr>
            <a:xfrm>
              <a:off x="4414312" y="1948231"/>
              <a:ext cx="2046483" cy="649705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pendThread.Wait</a:t>
              </a:r>
              <a:r>
                <a:rPr lang="en-US" dirty="0"/>
                <a:t>()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FB6ADDD-0A6C-4D1D-A2C3-7B2966091716}"/>
                </a:ext>
              </a:extLst>
            </p:cNvPr>
            <p:cNvSpPr/>
            <p:nvPr/>
          </p:nvSpPr>
          <p:spPr>
            <a:xfrm>
              <a:off x="4414312" y="2966985"/>
              <a:ext cx="2046483" cy="649705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pendThread.Wait</a:t>
              </a:r>
              <a:r>
                <a:rPr lang="en-US" dirty="0"/>
                <a:t>()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3CCA09C-A1B3-47F6-A0B3-B3DC4E3818CE}"/>
                </a:ext>
              </a:extLst>
            </p:cNvPr>
            <p:cNvSpPr/>
            <p:nvPr/>
          </p:nvSpPr>
          <p:spPr>
            <a:xfrm>
              <a:off x="6878707" y="1943680"/>
              <a:ext cx="1761787" cy="649705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Thread.Sleep</a:t>
              </a:r>
              <a:r>
                <a:rPr lang="en-US" dirty="0"/>
                <a:t>()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DD89C74-3D16-4F28-81AE-F74F7659F33D}"/>
                </a:ext>
              </a:extLst>
            </p:cNvPr>
            <p:cNvSpPr/>
            <p:nvPr/>
          </p:nvSpPr>
          <p:spPr>
            <a:xfrm>
              <a:off x="6878706" y="2972841"/>
              <a:ext cx="1761787" cy="649705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Thread.Sleep</a:t>
              </a:r>
              <a:r>
                <a:rPr lang="en-US" dirty="0"/>
                <a:t>()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C49390A-5C34-4B7E-AC42-3287ACAF0A7A}"/>
                </a:ext>
              </a:extLst>
            </p:cNvPr>
            <p:cNvSpPr/>
            <p:nvPr/>
          </p:nvSpPr>
          <p:spPr>
            <a:xfrm>
              <a:off x="9145413" y="1964098"/>
              <a:ext cx="2424698" cy="649705"/>
            </a:xfrm>
            <a:prstGeom prst="rect">
              <a:avLst/>
            </a:prstGeom>
            <a:ln w="5715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EventBarrier.complete</a:t>
              </a:r>
              <a:r>
                <a:rPr lang="en-US" dirty="0"/>
                <a:t>()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D9F7260-0F02-471C-A3B1-80D301EC055C}"/>
                </a:ext>
              </a:extLst>
            </p:cNvPr>
            <p:cNvSpPr/>
            <p:nvPr/>
          </p:nvSpPr>
          <p:spPr>
            <a:xfrm>
              <a:off x="9145413" y="2998093"/>
              <a:ext cx="2424696" cy="649705"/>
            </a:xfrm>
            <a:prstGeom prst="rect">
              <a:avLst/>
            </a:prstGeom>
            <a:ln w="5715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EventBarrier.complete</a:t>
              </a:r>
              <a:r>
                <a:rPr lang="en-US" dirty="0"/>
                <a:t>()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224996B-9255-47AF-A5FF-62D6FBFEC61D}"/>
                </a:ext>
              </a:extLst>
            </p:cNvPr>
            <p:cNvSpPr/>
            <p:nvPr/>
          </p:nvSpPr>
          <p:spPr>
            <a:xfrm>
              <a:off x="3059768" y="4009643"/>
              <a:ext cx="2342756" cy="649705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EventBarrier.Signal</a:t>
              </a:r>
              <a:r>
                <a:rPr lang="en-US" dirty="0"/>
                <a:t>()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2B08457-1709-4109-AE8E-DDDA0DB96D65}"/>
                </a:ext>
              </a:extLst>
            </p:cNvPr>
            <p:cNvSpPr txBox="1"/>
            <p:nvPr/>
          </p:nvSpPr>
          <p:spPr>
            <a:xfrm>
              <a:off x="-1774695" y="2611673"/>
              <a:ext cx="90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(1)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E28FDA6-B273-4C70-B5AB-C0497E0A79DB}"/>
                </a:ext>
              </a:extLst>
            </p:cNvPr>
            <p:cNvSpPr txBox="1"/>
            <p:nvPr/>
          </p:nvSpPr>
          <p:spPr>
            <a:xfrm>
              <a:off x="-1774695" y="3654687"/>
              <a:ext cx="90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(2)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5D90CA8-AB94-4780-8245-4369070E9A03}"/>
                </a:ext>
              </a:extLst>
            </p:cNvPr>
            <p:cNvSpPr txBox="1"/>
            <p:nvPr/>
          </p:nvSpPr>
          <p:spPr>
            <a:xfrm>
              <a:off x="7545820" y="2579365"/>
              <a:ext cx="90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 end)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62AADA4-7E8E-428A-98D1-9680BCEC8F5F}"/>
                </a:ext>
              </a:extLst>
            </p:cNvPr>
            <p:cNvSpPr txBox="1"/>
            <p:nvPr/>
          </p:nvSpPr>
          <p:spPr>
            <a:xfrm>
              <a:off x="7551505" y="3598402"/>
              <a:ext cx="90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(2 end)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BE238F5-E703-4D3A-8DCE-A62676E9042A}"/>
                </a:ext>
              </a:extLst>
            </p:cNvPr>
            <p:cNvSpPr txBox="1"/>
            <p:nvPr/>
          </p:nvSpPr>
          <p:spPr>
            <a:xfrm>
              <a:off x="-1753646" y="4671017"/>
              <a:ext cx="90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(3)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75EBF0B-483E-4650-97AC-3C24C7B8BFAF}"/>
                </a:ext>
              </a:extLst>
            </p:cNvPr>
            <p:cNvSpPr txBox="1"/>
            <p:nvPr/>
          </p:nvSpPr>
          <p:spPr>
            <a:xfrm>
              <a:off x="4986140" y="4696131"/>
              <a:ext cx="90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(3 end)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85E5E02B-4188-45DD-A2AE-B8D7CAB5336D}"/>
                </a:ext>
              </a:extLst>
            </p:cNvPr>
            <p:cNvCxnSpPr>
              <a:cxnSpLocks/>
              <a:stCxn id="5" idx="3"/>
              <a:endCxn id="21" idx="1"/>
            </p:cNvCxnSpPr>
            <p:nvPr/>
          </p:nvCxnSpPr>
          <p:spPr>
            <a:xfrm>
              <a:off x="-853184" y="2273084"/>
              <a:ext cx="55050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BD121A48-6FB2-407C-AF09-3DAFEA10B895}"/>
                </a:ext>
              </a:extLst>
            </p:cNvPr>
            <p:cNvCxnSpPr>
              <a:cxnSpLocks/>
            </p:cNvCxnSpPr>
            <p:nvPr/>
          </p:nvCxnSpPr>
          <p:spPr>
            <a:xfrm>
              <a:off x="-853184" y="3319625"/>
              <a:ext cx="55050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4808A212-11E6-4A7C-A9A9-DC75F8B1AE58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1141112" y="2273084"/>
              <a:ext cx="46522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6A3DB784-5B78-4061-87E0-6EFD4276C774}"/>
                </a:ext>
              </a:extLst>
            </p:cNvPr>
            <p:cNvCxnSpPr>
              <a:cxnSpLocks/>
            </p:cNvCxnSpPr>
            <p:nvPr/>
          </p:nvCxnSpPr>
          <p:spPr>
            <a:xfrm>
              <a:off x="1160404" y="3303789"/>
              <a:ext cx="46522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984FB37-8421-4CBD-B4BF-027F2545846E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3949090" y="2273084"/>
              <a:ext cx="46522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C2C9A188-9AAA-4867-B2B6-515B91BCCD2F}"/>
                </a:ext>
              </a:extLst>
            </p:cNvPr>
            <p:cNvCxnSpPr>
              <a:cxnSpLocks/>
            </p:cNvCxnSpPr>
            <p:nvPr/>
          </p:nvCxnSpPr>
          <p:spPr>
            <a:xfrm>
              <a:off x="3949090" y="3303789"/>
              <a:ext cx="46522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708C147A-91FA-499E-B4A7-34E62FA115C3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 flipV="1">
              <a:off x="6460795" y="2268533"/>
              <a:ext cx="417912" cy="45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2A09682-4CA9-4264-B174-4DF135299A5B}"/>
                </a:ext>
              </a:extLst>
            </p:cNvPr>
            <p:cNvCxnSpPr>
              <a:cxnSpLocks/>
              <a:stCxn id="27" idx="3"/>
              <a:endCxn id="29" idx="1"/>
            </p:cNvCxnSpPr>
            <p:nvPr/>
          </p:nvCxnSpPr>
          <p:spPr>
            <a:xfrm>
              <a:off x="6460795" y="3291838"/>
              <a:ext cx="417911" cy="585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20BB281C-0E24-4B69-8865-DC139CB877B5}"/>
                </a:ext>
              </a:extLst>
            </p:cNvPr>
            <p:cNvCxnSpPr>
              <a:cxnSpLocks/>
              <a:stCxn id="6" idx="3"/>
              <a:endCxn id="36" idx="1"/>
            </p:cNvCxnSpPr>
            <p:nvPr/>
          </p:nvCxnSpPr>
          <p:spPr>
            <a:xfrm>
              <a:off x="-853184" y="4334496"/>
              <a:ext cx="391295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E6002D62-A760-4534-AE83-E637D14D3EC3}"/>
                </a:ext>
              </a:extLst>
            </p:cNvPr>
            <p:cNvSpPr txBox="1"/>
            <p:nvPr/>
          </p:nvSpPr>
          <p:spPr>
            <a:xfrm>
              <a:off x="9390410" y="2614128"/>
              <a:ext cx="963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(4 start)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DB9DBA6C-CD52-4DB0-A77B-C60E2D480C78}"/>
                </a:ext>
              </a:extLst>
            </p:cNvPr>
            <p:cNvSpPr/>
            <p:nvPr/>
          </p:nvSpPr>
          <p:spPr>
            <a:xfrm>
              <a:off x="12071063" y="1964098"/>
              <a:ext cx="2424698" cy="649705"/>
            </a:xfrm>
            <a:prstGeom prst="rect">
              <a:avLst/>
            </a:prstGeom>
            <a:ln w="5715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finishThread.wait</a:t>
              </a:r>
              <a:r>
                <a:rPr lang="en-US" dirty="0"/>
                <a:t>()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94A0889F-25DD-4AFC-B44C-5573477DC664}"/>
                </a:ext>
              </a:extLst>
            </p:cNvPr>
            <p:cNvSpPr/>
            <p:nvPr/>
          </p:nvSpPr>
          <p:spPr>
            <a:xfrm>
              <a:off x="14959713" y="1958680"/>
              <a:ext cx="1761787" cy="649705"/>
            </a:xfrm>
            <a:prstGeom prst="rect">
              <a:avLst/>
            </a:prstGeom>
            <a:ln w="5715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Thread.Sleep</a:t>
              </a:r>
              <a:r>
                <a:rPr lang="en-US" dirty="0"/>
                <a:t>()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3999385C-58E5-46D9-868E-E7EFA6F5AAD3}"/>
                </a:ext>
              </a:extLst>
            </p:cNvPr>
            <p:cNvSpPr txBox="1"/>
            <p:nvPr/>
          </p:nvSpPr>
          <p:spPr>
            <a:xfrm>
              <a:off x="15626826" y="2609605"/>
              <a:ext cx="90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(4 end)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00D7585B-5656-4D79-8EC7-15492BFE103F}"/>
                </a:ext>
              </a:extLst>
            </p:cNvPr>
            <p:cNvSpPr txBox="1"/>
            <p:nvPr/>
          </p:nvSpPr>
          <p:spPr>
            <a:xfrm>
              <a:off x="9390410" y="3598402"/>
              <a:ext cx="963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(5 start)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475C6ED-9475-4050-9F8A-78D4DA41062D}"/>
                </a:ext>
              </a:extLst>
            </p:cNvPr>
            <p:cNvSpPr/>
            <p:nvPr/>
          </p:nvSpPr>
          <p:spPr>
            <a:xfrm>
              <a:off x="12071062" y="3004982"/>
              <a:ext cx="2650777" cy="649705"/>
            </a:xfrm>
            <a:prstGeom prst="rect">
              <a:avLst/>
            </a:prstGeom>
            <a:ln w="5715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finishThread.broadcast</a:t>
              </a:r>
              <a:r>
                <a:rPr lang="en-US" dirty="0"/>
                <a:t>()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6E7BF95-540A-4FA2-973A-225459F3764C}"/>
                </a:ext>
              </a:extLst>
            </p:cNvPr>
            <p:cNvSpPr/>
            <p:nvPr/>
          </p:nvSpPr>
          <p:spPr>
            <a:xfrm>
              <a:off x="15222792" y="3004982"/>
              <a:ext cx="1761787" cy="649705"/>
            </a:xfrm>
            <a:prstGeom prst="rect">
              <a:avLst/>
            </a:prstGeom>
            <a:ln w="5715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Thread.Yield</a:t>
              </a:r>
              <a:r>
                <a:rPr lang="en-US" dirty="0"/>
                <a:t>()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F8A69253-F819-45E2-A4D7-7785F721135A}"/>
                </a:ext>
              </a:extLst>
            </p:cNvPr>
            <p:cNvSpPr txBox="1"/>
            <p:nvPr/>
          </p:nvSpPr>
          <p:spPr>
            <a:xfrm>
              <a:off x="15626826" y="3647339"/>
              <a:ext cx="963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(5 end)</a:t>
              </a:r>
            </a:p>
          </p:txBody>
        </p: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9EF0E48D-E209-4D38-BEA8-2D083C5158B2}"/>
                </a:ext>
              </a:extLst>
            </p:cNvPr>
            <p:cNvCxnSpPr>
              <a:cxnSpLocks/>
              <a:stCxn id="36" idx="3"/>
              <a:endCxn id="34" idx="1"/>
            </p:cNvCxnSpPr>
            <p:nvPr/>
          </p:nvCxnSpPr>
          <p:spPr>
            <a:xfrm flipV="1">
              <a:off x="5402524" y="2288951"/>
              <a:ext cx="3742889" cy="2045545"/>
            </a:xfrm>
            <a:prstGeom prst="bentConnector3">
              <a:avLst>
                <a:gd name="adj1" fmla="val 92346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2C33B3FB-64C9-42B3-89C5-2F9E32672C07}"/>
                </a:ext>
              </a:extLst>
            </p:cNvPr>
            <p:cNvCxnSpPr>
              <a:stCxn id="36" idx="3"/>
              <a:endCxn id="35" idx="1"/>
            </p:cNvCxnSpPr>
            <p:nvPr/>
          </p:nvCxnSpPr>
          <p:spPr>
            <a:xfrm flipV="1">
              <a:off x="5402524" y="3322946"/>
              <a:ext cx="3742889" cy="1011550"/>
            </a:xfrm>
            <a:prstGeom prst="bentConnector3">
              <a:avLst>
                <a:gd name="adj1" fmla="val 9316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F375FABC-E57F-48CF-8577-2CBCD1CB9298}"/>
                </a:ext>
              </a:extLst>
            </p:cNvPr>
            <p:cNvSpPr/>
            <p:nvPr/>
          </p:nvSpPr>
          <p:spPr>
            <a:xfrm>
              <a:off x="17649276" y="1973920"/>
              <a:ext cx="1761787" cy="635685"/>
            </a:xfrm>
            <a:prstGeom prst="rect">
              <a:avLst/>
            </a:prstGeom>
            <a:ln w="5715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Thread.Yield</a:t>
              </a:r>
              <a:r>
                <a:rPr lang="en-US" dirty="0"/>
                <a:t>()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DE0663CF-D989-42C3-BEFB-DD04B6CAF10F}"/>
                </a:ext>
              </a:extLst>
            </p:cNvPr>
            <p:cNvSpPr txBox="1"/>
            <p:nvPr/>
          </p:nvSpPr>
          <p:spPr>
            <a:xfrm>
              <a:off x="17635250" y="2637412"/>
              <a:ext cx="963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(6 start)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5F19433F-391B-463A-BF53-0B7137B9F128}"/>
                </a:ext>
              </a:extLst>
            </p:cNvPr>
            <p:cNvSpPr txBox="1"/>
            <p:nvPr/>
          </p:nvSpPr>
          <p:spPr>
            <a:xfrm>
              <a:off x="18644357" y="2642653"/>
              <a:ext cx="963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(6 end)</a:t>
              </a:r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BD13D4C7-1C2B-4C41-8A50-15F768A9E6EA}"/>
                </a:ext>
              </a:extLst>
            </p:cNvPr>
            <p:cNvCxnSpPr>
              <a:cxnSpLocks/>
              <a:stCxn id="34" idx="3"/>
              <a:endCxn id="66" idx="1"/>
            </p:cNvCxnSpPr>
            <p:nvPr/>
          </p:nvCxnSpPr>
          <p:spPr>
            <a:xfrm>
              <a:off x="11570111" y="2288951"/>
              <a:ext cx="500952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107E93EC-1DD3-49E9-8678-CCC186B8199A}"/>
                </a:ext>
              </a:extLst>
            </p:cNvPr>
            <p:cNvCxnSpPr>
              <a:cxnSpLocks/>
              <a:stCxn id="35" idx="3"/>
              <a:endCxn id="70" idx="1"/>
            </p:cNvCxnSpPr>
            <p:nvPr/>
          </p:nvCxnSpPr>
          <p:spPr>
            <a:xfrm>
              <a:off x="11570109" y="3322946"/>
              <a:ext cx="500953" cy="688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9B3DC15A-DF2A-45C1-BAB1-CA986C8FD289}"/>
                </a:ext>
              </a:extLst>
            </p:cNvPr>
            <p:cNvCxnSpPr>
              <a:cxnSpLocks/>
              <a:stCxn id="66" idx="3"/>
              <a:endCxn id="67" idx="1"/>
            </p:cNvCxnSpPr>
            <p:nvPr/>
          </p:nvCxnSpPr>
          <p:spPr>
            <a:xfrm flipV="1">
              <a:off x="14495761" y="2283533"/>
              <a:ext cx="463952" cy="5418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A27D6088-CCA7-41A1-BE6C-4FD4F533423D}"/>
                </a:ext>
              </a:extLst>
            </p:cNvPr>
            <p:cNvCxnSpPr>
              <a:cxnSpLocks/>
              <a:stCxn id="70" idx="3"/>
              <a:endCxn id="71" idx="1"/>
            </p:cNvCxnSpPr>
            <p:nvPr/>
          </p:nvCxnSpPr>
          <p:spPr>
            <a:xfrm>
              <a:off x="14721839" y="3329835"/>
              <a:ext cx="500953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E6BB4BB4-B0D8-41D4-AC20-C4CDAC3DDBB3}"/>
                </a:ext>
              </a:extLst>
            </p:cNvPr>
            <p:cNvCxnSpPr>
              <a:cxnSpLocks/>
              <a:stCxn id="71" idx="3"/>
              <a:endCxn id="81" idx="1"/>
            </p:cNvCxnSpPr>
            <p:nvPr/>
          </p:nvCxnSpPr>
          <p:spPr>
            <a:xfrm flipV="1">
              <a:off x="16984579" y="2291763"/>
              <a:ext cx="664697" cy="1038072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122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117</Words>
  <Application>Microsoft Office PowerPoint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 枫</dc:creator>
  <cp:lastModifiedBy>江 枫</cp:lastModifiedBy>
  <cp:revision>6</cp:revision>
  <dcterms:created xsi:type="dcterms:W3CDTF">2018-06-04T08:09:57Z</dcterms:created>
  <dcterms:modified xsi:type="dcterms:W3CDTF">2018-06-04T08:33:59Z</dcterms:modified>
</cp:coreProperties>
</file>