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9" r:id="rId4"/>
    <p:sldId id="268" r:id="rId5"/>
    <p:sldId id="270" r:id="rId6"/>
    <p:sldId id="259" r:id="rId7"/>
    <p:sldId id="263" r:id="rId8"/>
    <p:sldId id="264" r:id="rId9"/>
    <p:sldId id="265" r:id="rId10"/>
    <p:sldId id="266" r:id="rId11"/>
    <p:sldId id="267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BC802-8FAA-4CA6-A07B-478B3C5918F3}" type="doc">
      <dgm:prSet loTypeId="urn:microsoft.com/office/officeart/2005/8/layout/StepDownProcess" loCatId="process" qsTypeId="urn:microsoft.com/office/officeart/2005/8/quickstyle/3d1" qsCatId="3D" csTypeId="urn:microsoft.com/office/officeart/2005/8/colors/accent1_2" csCatId="accent1" phldr="1"/>
      <dgm:spPr/>
    </dgm:pt>
    <dgm:pt modelId="{AAA53717-1196-463C-8D5C-E017A65C5EA7}">
      <dgm:prSet phldrT="[Text]"/>
      <dgm:spPr/>
      <dgm:t>
        <a:bodyPr/>
        <a:lstStyle/>
        <a:p>
          <a:pPr rtl="1"/>
          <a:r>
            <a:rPr lang="en-US" dirty="0" smtClean="0"/>
            <a:t>Print all notes</a:t>
          </a:r>
          <a:endParaRPr lang="ar-AE" dirty="0"/>
        </a:p>
      </dgm:t>
    </dgm:pt>
    <dgm:pt modelId="{64E00B72-ABA1-43E7-99D4-6A70B76880A0}" type="sibTrans" cxnId="{0569C86C-FCD2-4E0A-8AA1-5C530C1872F2}">
      <dgm:prSet/>
      <dgm:spPr/>
      <dgm:t>
        <a:bodyPr/>
        <a:lstStyle/>
        <a:p>
          <a:pPr rtl="1"/>
          <a:endParaRPr lang="ar-AE"/>
        </a:p>
      </dgm:t>
    </dgm:pt>
    <dgm:pt modelId="{1B188C96-4690-4D47-89F0-091376A0B454}" type="parTrans" cxnId="{0569C86C-FCD2-4E0A-8AA1-5C530C1872F2}">
      <dgm:prSet/>
      <dgm:spPr/>
      <dgm:t>
        <a:bodyPr/>
        <a:lstStyle/>
        <a:p>
          <a:pPr rtl="1"/>
          <a:endParaRPr lang="ar-AE"/>
        </a:p>
      </dgm:t>
    </dgm:pt>
    <dgm:pt modelId="{FCE11630-0E17-453C-891B-5909CDED4023}">
      <dgm:prSet phldrT="[Text]"/>
      <dgm:spPr/>
      <dgm:t>
        <a:bodyPr/>
        <a:lstStyle/>
        <a:p>
          <a:pPr rtl="1"/>
          <a:r>
            <a:rPr lang="en-US" dirty="0" smtClean="0"/>
            <a:t>Add new notes </a:t>
          </a:r>
          <a:endParaRPr lang="ar-AE" dirty="0"/>
        </a:p>
      </dgm:t>
    </dgm:pt>
    <dgm:pt modelId="{3427AAC5-E976-4347-9A51-E18596CE2B01}" type="sibTrans" cxnId="{2CA68264-126E-4D39-AF1E-9EF47258BA86}">
      <dgm:prSet/>
      <dgm:spPr/>
      <dgm:t>
        <a:bodyPr/>
        <a:lstStyle/>
        <a:p>
          <a:pPr rtl="1"/>
          <a:endParaRPr lang="ar-AE"/>
        </a:p>
      </dgm:t>
    </dgm:pt>
    <dgm:pt modelId="{3C270F2D-69C9-4C09-9AF5-7D707E95D027}" type="parTrans" cxnId="{2CA68264-126E-4D39-AF1E-9EF47258BA86}">
      <dgm:prSet/>
      <dgm:spPr/>
      <dgm:t>
        <a:bodyPr/>
        <a:lstStyle/>
        <a:p>
          <a:pPr rtl="1"/>
          <a:endParaRPr lang="ar-AE"/>
        </a:p>
      </dgm:t>
    </dgm:pt>
    <dgm:pt modelId="{8CF6D6B8-7B41-496F-9A8C-18DF7A02D0D2}">
      <dgm:prSet phldrT="[Text]"/>
      <dgm:spPr/>
      <dgm:t>
        <a:bodyPr/>
        <a:lstStyle/>
        <a:p>
          <a:pPr rtl="1"/>
          <a:r>
            <a:rPr lang="en-US" dirty="0" smtClean="0"/>
            <a:t>Add user</a:t>
          </a:r>
          <a:endParaRPr lang="ar-AE" dirty="0"/>
        </a:p>
      </dgm:t>
    </dgm:pt>
    <dgm:pt modelId="{12679550-8335-40EC-A6B8-7B3AE4C048FC}" type="sibTrans" cxnId="{6342F1E8-C981-451C-849B-435CA0409E75}">
      <dgm:prSet/>
      <dgm:spPr/>
      <dgm:t>
        <a:bodyPr/>
        <a:lstStyle/>
        <a:p>
          <a:pPr rtl="1"/>
          <a:endParaRPr lang="ar-AE"/>
        </a:p>
      </dgm:t>
    </dgm:pt>
    <dgm:pt modelId="{DC8C05DC-2E8A-4F44-B467-11F6D2A3F449}" type="parTrans" cxnId="{6342F1E8-C981-451C-849B-435CA0409E75}">
      <dgm:prSet/>
      <dgm:spPr/>
      <dgm:t>
        <a:bodyPr/>
        <a:lstStyle/>
        <a:p>
          <a:pPr rtl="1"/>
          <a:endParaRPr lang="ar-AE"/>
        </a:p>
      </dgm:t>
    </dgm:pt>
    <dgm:pt modelId="{DAFE934D-7458-4486-9A3F-94E4CE9C6D4E}">
      <dgm:prSet custT="1"/>
      <dgm:spPr/>
      <dgm:t>
        <a:bodyPr/>
        <a:lstStyle/>
        <a:p>
          <a:pPr rtl="0"/>
          <a:endParaRPr lang="ar-AE" sz="1600" b="1"/>
        </a:p>
      </dgm:t>
    </dgm:pt>
    <dgm:pt modelId="{0B49F7FC-48E2-4FBF-B46D-0C66DB25F86E}" type="parTrans" cxnId="{1B11F853-72DF-47F6-8A88-D419F73C6489}">
      <dgm:prSet/>
      <dgm:spPr/>
      <dgm:t>
        <a:bodyPr/>
        <a:lstStyle/>
        <a:p>
          <a:pPr rtl="1"/>
          <a:endParaRPr lang="ar-AE"/>
        </a:p>
      </dgm:t>
    </dgm:pt>
    <dgm:pt modelId="{8835B606-2362-49E2-88F7-04F1730C3761}" type="sibTrans" cxnId="{1B11F853-72DF-47F6-8A88-D419F73C6489}">
      <dgm:prSet/>
      <dgm:spPr/>
      <dgm:t>
        <a:bodyPr/>
        <a:lstStyle/>
        <a:p>
          <a:pPr rtl="1"/>
          <a:endParaRPr lang="ar-AE"/>
        </a:p>
      </dgm:t>
    </dgm:pt>
    <dgm:pt modelId="{F8E8FB06-0F34-4BD9-861B-18BA6D9069B9}">
      <dgm:prSet custT="1"/>
      <dgm:spPr/>
      <dgm:t>
        <a:bodyPr/>
        <a:lstStyle/>
        <a:p>
          <a:pPr rtl="0"/>
          <a:r>
            <a:rPr lang="en-US" sz="2000" b="1" dirty="0" smtClean="0"/>
            <a:t>Login </a:t>
          </a:r>
        </a:p>
      </dgm:t>
    </dgm:pt>
    <dgm:pt modelId="{93298976-A3AB-4EDC-A826-C8F9337E7B77}" type="parTrans" cxnId="{03838092-A279-4404-9A5E-BC1827FA2145}">
      <dgm:prSet/>
      <dgm:spPr/>
      <dgm:t>
        <a:bodyPr/>
        <a:lstStyle/>
        <a:p>
          <a:pPr rtl="1"/>
          <a:endParaRPr lang="ar-AE"/>
        </a:p>
      </dgm:t>
    </dgm:pt>
    <dgm:pt modelId="{CD79CF4B-A1E4-460E-9C0D-EA8C34AA1B63}" type="sibTrans" cxnId="{03838092-A279-4404-9A5E-BC1827FA2145}">
      <dgm:prSet/>
      <dgm:spPr/>
      <dgm:t>
        <a:bodyPr/>
        <a:lstStyle/>
        <a:p>
          <a:pPr rtl="1"/>
          <a:endParaRPr lang="ar-AE"/>
        </a:p>
      </dgm:t>
    </dgm:pt>
    <dgm:pt modelId="{89AAA482-BAF8-4DD3-8CB7-CFE01E198817}">
      <dgm:prSet custT="1"/>
      <dgm:spPr/>
      <dgm:t>
        <a:bodyPr/>
        <a:lstStyle/>
        <a:p>
          <a:pPr rtl="0"/>
          <a:r>
            <a:rPr lang="en-US" sz="2000" b="1" dirty="0" smtClean="0"/>
            <a:t>Write your note </a:t>
          </a:r>
        </a:p>
      </dgm:t>
    </dgm:pt>
    <dgm:pt modelId="{E463CD90-9790-49CD-AE7E-E2A9A63D1210}" type="parTrans" cxnId="{2A07B7D9-2DF6-444F-ADBE-B1655AD612E1}">
      <dgm:prSet/>
      <dgm:spPr/>
      <dgm:t>
        <a:bodyPr/>
        <a:lstStyle/>
        <a:p>
          <a:pPr rtl="1"/>
          <a:endParaRPr lang="ar-AE"/>
        </a:p>
      </dgm:t>
    </dgm:pt>
    <dgm:pt modelId="{298BE825-EE5B-4FCB-9AC6-E7BE07A7454B}" type="sibTrans" cxnId="{2A07B7D9-2DF6-444F-ADBE-B1655AD612E1}">
      <dgm:prSet/>
      <dgm:spPr/>
      <dgm:t>
        <a:bodyPr/>
        <a:lstStyle/>
        <a:p>
          <a:pPr rtl="1"/>
          <a:endParaRPr lang="ar-AE"/>
        </a:p>
      </dgm:t>
    </dgm:pt>
    <dgm:pt modelId="{6876B063-2F96-4E4B-AB88-87C830BE737B}">
      <dgm:prSet custT="1"/>
      <dgm:spPr/>
      <dgm:t>
        <a:bodyPr/>
        <a:lstStyle/>
        <a:p>
          <a:pPr rtl="0"/>
          <a:r>
            <a:rPr lang="en-US" sz="2000" b="1" dirty="0" smtClean="0"/>
            <a:t>Write another note or exit </a:t>
          </a:r>
        </a:p>
      </dgm:t>
    </dgm:pt>
    <dgm:pt modelId="{EEA7EC18-2C8A-4F05-BF0B-92352D240DAD}" type="parTrans" cxnId="{282C8551-8264-4730-8D6B-77BA6C7349A4}">
      <dgm:prSet/>
      <dgm:spPr/>
      <dgm:t>
        <a:bodyPr/>
        <a:lstStyle/>
        <a:p>
          <a:pPr rtl="1"/>
          <a:endParaRPr lang="ar-AE"/>
        </a:p>
      </dgm:t>
    </dgm:pt>
    <dgm:pt modelId="{ED43E9F2-1E9E-4546-A42B-2E27B2F3075E}" type="sibTrans" cxnId="{282C8551-8264-4730-8D6B-77BA6C7349A4}">
      <dgm:prSet/>
      <dgm:spPr/>
      <dgm:t>
        <a:bodyPr/>
        <a:lstStyle/>
        <a:p>
          <a:pPr rtl="1"/>
          <a:endParaRPr lang="ar-AE"/>
        </a:p>
      </dgm:t>
    </dgm:pt>
    <dgm:pt modelId="{FCE82935-7488-4876-8BE3-6FD74BA4A53F}">
      <dgm:prSet custT="1"/>
      <dgm:spPr/>
      <dgm:t>
        <a:bodyPr/>
        <a:lstStyle/>
        <a:p>
          <a:pPr rtl="0"/>
          <a:endParaRPr lang="ar-AE" sz="1600" b="1" dirty="0"/>
        </a:p>
      </dgm:t>
    </dgm:pt>
    <dgm:pt modelId="{3732E4F2-87CD-42B4-8A76-590C733E782A}" type="parTrans" cxnId="{180D3D52-CA80-4F74-9AD2-9BBA13531F85}">
      <dgm:prSet/>
      <dgm:spPr/>
      <dgm:t>
        <a:bodyPr/>
        <a:lstStyle/>
        <a:p>
          <a:pPr rtl="1"/>
          <a:endParaRPr lang="ar-AE"/>
        </a:p>
      </dgm:t>
    </dgm:pt>
    <dgm:pt modelId="{94108C1C-6E50-4929-8930-C3A2CDC73243}" type="sibTrans" cxnId="{180D3D52-CA80-4F74-9AD2-9BBA13531F85}">
      <dgm:prSet/>
      <dgm:spPr/>
      <dgm:t>
        <a:bodyPr/>
        <a:lstStyle/>
        <a:p>
          <a:pPr rtl="1"/>
          <a:endParaRPr lang="ar-AE"/>
        </a:p>
      </dgm:t>
    </dgm:pt>
    <dgm:pt modelId="{D7175747-5EE2-4EED-A4D1-4A4162E1D0FE}">
      <dgm:prSet custT="1"/>
      <dgm:spPr/>
      <dgm:t>
        <a:bodyPr/>
        <a:lstStyle/>
        <a:p>
          <a:pPr rtl="0"/>
          <a:r>
            <a:rPr lang="en-US" sz="2000" b="1" dirty="0" smtClean="0"/>
            <a:t>Login</a:t>
          </a:r>
          <a:endParaRPr lang="ar-AE" sz="2000" b="1" dirty="0"/>
        </a:p>
      </dgm:t>
    </dgm:pt>
    <dgm:pt modelId="{CBA73F37-B9E3-4802-84EB-CA5CF5D3F09E}" type="parTrans" cxnId="{DB8895E1-E88C-4F18-8F7F-2BBD3D428FFE}">
      <dgm:prSet/>
      <dgm:spPr/>
      <dgm:t>
        <a:bodyPr/>
        <a:lstStyle/>
        <a:p>
          <a:pPr rtl="1"/>
          <a:endParaRPr lang="ar-AE"/>
        </a:p>
      </dgm:t>
    </dgm:pt>
    <dgm:pt modelId="{966076FA-0277-4D06-BBA9-C42298B96C10}" type="sibTrans" cxnId="{DB8895E1-E88C-4F18-8F7F-2BBD3D428FFE}">
      <dgm:prSet/>
      <dgm:spPr/>
      <dgm:t>
        <a:bodyPr/>
        <a:lstStyle/>
        <a:p>
          <a:pPr rtl="1"/>
          <a:endParaRPr lang="ar-AE"/>
        </a:p>
      </dgm:t>
    </dgm:pt>
    <dgm:pt modelId="{4A1BCA5F-990C-43AC-9FA4-8738CAA3C1BE}">
      <dgm:prSet custT="1"/>
      <dgm:spPr/>
      <dgm:t>
        <a:bodyPr/>
        <a:lstStyle/>
        <a:p>
          <a:pPr rtl="0"/>
          <a:r>
            <a:rPr lang="en-US" sz="2000" b="1" dirty="0" smtClean="0"/>
            <a:t>View notes</a:t>
          </a:r>
          <a:endParaRPr lang="ar-AE" sz="2000" b="1" dirty="0"/>
        </a:p>
      </dgm:t>
    </dgm:pt>
    <dgm:pt modelId="{A883FB51-2378-47E4-8F7A-A9EC26BEA47B}" type="parTrans" cxnId="{753C2E1B-13F4-4A1E-BDC7-8000C8A647F4}">
      <dgm:prSet/>
      <dgm:spPr/>
      <dgm:t>
        <a:bodyPr/>
        <a:lstStyle/>
        <a:p>
          <a:pPr rtl="1"/>
          <a:endParaRPr lang="ar-AE"/>
        </a:p>
      </dgm:t>
    </dgm:pt>
    <dgm:pt modelId="{B0578549-C936-4341-9088-12B959372FB1}" type="sibTrans" cxnId="{753C2E1B-13F4-4A1E-BDC7-8000C8A647F4}">
      <dgm:prSet/>
      <dgm:spPr/>
      <dgm:t>
        <a:bodyPr/>
        <a:lstStyle/>
        <a:p>
          <a:pPr rtl="1"/>
          <a:endParaRPr lang="ar-AE"/>
        </a:p>
      </dgm:t>
    </dgm:pt>
    <dgm:pt modelId="{8317A3F1-B554-4EB4-A2A0-11DA24177AA2}">
      <dgm:prSet custT="1"/>
      <dgm:spPr/>
      <dgm:t>
        <a:bodyPr/>
        <a:lstStyle/>
        <a:p>
          <a:pPr rtl="0"/>
          <a:r>
            <a:rPr lang="en-US" sz="2000" b="1" dirty="0" smtClean="0"/>
            <a:t>Add password</a:t>
          </a:r>
          <a:endParaRPr lang="ar-AE" sz="2000" b="1" dirty="0"/>
        </a:p>
      </dgm:t>
    </dgm:pt>
    <dgm:pt modelId="{A6C64ED0-EA47-464E-B155-64E249052B7F}" type="sibTrans" cxnId="{D838A85E-C8D9-4E4A-9D18-0B70ACB8308D}">
      <dgm:prSet/>
      <dgm:spPr/>
      <dgm:t>
        <a:bodyPr/>
        <a:lstStyle/>
        <a:p>
          <a:pPr rtl="1"/>
          <a:endParaRPr lang="ar-AE"/>
        </a:p>
      </dgm:t>
    </dgm:pt>
    <dgm:pt modelId="{8088BDFF-33A1-4E04-A1CC-2D28C16A6424}" type="parTrans" cxnId="{D838A85E-C8D9-4E4A-9D18-0B70ACB8308D}">
      <dgm:prSet/>
      <dgm:spPr/>
      <dgm:t>
        <a:bodyPr/>
        <a:lstStyle/>
        <a:p>
          <a:pPr rtl="1"/>
          <a:endParaRPr lang="ar-AE"/>
        </a:p>
      </dgm:t>
    </dgm:pt>
    <dgm:pt modelId="{22250344-9BE5-4150-B0C3-0C403F953A95}">
      <dgm:prSet custT="1"/>
      <dgm:spPr/>
      <dgm:t>
        <a:bodyPr/>
        <a:lstStyle/>
        <a:p>
          <a:pPr rtl="0"/>
          <a:r>
            <a:rPr lang="en-US" sz="2000" b="1" dirty="0" smtClean="0"/>
            <a:t>Add full name</a:t>
          </a:r>
          <a:endParaRPr lang="ar-AE" sz="2000" b="1" dirty="0"/>
        </a:p>
      </dgm:t>
    </dgm:pt>
    <dgm:pt modelId="{C32C6EE1-CF0C-446A-9779-89252CAABE24}" type="sibTrans" cxnId="{6AF04BD3-7F07-4361-8489-136D21C0BB9C}">
      <dgm:prSet/>
      <dgm:spPr/>
      <dgm:t>
        <a:bodyPr/>
        <a:lstStyle/>
        <a:p>
          <a:pPr rtl="1"/>
          <a:endParaRPr lang="ar-AE"/>
        </a:p>
      </dgm:t>
    </dgm:pt>
    <dgm:pt modelId="{C7D7BDF5-20EF-42CC-8BDD-12F82386D236}" type="parTrans" cxnId="{6AF04BD3-7F07-4361-8489-136D21C0BB9C}">
      <dgm:prSet/>
      <dgm:spPr/>
      <dgm:t>
        <a:bodyPr/>
        <a:lstStyle/>
        <a:p>
          <a:pPr rtl="1"/>
          <a:endParaRPr lang="ar-AE"/>
        </a:p>
      </dgm:t>
    </dgm:pt>
    <dgm:pt modelId="{B9710862-1ED0-4B73-84AC-47119D115651}">
      <dgm:prSet custT="1"/>
      <dgm:spPr/>
      <dgm:t>
        <a:bodyPr/>
        <a:lstStyle/>
        <a:p>
          <a:pPr rtl="0"/>
          <a:endParaRPr lang="ar-AE" sz="2000" b="1" dirty="0"/>
        </a:p>
      </dgm:t>
    </dgm:pt>
    <dgm:pt modelId="{F35B809D-B4DE-420A-8C53-01F96229821F}" type="sibTrans" cxnId="{48995D45-FDC2-4B10-8F13-CA896D1106D6}">
      <dgm:prSet/>
      <dgm:spPr/>
      <dgm:t>
        <a:bodyPr/>
        <a:lstStyle/>
        <a:p>
          <a:pPr rtl="1"/>
          <a:endParaRPr lang="ar-AE"/>
        </a:p>
      </dgm:t>
    </dgm:pt>
    <dgm:pt modelId="{58088E14-8EF9-4F32-A1EA-154480199889}" type="parTrans" cxnId="{48995D45-FDC2-4B10-8F13-CA896D1106D6}">
      <dgm:prSet/>
      <dgm:spPr/>
      <dgm:t>
        <a:bodyPr/>
        <a:lstStyle/>
        <a:p>
          <a:pPr rtl="1"/>
          <a:endParaRPr lang="ar-AE"/>
        </a:p>
      </dgm:t>
    </dgm:pt>
    <dgm:pt modelId="{58AC09F5-79D0-48C6-B3CD-1F674694B267}">
      <dgm:prSet custT="1"/>
      <dgm:spPr/>
      <dgm:t>
        <a:bodyPr/>
        <a:lstStyle/>
        <a:p>
          <a:pPr rtl="1"/>
          <a:endParaRPr lang="ar-AE" sz="2000" b="1" dirty="0"/>
        </a:p>
      </dgm:t>
    </dgm:pt>
    <dgm:pt modelId="{085D0986-CED4-4F40-9E09-8BFF492BA283}" type="sibTrans" cxnId="{56E3F624-4CD3-49EC-B852-E3ED52329BDB}">
      <dgm:prSet/>
      <dgm:spPr/>
      <dgm:t>
        <a:bodyPr/>
        <a:lstStyle/>
        <a:p>
          <a:pPr rtl="1"/>
          <a:endParaRPr lang="ar-AE"/>
        </a:p>
      </dgm:t>
    </dgm:pt>
    <dgm:pt modelId="{4FD7554B-02E2-459B-BA70-3643F4233C25}" type="parTrans" cxnId="{56E3F624-4CD3-49EC-B852-E3ED52329BDB}">
      <dgm:prSet/>
      <dgm:spPr/>
      <dgm:t>
        <a:bodyPr/>
        <a:lstStyle/>
        <a:p>
          <a:pPr rtl="1"/>
          <a:endParaRPr lang="ar-AE"/>
        </a:p>
      </dgm:t>
    </dgm:pt>
    <dgm:pt modelId="{BAC6FF43-CC5D-4624-A796-C8A0526EA4D5}">
      <dgm:prSet custT="1"/>
      <dgm:spPr/>
      <dgm:t>
        <a:bodyPr/>
        <a:lstStyle/>
        <a:p>
          <a:pPr rtl="1"/>
          <a:endParaRPr lang="ar-AE" sz="2000" b="1" dirty="0"/>
        </a:p>
      </dgm:t>
    </dgm:pt>
    <dgm:pt modelId="{709652F3-B8B4-4EEA-A7AF-21C1A85CEDAF}" type="sibTrans" cxnId="{8A0ADC37-A782-42F2-95CB-567E4579ADEC}">
      <dgm:prSet/>
      <dgm:spPr/>
      <dgm:t>
        <a:bodyPr/>
        <a:lstStyle/>
        <a:p>
          <a:pPr rtl="1"/>
          <a:endParaRPr lang="ar-AE"/>
        </a:p>
      </dgm:t>
    </dgm:pt>
    <dgm:pt modelId="{92AEA83D-0A11-44E0-BDF4-B57BD93D2C0B}" type="parTrans" cxnId="{8A0ADC37-A782-42F2-95CB-567E4579ADEC}">
      <dgm:prSet/>
      <dgm:spPr/>
      <dgm:t>
        <a:bodyPr/>
        <a:lstStyle/>
        <a:p>
          <a:pPr rtl="1"/>
          <a:endParaRPr lang="ar-AE"/>
        </a:p>
      </dgm:t>
    </dgm:pt>
    <dgm:pt modelId="{CDEC11DF-626F-499A-A4A1-912240811A5A}" type="pres">
      <dgm:prSet presAssocID="{675BC802-8FAA-4CA6-A07B-478B3C5918F3}" presName="rootnode" presStyleCnt="0">
        <dgm:presLayoutVars>
          <dgm:chMax/>
          <dgm:chPref/>
          <dgm:dir/>
          <dgm:animLvl val="lvl"/>
        </dgm:presLayoutVars>
      </dgm:prSet>
      <dgm:spPr/>
    </dgm:pt>
    <dgm:pt modelId="{42B55C9D-A1B4-4C20-AEBB-65D463C8A305}" type="pres">
      <dgm:prSet presAssocID="{8CF6D6B8-7B41-496F-9A8C-18DF7A02D0D2}" presName="composite" presStyleCnt="0"/>
      <dgm:spPr/>
    </dgm:pt>
    <dgm:pt modelId="{10B62C26-0E30-46E6-8E7C-233CA210D52C}" type="pres">
      <dgm:prSet presAssocID="{8CF6D6B8-7B41-496F-9A8C-18DF7A02D0D2}" presName="bentUpArrow1" presStyleLbl="alignImgPlace1" presStyleIdx="0" presStyleCnt="2"/>
      <dgm:spPr/>
    </dgm:pt>
    <dgm:pt modelId="{5C850CCF-F3D9-4E83-89E7-7DF261290BD6}" type="pres">
      <dgm:prSet presAssocID="{8CF6D6B8-7B41-496F-9A8C-18DF7A02D0D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  <dgm:pt modelId="{4FB8AEBA-346A-4729-9B88-FC088855519F}" type="pres">
      <dgm:prSet presAssocID="{8CF6D6B8-7B41-496F-9A8C-18DF7A02D0D2}" presName="ChildText" presStyleLbl="revTx" presStyleIdx="0" presStyleCnt="3" custScaleX="247884" custLinFactNeighborX="81209" custLinFactNeighborY="-10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  <dgm:pt modelId="{60FF148E-0E97-4A4F-A454-791EF14D97B2}" type="pres">
      <dgm:prSet presAssocID="{12679550-8335-40EC-A6B8-7B3AE4C048FC}" presName="sibTrans" presStyleCnt="0"/>
      <dgm:spPr/>
    </dgm:pt>
    <dgm:pt modelId="{20E3FE1A-C26F-40FA-BA24-69651D71B50D}" type="pres">
      <dgm:prSet presAssocID="{FCE11630-0E17-453C-891B-5909CDED4023}" presName="composite" presStyleCnt="0"/>
      <dgm:spPr/>
    </dgm:pt>
    <dgm:pt modelId="{BE2DF5B3-4AD2-4722-911A-101AE97F1DDC}" type="pres">
      <dgm:prSet presAssocID="{FCE11630-0E17-453C-891B-5909CDED4023}" presName="bentUpArrow1" presStyleLbl="alignImgPlace1" presStyleIdx="1" presStyleCnt="2"/>
      <dgm:spPr/>
    </dgm:pt>
    <dgm:pt modelId="{CD9BA244-4958-4E25-9359-9AF66042D69C}" type="pres">
      <dgm:prSet presAssocID="{FCE11630-0E17-453C-891B-5909CDED402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  <dgm:pt modelId="{59B8040F-E483-4339-964B-BE16756AD929}" type="pres">
      <dgm:prSet presAssocID="{FCE11630-0E17-453C-891B-5909CDED4023}" presName="ChildText" presStyleLbl="revTx" presStyleIdx="1" presStyleCnt="3" custScaleX="250004" custLinFactNeighborX="82972" custLinFactNeighborY="193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  <dgm:pt modelId="{4B6BE256-C951-4A5C-BF63-148CF9107BDB}" type="pres">
      <dgm:prSet presAssocID="{3427AAC5-E976-4347-9A51-E18596CE2B01}" presName="sibTrans" presStyleCnt="0"/>
      <dgm:spPr/>
    </dgm:pt>
    <dgm:pt modelId="{846773FD-5413-4580-A0BE-1E55580E7433}" type="pres">
      <dgm:prSet presAssocID="{AAA53717-1196-463C-8D5C-E017A65C5EA7}" presName="composite" presStyleCnt="0"/>
      <dgm:spPr/>
    </dgm:pt>
    <dgm:pt modelId="{16100E68-7CAE-4783-95DB-90BFE70971D9}" type="pres">
      <dgm:prSet presAssocID="{AAA53717-1196-463C-8D5C-E017A65C5EA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  <dgm:pt modelId="{8953E9BC-3C0C-4A85-BE2F-CE2EF12EF4CA}" type="pres">
      <dgm:prSet presAssocID="{AAA53717-1196-463C-8D5C-E017A65C5EA7}" presName="FinalChildText" presStyleLbl="revTx" presStyleIdx="2" presStyleCnt="3" custScaleX="233232" custScaleY="70953" custLinFactNeighborX="69788" custLinFactNeighborY="273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</dgm:ptLst>
  <dgm:cxnLst>
    <dgm:cxn modelId="{6AF04BD3-7F07-4361-8489-136D21C0BB9C}" srcId="{8CF6D6B8-7B41-496F-9A8C-18DF7A02D0D2}" destId="{22250344-9BE5-4150-B0C3-0C403F953A95}" srcOrd="3" destOrd="0" parTransId="{C7D7BDF5-20EF-42CC-8BDD-12F82386D236}" sibTransId="{C32C6EE1-CF0C-446A-9779-89252CAABE24}"/>
    <dgm:cxn modelId="{0569C86C-FCD2-4E0A-8AA1-5C530C1872F2}" srcId="{675BC802-8FAA-4CA6-A07B-478B3C5918F3}" destId="{AAA53717-1196-463C-8D5C-E017A65C5EA7}" srcOrd="2" destOrd="0" parTransId="{1B188C96-4690-4D47-89F0-091376A0B454}" sibTransId="{64E00B72-ABA1-43E7-99D4-6A70B76880A0}"/>
    <dgm:cxn modelId="{03838092-A279-4404-9A5E-BC1827FA2145}" srcId="{FCE11630-0E17-453C-891B-5909CDED4023}" destId="{F8E8FB06-0F34-4BD9-861B-18BA6D9069B9}" srcOrd="1" destOrd="0" parTransId="{93298976-A3AB-4EDC-A826-C8F9337E7B77}" sibTransId="{CD79CF4B-A1E4-460E-9C0D-EA8C34AA1B63}"/>
    <dgm:cxn modelId="{303A1E83-31B8-4C8D-B373-9F475D95EC61}" type="presOf" srcId="{58AC09F5-79D0-48C6-B3CD-1F674694B267}" destId="{4FB8AEBA-346A-4729-9B88-FC088855519F}" srcOrd="0" destOrd="1" presId="urn:microsoft.com/office/officeart/2005/8/layout/StepDownProcess"/>
    <dgm:cxn modelId="{48995D45-FDC2-4B10-8F13-CA896D1106D6}" srcId="{8CF6D6B8-7B41-496F-9A8C-18DF7A02D0D2}" destId="{B9710862-1ED0-4B73-84AC-47119D115651}" srcOrd="2" destOrd="0" parTransId="{58088E14-8EF9-4F32-A1EA-154480199889}" sibTransId="{F35B809D-B4DE-420A-8C53-01F96229821F}"/>
    <dgm:cxn modelId="{1E271229-BD04-4F98-9410-53D7B4F77B78}" type="presOf" srcId="{675BC802-8FAA-4CA6-A07B-478B3C5918F3}" destId="{CDEC11DF-626F-499A-A4A1-912240811A5A}" srcOrd="0" destOrd="0" presId="urn:microsoft.com/office/officeart/2005/8/layout/StepDownProcess"/>
    <dgm:cxn modelId="{DB8895E1-E88C-4F18-8F7F-2BBD3D428FFE}" srcId="{AAA53717-1196-463C-8D5C-E017A65C5EA7}" destId="{D7175747-5EE2-4EED-A4D1-4A4162E1D0FE}" srcOrd="0" destOrd="0" parTransId="{CBA73F37-B9E3-4802-84EB-CA5CF5D3F09E}" sibTransId="{966076FA-0277-4D06-BBA9-C42298B96C10}"/>
    <dgm:cxn modelId="{E5498C99-6189-4D17-914F-6F52527D4287}" type="presOf" srcId="{AAA53717-1196-463C-8D5C-E017A65C5EA7}" destId="{16100E68-7CAE-4783-95DB-90BFE70971D9}" srcOrd="0" destOrd="0" presId="urn:microsoft.com/office/officeart/2005/8/layout/StepDownProcess"/>
    <dgm:cxn modelId="{753C2E1B-13F4-4A1E-BDC7-8000C8A647F4}" srcId="{AAA53717-1196-463C-8D5C-E017A65C5EA7}" destId="{4A1BCA5F-990C-43AC-9FA4-8738CAA3C1BE}" srcOrd="1" destOrd="0" parTransId="{A883FB51-2378-47E4-8F7A-A9EC26BEA47B}" sibTransId="{B0578549-C936-4341-9088-12B959372FB1}"/>
    <dgm:cxn modelId="{8A0ADC37-A782-42F2-95CB-567E4579ADEC}" srcId="{8CF6D6B8-7B41-496F-9A8C-18DF7A02D0D2}" destId="{BAC6FF43-CC5D-4624-A796-C8A0526EA4D5}" srcOrd="0" destOrd="0" parTransId="{92AEA83D-0A11-44E0-BDF4-B57BD93D2C0B}" sibTransId="{709652F3-B8B4-4EEA-A7AF-21C1A85CEDAF}"/>
    <dgm:cxn modelId="{6A8DCE42-91FF-48AE-9D13-048D881092A8}" type="presOf" srcId="{D7175747-5EE2-4EED-A4D1-4A4162E1D0FE}" destId="{8953E9BC-3C0C-4A85-BE2F-CE2EF12EF4CA}" srcOrd="0" destOrd="0" presId="urn:microsoft.com/office/officeart/2005/8/layout/StepDownProcess"/>
    <dgm:cxn modelId="{EE7994B7-466C-4F0A-8D1E-8694E7B01400}" type="presOf" srcId="{8317A3F1-B554-4EB4-A2A0-11DA24177AA2}" destId="{4FB8AEBA-346A-4729-9B88-FC088855519F}" srcOrd="0" destOrd="4" presId="urn:microsoft.com/office/officeart/2005/8/layout/StepDownProcess"/>
    <dgm:cxn modelId="{282C8551-8264-4730-8D6B-77BA6C7349A4}" srcId="{FCE11630-0E17-453C-891B-5909CDED4023}" destId="{6876B063-2F96-4E4B-AB88-87C830BE737B}" srcOrd="3" destOrd="0" parTransId="{EEA7EC18-2C8A-4F05-BF0B-92352D240DAD}" sibTransId="{ED43E9F2-1E9E-4546-A42B-2E27B2F3075E}"/>
    <dgm:cxn modelId="{2A07B7D9-2DF6-444F-ADBE-B1655AD612E1}" srcId="{FCE11630-0E17-453C-891B-5909CDED4023}" destId="{89AAA482-BAF8-4DD3-8CB7-CFE01E198817}" srcOrd="2" destOrd="0" parTransId="{E463CD90-9790-49CD-AE7E-E2A9A63D1210}" sibTransId="{298BE825-EE5B-4FCB-9AC6-E7BE07A7454B}"/>
    <dgm:cxn modelId="{D838A85E-C8D9-4E4A-9D18-0B70ACB8308D}" srcId="{8CF6D6B8-7B41-496F-9A8C-18DF7A02D0D2}" destId="{8317A3F1-B554-4EB4-A2A0-11DA24177AA2}" srcOrd="4" destOrd="0" parTransId="{8088BDFF-33A1-4E04-A1CC-2D28C16A6424}" sibTransId="{A6C64ED0-EA47-464E-B155-64E249052B7F}"/>
    <dgm:cxn modelId="{EAE1AA29-7688-4A2C-A604-9B6D974C68DF}" type="presOf" srcId="{22250344-9BE5-4150-B0C3-0C403F953A95}" destId="{4FB8AEBA-346A-4729-9B88-FC088855519F}" srcOrd="0" destOrd="3" presId="urn:microsoft.com/office/officeart/2005/8/layout/StepDownProcess"/>
    <dgm:cxn modelId="{28DAEECB-B893-4E66-B7E0-AA0360313F8D}" type="presOf" srcId="{BAC6FF43-CC5D-4624-A796-C8A0526EA4D5}" destId="{4FB8AEBA-346A-4729-9B88-FC088855519F}" srcOrd="0" destOrd="0" presId="urn:microsoft.com/office/officeart/2005/8/layout/StepDownProcess"/>
    <dgm:cxn modelId="{8547C5A4-EA03-48E2-ACD8-5E87AFA93F99}" type="presOf" srcId="{6876B063-2F96-4E4B-AB88-87C830BE737B}" destId="{59B8040F-E483-4339-964B-BE16756AD929}" srcOrd="0" destOrd="3" presId="urn:microsoft.com/office/officeart/2005/8/layout/StepDownProcess"/>
    <dgm:cxn modelId="{56E3F624-4CD3-49EC-B852-E3ED52329BDB}" srcId="{8CF6D6B8-7B41-496F-9A8C-18DF7A02D0D2}" destId="{58AC09F5-79D0-48C6-B3CD-1F674694B267}" srcOrd="1" destOrd="0" parTransId="{4FD7554B-02E2-459B-BA70-3643F4233C25}" sibTransId="{085D0986-CED4-4F40-9E09-8BFF492BA283}"/>
    <dgm:cxn modelId="{2CA68264-126E-4D39-AF1E-9EF47258BA86}" srcId="{675BC802-8FAA-4CA6-A07B-478B3C5918F3}" destId="{FCE11630-0E17-453C-891B-5909CDED4023}" srcOrd="1" destOrd="0" parTransId="{3C270F2D-69C9-4C09-9AF5-7D707E95D027}" sibTransId="{3427AAC5-E976-4347-9A51-E18596CE2B01}"/>
    <dgm:cxn modelId="{5CC79380-A2CA-48BE-B9B6-4E5CC3EEE99A}" type="presOf" srcId="{FCE82935-7488-4876-8BE3-6FD74BA4A53F}" destId="{59B8040F-E483-4339-964B-BE16756AD929}" srcOrd="0" destOrd="4" presId="urn:microsoft.com/office/officeart/2005/8/layout/StepDownProcess"/>
    <dgm:cxn modelId="{0DAB7291-9D16-4CC4-948D-66F672CD0297}" type="presOf" srcId="{FCE11630-0E17-453C-891B-5909CDED4023}" destId="{CD9BA244-4958-4E25-9359-9AF66042D69C}" srcOrd="0" destOrd="0" presId="urn:microsoft.com/office/officeart/2005/8/layout/StepDownProcess"/>
    <dgm:cxn modelId="{6CC3A001-9F4D-4109-8322-0CCBA021E9DE}" type="presOf" srcId="{B9710862-1ED0-4B73-84AC-47119D115651}" destId="{4FB8AEBA-346A-4729-9B88-FC088855519F}" srcOrd="0" destOrd="2" presId="urn:microsoft.com/office/officeart/2005/8/layout/StepDownProcess"/>
    <dgm:cxn modelId="{237D092F-4ABF-4C5A-925E-BE6937CA0AE5}" type="presOf" srcId="{F8E8FB06-0F34-4BD9-861B-18BA6D9069B9}" destId="{59B8040F-E483-4339-964B-BE16756AD929}" srcOrd="0" destOrd="1" presId="urn:microsoft.com/office/officeart/2005/8/layout/StepDownProcess"/>
    <dgm:cxn modelId="{180D3D52-CA80-4F74-9AD2-9BBA13531F85}" srcId="{FCE11630-0E17-453C-891B-5909CDED4023}" destId="{FCE82935-7488-4876-8BE3-6FD74BA4A53F}" srcOrd="4" destOrd="0" parTransId="{3732E4F2-87CD-42B4-8A76-590C733E782A}" sibTransId="{94108C1C-6E50-4929-8930-C3A2CDC73243}"/>
    <dgm:cxn modelId="{8C72466C-D0E0-41D3-B98C-06C61C895B6F}" type="presOf" srcId="{8CF6D6B8-7B41-496F-9A8C-18DF7A02D0D2}" destId="{5C850CCF-F3D9-4E83-89E7-7DF261290BD6}" srcOrd="0" destOrd="0" presId="urn:microsoft.com/office/officeart/2005/8/layout/StepDownProcess"/>
    <dgm:cxn modelId="{2328BBE7-5457-474B-B56C-DFD7DF00F7AA}" type="presOf" srcId="{4A1BCA5F-990C-43AC-9FA4-8738CAA3C1BE}" destId="{8953E9BC-3C0C-4A85-BE2F-CE2EF12EF4CA}" srcOrd="0" destOrd="1" presId="urn:microsoft.com/office/officeart/2005/8/layout/StepDownProcess"/>
    <dgm:cxn modelId="{94C6C303-F562-4EA1-B431-3FA529C0B895}" type="presOf" srcId="{89AAA482-BAF8-4DD3-8CB7-CFE01E198817}" destId="{59B8040F-E483-4339-964B-BE16756AD929}" srcOrd="0" destOrd="2" presId="urn:microsoft.com/office/officeart/2005/8/layout/StepDownProcess"/>
    <dgm:cxn modelId="{6342F1E8-C981-451C-849B-435CA0409E75}" srcId="{675BC802-8FAA-4CA6-A07B-478B3C5918F3}" destId="{8CF6D6B8-7B41-496F-9A8C-18DF7A02D0D2}" srcOrd="0" destOrd="0" parTransId="{DC8C05DC-2E8A-4F44-B467-11F6D2A3F449}" sibTransId="{12679550-8335-40EC-A6B8-7B3AE4C048FC}"/>
    <dgm:cxn modelId="{E0DE8D98-13BC-45AD-8E19-2D6988AEAF0B}" type="presOf" srcId="{DAFE934D-7458-4486-9A3F-94E4CE9C6D4E}" destId="{59B8040F-E483-4339-964B-BE16756AD929}" srcOrd="0" destOrd="0" presId="urn:microsoft.com/office/officeart/2005/8/layout/StepDownProcess"/>
    <dgm:cxn modelId="{1B11F853-72DF-47F6-8A88-D419F73C6489}" srcId="{FCE11630-0E17-453C-891B-5909CDED4023}" destId="{DAFE934D-7458-4486-9A3F-94E4CE9C6D4E}" srcOrd="0" destOrd="0" parTransId="{0B49F7FC-48E2-4FBF-B46D-0C66DB25F86E}" sibTransId="{8835B606-2362-49E2-88F7-04F1730C3761}"/>
    <dgm:cxn modelId="{A0EB5DE1-C4DF-4247-9598-CA4BF02E3746}" type="presParOf" srcId="{CDEC11DF-626F-499A-A4A1-912240811A5A}" destId="{42B55C9D-A1B4-4C20-AEBB-65D463C8A305}" srcOrd="0" destOrd="0" presId="urn:microsoft.com/office/officeart/2005/8/layout/StepDownProcess"/>
    <dgm:cxn modelId="{1821FE5E-3408-4EB0-ADC7-4F6E9E08C78E}" type="presParOf" srcId="{42B55C9D-A1B4-4C20-AEBB-65D463C8A305}" destId="{10B62C26-0E30-46E6-8E7C-233CA210D52C}" srcOrd="0" destOrd="0" presId="urn:microsoft.com/office/officeart/2005/8/layout/StepDownProcess"/>
    <dgm:cxn modelId="{50E2FAE3-8630-4B3D-AA95-D019A0050BC5}" type="presParOf" srcId="{42B55C9D-A1B4-4C20-AEBB-65D463C8A305}" destId="{5C850CCF-F3D9-4E83-89E7-7DF261290BD6}" srcOrd="1" destOrd="0" presId="urn:microsoft.com/office/officeart/2005/8/layout/StepDownProcess"/>
    <dgm:cxn modelId="{3E50BAE8-6D74-4340-AB4E-BE4672F94467}" type="presParOf" srcId="{42B55C9D-A1B4-4C20-AEBB-65D463C8A305}" destId="{4FB8AEBA-346A-4729-9B88-FC088855519F}" srcOrd="2" destOrd="0" presId="urn:microsoft.com/office/officeart/2005/8/layout/StepDownProcess"/>
    <dgm:cxn modelId="{D0BE6D4A-78EC-413C-9190-0D13CE761E1D}" type="presParOf" srcId="{CDEC11DF-626F-499A-A4A1-912240811A5A}" destId="{60FF148E-0E97-4A4F-A454-791EF14D97B2}" srcOrd="1" destOrd="0" presId="urn:microsoft.com/office/officeart/2005/8/layout/StepDownProcess"/>
    <dgm:cxn modelId="{64E66B5D-AD11-4B44-A8D5-A22F4A84A9F8}" type="presParOf" srcId="{CDEC11DF-626F-499A-A4A1-912240811A5A}" destId="{20E3FE1A-C26F-40FA-BA24-69651D71B50D}" srcOrd="2" destOrd="0" presId="urn:microsoft.com/office/officeart/2005/8/layout/StepDownProcess"/>
    <dgm:cxn modelId="{E0E28B36-44A3-4398-9238-B2DC935D2A3F}" type="presParOf" srcId="{20E3FE1A-C26F-40FA-BA24-69651D71B50D}" destId="{BE2DF5B3-4AD2-4722-911A-101AE97F1DDC}" srcOrd="0" destOrd="0" presId="urn:microsoft.com/office/officeart/2005/8/layout/StepDownProcess"/>
    <dgm:cxn modelId="{F2E78067-DBAF-4462-9C88-6E5FE6FC1F08}" type="presParOf" srcId="{20E3FE1A-C26F-40FA-BA24-69651D71B50D}" destId="{CD9BA244-4958-4E25-9359-9AF66042D69C}" srcOrd="1" destOrd="0" presId="urn:microsoft.com/office/officeart/2005/8/layout/StepDownProcess"/>
    <dgm:cxn modelId="{1FB29B7A-380C-407F-993D-A2EBB0E3E48A}" type="presParOf" srcId="{20E3FE1A-C26F-40FA-BA24-69651D71B50D}" destId="{59B8040F-E483-4339-964B-BE16756AD929}" srcOrd="2" destOrd="0" presId="urn:microsoft.com/office/officeart/2005/8/layout/StepDownProcess"/>
    <dgm:cxn modelId="{AC3DC07A-7E83-4391-87D6-5B3FA7E7B4B8}" type="presParOf" srcId="{CDEC11DF-626F-499A-A4A1-912240811A5A}" destId="{4B6BE256-C951-4A5C-BF63-148CF9107BDB}" srcOrd="3" destOrd="0" presId="urn:microsoft.com/office/officeart/2005/8/layout/StepDownProcess"/>
    <dgm:cxn modelId="{D62E4BCC-42C8-4912-ADCF-52F9254C7AD2}" type="presParOf" srcId="{CDEC11DF-626F-499A-A4A1-912240811A5A}" destId="{846773FD-5413-4580-A0BE-1E55580E7433}" srcOrd="4" destOrd="0" presId="urn:microsoft.com/office/officeart/2005/8/layout/StepDownProcess"/>
    <dgm:cxn modelId="{14EFF225-AFCD-4529-B32D-383522221C36}" type="presParOf" srcId="{846773FD-5413-4580-A0BE-1E55580E7433}" destId="{16100E68-7CAE-4783-95DB-90BFE70971D9}" srcOrd="0" destOrd="0" presId="urn:microsoft.com/office/officeart/2005/8/layout/StepDownProcess"/>
    <dgm:cxn modelId="{6D33CB0C-07E0-4A15-9076-DC8A0C967B7C}" type="presParOf" srcId="{846773FD-5413-4580-A0BE-1E55580E7433}" destId="{8953E9BC-3C0C-4A85-BE2F-CE2EF12EF4C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62C26-0E30-46E6-8E7C-233CA210D52C}">
      <dsp:nvSpPr>
        <dsp:cNvPr id="0" name=""/>
        <dsp:cNvSpPr/>
      </dsp:nvSpPr>
      <dsp:spPr>
        <a:xfrm rot="5400000">
          <a:off x="1899904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C850CCF-F3D9-4E83-89E7-7DF261290BD6}">
      <dsp:nvSpPr>
        <dsp:cNvPr id="0" name=""/>
        <dsp:cNvSpPr/>
      </dsp:nvSpPr>
      <dsp:spPr>
        <a:xfrm>
          <a:off x="1528943" y="31045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Add user</a:t>
          </a:r>
          <a:endParaRPr lang="ar-AE" sz="3400" kern="1200" dirty="0"/>
        </a:p>
      </dsp:txBody>
      <dsp:txXfrm>
        <a:off x="1609498" y="111600"/>
        <a:ext cx="2195960" cy="1488762"/>
      </dsp:txXfrm>
    </dsp:sp>
    <dsp:sp modelId="{4FB8AEBA-346A-4729-9B88-FC088855519F}">
      <dsp:nvSpPr>
        <dsp:cNvPr id="0" name=""/>
        <dsp:cNvSpPr/>
      </dsp:nvSpPr>
      <dsp:spPr>
        <a:xfrm>
          <a:off x="4010592" y="173889"/>
          <a:ext cx="4249496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ar-AE" sz="2000" b="1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ar-AE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ar-AE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Add full name</a:t>
          </a:r>
          <a:endParaRPr lang="ar-AE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Add password</a:t>
          </a:r>
          <a:endParaRPr lang="ar-AE" sz="2000" b="1" kern="1200" dirty="0"/>
        </a:p>
      </dsp:txBody>
      <dsp:txXfrm>
        <a:off x="4010592" y="173889"/>
        <a:ext cx="4249496" cy="1333500"/>
      </dsp:txXfrm>
    </dsp:sp>
    <dsp:sp modelId="{BE2DF5B3-4AD2-4722-911A-101AE97F1DDC}">
      <dsp:nvSpPr>
        <dsp:cNvPr id="0" name=""/>
        <dsp:cNvSpPr/>
      </dsp:nvSpPr>
      <dsp:spPr>
        <a:xfrm rot="5400000">
          <a:off x="4462611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D9BA244-4958-4E25-9359-9AF66042D69C}">
      <dsp:nvSpPr>
        <dsp:cNvPr id="0" name=""/>
        <dsp:cNvSpPr/>
      </dsp:nvSpPr>
      <dsp:spPr>
        <a:xfrm>
          <a:off x="4091650" y="1884397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Add new notes </a:t>
          </a:r>
          <a:endParaRPr lang="ar-AE" sz="3400" kern="1200" dirty="0"/>
        </a:p>
      </dsp:txBody>
      <dsp:txXfrm>
        <a:off x="4172205" y="1964952"/>
        <a:ext cx="2195960" cy="1488762"/>
      </dsp:txXfrm>
    </dsp:sp>
    <dsp:sp modelId="{59B8040F-E483-4339-964B-BE16756AD929}">
      <dsp:nvSpPr>
        <dsp:cNvPr id="0" name=""/>
        <dsp:cNvSpPr/>
      </dsp:nvSpPr>
      <dsp:spPr>
        <a:xfrm>
          <a:off x="6585351" y="2299982"/>
          <a:ext cx="4285839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ar-AE" sz="16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Login 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Write your note 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Write another note or exit 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ar-AE" sz="1600" b="1" kern="1200" dirty="0"/>
        </a:p>
      </dsp:txBody>
      <dsp:txXfrm>
        <a:off x="6585351" y="2299982"/>
        <a:ext cx="4285839" cy="1333500"/>
      </dsp:txXfrm>
    </dsp:sp>
    <dsp:sp modelId="{16100E68-7CAE-4783-95DB-90BFE70971D9}">
      <dsp:nvSpPr>
        <dsp:cNvPr id="0" name=""/>
        <dsp:cNvSpPr/>
      </dsp:nvSpPr>
      <dsp:spPr>
        <a:xfrm>
          <a:off x="6654357" y="3737748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Print all notes</a:t>
          </a:r>
          <a:endParaRPr lang="ar-AE" sz="3400" kern="1200" dirty="0"/>
        </a:p>
      </dsp:txBody>
      <dsp:txXfrm>
        <a:off x="6734912" y="3818303"/>
        <a:ext cx="2195960" cy="1488762"/>
      </dsp:txXfrm>
    </dsp:sp>
    <dsp:sp modelId="{8953E9BC-3C0C-4A85-BE2F-CE2EF12EF4CA}">
      <dsp:nvSpPr>
        <dsp:cNvPr id="0" name=""/>
        <dsp:cNvSpPr/>
      </dsp:nvSpPr>
      <dsp:spPr>
        <a:xfrm>
          <a:off x="9065806" y="4453004"/>
          <a:ext cx="3998316" cy="94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Login</a:t>
          </a:r>
          <a:endParaRPr lang="ar-AE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View notes</a:t>
          </a:r>
          <a:endParaRPr lang="ar-AE" sz="2000" b="1" kern="1200" dirty="0"/>
        </a:p>
      </dsp:txBody>
      <dsp:txXfrm>
        <a:off x="9065806" y="4453004"/>
        <a:ext cx="3998316" cy="946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ntbspgT1" TargetMode="External"/><Relationship Id="rId2" Type="http://schemas.openxmlformats.org/officeDocument/2006/relationships/hyperlink" Target="mailto:201426@ppu.edu.p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farisabu3ram/stickynote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813" y="4114800"/>
            <a:ext cx="8915399" cy="2262781"/>
          </a:xfrm>
        </p:spPr>
        <p:txBody>
          <a:bodyPr>
            <a:noAutofit/>
          </a:bodyPr>
          <a:lstStyle/>
          <a:p>
            <a:pPr rtl="0"/>
            <a:r>
              <a:rPr lang="en-US" sz="4400" dirty="0" smtClean="0"/>
              <a:t>Presented by:</a:t>
            </a:r>
            <a:br>
              <a:rPr lang="en-US" sz="4400" dirty="0" smtClean="0"/>
            </a:br>
            <a:r>
              <a:rPr lang="ar-AE" sz="4400" dirty="0" smtClean="0"/>
              <a:t>		</a:t>
            </a:r>
            <a:r>
              <a:rPr lang="en-US" sz="4400" dirty="0" smtClean="0"/>
              <a:t>- </a:t>
            </a:r>
            <a:r>
              <a:rPr lang="en-US" sz="4400" dirty="0" err="1" smtClean="0"/>
              <a:t>Faris</a:t>
            </a:r>
            <a:r>
              <a:rPr lang="en-US" sz="4400" dirty="0" smtClean="0"/>
              <a:t> abu3ram</a:t>
            </a:r>
            <a:br>
              <a:rPr lang="en-US" sz="4400" dirty="0" smtClean="0"/>
            </a:br>
            <a:r>
              <a:rPr lang="en-US" sz="4400" dirty="0" smtClean="0"/>
              <a:t>		- Amir Altakroori</a:t>
            </a:r>
            <a:br>
              <a:rPr lang="en-US" sz="4400" dirty="0" smtClean="0"/>
            </a:b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149" y="607277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2019</a:t>
            </a:r>
            <a:endParaRPr lang="ar-AE" sz="3200" b="1" dirty="0"/>
          </a:p>
        </p:txBody>
      </p:sp>
      <p:pic>
        <p:nvPicPr>
          <p:cNvPr id="4" name="صورة 0" descr="ppu logo_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2654" y="304504"/>
            <a:ext cx="2104391" cy="1727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581400" y="2339212"/>
            <a:ext cx="44069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/>
              <a:t>Project 1:</a:t>
            </a:r>
          </a:p>
          <a:p>
            <a:pPr algn="ctr"/>
            <a:r>
              <a:rPr lang="en-US" sz="2800" b="1" dirty="0" smtClean="0"/>
              <a:t>Sticky Notes</a:t>
            </a:r>
            <a:endParaRPr lang="ar-AE" sz="2800" b="1" dirty="0"/>
          </a:p>
        </p:txBody>
      </p:sp>
    </p:spTree>
    <p:extLst>
      <p:ext uri="{BB962C8B-B14F-4D97-AF65-F5344CB8AC3E}">
        <p14:creationId xmlns:p14="http://schemas.microsoft.com/office/powerpoint/2010/main" val="41981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825" y="560610"/>
            <a:ext cx="8911687" cy="1280890"/>
          </a:xfrm>
        </p:spPr>
        <p:txBody>
          <a:bodyPr/>
          <a:lstStyle/>
          <a:p>
            <a:pPr rtl="0"/>
            <a:r>
              <a:rPr lang="en-US" b="1" dirty="0" smtClean="0">
                <a:solidFill>
                  <a:srgbClr val="C00000"/>
                </a:solidFill>
              </a:rPr>
              <a:t>Note class</a:t>
            </a:r>
            <a:endParaRPr lang="ar-AE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8193" y="1315452"/>
            <a:ext cx="10743807" cy="4684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sz="2800" dirty="0" smtClean="0"/>
              <a:t>This class just have a private string note as a data member.</a:t>
            </a:r>
          </a:p>
          <a:p>
            <a:pPr algn="l" rtl="0">
              <a:lnSpc>
                <a:spcPct val="150000"/>
              </a:lnSpc>
            </a:pPr>
            <a:r>
              <a:rPr lang="en-US" sz="2800" b="1" dirty="0" smtClean="0"/>
              <a:t>Functions</a:t>
            </a:r>
            <a:r>
              <a:rPr lang="en-US" sz="2800" dirty="0" smtClean="0"/>
              <a:t>:</a:t>
            </a:r>
          </a:p>
          <a:p>
            <a:pPr lvl="1" algn="l" rtl="0">
              <a:lnSpc>
                <a:spcPct val="150000"/>
              </a:lnSpc>
            </a:pPr>
            <a:r>
              <a:rPr lang="en-US" sz="2400" dirty="0"/>
              <a:t>void </a:t>
            </a:r>
            <a:r>
              <a:rPr lang="en-US" sz="2400" dirty="0" err="1"/>
              <a:t>getTime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&amp; year, </a:t>
            </a:r>
            <a:r>
              <a:rPr lang="en-US" sz="2400" dirty="0" err="1"/>
              <a:t>int</a:t>
            </a:r>
            <a:r>
              <a:rPr lang="en-US" sz="2400" dirty="0"/>
              <a:t>&amp; month, </a:t>
            </a:r>
            <a:r>
              <a:rPr lang="en-US" sz="2400" dirty="0" err="1"/>
              <a:t>int</a:t>
            </a:r>
            <a:r>
              <a:rPr lang="en-US" sz="2400" dirty="0"/>
              <a:t>&amp; day, </a:t>
            </a:r>
            <a:r>
              <a:rPr lang="en-US" sz="2400" dirty="0" err="1"/>
              <a:t>int</a:t>
            </a:r>
            <a:r>
              <a:rPr lang="en-US" sz="2400" dirty="0"/>
              <a:t>&amp; hour, </a:t>
            </a:r>
            <a:r>
              <a:rPr lang="en-US" sz="2400" dirty="0" err="1"/>
              <a:t>int</a:t>
            </a:r>
            <a:r>
              <a:rPr lang="en-US" sz="2400" dirty="0"/>
              <a:t>&amp; mins</a:t>
            </a:r>
            <a:r>
              <a:rPr lang="en-US" sz="2400" dirty="0" smtClean="0"/>
              <a:t>)</a:t>
            </a:r>
          </a:p>
          <a:p>
            <a:pPr lvl="1" algn="l" rtl="0">
              <a:lnSpc>
                <a:spcPct val="150000"/>
              </a:lnSpc>
            </a:pPr>
            <a:r>
              <a:rPr lang="en-US" sz="2400" dirty="0"/>
              <a:t>Note(string note</a:t>
            </a:r>
            <a:r>
              <a:rPr lang="en-US" sz="2400" dirty="0" smtClean="0"/>
              <a:t>)</a:t>
            </a:r>
          </a:p>
          <a:p>
            <a:pPr lvl="1" algn="l" rtl="0">
              <a:lnSpc>
                <a:spcPct val="150000"/>
              </a:lnSpc>
            </a:pPr>
            <a:r>
              <a:rPr lang="en-US" sz="2400" dirty="0"/>
              <a:t>string </a:t>
            </a:r>
            <a:r>
              <a:rPr lang="en-US" sz="2400" dirty="0" err="1"/>
              <a:t>toStringNote</a:t>
            </a:r>
            <a:r>
              <a:rPr lang="en-US" sz="2400" dirty="0"/>
              <a:t>()</a:t>
            </a:r>
            <a:endParaRPr lang="ar-AE" sz="2800" dirty="0"/>
          </a:p>
        </p:txBody>
      </p:sp>
    </p:spTree>
    <p:extLst>
      <p:ext uri="{BB962C8B-B14F-4D97-AF65-F5344CB8AC3E}">
        <p14:creationId xmlns:p14="http://schemas.microsoft.com/office/powerpoint/2010/main" val="34467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625" y="598710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Printing all notes</a:t>
            </a:r>
            <a:endParaRPr lang="ar-AE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0" y="1968500"/>
            <a:ext cx="10374312" cy="379730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 smtClean="0"/>
              <a:t>Receiving first and last name (full name).</a:t>
            </a:r>
          </a:p>
          <a:p>
            <a:pPr algn="l" rtl="0">
              <a:lnSpc>
                <a:spcPct val="150000"/>
              </a:lnSpc>
            </a:pPr>
            <a:r>
              <a:rPr lang="en-US" sz="2800" dirty="0" smtClean="0"/>
              <a:t>Asking for password and verify it.</a:t>
            </a:r>
          </a:p>
          <a:p>
            <a:pPr algn="l" rtl="0">
              <a:lnSpc>
                <a:spcPct val="150000"/>
              </a:lnSpc>
            </a:pPr>
            <a:r>
              <a:rPr lang="en-US" sz="2800" dirty="0" smtClean="0"/>
              <a:t>Opening the user’s file.</a:t>
            </a:r>
          </a:p>
          <a:p>
            <a:pPr algn="l" rtl="0">
              <a:lnSpc>
                <a:spcPct val="150000"/>
              </a:lnSpc>
            </a:pPr>
            <a:r>
              <a:rPr lang="en-US" sz="2800" dirty="0" smtClean="0"/>
              <a:t>Printing all file’s contents. </a:t>
            </a:r>
            <a:endParaRPr lang="ar-AE" sz="2800" dirty="0"/>
          </a:p>
        </p:txBody>
      </p:sp>
    </p:spTree>
    <p:extLst>
      <p:ext uri="{BB962C8B-B14F-4D97-AF65-F5344CB8AC3E}">
        <p14:creationId xmlns:p14="http://schemas.microsoft.com/office/powerpoint/2010/main" val="7336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925" y="580567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Features:</a:t>
            </a:r>
            <a:endParaRPr lang="ar-AE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011" y="1861457"/>
            <a:ext cx="8915400" cy="3777622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200000"/>
              </a:lnSpc>
            </a:pPr>
            <a:r>
              <a:rPr lang="en-US" sz="2800" b="1" dirty="0" smtClean="0"/>
              <a:t>Interactive background.</a:t>
            </a:r>
          </a:p>
          <a:p>
            <a:pPr algn="l" rtl="0">
              <a:lnSpc>
                <a:spcPct val="200000"/>
              </a:lnSpc>
            </a:pPr>
            <a:r>
              <a:rPr lang="en-US" sz="2800" b="1" dirty="0" smtClean="0"/>
              <a:t>Adding Password.</a:t>
            </a:r>
          </a:p>
          <a:p>
            <a:pPr algn="l" rtl="0">
              <a:lnSpc>
                <a:spcPct val="200000"/>
              </a:lnSpc>
            </a:pPr>
            <a:r>
              <a:rPr lang="en-US" sz="2800" b="1" dirty="0" smtClean="0"/>
              <a:t>Multiple notes.</a:t>
            </a:r>
          </a:p>
          <a:p>
            <a:pPr algn="l" rtl="0">
              <a:lnSpc>
                <a:spcPct val="200000"/>
              </a:lnSpc>
            </a:pPr>
            <a:r>
              <a:rPr lang="en-US" sz="2800" b="1" dirty="0" smtClean="0"/>
              <a:t>Multiple lines.</a:t>
            </a:r>
          </a:p>
          <a:p>
            <a:pPr algn="l" rtl="0">
              <a:lnSpc>
                <a:spcPct val="200000"/>
              </a:lnSpc>
            </a:pPr>
            <a:endParaRPr lang="ar-AE" sz="2800" b="1" dirty="0"/>
          </a:p>
        </p:txBody>
      </p:sp>
    </p:spTree>
    <p:extLst>
      <p:ext uri="{BB962C8B-B14F-4D97-AF65-F5344CB8AC3E}">
        <p14:creationId xmlns:p14="http://schemas.microsoft.com/office/powerpoint/2010/main" val="13965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898" y="2218406"/>
            <a:ext cx="3709987" cy="1860107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C00000"/>
                </a:solidFill>
              </a:rPr>
              <a:t>Demo</a:t>
            </a:r>
            <a:endParaRPr lang="ar-AE" sz="8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2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with us.</a:t>
            </a:r>
            <a:endParaRPr lang="ar-A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451571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hlinkClick r:id="rId2"/>
              </a:rPr>
              <a:t>Email: 201426@ppu.edu.ps</a:t>
            </a:r>
            <a:endParaRPr lang="en-US" dirty="0" smtClean="0"/>
          </a:p>
          <a:p>
            <a:pPr rtl="0"/>
            <a:r>
              <a:rPr lang="en-US" dirty="0" smtClean="0"/>
              <a:t>Phone: </a:t>
            </a:r>
            <a:r>
              <a:rPr lang="en-US" dirty="0" smtClean="0"/>
              <a:t>059-9999999</a:t>
            </a:r>
          </a:p>
          <a:p>
            <a:pPr rtl="0"/>
            <a:endParaRPr lang="en-US" dirty="0" smtClean="0"/>
          </a:p>
          <a:p>
            <a:pPr rtl="0"/>
            <a:r>
              <a:rPr lang="en-US" b="1" dirty="0"/>
              <a:t>Trello link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trello.com/b/ntbspgT1</a:t>
            </a:r>
            <a:endParaRPr lang="en-US" dirty="0" smtClean="0"/>
          </a:p>
          <a:p>
            <a:pPr rtl="0"/>
            <a:r>
              <a:rPr lang="en-US" b="1" dirty="0" smtClean="0"/>
              <a:t>GitHub </a:t>
            </a:r>
            <a:r>
              <a:rPr lang="en-US" b="1" dirty="0"/>
              <a:t>link: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github.com/farisabu3ram/stickynote.git</a:t>
            </a:r>
            <a:endParaRPr lang="en-US" dirty="0" smtClean="0"/>
          </a:p>
          <a:p>
            <a:pPr rtl="0"/>
            <a:endParaRPr lang="ar-AE" dirty="0"/>
          </a:p>
        </p:txBody>
      </p:sp>
    </p:spTree>
    <p:extLst>
      <p:ext uri="{BB962C8B-B14F-4D97-AF65-F5344CB8AC3E}">
        <p14:creationId xmlns:p14="http://schemas.microsoft.com/office/powerpoint/2010/main" val="372330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868" y="580567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Contents: </a:t>
            </a:r>
            <a:endParaRPr lang="ar-AE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384" y="2104571"/>
            <a:ext cx="8915400" cy="3777622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 smtClean="0"/>
              <a:t>Planning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 smtClean="0"/>
              <a:t>About project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 smtClean="0"/>
              <a:t>Project features 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 smtClean="0"/>
              <a:t>Demo 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 smtClean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9566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25" y="598710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Planning:</a:t>
            </a:r>
            <a:endParaRPr lang="ar-AE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074" y="1549400"/>
            <a:ext cx="10440988" cy="5308600"/>
          </a:xfrm>
        </p:spPr>
        <p:txBody>
          <a:bodyPr>
            <a:noAutofit/>
          </a:bodyPr>
          <a:lstStyle/>
          <a:p>
            <a:pPr algn="l" rtl="0"/>
            <a:r>
              <a:rPr lang="en-US" dirty="0"/>
              <a:t>First of all we picked the easiest project to focus on team management not </a:t>
            </a:r>
            <a:r>
              <a:rPr lang="en-US" dirty="0" smtClean="0"/>
              <a:t>on implementing </a:t>
            </a:r>
            <a:r>
              <a:rPr lang="en-US" dirty="0"/>
              <a:t>code itself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 </a:t>
            </a:r>
            <a:r>
              <a:rPr lang="en-US" dirty="0"/>
              <a:t>We divided the project to small </a:t>
            </a:r>
            <a:r>
              <a:rPr lang="en-US" dirty="0" smtClean="0"/>
              <a:t>parts, </a:t>
            </a:r>
            <a:r>
              <a:rPr lang="en-US" dirty="0"/>
              <a:t>then we used </a:t>
            </a:r>
            <a:r>
              <a:rPr lang="en-US" b="1" dirty="0" smtClean="0"/>
              <a:t>Trello</a:t>
            </a:r>
            <a:r>
              <a:rPr lang="en-US" dirty="0" smtClean="0"/>
              <a:t> tools </a:t>
            </a:r>
            <a:r>
              <a:rPr lang="en-US" dirty="0"/>
              <a:t>to manage code life, assign tasks, computing time required and so</a:t>
            </a:r>
            <a:r>
              <a:rPr lang="en-US" dirty="0" smtClean="0"/>
              <a:t>,</a:t>
            </a:r>
          </a:p>
          <a:p>
            <a:pPr algn="l" rtl="0"/>
            <a:r>
              <a:rPr lang="en-US" dirty="0" smtClean="0"/>
              <a:t> After this level </a:t>
            </a:r>
            <a:r>
              <a:rPr lang="en-US" dirty="0"/>
              <a:t>we concluded that we had enough time to add new features so we </a:t>
            </a:r>
            <a:r>
              <a:rPr lang="en-US" dirty="0" smtClean="0"/>
              <a:t>added password </a:t>
            </a:r>
            <a:r>
              <a:rPr lang="en-US" dirty="0"/>
              <a:t>and background color features to our project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 </a:t>
            </a:r>
            <a:r>
              <a:rPr lang="en-US" dirty="0"/>
              <a:t>We created a new </a:t>
            </a:r>
            <a:r>
              <a:rPr lang="en-US" dirty="0" smtClean="0"/>
              <a:t>repository on </a:t>
            </a:r>
            <a:r>
              <a:rPr lang="en-US" dirty="0"/>
              <a:t>GitHub and we divided it to more than one branch, firstly we coded some </a:t>
            </a:r>
            <a:r>
              <a:rPr lang="en-US" dirty="0" smtClean="0"/>
              <a:t>project parts </a:t>
            </a:r>
            <a:r>
              <a:rPr lang="en-US" dirty="0"/>
              <a:t>in sub branches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 </a:t>
            </a:r>
            <a:r>
              <a:rPr lang="en-US" dirty="0"/>
              <a:t>After reviewing it from the second coder and putting comments</a:t>
            </a:r>
            <a:br>
              <a:rPr lang="en-US" dirty="0"/>
            </a:br>
            <a:r>
              <a:rPr lang="en-US" dirty="0"/>
              <a:t>on code and fixed them, we merged the sub branch to the master branch, and we</a:t>
            </a:r>
            <a:br>
              <a:rPr lang="en-US" dirty="0"/>
            </a:br>
            <a:r>
              <a:rPr lang="en-US" dirty="0"/>
              <a:t>repeated that step utile we finished coding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 </a:t>
            </a:r>
            <a:r>
              <a:rPr lang="en-US" dirty="0"/>
              <a:t>Finally we reviewed the code and tested </a:t>
            </a:r>
            <a:r>
              <a:rPr lang="en-US" dirty="0" smtClean="0"/>
              <a:t>it on </a:t>
            </a:r>
            <a:r>
              <a:rPr lang="en-US" dirty="0"/>
              <a:t>several tests case then we merge it to master branch for the last time and we</a:t>
            </a:r>
            <a:br>
              <a:rPr lang="en-US" dirty="0"/>
            </a:br>
            <a:r>
              <a:rPr lang="en-US" dirty="0"/>
              <a:t>published it.</a:t>
            </a:r>
            <a:r>
              <a:rPr lang="en-US" dirty="0"/>
              <a:t> </a:t>
            </a:r>
            <a:br>
              <a:rPr lang="en-US" dirty="0"/>
            </a:br>
            <a:endParaRPr lang="ar-AE" dirty="0"/>
          </a:p>
        </p:txBody>
      </p:sp>
    </p:spTree>
    <p:extLst>
      <p:ext uri="{BB962C8B-B14F-4D97-AF65-F5344CB8AC3E}">
        <p14:creationId xmlns:p14="http://schemas.microsoft.com/office/powerpoint/2010/main" val="403800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27" y="2211013"/>
            <a:ext cx="2422358" cy="4467849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10800000" flipV="1">
            <a:off x="4659086" y="6272462"/>
            <a:ext cx="2264228" cy="244451"/>
          </a:xfrm>
          <a:prstGeom prst="bentConnector3">
            <a:avLst>
              <a:gd name="adj1" fmla="val 4230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3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Languages: C++</a:t>
            </a:r>
          </a:p>
          <a:p>
            <a:pPr algn="l" rtl="0"/>
            <a:r>
              <a:rPr lang="en-US" dirty="0" smtClean="0"/>
              <a:t> </a:t>
            </a:r>
            <a:endParaRPr lang="ar-AE" dirty="0"/>
          </a:p>
        </p:txBody>
      </p:sp>
      <p:sp>
        <p:nvSpPr>
          <p:cNvPr id="5" name="TextBox 4"/>
          <p:cNvSpPr txBox="1"/>
          <p:nvPr/>
        </p:nvSpPr>
        <p:spPr>
          <a:xfrm>
            <a:off x="1725612" y="571500"/>
            <a:ext cx="5321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About Project</a:t>
            </a:r>
            <a:endParaRPr lang="ar-AE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4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75134367"/>
              </p:ext>
            </p:extLst>
          </p:nvPr>
        </p:nvGraphicFramePr>
        <p:xfrm>
          <a:off x="116115" y="1132415"/>
          <a:ext cx="133966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556281" y="2762249"/>
            <a:ext cx="4351096" cy="1688042"/>
            <a:chOff x="2702806" y="173889"/>
            <a:chExt cx="4351096" cy="1688042"/>
          </a:xfrm>
        </p:grpSpPr>
        <p:sp>
          <p:nvSpPr>
            <p:cNvPr id="4" name="Rectangle 3"/>
            <p:cNvSpPr/>
            <p:nvPr/>
          </p:nvSpPr>
          <p:spPr>
            <a:xfrm>
              <a:off x="2804406" y="173889"/>
              <a:ext cx="4249496" cy="13335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2702806" y="528431"/>
              <a:ext cx="4249496" cy="1333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ar-AE" sz="2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7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625" y="598710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Adding new user</a:t>
            </a:r>
            <a:endParaRPr lang="ar-AE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312" y="1879600"/>
            <a:ext cx="10790930" cy="379730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 smtClean="0"/>
              <a:t>Receiving first and last name.</a:t>
            </a:r>
          </a:p>
          <a:p>
            <a:pPr algn="l" rtl="0">
              <a:lnSpc>
                <a:spcPct val="150000"/>
              </a:lnSpc>
            </a:pPr>
            <a:r>
              <a:rPr lang="en-US" sz="2800" dirty="0" smtClean="0"/>
              <a:t>Asking </a:t>
            </a:r>
            <a:r>
              <a:rPr lang="en-US" sz="2800" dirty="0"/>
              <a:t>for password to assign </a:t>
            </a:r>
            <a:r>
              <a:rPr lang="en-US" sz="2800" dirty="0" smtClean="0"/>
              <a:t>it to </a:t>
            </a:r>
            <a:r>
              <a:rPr lang="en-US" sz="2800" dirty="0"/>
              <a:t>user name.</a:t>
            </a:r>
          </a:p>
          <a:p>
            <a:pPr algn="l" rtl="0">
              <a:lnSpc>
                <a:spcPct val="150000"/>
              </a:lnSpc>
            </a:pPr>
            <a:r>
              <a:rPr lang="en-US" sz="2800" dirty="0" smtClean="0"/>
              <a:t>Recording user name and password on external file. </a:t>
            </a:r>
          </a:p>
          <a:p>
            <a:pPr algn="l" rtl="0">
              <a:lnSpc>
                <a:spcPct val="150000"/>
              </a:lnSpc>
            </a:pPr>
            <a:r>
              <a:rPr lang="en-US" sz="2800" dirty="0" smtClean="0"/>
              <a:t>Opening file that have the same user name </a:t>
            </a:r>
            <a:r>
              <a:rPr lang="en-US" sz="2800" b="1" dirty="0" smtClean="0"/>
              <a:t>if it is possible</a:t>
            </a:r>
            <a:r>
              <a:rPr lang="en-US" sz="2800" dirty="0"/>
              <a:t>.</a:t>
            </a:r>
            <a:endParaRPr lang="ar-AE" sz="2800" dirty="0"/>
          </a:p>
        </p:txBody>
      </p:sp>
    </p:spTree>
    <p:extLst>
      <p:ext uri="{BB962C8B-B14F-4D97-AF65-F5344CB8AC3E}">
        <p14:creationId xmlns:p14="http://schemas.microsoft.com/office/powerpoint/2010/main" val="9303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825" y="560610"/>
            <a:ext cx="8911687" cy="1280890"/>
          </a:xfrm>
        </p:spPr>
        <p:txBody>
          <a:bodyPr/>
          <a:lstStyle/>
          <a:p>
            <a:pPr rtl="0"/>
            <a:r>
              <a:rPr lang="en-US" b="1" dirty="0" smtClean="0">
                <a:solidFill>
                  <a:srgbClr val="C00000"/>
                </a:solidFill>
              </a:rPr>
              <a:t>Password class</a:t>
            </a:r>
            <a:endParaRPr lang="ar-AE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193" y="1315452"/>
            <a:ext cx="10108949" cy="4443663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/>
              <a:t>It just work as a functions </a:t>
            </a:r>
            <a:r>
              <a:rPr lang="en-US" sz="2800" dirty="0" smtClean="0"/>
              <a:t>collector.</a:t>
            </a:r>
          </a:p>
          <a:p>
            <a:pPr algn="l" rtl="0">
              <a:lnSpc>
                <a:spcPct val="150000"/>
              </a:lnSpc>
            </a:pPr>
            <a:r>
              <a:rPr lang="en-US" sz="2800" dirty="0"/>
              <a:t>This class doesn't have data </a:t>
            </a:r>
            <a:r>
              <a:rPr lang="en-US" sz="2800" dirty="0" smtClean="0"/>
              <a:t>members.</a:t>
            </a:r>
          </a:p>
          <a:p>
            <a:pPr algn="l" rtl="0">
              <a:lnSpc>
                <a:spcPct val="150000"/>
              </a:lnSpc>
            </a:pPr>
            <a:r>
              <a:rPr lang="en-US" sz="2800" b="1" dirty="0" smtClean="0"/>
              <a:t>Functions</a:t>
            </a:r>
            <a:r>
              <a:rPr lang="en-US" sz="2800" dirty="0" smtClean="0"/>
              <a:t>:</a:t>
            </a:r>
          </a:p>
          <a:p>
            <a:pPr lvl="1" algn="l" rtl="0">
              <a:lnSpc>
                <a:spcPct val="150000"/>
              </a:lnSpc>
            </a:pPr>
            <a:r>
              <a:rPr lang="en-US" sz="2400" dirty="0"/>
              <a:t>bool </a:t>
            </a:r>
            <a:r>
              <a:rPr lang="en-US" sz="2400" dirty="0" err="1"/>
              <a:t>checkWithAssigningPassword</a:t>
            </a:r>
            <a:r>
              <a:rPr lang="en-US" sz="2400" dirty="0"/>
              <a:t> (string </a:t>
            </a:r>
            <a:r>
              <a:rPr lang="en-US" sz="2400" dirty="0" err="1"/>
              <a:t>userName</a:t>
            </a:r>
            <a:r>
              <a:rPr lang="en-US" sz="2400" dirty="0" smtClean="0"/>
              <a:t>)</a:t>
            </a:r>
          </a:p>
          <a:p>
            <a:pPr lvl="1" algn="l" rtl="0">
              <a:lnSpc>
                <a:spcPct val="150000"/>
              </a:lnSpc>
            </a:pPr>
            <a:r>
              <a:rPr lang="en-US" sz="2400" dirty="0"/>
              <a:t>string </a:t>
            </a:r>
            <a:r>
              <a:rPr lang="en-US" sz="2400" dirty="0" err="1"/>
              <a:t>getUserPassword</a:t>
            </a:r>
            <a:r>
              <a:rPr lang="en-US" sz="2400" dirty="0"/>
              <a:t>(string </a:t>
            </a:r>
            <a:r>
              <a:rPr lang="en-US" sz="2400" dirty="0" err="1"/>
              <a:t>fullNameUser</a:t>
            </a:r>
            <a:r>
              <a:rPr lang="en-US" sz="2400" dirty="0"/>
              <a:t>)</a:t>
            </a:r>
          </a:p>
          <a:p>
            <a:pPr lvl="1" algn="l" rtl="0">
              <a:lnSpc>
                <a:spcPct val="150000"/>
              </a:lnSpc>
            </a:pPr>
            <a:r>
              <a:rPr lang="en-US" sz="2400" dirty="0"/>
              <a:t>bool </a:t>
            </a:r>
            <a:r>
              <a:rPr lang="en-US" sz="2400" dirty="0" err="1"/>
              <a:t>askPassword</a:t>
            </a:r>
            <a:r>
              <a:rPr lang="en-US" sz="2400" dirty="0"/>
              <a:t>(string </a:t>
            </a:r>
            <a:r>
              <a:rPr lang="en-US" sz="2400" dirty="0" err="1"/>
              <a:t>userName</a:t>
            </a:r>
            <a:r>
              <a:rPr lang="en-US" sz="2400" dirty="0"/>
              <a:t>)</a:t>
            </a:r>
          </a:p>
          <a:p>
            <a:pPr lvl="1" algn="l" rtl="0">
              <a:lnSpc>
                <a:spcPct val="150000"/>
              </a:lnSpc>
            </a:pPr>
            <a:r>
              <a:rPr lang="en-US" sz="2400" dirty="0"/>
              <a:t>string </a:t>
            </a:r>
            <a:r>
              <a:rPr lang="en-US" sz="2400" dirty="0" err="1"/>
              <a:t>hiddenInputLine</a:t>
            </a:r>
            <a:r>
              <a:rPr lang="en-US" sz="2400" dirty="0"/>
              <a:t>()</a:t>
            </a:r>
          </a:p>
          <a:p>
            <a:pPr lvl="1" algn="l" rtl="0">
              <a:lnSpc>
                <a:spcPct val="150000"/>
              </a:lnSpc>
            </a:pPr>
            <a:endParaRPr lang="ar-AE" sz="2800" dirty="0"/>
          </a:p>
        </p:txBody>
      </p:sp>
    </p:spTree>
    <p:extLst>
      <p:ext uri="{BB962C8B-B14F-4D97-AF65-F5344CB8AC3E}">
        <p14:creationId xmlns:p14="http://schemas.microsoft.com/office/powerpoint/2010/main" val="34914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625" y="598710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Adding new notes</a:t>
            </a:r>
            <a:endParaRPr lang="ar-AE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0" y="1968500"/>
            <a:ext cx="10374312" cy="3797300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 smtClean="0"/>
              <a:t>Receiving first and last name (full name).</a:t>
            </a:r>
          </a:p>
          <a:p>
            <a:pPr algn="l" rtl="0">
              <a:lnSpc>
                <a:spcPct val="150000"/>
              </a:lnSpc>
            </a:pPr>
            <a:r>
              <a:rPr lang="en-US" sz="2800" dirty="0" smtClean="0"/>
              <a:t>Asking </a:t>
            </a:r>
            <a:r>
              <a:rPr lang="en-US" sz="2800" dirty="0"/>
              <a:t>for password and verify it</a:t>
            </a:r>
            <a:r>
              <a:rPr lang="en-US" sz="2800" dirty="0" smtClean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sz="2800" dirty="0" smtClean="0"/>
              <a:t>Opening </a:t>
            </a:r>
            <a:r>
              <a:rPr lang="en-US" sz="2800" dirty="0"/>
              <a:t>the user’s file</a:t>
            </a:r>
            <a:r>
              <a:rPr lang="en-US" sz="2800" dirty="0" smtClean="0"/>
              <a:t>.</a:t>
            </a:r>
            <a:endParaRPr lang="en-US" sz="2800" dirty="0"/>
          </a:p>
          <a:p>
            <a:pPr algn="l" rtl="0">
              <a:lnSpc>
                <a:spcPct val="150000"/>
              </a:lnSpc>
            </a:pPr>
            <a:r>
              <a:rPr lang="en-US" sz="2800" dirty="0" smtClean="0"/>
              <a:t>Receiving the note’s text from the user</a:t>
            </a:r>
          </a:p>
          <a:p>
            <a:pPr algn="l" rtl="0">
              <a:lnSpc>
                <a:spcPct val="150000"/>
              </a:lnSpc>
            </a:pPr>
            <a:r>
              <a:rPr lang="en-US" sz="2800" dirty="0" smtClean="0"/>
              <a:t>Generating a note </a:t>
            </a:r>
          </a:p>
          <a:p>
            <a:pPr algn="l" rtl="0">
              <a:lnSpc>
                <a:spcPct val="150000"/>
              </a:lnSpc>
            </a:pPr>
            <a:r>
              <a:rPr lang="en-US" sz="2800" dirty="0" smtClean="0"/>
              <a:t>Printing the note on user’s file</a:t>
            </a:r>
            <a:endParaRPr lang="ar-AE" sz="2800" dirty="0"/>
          </a:p>
        </p:txBody>
      </p:sp>
    </p:spTree>
    <p:extLst>
      <p:ext uri="{BB962C8B-B14F-4D97-AF65-F5344CB8AC3E}">
        <p14:creationId xmlns:p14="http://schemas.microsoft.com/office/powerpoint/2010/main" val="4475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392</Words>
  <Application>Microsoft Office PowerPoint</Application>
  <PresentationFormat>Widescreen</PresentationFormat>
  <Paragraphs>73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Tahoma</vt:lpstr>
      <vt:lpstr>Wingdings 3</vt:lpstr>
      <vt:lpstr>Wisp</vt:lpstr>
      <vt:lpstr>Presented by:   - Faris abu3ram   - Amir Altakroori </vt:lpstr>
      <vt:lpstr>Contents: </vt:lpstr>
      <vt:lpstr>Planning:</vt:lpstr>
      <vt:lpstr>PowerPoint Presentation</vt:lpstr>
      <vt:lpstr>PowerPoint Presentation</vt:lpstr>
      <vt:lpstr>PowerPoint Presentation</vt:lpstr>
      <vt:lpstr>Adding new user</vt:lpstr>
      <vt:lpstr>Password class</vt:lpstr>
      <vt:lpstr>Adding new notes</vt:lpstr>
      <vt:lpstr>Note class</vt:lpstr>
      <vt:lpstr>Printing all notes</vt:lpstr>
      <vt:lpstr>Features:</vt:lpstr>
      <vt:lpstr>Demo</vt:lpstr>
      <vt:lpstr>Contact with us.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ameertakrouri99@gmail.com</dc:creator>
  <cp:lastModifiedBy>ameertakrouri99@gmail.com</cp:lastModifiedBy>
  <cp:revision>26</cp:revision>
  <dcterms:created xsi:type="dcterms:W3CDTF">2019-07-29T10:10:35Z</dcterms:created>
  <dcterms:modified xsi:type="dcterms:W3CDTF">2019-07-30T10:00:19Z</dcterms:modified>
</cp:coreProperties>
</file>