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81" r:id="rId4"/>
    <p:sldId id="282" r:id="rId5"/>
    <p:sldId id="289" r:id="rId6"/>
    <p:sldId id="283" r:id="rId7"/>
    <p:sldId id="291" r:id="rId8"/>
    <p:sldId id="292" r:id="rId9"/>
    <p:sldId id="29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 JEHAD" initials="AJ" lastIdx="1" clrIdx="0">
    <p:extLst>
      <p:ext uri="{19B8F6BF-5375-455C-9EA6-DF929625EA0E}">
        <p15:presenceInfo xmlns:p15="http://schemas.microsoft.com/office/powerpoint/2012/main" userId="5e80fc026b368a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270" autoAdjust="0"/>
  </p:normalViewPr>
  <p:slideViewPr>
    <p:cSldViewPr snapToGrid="0">
      <p:cViewPr>
        <p:scale>
          <a:sx n="33" d="100"/>
          <a:sy n="33" d="100"/>
        </p:scale>
        <p:origin x="912" y="14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CB557-D031-4138-BE6D-1CD18DEF5A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2E428E-188C-4AEC-B4F0-F2CE977C08DD}">
      <dgm:prSet phldrT="[Text]"/>
      <dgm:spPr/>
      <dgm:t>
        <a:bodyPr/>
        <a:lstStyle/>
        <a:p>
          <a:r>
            <a:rPr lang="en-US" dirty="0"/>
            <a:t>Customer information</a:t>
          </a:r>
        </a:p>
      </dgm:t>
    </dgm:pt>
    <dgm:pt modelId="{2FDA9616-4B61-49E9-B0B8-050778D1FC2E}" type="parTrans" cxnId="{CF6A5765-4214-467A-AC21-D11E38EE1E8B}">
      <dgm:prSet/>
      <dgm:spPr/>
      <dgm:t>
        <a:bodyPr/>
        <a:lstStyle/>
        <a:p>
          <a:endParaRPr lang="en-US"/>
        </a:p>
      </dgm:t>
    </dgm:pt>
    <dgm:pt modelId="{6D19F0B3-CB99-40C1-B391-DBF867A46D7C}" type="sibTrans" cxnId="{CF6A5765-4214-467A-AC21-D11E38EE1E8B}">
      <dgm:prSet/>
      <dgm:spPr/>
      <dgm:t>
        <a:bodyPr/>
        <a:lstStyle/>
        <a:p>
          <a:endParaRPr lang="en-US"/>
        </a:p>
      </dgm:t>
    </dgm:pt>
    <dgm:pt modelId="{C5F2195F-6961-48A5-8AA6-279B5835108D}">
      <dgm:prSet phldrT="[Text]"/>
      <dgm:spPr/>
      <dgm:t>
        <a:bodyPr/>
        <a:lstStyle/>
        <a:p>
          <a:r>
            <a:rPr lang="en-US" dirty="0"/>
            <a:t>Products(amount spent on different products in last 2 years)</a:t>
          </a:r>
        </a:p>
      </dgm:t>
    </dgm:pt>
    <dgm:pt modelId="{E95AC651-AC09-4714-B29E-123ED6A077C8}" type="parTrans" cxnId="{7B5F0543-6CA8-42E9-8396-34126C4460E8}">
      <dgm:prSet/>
      <dgm:spPr/>
      <dgm:t>
        <a:bodyPr/>
        <a:lstStyle/>
        <a:p>
          <a:endParaRPr lang="en-US"/>
        </a:p>
      </dgm:t>
    </dgm:pt>
    <dgm:pt modelId="{35983EDC-A423-4323-B365-BFB0461377F4}" type="sibTrans" cxnId="{7B5F0543-6CA8-42E9-8396-34126C4460E8}">
      <dgm:prSet/>
      <dgm:spPr/>
      <dgm:t>
        <a:bodyPr/>
        <a:lstStyle/>
        <a:p>
          <a:endParaRPr lang="en-US"/>
        </a:p>
      </dgm:t>
    </dgm:pt>
    <dgm:pt modelId="{A12F0814-A6F5-4C7C-8DEC-EF09143E4B40}">
      <dgm:prSet phldrT="[Text]"/>
      <dgm:spPr/>
      <dgm:t>
        <a:bodyPr/>
        <a:lstStyle/>
        <a:p>
          <a:r>
            <a:rPr lang="en-US" dirty="0"/>
            <a:t>Promotion</a:t>
          </a:r>
        </a:p>
      </dgm:t>
    </dgm:pt>
    <dgm:pt modelId="{94C174FC-2A86-41CE-9E14-1B87AE39B1B5}" type="parTrans" cxnId="{D3097A5B-5064-42D9-825C-6C4B821707D0}">
      <dgm:prSet/>
      <dgm:spPr/>
      <dgm:t>
        <a:bodyPr/>
        <a:lstStyle/>
        <a:p>
          <a:endParaRPr lang="en-US"/>
        </a:p>
      </dgm:t>
    </dgm:pt>
    <dgm:pt modelId="{C8B7149E-84DE-40B1-8650-FBF52844E9E4}" type="sibTrans" cxnId="{D3097A5B-5064-42D9-825C-6C4B821707D0}">
      <dgm:prSet/>
      <dgm:spPr/>
      <dgm:t>
        <a:bodyPr/>
        <a:lstStyle/>
        <a:p>
          <a:endParaRPr lang="en-US"/>
        </a:p>
      </dgm:t>
    </dgm:pt>
    <dgm:pt modelId="{530E16DB-0EEB-40BC-8553-5E6947A37BD2}">
      <dgm:prSet phldrT="[Text]"/>
      <dgm:spPr/>
      <dgm:t>
        <a:bodyPr/>
        <a:lstStyle/>
        <a:p>
          <a:r>
            <a:rPr lang="en-US" dirty="0"/>
            <a:t>Place</a:t>
          </a:r>
        </a:p>
      </dgm:t>
    </dgm:pt>
    <dgm:pt modelId="{D833B159-B310-4548-890F-9F2E9C2B1439}" type="parTrans" cxnId="{CC061236-DD53-4F4C-B55C-643F7628D7AD}">
      <dgm:prSet/>
      <dgm:spPr/>
      <dgm:t>
        <a:bodyPr/>
        <a:lstStyle/>
        <a:p>
          <a:endParaRPr lang="en-US"/>
        </a:p>
      </dgm:t>
    </dgm:pt>
    <dgm:pt modelId="{22423C69-2DFA-40AA-A3ED-D99FEAAB0C68}" type="sibTrans" cxnId="{CC061236-DD53-4F4C-B55C-643F7628D7AD}">
      <dgm:prSet/>
      <dgm:spPr/>
      <dgm:t>
        <a:bodyPr/>
        <a:lstStyle/>
        <a:p>
          <a:endParaRPr lang="en-US"/>
        </a:p>
      </dgm:t>
    </dgm:pt>
    <dgm:pt modelId="{163CD051-32BB-4AB8-AF5F-F9F81C306AF8}">
      <dgm:prSet/>
      <dgm:spPr/>
      <dgm:t>
        <a:bodyPr/>
        <a:lstStyle/>
        <a:p>
          <a:r>
            <a:rPr lang="en-US" dirty="0"/>
            <a:t>ID</a:t>
          </a:r>
        </a:p>
      </dgm:t>
    </dgm:pt>
    <dgm:pt modelId="{A5F35526-E60C-4B8E-8F81-C7D05ACDB0D9}" type="parTrans" cxnId="{884438F3-124B-4734-B0DA-81216372F4BE}">
      <dgm:prSet/>
      <dgm:spPr/>
      <dgm:t>
        <a:bodyPr/>
        <a:lstStyle/>
        <a:p>
          <a:endParaRPr lang="en-US"/>
        </a:p>
      </dgm:t>
    </dgm:pt>
    <dgm:pt modelId="{6033C299-017C-444B-B36E-DDB1E78FF0CD}" type="sibTrans" cxnId="{884438F3-124B-4734-B0DA-81216372F4BE}">
      <dgm:prSet/>
      <dgm:spPr/>
      <dgm:t>
        <a:bodyPr/>
        <a:lstStyle/>
        <a:p>
          <a:endParaRPr lang="en-US"/>
        </a:p>
      </dgm:t>
    </dgm:pt>
    <dgm:pt modelId="{DE667F26-6F54-4982-AFAD-694BB9124CA8}">
      <dgm:prSet/>
      <dgm:spPr/>
      <dgm:t>
        <a:bodyPr/>
        <a:lstStyle/>
        <a:p>
          <a:r>
            <a:rPr lang="en-US" dirty="0" err="1"/>
            <a:t>Year_Birth</a:t>
          </a:r>
          <a:endParaRPr lang="en-US" dirty="0"/>
        </a:p>
      </dgm:t>
    </dgm:pt>
    <dgm:pt modelId="{CBCDF327-D91A-43FE-8C21-C6AA12EE1571}" type="parTrans" cxnId="{EC617A1B-D9C0-48F5-99A4-FE66C45E68E7}">
      <dgm:prSet/>
      <dgm:spPr/>
      <dgm:t>
        <a:bodyPr/>
        <a:lstStyle/>
        <a:p>
          <a:endParaRPr lang="en-US"/>
        </a:p>
      </dgm:t>
    </dgm:pt>
    <dgm:pt modelId="{70190520-BB44-4AE4-9DAF-A46EAC384D16}" type="sibTrans" cxnId="{EC617A1B-D9C0-48F5-99A4-FE66C45E68E7}">
      <dgm:prSet/>
      <dgm:spPr/>
      <dgm:t>
        <a:bodyPr/>
        <a:lstStyle/>
        <a:p>
          <a:endParaRPr lang="en-US"/>
        </a:p>
      </dgm:t>
    </dgm:pt>
    <dgm:pt modelId="{051837B9-24AE-47F7-B7CF-AE9F4FE90289}">
      <dgm:prSet/>
      <dgm:spPr/>
      <dgm:t>
        <a:bodyPr/>
        <a:lstStyle/>
        <a:p>
          <a:r>
            <a:rPr lang="en-US" dirty="0"/>
            <a:t>Education</a:t>
          </a:r>
        </a:p>
      </dgm:t>
    </dgm:pt>
    <dgm:pt modelId="{F74A7AF3-D694-4332-B373-52043EC04415}" type="parTrans" cxnId="{9B19CDE5-DE2A-4874-897E-24B1CB9CD8F6}">
      <dgm:prSet/>
      <dgm:spPr/>
      <dgm:t>
        <a:bodyPr/>
        <a:lstStyle/>
        <a:p>
          <a:endParaRPr lang="en-US"/>
        </a:p>
      </dgm:t>
    </dgm:pt>
    <dgm:pt modelId="{72E5EE96-DD9E-4EF0-B2BA-CDD9535B7EE3}" type="sibTrans" cxnId="{9B19CDE5-DE2A-4874-897E-24B1CB9CD8F6}">
      <dgm:prSet/>
      <dgm:spPr/>
      <dgm:t>
        <a:bodyPr/>
        <a:lstStyle/>
        <a:p>
          <a:endParaRPr lang="en-US"/>
        </a:p>
      </dgm:t>
    </dgm:pt>
    <dgm:pt modelId="{7DFF5603-E5AF-4DFB-AE2E-CF928896C3F8}">
      <dgm:prSet/>
      <dgm:spPr/>
      <dgm:t>
        <a:bodyPr/>
        <a:lstStyle/>
        <a:p>
          <a:r>
            <a:rPr lang="en-US" dirty="0" err="1"/>
            <a:t>Marital_Status</a:t>
          </a:r>
          <a:endParaRPr lang="en-US" dirty="0"/>
        </a:p>
      </dgm:t>
    </dgm:pt>
    <dgm:pt modelId="{81E5E9AB-8EA7-4162-82B1-B8B72593BF41}" type="parTrans" cxnId="{73A1F58A-D550-469F-8DCD-3C9DA817D1A6}">
      <dgm:prSet/>
      <dgm:spPr/>
      <dgm:t>
        <a:bodyPr/>
        <a:lstStyle/>
        <a:p>
          <a:endParaRPr lang="en-US"/>
        </a:p>
      </dgm:t>
    </dgm:pt>
    <dgm:pt modelId="{51EBC0B4-6D05-4F8C-A590-1EE24C3E8DE9}" type="sibTrans" cxnId="{73A1F58A-D550-469F-8DCD-3C9DA817D1A6}">
      <dgm:prSet/>
      <dgm:spPr/>
      <dgm:t>
        <a:bodyPr/>
        <a:lstStyle/>
        <a:p>
          <a:endParaRPr lang="en-US"/>
        </a:p>
      </dgm:t>
    </dgm:pt>
    <dgm:pt modelId="{BCCFE8A1-DE0E-4308-8738-C27C7B2174CE}">
      <dgm:prSet/>
      <dgm:spPr/>
      <dgm:t>
        <a:bodyPr/>
        <a:lstStyle/>
        <a:p>
          <a:r>
            <a:rPr lang="en-US" dirty="0"/>
            <a:t>Income</a:t>
          </a:r>
        </a:p>
      </dgm:t>
    </dgm:pt>
    <dgm:pt modelId="{41984B91-2499-4E81-BCBE-B0F3C8910BEB}" type="parTrans" cxnId="{2CD7FA37-169C-44D6-B247-C77FE973A0B5}">
      <dgm:prSet/>
      <dgm:spPr/>
      <dgm:t>
        <a:bodyPr/>
        <a:lstStyle/>
        <a:p>
          <a:endParaRPr lang="en-US"/>
        </a:p>
      </dgm:t>
    </dgm:pt>
    <dgm:pt modelId="{4767B721-5452-4763-BE70-18D2565823D0}" type="sibTrans" cxnId="{2CD7FA37-169C-44D6-B247-C77FE973A0B5}">
      <dgm:prSet/>
      <dgm:spPr/>
      <dgm:t>
        <a:bodyPr/>
        <a:lstStyle/>
        <a:p>
          <a:endParaRPr lang="en-US"/>
        </a:p>
      </dgm:t>
    </dgm:pt>
    <dgm:pt modelId="{B0FB9FF5-C7B9-44FB-BEA2-F6265816AD9A}">
      <dgm:prSet/>
      <dgm:spPr/>
      <dgm:t>
        <a:bodyPr/>
        <a:lstStyle/>
        <a:p>
          <a:r>
            <a:rPr lang="en-US" dirty="0" err="1"/>
            <a:t>Kidhome</a:t>
          </a:r>
          <a:endParaRPr lang="en-US" dirty="0"/>
        </a:p>
      </dgm:t>
    </dgm:pt>
    <dgm:pt modelId="{2D92616C-034C-4645-A057-052C2B00DAC8}" type="parTrans" cxnId="{57B9D9F5-D93A-4631-97E6-79601FE4F865}">
      <dgm:prSet/>
      <dgm:spPr/>
      <dgm:t>
        <a:bodyPr/>
        <a:lstStyle/>
        <a:p>
          <a:endParaRPr lang="en-US"/>
        </a:p>
      </dgm:t>
    </dgm:pt>
    <dgm:pt modelId="{0A59F763-0336-4D91-A875-06DE9E636FAD}" type="sibTrans" cxnId="{57B9D9F5-D93A-4631-97E6-79601FE4F865}">
      <dgm:prSet/>
      <dgm:spPr/>
      <dgm:t>
        <a:bodyPr/>
        <a:lstStyle/>
        <a:p>
          <a:endParaRPr lang="en-US"/>
        </a:p>
      </dgm:t>
    </dgm:pt>
    <dgm:pt modelId="{CDB84B43-C2B6-4176-B1DD-6FA0776BD8F6}">
      <dgm:prSet/>
      <dgm:spPr/>
      <dgm:t>
        <a:bodyPr/>
        <a:lstStyle/>
        <a:p>
          <a:r>
            <a:rPr lang="en-US" dirty="0" err="1"/>
            <a:t>Teenhome</a:t>
          </a:r>
          <a:endParaRPr lang="en-US" dirty="0"/>
        </a:p>
      </dgm:t>
    </dgm:pt>
    <dgm:pt modelId="{EA329368-0C89-45A6-B600-619CE5A05F7D}" type="parTrans" cxnId="{4DEFB67E-F397-4CEB-9C2E-D8D0C8C0C872}">
      <dgm:prSet/>
      <dgm:spPr/>
      <dgm:t>
        <a:bodyPr/>
        <a:lstStyle/>
        <a:p>
          <a:endParaRPr lang="en-US"/>
        </a:p>
      </dgm:t>
    </dgm:pt>
    <dgm:pt modelId="{EA40C351-F697-4692-8543-0DB2B8C44838}" type="sibTrans" cxnId="{4DEFB67E-F397-4CEB-9C2E-D8D0C8C0C872}">
      <dgm:prSet/>
      <dgm:spPr/>
      <dgm:t>
        <a:bodyPr/>
        <a:lstStyle/>
        <a:p>
          <a:endParaRPr lang="en-US"/>
        </a:p>
      </dgm:t>
    </dgm:pt>
    <dgm:pt modelId="{EE1D50C1-3431-4627-8A85-26DC6149E77A}">
      <dgm:prSet/>
      <dgm:spPr/>
      <dgm:t>
        <a:bodyPr/>
        <a:lstStyle/>
        <a:p>
          <a:r>
            <a:rPr lang="en-US" dirty="0" err="1"/>
            <a:t>Dt_Customer</a:t>
          </a:r>
          <a:endParaRPr lang="en-US" dirty="0"/>
        </a:p>
      </dgm:t>
    </dgm:pt>
    <dgm:pt modelId="{1412EC7F-4EF4-4F20-881F-CB01ADBB52C5}" type="parTrans" cxnId="{994599ED-F034-45D9-A0DF-665BC06A1A77}">
      <dgm:prSet/>
      <dgm:spPr/>
      <dgm:t>
        <a:bodyPr/>
        <a:lstStyle/>
        <a:p>
          <a:endParaRPr lang="en-US"/>
        </a:p>
      </dgm:t>
    </dgm:pt>
    <dgm:pt modelId="{FB7C76E7-2AF2-484E-9EC7-57D3CA00B055}" type="sibTrans" cxnId="{994599ED-F034-45D9-A0DF-665BC06A1A77}">
      <dgm:prSet/>
      <dgm:spPr/>
      <dgm:t>
        <a:bodyPr/>
        <a:lstStyle/>
        <a:p>
          <a:endParaRPr lang="en-US"/>
        </a:p>
      </dgm:t>
    </dgm:pt>
    <dgm:pt modelId="{9FCF360E-8B20-4AB0-A1DB-6A53ED1B035F}">
      <dgm:prSet/>
      <dgm:spPr/>
      <dgm:t>
        <a:bodyPr/>
        <a:lstStyle/>
        <a:p>
          <a:r>
            <a:rPr lang="en-US" dirty="0"/>
            <a:t>Recency</a:t>
          </a:r>
        </a:p>
      </dgm:t>
    </dgm:pt>
    <dgm:pt modelId="{1C0A7E14-1AC7-40F5-9BD3-D7800DFD3775}" type="parTrans" cxnId="{7037DF36-D2F9-4516-8374-565E34938024}">
      <dgm:prSet/>
      <dgm:spPr/>
      <dgm:t>
        <a:bodyPr/>
        <a:lstStyle/>
        <a:p>
          <a:endParaRPr lang="en-US"/>
        </a:p>
      </dgm:t>
    </dgm:pt>
    <dgm:pt modelId="{4CA2A9F5-DF3B-40E2-BE08-F977D1D176D3}" type="sibTrans" cxnId="{7037DF36-D2F9-4516-8374-565E34938024}">
      <dgm:prSet/>
      <dgm:spPr/>
      <dgm:t>
        <a:bodyPr/>
        <a:lstStyle/>
        <a:p>
          <a:endParaRPr lang="en-US"/>
        </a:p>
      </dgm:t>
    </dgm:pt>
    <dgm:pt modelId="{0AE30DB7-00AD-4C3F-803A-B9E6C3A33786}">
      <dgm:prSet/>
      <dgm:spPr/>
      <dgm:t>
        <a:bodyPr/>
        <a:lstStyle/>
        <a:p>
          <a:r>
            <a:rPr lang="en-US" dirty="0"/>
            <a:t>Complain</a:t>
          </a:r>
        </a:p>
      </dgm:t>
    </dgm:pt>
    <dgm:pt modelId="{28889251-0855-4715-AFB3-6F072A1D829A}" type="parTrans" cxnId="{9A13B17E-F5AB-4D3F-A430-ABC12AF5AE7E}">
      <dgm:prSet/>
      <dgm:spPr/>
      <dgm:t>
        <a:bodyPr/>
        <a:lstStyle/>
        <a:p>
          <a:endParaRPr lang="en-US"/>
        </a:p>
      </dgm:t>
    </dgm:pt>
    <dgm:pt modelId="{A6AD7522-6046-4182-AE49-3DA16DBAE877}" type="sibTrans" cxnId="{9A13B17E-F5AB-4D3F-A430-ABC12AF5AE7E}">
      <dgm:prSet/>
      <dgm:spPr/>
      <dgm:t>
        <a:bodyPr/>
        <a:lstStyle/>
        <a:p>
          <a:endParaRPr lang="en-US"/>
        </a:p>
      </dgm:t>
    </dgm:pt>
    <dgm:pt modelId="{3EB5E85C-72E8-40B6-8DA2-59CE53BB50D5}">
      <dgm:prSet/>
      <dgm:spPr/>
      <dgm:t>
        <a:bodyPr/>
        <a:lstStyle/>
        <a:p>
          <a:r>
            <a:rPr lang="en-US" dirty="0" err="1"/>
            <a:t>MntWines</a:t>
          </a:r>
          <a:endParaRPr lang="en-US" dirty="0"/>
        </a:p>
      </dgm:t>
    </dgm:pt>
    <dgm:pt modelId="{19241723-1664-47E5-82BE-3F7A6397B2DB}" type="parTrans" cxnId="{6E9B9C94-0A70-4B38-85DA-7E501B966059}">
      <dgm:prSet/>
      <dgm:spPr/>
      <dgm:t>
        <a:bodyPr/>
        <a:lstStyle/>
        <a:p>
          <a:endParaRPr lang="en-US"/>
        </a:p>
      </dgm:t>
    </dgm:pt>
    <dgm:pt modelId="{05041198-4891-4B23-93B8-BA60CD46CACE}" type="sibTrans" cxnId="{6E9B9C94-0A70-4B38-85DA-7E501B966059}">
      <dgm:prSet/>
      <dgm:spPr/>
      <dgm:t>
        <a:bodyPr/>
        <a:lstStyle/>
        <a:p>
          <a:endParaRPr lang="en-US"/>
        </a:p>
      </dgm:t>
    </dgm:pt>
    <dgm:pt modelId="{5528A90D-8719-4D13-BFBF-6E5D6BEF6448}">
      <dgm:prSet/>
      <dgm:spPr/>
      <dgm:t>
        <a:bodyPr/>
        <a:lstStyle/>
        <a:p>
          <a:r>
            <a:rPr lang="en-US" dirty="0" err="1"/>
            <a:t>MntFruites</a:t>
          </a:r>
          <a:endParaRPr lang="en-US" dirty="0"/>
        </a:p>
      </dgm:t>
    </dgm:pt>
    <dgm:pt modelId="{567889E1-CE00-4845-9CCB-3A66D0B20ECF}" type="parTrans" cxnId="{9CB7AA19-D6D2-4BF5-A6C5-DFDDDCD2700F}">
      <dgm:prSet/>
      <dgm:spPr/>
      <dgm:t>
        <a:bodyPr/>
        <a:lstStyle/>
        <a:p>
          <a:endParaRPr lang="en-US"/>
        </a:p>
      </dgm:t>
    </dgm:pt>
    <dgm:pt modelId="{1C2CFB73-1BE5-4691-864C-8AFE448BBA27}" type="sibTrans" cxnId="{9CB7AA19-D6D2-4BF5-A6C5-DFDDDCD2700F}">
      <dgm:prSet/>
      <dgm:spPr/>
      <dgm:t>
        <a:bodyPr/>
        <a:lstStyle/>
        <a:p>
          <a:endParaRPr lang="en-US"/>
        </a:p>
      </dgm:t>
    </dgm:pt>
    <dgm:pt modelId="{D8D8886C-EB41-4417-8935-7C0E17FE273F}">
      <dgm:prSet/>
      <dgm:spPr/>
      <dgm:t>
        <a:bodyPr/>
        <a:lstStyle/>
        <a:p>
          <a:r>
            <a:rPr lang="en-US" dirty="0" err="1"/>
            <a:t>MntMeatProducts</a:t>
          </a:r>
          <a:endParaRPr lang="en-US" dirty="0"/>
        </a:p>
      </dgm:t>
    </dgm:pt>
    <dgm:pt modelId="{3B036940-9881-4D95-94FD-940AB850ED65}" type="parTrans" cxnId="{D10D7402-F3B0-448C-B80B-8F20E8C07CF8}">
      <dgm:prSet/>
      <dgm:spPr/>
      <dgm:t>
        <a:bodyPr/>
        <a:lstStyle/>
        <a:p>
          <a:endParaRPr lang="en-US"/>
        </a:p>
      </dgm:t>
    </dgm:pt>
    <dgm:pt modelId="{2C4163B9-8C97-4487-B7D3-D398D961718A}" type="sibTrans" cxnId="{D10D7402-F3B0-448C-B80B-8F20E8C07CF8}">
      <dgm:prSet/>
      <dgm:spPr/>
      <dgm:t>
        <a:bodyPr/>
        <a:lstStyle/>
        <a:p>
          <a:endParaRPr lang="en-US"/>
        </a:p>
      </dgm:t>
    </dgm:pt>
    <dgm:pt modelId="{3AD900E6-F9EB-4C8F-B9B0-41755649E962}">
      <dgm:prSet/>
      <dgm:spPr/>
      <dgm:t>
        <a:bodyPr/>
        <a:lstStyle/>
        <a:p>
          <a:r>
            <a:rPr lang="en-US" dirty="0" err="1"/>
            <a:t>MntFishProducts</a:t>
          </a:r>
          <a:endParaRPr lang="en-US" dirty="0"/>
        </a:p>
      </dgm:t>
    </dgm:pt>
    <dgm:pt modelId="{A45E7D7F-2A26-4151-BD17-40941432A61D}" type="parTrans" cxnId="{C35F6C4C-B278-4134-9536-CD0D49E9B989}">
      <dgm:prSet/>
      <dgm:spPr/>
      <dgm:t>
        <a:bodyPr/>
        <a:lstStyle/>
        <a:p>
          <a:endParaRPr lang="en-US"/>
        </a:p>
      </dgm:t>
    </dgm:pt>
    <dgm:pt modelId="{DF4C7519-5AF4-4BD2-8EAB-041335AB75A0}" type="sibTrans" cxnId="{C35F6C4C-B278-4134-9536-CD0D49E9B989}">
      <dgm:prSet/>
      <dgm:spPr/>
      <dgm:t>
        <a:bodyPr/>
        <a:lstStyle/>
        <a:p>
          <a:endParaRPr lang="en-US"/>
        </a:p>
      </dgm:t>
    </dgm:pt>
    <dgm:pt modelId="{3074ED0D-AE55-4E9C-94AF-63C7734D17F5}">
      <dgm:prSet/>
      <dgm:spPr/>
      <dgm:t>
        <a:bodyPr/>
        <a:lstStyle/>
        <a:p>
          <a:r>
            <a:rPr lang="en-US" dirty="0" err="1"/>
            <a:t>MntSweetProducts</a:t>
          </a:r>
          <a:endParaRPr lang="en-US" dirty="0"/>
        </a:p>
      </dgm:t>
    </dgm:pt>
    <dgm:pt modelId="{EAC4D950-091C-4658-9A13-A05E3DE02DE4}" type="parTrans" cxnId="{B35D4B53-5937-43FD-B4BC-8D6D1869BB69}">
      <dgm:prSet/>
      <dgm:spPr/>
      <dgm:t>
        <a:bodyPr/>
        <a:lstStyle/>
        <a:p>
          <a:endParaRPr lang="en-US"/>
        </a:p>
      </dgm:t>
    </dgm:pt>
    <dgm:pt modelId="{E548E832-3157-4B9F-9BC4-BD392EDC461E}" type="sibTrans" cxnId="{B35D4B53-5937-43FD-B4BC-8D6D1869BB69}">
      <dgm:prSet/>
      <dgm:spPr/>
      <dgm:t>
        <a:bodyPr/>
        <a:lstStyle/>
        <a:p>
          <a:endParaRPr lang="en-US"/>
        </a:p>
      </dgm:t>
    </dgm:pt>
    <dgm:pt modelId="{F0AB0D8A-B92F-4027-93CB-9C0A6C51BC70}">
      <dgm:prSet/>
      <dgm:spPr/>
      <dgm:t>
        <a:bodyPr/>
        <a:lstStyle/>
        <a:p>
          <a:r>
            <a:rPr lang="en-US" dirty="0" err="1"/>
            <a:t>MntGoldProds</a:t>
          </a:r>
          <a:endParaRPr lang="en-US" dirty="0"/>
        </a:p>
      </dgm:t>
    </dgm:pt>
    <dgm:pt modelId="{8E017587-A254-436C-B78C-B9C4A243D612}" type="parTrans" cxnId="{0AED9D99-3400-45BD-98E4-A4792A6D6AAA}">
      <dgm:prSet/>
      <dgm:spPr/>
      <dgm:t>
        <a:bodyPr/>
        <a:lstStyle/>
        <a:p>
          <a:endParaRPr lang="en-US"/>
        </a:p>
      </dgm:t>
    </dgm:pt>
    <dgm:pt modelId="{821E9058-64AF-4769-914C-86DCA127DC12}" type="sibTrans" cxnId="{0AED9D99-3400-45BD-98E4-A4792A6D6AAA}">
      <dgm:prSet/>
      <dgm:spPr/>
      <dgm:t>
        <a:bodyPr/>
        <a:lstStyle/>
        <a:p>
          <a:endParaRPr lang="en-US"/>
        </a:p>
      </dgm:t>
    </dgm:pt>
    <dgm:pt modelId="{27F062E3-BCFD-49F2-AD9C-90A38C6EE355}">
      <dgm:prSet/>
      <dgm:spPr/>
      <dgm:t>
        <a:bodyPr/>
        <a:lstStyle/>
        <a:p>
          <a:r>
            <a:rPr lang="en-US" dirty="0" err="1"/>
            <a:t>NumDealsPurchases</a:t>
          </a:r>
          <a:endParaRPr lang="en-US" dirty="0"/>
        </a:p>
      </dgm:t>
    </dgm:pt>
    <dgm:pt modelId="{C200E1FD-43EA-468F-8A5A-205A5BD002DB}" type="parTrans" cxnId="{65EDD760-379C-4956-9B4B-667E3ABFADF9}">
      <dgm:prSet/>
      <dgm:spPr/>
      <dgm:t>
        <a:bodyPr/>
        <a:lstStyle/>
        <a:p>
          <a:endParaRPr lang="en-US"/>
        </a:p>
      </dgm:t>
    </dgm:pt>
    <dgm:pt modelId="{1A6B4739-0017-435E-994C-4FFC54744B38}" type="sibTrans" cxnId="{65EDD760-379C-4956-9B4B-667E3ABFADF9}">
      <dgm:prSet/>
      <dgm:spPr/>
      <dgm:t>
        <a:bodyPr/>
        <a:lstStyle/>
        <a:p>
          <a:endParaRPr lang="en-US"/>
        </a:p>
      </dgm:t>
    </dgm:pt>
    <dgm:pt modelId="{907D9948-7625-49CC-9A25-AC78D6C42D7B}">
      <dgm:prSet/>
      <dgm:spPr/>
      <dgm:t>
        <a:bodyPr/>
        <a:lstStyle/>
        <a:p>
          <a:r>
            <a:rPr lang="en-US" dirty="0"/>
            <a:t>AcceptedCmp1</a:t>
          </a:r>
        </a:p>
      </dgm:t>
    </dgm:pt>
    <dgm:pt modelId="{71E93DCB-5DEE-471E-AB45-1687368FE9FC}" type="parTrans" cxnId="{111C2725-B4A6-4A41-A34C-D4A32E6D48D3}">
      <dgm:prSet/>
      <dgm:spPr/>
      <dgm:t>
        <a:bodyPr/>
        <a:lstStyle/>
        <a:p>
          <a:endParaRPr lang="en-US"/>
        </a:p>
      </dgm:t>
    </dgm:pt>
    <dgm:pt modelId="{FEECC61C-58B9-493B-A370-6319A74AB97E}" type="sibTrans" cxnId="{111C2725-B4A6-4A41-A34C-D4A32E6D48D3}">
      <dgm:prSet/>
      <dgm:spPr/>
      <dgm:t>
        <a:bodyPr/>
        <a:lstStyle/>
        <a:p>
          <a:endParaRPr lang="en-US"/>
        </a:p>
      </dgm:t>
    </dgm:pt>
    <dgm:pt modelId="{19F81349-E86C-4714-9EE6-485255AAD581}">
      <dgm:prSet/>
      <dgm:spPr/>
      <dgm:t>
        <a:bodyPr/>
        <a:lstStyle/>
        <a:p>
          <a:r>
            <a:rPr lang="en-US" dirty="0"/>
            <a:t>AcceptedCmp2</a:t>
          </a:r>
        </a:p>
      </dgm:t>
    </dgm:pt>
    <dgm:pt modelId="{45F63813-B1D3-4856-BEA2-3A3780220D96}" type="parTrans" cxnId="{ACEF4632-416F-4310-89CB-DCC6DB1857FA}">
      <dgm:prSet/>
      <dgm:spPr/>
      <dgm:t>
        <a:bodyPr/>
        <a:lstStyle/>
        <a:p>
          <a:endParaRPr lang="en-US"/>
        </a:p>
      </dgm:t>
    </dgm:pt>
    <dgm:pt modelId="{260FEF00-9D20-448A-A1E7-FE23CE88C2B2}" type="sibTrans" cxnId="{ACEF4632-416F-4310-89CB-DCC6DB1857FA}">
      <dgm:prSet/>
      <dgm:spPr/>
      <dgm:t>
        <a:bodyPr/>
        <a:lstStyle/>
        <a:p>
          <a:endParaRPr lang="en-US"/>
        </a:p>
      </dgm:t>
    </dgm:pt>
    <dgm:pt modelId="{2914ED4D-D841-4821-BBE0-BB095AACBACA}">
      <dgm:prSet/>
      <dgm:spPr/>
      <dgm:t>
        <a:bodyPr/>
        <a:lstStyle/>
        <a:p>
          <a:r>
            <a:rPr lang="en-US" dirty="0"/>
            <a:t>AcceptedCmp3</a:t>
          </a:r>
        </a:p>
      </dgm:t>
    </dgm:pt>
    <dgm:pt modelId="{E6B61B36-BF9E-4017-96A9-52CBA0B9018C}" type="parTrans" cxnId="{BBB5FA79-762D-4E12-AB80-7460BE325740}">
      <dgm:prSet/>
      <dgm:spPr/>
      <dgm:t>
        <a:bodyPr/>
        <a:lstStyle/>
        <a:p>
          <a:endParaRPr lang="en-US"/>
        </a:p>
      </dgm:t>
    </dgm:pt>
    <dgm:pt modelId="{306829CD-3E9F-4ACE-950D-F32BA7794C5E}" type="sibTrans" cxnId="{BBB5FA79-762D-4E12-AB80-7460BE325740}">
      <dgm:prSet/>
      <dgm:spPr/>
      <dgm:t>
        <a:bodyPr/>
        <a:lstStyle/>
        <a:p>
          <a:endParaRPr lang="en-US"/>
        </a:p>
      </dgm:t>
    </dgm:pt>
    <dgm:pt modelId="{7B234502-C750-4CA2-8DEE-791B573D7227}">
      <dgm:prSet/>
      <dgm:spPr/>
      <dgm:t>
        <a:bodyPr/>
        <a:lstStyle/>
        <a:p>
          <a:r>
            <a:rPr lang="en-US" dirty="0"/>
            <a:t>AcceptedCmp4</a:t>
          </a:r>
        </a:p>
      </dgm:t>
    </dgm:pt>
    <dgm:pt modelId="{CB32F428-5591-4973-8B2B-8A01EEC101E0}" type="parTrans" cxnId="{DE5005EF-E3DE-4AF1-9DD6-345523A1D4C2}">
      <dgm:prSet/>
      <dgm:spPr/>
      <dgm:t>
        <a:bodyPr/>
        <a:lstStyle/>
        <a:p>
          <a:endParaRPr lang="en-US"/>
        </a:p>
      </dgm:t>
    </dgm:pt>
    <dgm:pt modelId="{5FF0D7DC-9B76-4791-8861-927CBFA5CF38}" type="sibTrans" cxnId="{DE5005EF-E3DE-4AF1-9DD6-345523A1D4C2}">
      <dgm:prSet/>
      <dgm:spPr/>
      <dgm:t>
        <a:bodyPr/>
        <a:lstStyle/>
        <a:p>
          <a:endParaRPr lang="en-US"/>
        </a:p>
      </dgm:t>
    </dgm:pt>
    <dgm:pt modelId="{E76C1DD9-A426-4DBE-B9AA-85EB6E403710}">
      <dgm:prSet/>
      <dgm:spPr/>
      <dgm:t>
        <a:bodyPr/>
        <a:lstStyle/>
        <a:p>
          <a:r>
            <a:rPr lang="en-US" dirty="0"/>
            <a:t>AcceptedCmp5</a:t>
          </a:r>
        </a:p>
      </dgm:t>
    </dgm:pt>
    <dgm:pt modelId="{CB8CDBB6-952A-4922-9464-C7292D5714E8}" type="parTrans" cxnId="{370ABD76-C6F0-43D5-B258-1E7DD343B3B7}">
      <dgm:prSet/>
      <dgm:spPr/>
      <dgm:t>
        <a:bodyPr/>
        <a:lstStyle/>
        <a:p>
          <a:endParaRPr lang="en-US"/>
        </a:p>
      </dgm:t>
    </dgm:pt>
    <dgm:pt modelId="{A95CC009-4B37-4473-94F8-3B29363C13DC}" type="sibTrans" cxnId="{370ABD76-C6F0-43D5-B258-1E7DD343B3B7}">
      <dgm:prSet/>
      <dgm:spPr/>
      <dgm:t>
        <a:bodyPr/>
        <a:lstStyle/>
        <a:p>
          <a:endParaRPr lang="en-US"/>
        </a:p>
      </dgm:t>
    </dgm:pt>
    <dgm:pt modelId="{FD6CEDE8-79AB-4F23-AB96-54D9E1529658}">
      <dgm:prSet/>
      <dgm:spPr/>
      <dgm:t>
        <a:bodyPr/>
        <a:lstStyle/>
        <a:p>
          <a:r>
            <a:rPr lang="en-US" dirty="0"/>
            <a:t>Response</a:t>
          </a:r>
        </a:p>
      </dgm:t>
    </dgm:pt>
    <dgm:pt modelId="{602D5170-9C03-419D-9581-51FBE926D1D0}" type="parTrans" cxnId="{8391B191-17D0-4D36-8889-C28868AEDB5E}">
      <dgm:prSet/>
      <dgm:spPr/>
      <dgm:t>
        <a:bodyPr/>
        <a:lstStyle/>
        <a:p>
          <a:endParaRPr lang="en-US"/>
        </a:p>
      </dgm:t>
    </dgm:pt>
    <dgm:pt modelId="{B55FB256-3374-4977-AA66-93BB76E91C69}" type="sibTrans" cxnId="{8391B191-17D0-4D36-8889-C28868AEDB5E}">
      <dgm:prSet/>
      <dgm:spPr/>
      <dgm:t>
        <a:bodyPr/>
        <a:lstStyle/>
        <a:p>
          <a:endParaRPr lang="en-US"/>
        </a:p>
      </dgm:t>
    </dgm:pt>
    <dgm:pt modelId="{31BBC66E-AB21-42B5-A939-B6707828A755}">
      <dgm:prSet/>
      <dgm:spPr/>
      <dgm:t>
        <a:bodyPr/>
        <a:lstStyle/>
        <a:p>
          <a:r>
            <a:rPr lang="en-US" dirty="0" err="1"/>
            <a:t>NumWebPurchases</a:t>
          </a:r>
          <a:endParaRPr lang="en-US" dirty="0"/>
        </a:p>
      </dgm:t>
    </dgm:pt>
    <dgm:pt modelId="{70DDC5CD-BCFD-4B94-9D6D-12F3403418C3}" type="parTrans" cxnId="{D57BB76F-E09F-4CDA-9D40-107348784E93}">
      <dgm:prSet/>
      <dgm:spPr/>
      <dgm:t>
        <a:bodyPr/>
        <a:lstStyle/>
        <a:p>
          <a:endParaRPr lang="en-US"/>
        </a:p>
      </dgm:t>
    </dgm:pt>
    <dgm:pt modelId="{0CF552D5-B3DF-4918-B05E-E86E9327ED1A}" type="sibTrans" cxnId="{D57BB76F-E09F-4CDA-9D40-107348784E93}">
      <dgm:prSet/>
      <dgm:spPr/>
      <dgm:t>
        <a:bodyPr/>
        <a:lstStyle/>
        <a:p>
          <a:endParaRPr lang="en-US"/>
        </a:p>
      </dgm:t>
    </dgm:pt>
    <dgm:pt modelId="{F87C27A0-F690-4A1E-98FB-CC1FC1DBA3E2}">
      <dgm:prSet/>
      <dgm:spPr/>
      <dgm:t>
        <a:bodyPr/>
        <a:lstStyle/>
        <a:p>
          <a:r>
            <a:rPr lang="en-US" dirty="0" err="1"/>
            <a:t>NumCatalogPurchases</a:t>
          </a:r>
          <a:endParaRPr lang="en-US" dirty="0"/>
        </a:p>
      </dgm:t>
    </dgm:pt>
    <dgm:pt modelId="{2A397D27-76B0-488B-8FE7-F0ED16686621}" type="parTrans" cxnId="{0B1471AB-0374-4224-A5CD-6DD239EBAE22}">
      <dgm:prSet/>
      <dgm:spPr/>
      <dgm:t>
        <a:bodyPr/>
        <a:lstStyle/>
        <a:p>
          <a:endParaRPr lang="en-US"/>
        </a:p>
      </dgm:t>
    </dgm:pt>
    <dgm:pt modelId="{C4CD9004-4D15-4C49-89B7-70999C48F7D3}" type="sibTrans" cxnId="{0B1471AB-0374-4224-A5CD-6DD239EBAE22}">
      <dgm:prSet/>
      <dgm:spPr/>
      <dgm:t>
        <a:bodyPr/>
        <a:lstStyle/>
        <a:p>
          <a:endParaRPr lang="en-US"/>
        </a:p>
      </dgm:t>
    </dgm:pt>
    <dgm:pt modelId="{8CF8D201-7EF8-441A-8976-7A4A4220EC48}">
      <dgm:prSet/>
      <dgm:spPr/>
      <dgm:t>
        <a:bodyPr/>
        <a:lstStyle/>
        <a:p>
          <a:r>
            <a:rPr lang="en-US" dirty="0" err="1"/>
            <a:t>NumWebVisitsMonth</a:t>
          </a:r>
          <a:endParaRPr lang="en-US" dirty="0"/>
        </a:p>
      </dgm:t>
    </dgm:pt>
    <dgm:pt modelId="{04BFCEDA-2988-4740-8D52-E8DC4502601A}" type="parTrans" cxnId="{DA755FCB-A5CF-49A3-956A-ECC3D843677F}">
      <dgm:prSet/>
      <dgm:spPr/>
      <dgm:t>
        <a:bodyPr/>
        <a:lstStyle/>
        <a:p>
          <a:endParaRPr lang="en-US"/>
        </a:p>
      </dgm:t>
    </dgm:pt>
    <dgm:pt modelId="{174C7EAC-D76F-446C-8D3F-E34B6CF2476C}" type="sibTrans" cxnId="{DA755FCB-A5CF-49A3-956A-ECC3D843677F}">
      <dgm:prSet/>
      <dgm:spPr/>
      <dgm:t>
        <a:bodyPr/>
        <a:lstStyle/>
        <a:p>
          <a:endParaRPr lang="en-US"/>
        </a:p>
      </dgm:t>
    </dgm:pt>
    <dgm:pt modelId="{5A624A20-1957-4B5E-A3B3-C4ED9D1A106F}">
      <dgm:prSet/>
      <dgm:spPr/>
      <dgm:t>
        <a:bodyPr/>
        <a:lstStyle/>
        <a:p>
          <a:r>
            <a:rPr lang="en-US" dirty="0" err="1"/>
            <a:t>NumStorePurchases</a:t>
          </a:r>
          <a:endParaRPr lang="en-US" dirty="0"/>
        </a:p>
      </dgm:t>
    </dgm:pt>
    <dgm:pt modelId="{49C440A3-4F2B-49F5-929F-C98CBBBFA772}" type="parTrans" cxnId="{51ADBE35-C05B-4349-A0A1-7502E75335C3}">
      <dgm:prSet/>
      <dgm:spPr/>
      <dgm:t>
        <a:bodyPr/>
        <a:lstStyle/>
        <a:p>
          <a:endParaRPr lang="en-US"/>
        </a:p>
      </dgm:t>
    </dgm:pt>
    <dgm:pt modelId="{4A4FF72C-65A7-42B7-A1F1-31812B704093}" type="sibTrans" cxnId="{51ADBE35-C05B-4349-A0A1-7502E75335C3}">
      <dgm:prSet/>
      <dgm:spPr/>
      <dgm:t>
        <a:bodyPr/>
        <a:lstStyle/>
        <a:p>
          <a:endParaRPr lang="en-US"/>
        </a:p>
      </dgm:t>
    </dgm:pt>
    <dgm:pt modelId="{95C560D8-2D32-47AF-A30B-35FA6D153E5E}" type="pres">
      <dgm:prSet presAssocID="{536CB557-D031-4138-BE6D-1CD18DEF5A08}" presName="diagram" presStyleCnt="0">
        <dgm:presLayoutVars>
          <dgm:dir/>
          <dgm:resizeHandles val="exact"/>
        </dgm:presLayoutVars>
      </dgm:prSet>
      <dgm:spPr/>
    </dgm:pt>
    <dgm:pt modelId="{37D0BC87-6117-467B-B43E-FDE279EF2F77}" type="pres">
      <dgm:prSet presAssocID="{302E428E-188C-4AEC-B4F0-F2CE977C08DD}" presName="node" presStyleLbl="node1" presStyleIdx="0" presStyleCnt="4">
        <dgm:presLayoutVars>
          <dgm:bulletEnabled val="1"/>
        </dgm:presLayoutVars>
      </dgm:prSet>
      <dgm:spPr/>
    </dgm:pt>
    <dgm:pt modelId="{7D88DD7B-881C-4916-B098-8A71AF04E507}" type="pres">
      <dgm:prSet presAssocID="{6D19F0B3-CB99-40C1-B391-DBF867A46D7C}" presName="sibTrans" presStyleCnt="0"/>
      <dgm:spPr/>
    </dgm:pt>
    <dgm:pt modelId="{93624F6B-3081-4A04-B153-B2F7A1E776AE}" type="pres">
      <dgm:prSet presAssocID="{C5F2195F-6961-48A5-8AA6-279B5835108D}" presName="node" presStyleLbl="node1" presStyleIdx="1" presStyleCnt="4">
        <dgm:presLayoutVars>
          <dgm:bulletEnabled val="1"/>
        </dgm:presLayoutVars>
      </dgm:prSet>
      <dgm:spPr/>
    </dgm:pt>
    <dgm:pt modelId="{F4DFADFA-2142-4741-851F-23BFA67E75B1}" type="pres">
      <dgm:prSet presAssocID="{35983EDC-A423-4323-B365-BFB0461377F4}" presName="sibTrans" presStyleCnt="0"/>
      <dgm:spPr/>
    </dgm:pt>
    <dgm:pt modelId="{59D24948-D23F-4365-8BBE-F97E0B685A73}" type="pres">
      <dgm:prSet presAssocID="{A12F0814-A6F5-4C7C-8DEC-EF09143E4B40}" presName="node" presStyleLbl="node1" presStyleIdx="2" presStyleCnt="4">
        <dgm:presLayoutVars>
          <dgm:bulletEnabled val="1"/>
        </dgm:presLayoutVars>
      </dgm:prSet>
      <dgm:spPr/>
    </dgm:pt>
    <dgm:pt modelId="{79EEF126-FDBB-4E70-9305-5955A44A8FAA}" type="pres">
      <dgm:prSet presAssocID="{C8B7149E-84DE-40B1-8650-FBF52844E9E4}" presName="sibTrans" presStyleCnt="0"/>
      <dgm:spPr/>
    </dgm:pt>
    <dgm:pt modelId="{0C9D9364-D045-4DA8-BF0A-1A72D2C7CB87}" type="pres">
      <dgm:prSet presAssocID="{530E16DB-0EEB-40BC-8553-5E6947A37BD2}" presName="node" presStyleLbl="node1" presStyleIdx="3" presStyleCnt="4">
        <dgm:presLayoutVars>
          <dgm:bulletEnabled val="1"/>
        </dgm:presLayoutVars>
      </dgm:prSet>
      <dgm:spPr/>
    </dgm:pt>
  </dgm:ptLst>
  <dgm:cxnLst>
    <dgm:cxn modelId="{D10D7402-F3B0-448C-B80B-8F20E8C07CF8}" srcId="{C5F2195F-6961-48A5-8AA6-279B5835108D}" destId="{D8D8886C-EB41-4417-8935-7C0E17FE273F}" srcOrd="2" destOrd="0" parTransId="{3B036940-9881-4D95-94FD-940AB850ED65}" sibTransId="{2C4163B9-8C97-4487-B7D3-D398D961718A}"/>
    <dgm:cxn modelId="{E7160F04-9F11-4721-AD0A-989F85F0569D}" type="presOf" srcId="{19F81349-E86C-4714-9EE6-485255AAD581}" destId="{59D24948-D23F-4365-8BBE-F97E0B685A73}" srcOrd="0" destOrd="3" presId="urn:microsoft.com/office/officeart/2005/8/layout/default"/>
    <dgm:cxn modelId="{E8E0800B-0720-4821-841A-2ED647BFD273}" type="presOf" srcId="{163CD051-32BB-4AB8-AF5F-F9F81C306AF8}" destId="{37D0BC87-6117-467B-B43E-FDE279EF2F77}" srcOrd="0" destOrd="1" presId="urn:microsoft.com/office/officeart/2005/8/layout/default"/>
    <dgm:cxn modelId="{D6746211-BB9E-431F-BE55-6130B51F7663}" type="presOf" srcId="{DE667F26-6F54-4982-AFAD-694BB9124CA8}" destId="{37D0BC87-6117-467B-B43E-FDE279EF2F77}" srcOrd="0" destOrd="2" presId="urn:microsoft.com/office/officeart/2005/8/layout/default"/>
    <dgm:cxn modelId="{9CB7AA19-D6D2-4BF5-A6C5-DFDDDCD2700F}" srcId="{C5F2195F-6961-48A5-8AA6-279B5835108D}" destId="{5528A90D-8719-4D13-BFBF-6E5D6BEF6448}" srcOrd="1" destOrd="0" parTransId="{567889E1-CE00-4845-9CCB-3A66D0B20ECF}" sibTransId="{1C2CFB73-1BE5-4691-864C-8AFE448BBA27}"/>
    <dgm:cxn modelId="{15055E1B-653C-4641-8967-FD280426B7A9}" type="presOf" srcId="{31BBC66E-AB21-42B5-A939-B6707828A755}" destId="{0C9D9364-D045-4DA8-BF0A-1A72D2C7CB87}" srcOrd="0" destOrd="1" presId="urn:microsoft.com/office/officeart/2005/8/layout/default"/>
    <dgm:cxn modelId="{EC617A1B-D9C0-48F5-99A4-FE66C45E68E7}" srcId="{302E428E-188C-4AEC-B4F0-F2CE977C08DD}" destId="{DE667F26-6F54-4982-AFAD-694BB9124CA8}" srcOrd="1" destOrd="0" parTransId="{CBCDF327-D91A-43FE-8C21-C6AA12EE1571}" sibTransId="{70190520-BB44-4AE4-9DAF-A46EAC384D16}"/>
    <dgm:cxn modelId="{111C2725-B4A6-4A41-A34C-D4A32E6D48D3}" srcId="{A12F0814-A6F5-4C7C-8DEC-EF09143E4B40}" destId="{907D9948-7625-49CC-9A25-AC78D6C42D7B}" srcOrd="1" destOrd="0" parTransId="{71E93DCB-5DEE-471E-AB45-1687368FE9FC}" sibTransId="{FEECC61C-58B9-493B-A370-6319A74AB97E}"/>
    <dgm:cxn modelId="{58E0932E-A2AE-47A6-8245-E8395F77D9F1}" type="presOf" srcId="{C5F2195F-6961-48A5-8AA6-279B5835108D}" destId="{93624F6B-3081-4A04-B153-B2F7A1E776AE}" srcOrd="0" destOrd="0" presId="urn:microsoft.com/office/officeart/2005/8/layout/default"/>
    <dgm:cxn modelId="{F11DB42F-6FC0-4654-BF68-0811BAB16396}" type="presOf" srcId="{CDB84B43-C2B6-4176-B1DD-6FA0776BD8F6}" destId="{37D0BC87-6117-467B-B43E-FDE279EF2F77}" srcOrd="0" destOrd="7" presId="urn:microsoft.com/office/officeart/2005/8/layout/default"/>
    <dgm:cxn modelId="{C4ABC92F-7878-46DC-B971-51FFA25AA454}" type="presOf" srcId="{B0FB9FF5-C7B9-44FB-BEA2-F6265816AD9A}" destId="{37D0BC87-6117-467B-B43E-FDE279EF2F77}" srcOrd="0" destOrd="6" presId="urn:microsoft.com/office/officeart/2005/8/layout/default"/>
    <dgm:cxn modelId="{ACEF4632-416F-4310-89CB-DCC6DB1857FA}" srcId="{A12F0814-A6F5-4C7C-8DEC-EF09143E4B40}" destId="{19F81349-E86C-4714-9EE6-485255AAD581}" srcOrd="2" destOrd="0" parTransId="{45F63813-B1D3-4856-BEA2-3A3780220D96}" sibTransId="{260FEF00-9D20-448A-A1E7-FE23CE88C2B2}"/>
    <dgm:cxn modelId="{AD407335-E3A2-4F49-983E-36A9223E5EC3}" type="presOf" srcId="{E76C1DD9-A426-4DBE-B9AA-85EB6E403710}" destId="{59D24948-D23F-4365-8BBE-F97E0B685A73}" srcOrd="0" destOrd="6" presId="urn:microsoft.com/office/officeart/2005/8/layout/default"/>
    <dgm:cxn modelId="{51ADBE35-C05B-4349-A0A1-7502E75335C3}" srcId="{530E16DB-0EEB-40BC-8553-5E6947A37BD2}" destId="{5A624A20-1957-4B5E-A3B3-C4ED9D1A106F}" srcOrd="2" destOrd="0" parTransId="{49C440A3-4F2B-49F5-929F-C98CBBBFA772}" sibTransId="{4A4FF72C-65A7-42B7-A1F1-31812B704093}"/>
    <dgm:cxn modelId="{CC061236-DD53-4F4C-B55C-643F7628D7AD}" srcId="{536CB557-D031-4138-BE6D-1CD18DEF5A08}" destId="{530E16DB-0EEB-40BC-8553-5E6947A37BD2}" srcOrd="3" destOrd="0" parTransId="{D833B159-B310-4548-890F-9F2E9C2B1439}" sibTransId="{22423C69-2DFA-40AA-A3ED-D99FEAAB0C68}"/>
    <dgm:cxn modelId="{7037DF36-D2F9-4516-8374-565E34938024}" srcId="{302E428E-188C-4AEC-B4F0-F2CE977C08DD}" destId="{9FCF360E-8B20-4AB0-A1DB-6A53ED1B035F}" srcOrd="8" destOrd="0" parTransId="{1C0A7E14-1AC7-40F5-9BD3-D7800DFD3775}" sibTransId="{4CA2A9F5-DF3B-40E2-BE08-F977D1D176D3}"/>
    <dgm:cxn modelId="{909BE136-CFCB-4450-B86D-30073B0144C2}" type="presOf" srcId="{7B234502-C750-4CA2-8DEE-791B573D7227}" destId="{59D24948-D23F-4365-8BBE-F97E0B685A73}" srcOrd="0" destOrd="5" presId="urn:microsoft.com/office/officeart/2005/8/layout/default"/>
    <dgm:cxn modelId="{2CD7FA37-169C-44D6-B247-C77FE973A0B5}" srcId="{302E428E-188C-4AEC-B4F0-F2CE977C08DD}" destId="{BCCFE8A1-DE0E-4308-8738-C27C7B2174CE}" srcOrd="4" destOrd="0" parTransId="{41984B91-2499-4E81-BCBE-B0F3C8910BEB}" sibTransId="{4767B721-5452-4763-BE70-18D2565823D0}"/>
    <dgm:cxn modelId="{4092CE3C-EA38-4637-82B6-6155162A561B}" type="presOf" srcId="{3AD900E6-F9EB-4C8F-B9B0-41755649E962}" destId="{93624F6B-3081-4A04-B153-B2F7A1E776AE}" srcOrd="0" destOrd="4" presId="urn:microsoft.com/office/officeart/2005/8/layout/default"/>
    <dgm:cxn modelId="{88250240-A204-4A6F-8D96-BC53EC628578}" type="presOf" srcId="{EE1D50C1-3431-4627-8A85-26DC6149E77A}" destId="{37D0BC87-6117-467B-B43E-FDE279EF2F77}" srcOrd="0" destOrd="8" presId="urn:microsoft.com/office/officeart/2005/8/layout/default"/>
    <dgm:cxn modelId="{D3097A5B-5064-42D9-825C-6C4B821707D0}" srcId="{536CB557-D031-4138-BE6D-1CD18DEF5A08}" destId="{A12F0814-A6F5-4C7C-8DEC-EF09143E4B40}" srcOrd="2" destOrd="0" parTransId="{94C174FC-2A86-41CE-9E14-1B87AE39B1B5}" sibTransId="{C8B7149E-84DE-40B1-8650-FBF52844E9E4}"/>
    <dgm:cxn modelId="{29CF515E-A18A-4D8D-9F61-2CEDDBABB5C2}" type="presOf" srcId="{530E16DB-0EEB-40BC-8553-5E6947A37BD2}" destId="{0C9D9364-D045-4DA8-BF0A-1A72D2C7CB87}" srcOrd="0" destOrd="0" presId="urn:microsoft.com/office/officeart/2005/8/layout/default"/>
    <dgm:cxn modelId="{65EDD760-379C-4956-9B4B-667E3ABFADF9}" srcId="{A12F0814-A6F5-4C7C-8DEC-EF09143E4B40}" destId="{27F062E3-BCFD-49F2-AD9C-90A38C6EE355}" srcOrd="0" destOrd="0" parTransId="{C200E1FD-43EA-468F-8A5A-205A5BD002DB}" sibTransId="{1A6B4739-0017-435E-994C-4FFC54744B38}"/>
    <dgm:cxn modelId="{7B5F0543-6CA8-42E9-8396-34126C4460E8}" srcId="{536CB557-D031-4138-BE6D-1CD18DEF5A08}" destId="{C5F2195F-6961-48A5-8AA6-279B5835108D}" srcOrd="1" destOrd="0" parTransId="{E95AC651-AC09-4714-B29E-123ED6A077C8}" sibTransId="{35983EDC-A423-4323-B365-BFB0461377F4}"/>
    <dgm:cxn modelId="{65BA0E45-E85D-4614-BD01-37DCBBB2B910}" type="presOf" srcId="{D8D8886C-EB41-4417-8935-7C0E17FE273F}" destId="{93624F6B-3081-4A04-B153-B2F7A1E776AE}" srcOrd="0" destOrd="3" presId="urn:microsoft.com/office/officeart/2005/8/layout/default"/>
    <dgm:cxn modelId="{CF6A5765-4214-467A-AC21-D11E38EE1E8B}" srcId="{536CB557-D031-4138-BE6D-1CD18DEF5A08}" destId="{302E428E-188C-4AEC-B4F0-F2CE977C08DD}" srcOrd="0" destOrd="0" parTransId="{2FDA9616-4B61-49E9-B0B8-050778D1FC2E}" sibTransId="{6D19F0B3-CB99-40C1-B391-DBF867A46D7C}"/>
    <dgm:cxn modelId="{C35F6C4C-B278-4134-9536-CD0D49E9B989}" srcId="{C5F2195F-6961-48A5-8AA6-279B5835108D}" destId="{3AD900E6-F9EB-4C8F-B9B0-41755649E962}" srcOrd="3" destOrd="0" parTransId="{A45E7D7F-2A26-4151-BD17-40941432A61D}" sibTransId="{DF4C7519-5AF4-4BD2-8EAB-041335AB75A0}"/>
    <dgm:cxn modelId="{BB6EDD4C-9B59-4FB6-8208-05B582A6660C}" type="presOf" srcId="{3EB5E85C-72E8-40B6-8DA2-59CE53BB50D5}" destId="{93624F6B-3081-4A04-B153-B2F7A1E776AE}" srcOrd="0" destOrd="1" presId="urn:microsoft.com/office/officeart/2005/8/layout/default"/>
    <dgm:cxn modelId="{7ECEEF4D-55E7-4767-8A6E-C9A612D46682}" type="presOf" srcId="{3074ED0D-AE55-4E9C-94AF-63C7734D17F5}" destId="{93624F6B-3081-4A04-B153-B2F7A1E776AE}" srcOrd="0" destOrd="5" presId="urn:microsoft.com/office/officeart/2005/8/layout/default"/>
    <dgm:cxn modelId="{2C59244F-04FA-4431-ADE3-D4F2DDA09C2E}" type="presOf" srcId="{F87C27A0-F690-4A1E-98FB-CC1FC1DBA3E2}" destId="{0C9D9364-D045-4DA8-BF0A-1A72D2C7CB87}" srcOrd="0" destOrd="2" presId="urn:microsoft.com/office/officeart/2005/8/layout/default"/>
    <dgm:cxn modelId="{D57BB76F-E09F-4CDA-9D40-107348784E93}" srcId="{530E16DB-0EEB-40BC-8553-5E6947A37BD2}" destId="{31BBC66E-AB21-42B5-A939-B6707828A755}" srcOrd="0" destOrd="0" parTransId="{70DDC5CD-BCFD-4B94-9D6D-12F3403418C3}" sibTransId="{0CF552D5-B3DF-4918-B05E-E86E9327ED1A}"/>
    <dgm:cxn modelId="{A9BD2273-0B12-4DC6-BC2E-C0C90483B217}" type="presOf" srcId="{A12F0814-A6F5-4C7C-8DEC-EF09143E4B40}" destId="{59D24948-D23F-4365-8BBE-F97E0B685A73}" srcOrd="0" destOrd="0" presId="urn:microsoft.com/office/officeart/2005/8/layout/default"/>
    <dgm:cxn modelId="{B35D4B53-5937-43FD-B4BC-8D6D1869BB69}" srcId="{C5F2195F-6961-48A5-8AA6-279B5835108D}" destId="{3074ED0D-AE55-4E9C-94AF-63C7734D17F5}" srcOrd="4" destOrd="0" parTransId="{EAC4D950-091C-4658-9A13-A05E3DE02DE4}" sibTransId="{E548E832-3157-4B9F-9BC4-BD392EDC461E}"/>
    <dgm:cxn modelId="{29548A75-FEBB-42D9-AC9B-C2B9FB7554C0}" type="presOf" srcId="{302E428E-188C-4AEC-B4F0-F2CE977C08DD}" destId="{37D0BC87-6117-467B-B43E-FDE279EF2F77}" srcOrd="0" destOrd="0" presId="urn:microsoft.com/office/officeart/2005/8/layout/default"/>
    <dgm:cxn modelId="{370ABD76-C6F0-43D5-B258-1E7DD343B3B7}" srcId="{A12F0814-A6F5-4C7C-8DEC-EF09143E4B40}" destId="{E76C1DD9-A426-4DBE-B9AA-85EB6E403710}" srcOrd="5" destOrd="0" parTransId="{CB8CDBB6-952A-4922-9464-C7292D5714E8}" sibTransId="{A95CC009-4B37-4473-94F8-3B29363C13DC}"/>
    <dgm:cxn modelId="{BBB5FA79-762D-4E12-AB80-7460BE325740}" srcId="{A12F0814-A6F5-4C7C-8DEC-EF09143E4B40}" destId="{2914ED4D-D841-4821-BBE0-BB095AACBACA}" srcOrd="3" destOrd="0" parTransId="{E6B61B36-BF9E-4017-96A9-52CBA0B9018C}" sibTransId="{306829CD-3E9F-4ACE-950D-F32BA7794C5E}"/>
    <dgm:cxn modelId="{AC33D47D-7F52-448E-9295-04E1259C0A91}" type="presOf" srcId="{BCCFE8A1-DE0E-4308-8738-C27C7B2174CE}" destId="{37D0BC87-6117-467B-B43E-FDE279EF2F77}" srcOrd="0" destOrd="5" presId="urn:microsoft.com/office/officeart/2005/8/layout/default"/>
    <dgm:cxn modelId="{9A13B17E-F5AB-4D3F-A430-ABC12AF5AE7E}" srcId="{302E428E-188C-4AEC-B4F0-F2CE977C08DD}" destId="{0AE30DB7-00AD-4C3F-803A-B9E6C3A33786}" srcOrd="9" destOrd="0" parTransId="{28889251-0855-4715-AFB3-6F072A1D829A}" sibTransId="{A6AD7522-6046-4182-AE49-3DA16DBAE877}"/>
    <dgm:cxn modelId="{4DEFB67E-F397-4CEB-9C2E-D8D0C8C0C872}" srcId="{302E428E-188C-4AEC-B4F0-F2CE977C08DD}" destId="{CDB84B43-C2B6-4176-B1DD-6FA0776BD8F6}" srcOrd="6" destOrd="0" parTransId="{EA329368-0C89-45A6-B600-619CE5A05F7D}" sibTransId="{EA40C351-F697-4692-8543-0DB2B8C44838}"/>
    <dgm:cxn modelId="{12950C84-65CF-41DA-93C7-3BBF99C858CD}" type="presOf" srcId="{5A624A20-1957-4B5E-A3B3-C4ED9D1A106F}" destId="{0C9D9364-D045-4DA8-BF0A-1A72D2C7CB87}" srcOrd="0" destOrd="3" presId="urn:microsoft.com/office/officeart/2005/8/layout/default"/>
    <dgm:cxn modelId="{DEF5F085-E2A5-436C-A90F-5EB3841C0A82}" type="presOf" srcId="{FD6CEDE8-79AB-4F23-AB96-54D9E1529658}" destId="{59D24948-D23F-4365-8BBE-F97E0B685A73}" srcOrd="0" destOrd="7" presId="urn:microsoft.com/office/officeart/2005/8/layout/default"/>
    <dgm:cxn modelId="{73A1F58A-D550-469F-8DCD-3C9DA817D1A6}" srcId="{302E428E-188C-4AEC-B4F0-F2CE977C08DD}" destId="{7DFF5603-E5AF-4DFB-AE2E-CF928896C3F8}" srcOrd="3" destOrd="0" parTransId="{81E5E9AB-8EA7-4162-82B1-B8B72593BF41}" sibTransId="{51EBC0B4-6D05-4F8C-A590-1EE24C3E8DE9}"/>
    <dgm:cxn modelId="{8391B191-17D0-4D36-8889-C28868AEDB5E}" srcId="{A12F0814-A6F5-4C7C-8DEC-EF09143E4B40}" destId="{FD6CEDE8-79AB-4F23-AB96-54D9E1529658}" srcOrd="6" destOrd="0" parTransId="{602D5170-9C03-419D-9581-51FBE926D1D0}" sibTransId="{B55FB256-3374-4977-AA66-93BB76E91C69}"/>
    <dgm:cxn modelId="{6E9B9C94-0A70-4B38-85DA-7E501B966059}" srcId="{C5F2195F-6961-48A5-8AA6-279B5835108D}" destId="{3EB5E85C-72E8-40B6-8DA2-59CE53BB50D5}" srcOrd="0" destOrd="0" parTransId="{19241723-1664-47E5-82BE-3F7A6397B2DB}" sibTransId="{05041198-4891-4B23-93B8-BA60CD46CACE}"/>
    <dgm:cxn modelId="{0AED9D99-3400-45BD-98E4-A4792A6D6AAA}" srcId="{C5F2195F-6961-48A5-8AA6-279B5835108D}" destId="{F0AB0D8A-B92F-4027-93CB-9C0A6C51BC70}" srcOrd="5" destOrd="0" parTransId="{8E017587-A254-436C-B78C-B9C4A243D612}" sibTransId="{821E9058-64AF-4769-914C-86DCA127DC12}"/>
    <dgm:cxn modelId="{A418D79C-274D-4BE3-9DB1-7591226CFED7}" type="presOf" srcId="{907D9948-7625-49CC-9A25-AC78D6C42D7B}" destId="{59D24948-D23F-4365-8BBE-F97E0B685A73}" srcOrd="0" destOrd="2" presId="urn:microsoft.com/office/officeart/2005/8/layout/default"/>
    <dgm:cxn modelId="{0B1471AB-0374-4224-A5CD-6DD239EBAE22}" srcId="{530E16DB-0EEB-40BC-8553-5E6947A37BD2}" destId="{F87C27A0-F690-4A1E-98FB-CC1FC1DBA3E2}" srcOrd="1" destOrd="0" parTransId="{2A397D27-76B0-488B-8FE7-F0ED16686621}" sibTransId="{C4CD9004-4D15-4C49-89B7-70999C48F7D3}"/>
    <dgm:cxn modelId="{BCF2B2B6-7B4D-4377-92C7-FBD4E103C40A}" type="presOf" srcId="{8CF8D201-7EF8-441A-8976-7A4A4220EC48}" destId="{0C9D9364-D045-4DA8-BF0A-1A72D2C7CB87}" srcOrd="0" destOrd="4" presId="urn:microsoft.com/office/officeart/2005/8/layout/default"/>
    <dgm:cxn modelId="{260D70BB-FAC6-46AE-A9B3-57908E9FFD39}" type="presOf" srcId="{5528A90D-8719-4D13-BFBF-6E5D6BEF6448}" destId="{93624F6B-3081-4A04-B153-B2F7A1E776AE}" srcOrd="0" destOrd="2" presId="urn:microsoft.com/office/officeart/2005/8/layout/default"/>
    <dgm:cxn modelId="{ADC6E0BB-2302-449D-8707-FF96C47ABCE0}" type="presOf" srcId="{2914ED4D-D841-4821-BBE0-BB095AACBACA}" destId="{59D24948-D23F-4365-8BBE-F97E0B685A73}" srcOrd="0" destOrd="4" presId="urn:microsoft.com/office/officeart/2005/8/layout/default"/>
    <dgm:cxn modelId="{18F05BC5-AAA2-451D-9998-55413357E753}" type="presOf" srcId="{F0AB0D8A-B92F-4027-93CB-9C0A6C51BC70}" destId="{93624F6B-3081-4A04-B153-B2F7A1E776AE}" srcOrd="0" destOrd="6" presId="urn:microsoft.com/office/officeart/2005/8/layout/default"/>
    <dgm:cxn modelId="{DA755FCB-A5CF-49A3-956A-ECC3D843677F}" srcId="{530E16DB-0EEB-40BC-8553-5E6947A37BD2}" destId="{8CF8D201-7EF8-441A-8976-7A4A4220EC48}" srcOrd="3" destOrd="0" parTransId="{04BFCEDA-2988-4740-8D52-E8DC4502601A}" sibTransId="{174C7EAC-D76F-446C-8D3F-E34B6CF2476C}"/>
    <dgm:cxn modelId="{095064D0-9D9E-48C5-9A84-195041C479DD}" type="presOf" srcId="{0AE30DB7-00AD-4C3F-803A-B9E6C3A33786}" destId="{37D0BC87-6117-467B-B43E-FDE279EF2F77}" srcOrd="0" destOrd="10" presId="urn:microsoft.com/office/officeart/2005/8/layout/default"/>
    <dgm:cxn modelId="{1CC669DB-48F8-4805-A777-096E3F72FAF4}" type="presOf" srcId="{27F062E3-BCFD-49F2-AD9C-90A38C6EE355}" destId="{59D24948-D23F-4365-8BBE-F97E0B685A73}" srcOrd="0" destOrd="1" presId="urn:microsoft.com/office/officeart/2005/8/layout/default"/>
    <dgm:cxn modelId="{F10BD2E3-7196-4DD2-8CB2-62D4D526A6BB}" type="presOf" srcId="{536CB557-D031-4138-BE6D-1CD18DEF5A08}" destId="{95C560D8-2D32-47AF-A30B-35FA6D153E5E}" srcOrd="0" destOrd="0" presId="urn:microsoft.com/office/officeart/2005/8/layout/default"/>
    <dgm:cxn modelId="{9B19CDE5-DE2A-4874-897E-24B1CB9CD8F6}" srcId="{302E428E-188C-4AEC-B4F0-F2CE977C08DD}" destId="{051837B9-24AE-47F7-B7CF-AE9F4FE90289}" srcOrd="2" destOrd="0" parTransId="{F74A7AF3-D694-4332-B373-52043EC04415}" sibTransId="{72E5EE96-DD9E-4EF0-B2BA-CDD9535B7EE3}"/>
    <dgm:cxn modelId="{99F546EB-5778-484D-A77C-236573806274}" type="presOf" srcId="{051837B9-24AE-47F7-B7CF-AE9F4FE90289}" destId="{37D0BC87-6117-467B-B43E-FDE279EF2F77}" srcOrd="0" destOrd="3" presId="urn:microsoft.com/office/officeart/2005/8/layout/default"/>
    <dgm:cxn modelId="{994599ED-F034-45D9-A0DF-665BC06A1A77}" srcId="{302E428E-188C-4AEC-B4F0-F2CE977C08DD}" destId="{EE1D50C1-3431-4627-8A85-26DC6149E77A}" srcOrd="7" destOrd="0" parTransId="{1412EC7F-4EF4-4F20-881F-CB01ADBB52C5}" sibTransId="{FB7C76E7-2AF2-484E-9EC7-57D3CA00B055}"/>
    <dgm:cxn modelId="{DE5005EF-E3DE-4AF1-9DD6-345523A1D4C2}" srcId="{A12F0814-A6F5-4C7C-8DEC-EF09143E4B40}" destId="{7B234502-C750-4CA2-8DEE-791B573D7227}" srcOrd="4" destOrd="0" parTransId="{CB32F428-5591-4973-8B2B-8A01EEC101E0}" sibTransId="{5FF0D7DC-9B76-4791-8861-927CBFA5CF38}"/>
    <dgm:cxn modelId="{884438F3-124B-4734-B0DA-81216372F4BE}" srcId="{302E428E-188C-4AEC-B4F0-F2CE977C08DD}" destId="{163CD051-32BB-4AB8-AF5F-F9F81C306AF8}" srcOrd="0" destOrd="0" parTransId="{A5F35526-E60C-4B8E-8F81-C7D05ACDB0D9}" sibTransId="{6033C299-017C-444B-B36E-DDB1E78FF0CD}"/>
    <dgm:cxn modelId="{05004BF5-FF4F-40FF-A85E-B325D09764AC}" type="presOf" srcId="{7DFF5603-E5AF-4DFB-AE2E-CF928896C3F8}" destId="{37D0BC87-6117-467B-B43E-FDE279EF2F77}" srcOrd="0" destOrd="4" presId="urn:microsoft.com/office/officeart/2005/8/layout/default"/>
    <dgm:cxn modelId="{57B9D9F5-D93A-4631-97E6-79601FE4F865}" srcId="{302E428E-188C-4AEC-B4F0-F2CE977C08DD}" destId="{B0FB9FF5-C7B9-44FB-BEA2-F6265816AD9A}" srcOrd="5" destOrd="0" parTransId="{2D92616C-034C-4645-A057-052C2B00DAC8}" sibTransId="{0A59F763-0336-4D91-A875-06DE9E636FAD}"/>
    <dgm:cxn modelId="{DD2D4FF9-AD71-49DC-9567-F221B5B8C006}" type="presOf" srcId="{9FCF360E-8B20-4AB0-A1DB-6A53ED1B035F}" destId="{37D0BC87-6117-467B-B43E-FDE279EF2F77}" srcOrd="0" destOrd="9" presId="urn:microsoft.com/office/officeart/2005/8/layout/default"/>
    <dgm:cxn modelId="{EA80DE7D-F53A-48F7-8D51-60C059BB93AC}" type="presParOf" srcId="{95C560D8-2D32-47AF-A30B-35FA6D153E5E}" destId="{37D0BC87-6117-467B-B43E-FDE279EF2F77}" srcOrd="0" destOrd="0" presId="urn:microsoft.com/office/officeart/2005/8/layout/default"/>
    <dgm:cxn modelId="{77FB90EA-1651-4D02-84DA-B61FA9AE681D}" type="presParOf" srcId="{95C560D8-2D32-47AF-A30B-35FA6D153E5E}" destId="{7D88DD7B-881C-4916-B098-8A71AF04E507}" srcOrd="1" destOrd="0" presId="urn:microsoft.com/office/officeart/2005/8/layout/default"/>
    <dgm:cxn modelId="{1968F306-11BE-45D1-965E-4ABB64286DAD}" type="presParOf" srcId="{95C560D8-2D32-47AF-A30B-35FA6D153E5E}" destId="{93624F6B-3081-4A04-B153-B2F7A1E776AE}" srcOrd="2" destOrd="0" presId="urn:microsoft.com/office/officeart/2005/8/layout/default"/>
    <dgm:cxn modelId="{EC06E57C-5597-4283-A230-DF730DC43D80}" type="presParOf" srcId="{95C560D8-2D32-47AF-A30B-35FA6D153E5E}" destId="{F4DFADFA-2142-4741-851F-23BFA67E75B1}" srcOrd="3" destOrd="0" presId="urn:microsoft.com/office/officeart/2005/8/layout/default"/>
    <dgm:cxn modelId="{0CEF4BE3-C959-4026-9B44-DE6EF17C3441}" type="presParOf" srcId="{95C560D8-2D32-47AF-A30B-35FA6D153E5E}" destId="{59D24948-D23F-4365-8BBE-F97E0B685A73}" srcOrd="4" destOrd="0" presId="urn:microsoft.com/office/officeart/2005/8/layout/default"/>
    <dgm:cxn modelId="{4FEE6555-E526-4B7C-A976-02BE46A9AFB6}" type="presParOf" srcId="{95C560D8-2D32-47AF-A30B-35FA6D153E5E}" destId="{79EEF126-FDBB-4E70-9305-5955A44A8FAA}" srcOrd="5" destOrd="0" presId="urn:microsoft.com/office/officeart/2005/8/layout/default"/>
    <dgm:cxn modelId="{0DDF98FE-C090-4BA3-8DB6-8A000FB2A64D}" type="presParOf" srcId="{95C560D8-2D32-47AF-A30B-35FA6D153E5E}" destId="{0C9D9364-D045-4DA8-BF0A-1A72D2C7CB8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6CB557-D031-4138-BE6D-1CD18DEF5A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2E428E-188C-4AEC-B4F0-F2CE977C08DD}">
      <dgm:prSet phldrT="[Text]"/>
      <dgm:spPr/>
      <dgm:t>
        <a:bodyPr/>
        <a:lstStyle/>
        <a:p>
          <a:r>
            <a:rPr lang="en-US" b="1" i="1" dirty="0"/>
            <a:t>Cluster 1 </a:t>
          </a:r>
          <a:endParaRPr lang="en-US" dirty="0"/>
        </a:p>
      </dgm:t>
    </dgm:pt>
    <dgm:pt modelId="{2FDA9616-4B61-49E9-B0B8-050778D1FC2E}" type="parTrans" cxnId="{CF6A5765-4214-467A-AC21-D11E38EE1E8B}">
      <dgm:prSet/>
      <dgm:spPr/>
      <dgm:t>
        <a:bodyPr/>
        <a:lstStyle/>
        <a:p>
          <a:endParaRPr lang="en-US"/>
        </a:p>
      </dgm:t>
    </dgm:pt>
    <dgm:pt modelId="{6D19F0B3-CB99-40C1-B391-DBF867A46D7C}" type="sibTrans" cxnId="{CF6A5765-4214-467A-AC21-D11E38EE1E8B}">
      <dgm:prSet/>
      <dgm:spPr/>
      <dgm:t>
        <a:bodyPr/>
        <a:lstStyle/>
        <a:p>
          <a:endParaRPr lang="en-US"/>
        </a:p>
      </dgm:t>
    </dgm:pt>
    <dgm:pt modelId="{C5F2195F-6961-48A5-8AA6-279B5835108D}">
      <dgm:prSet phldrT="[Text]"/>
      <dgm:spPr/>
      <dgm:t>
        <a:bodyPr/>
        <a:lstStyle/>
        <a:p>
          <a:r>
            <a:rPr lang="en-US" b="1" i="1" dirty="0"/>
            <a:t>Cluster 2 </a:t>
          </a:r>
          <a:endParaRPr lang="en-US" dirty="0"/>
        </a:p>
      </dgm:t>
    </dgm:pt>
    <dgm:pt modelId="{E95AC651-AC09-4714-B29E-123ED6A077C8}" type="parTrans" cxnId="{7B5F0543-6CA8-42E9-8396-34126C4460E8}">
      <dgm:prSet/>
      <dgm:spPr/>
      <dgm:t>
        <a:bodyPr/>
        <a:lstStyle/>
        <a:p>
          <a:endParaRPr lang="en-US"/>
        </a:p>
      </dgm:t>
    </dgm:pt>
    <dgm:pt modelId="{35983EDC-A423-4323-B365-BFB0461377F4}" type="sibTrans" cxnId="{7B5F0543-6CA8-42E9-8396-34126C4460E8}">
      <dgm:prSet/>
      <dgm:spPr/>
      <dgm:t>
        <a:bodyPr/>
        <a:lstStyle/>
        <a:p>
          <a:endParaRPr lang="en-US"/>
        </a:p>
      </dgm:t>
    </dgm:pt>
    <dgm:pt modelId="{A12F0814-A6F5-4C7C-8DEC-EF09143E4B40}">
      <dgm:prSet phldrT="[Text]"/>
      <dgm:spPr/>
      <dgm:t>
        <a:bodyPr/>
        <a:lstStyle/>
        <a:p>
          <a:r>
            <a:rPr lang="en-US" b="1" i="1" dirty="0"/>
            <a:t>Cluster 3 </a:t>
          </a:r>
          <a:endParaRPr lang="en-US" dirty="0"/>
        </a:p>
      </dgm:t>
    </dgm:pt>
    <dgm:pt modelId="{94C174FC-2A86-41CE-9E14-1B87AE39B1B5}" type="parTrans" cxnId="{D3097A5B-5064-42D9-825C-6C4B821707D0}">
      <dgm:prSet/>
      <dgm:spPr/>
      <dgm:t>
        <a:bodyPr/>
        <a:lstStyle/>
        <a:p>
          <a:endParaRPr lang="en-US"/>
        </a:p>
      </dgm:t>
    </dgm:pt>
    <dgm:pt modelId="{C8B7149E-84DE-40B1-8650-FBF52844E9E4}" type="sibTrans" cxnId="{D3097A5B-5064-42D9-825C-6C4B821707D0}">
      <dgm:prSet/>
      <dgm:spPr/>
      <dgm:t>
        <a:bodyPr/>
        <a:lstStyle/>
        <a:p>
          <a:endParaRPr lang="en-US"/>
        </a:p>
      </dgm:t>
    </dgm:pt>
    <dgm:pt modelId="{530E16DB-0EEB-40BC-8553-5E6947A37BD2}">
      <dgm:prSet phldrT="[Text]"/>
      <dgm:spPr/>
      <dgm:t>
        <a:bodyPr/>
        <a:lstStyle/>
        <a:p>
          <a:r>
            <a:rPr lang="en-US" dirty="0"/>
            <a:t>Cluster 4</a:t>
          </a:r>
        </a:p>
      </dgm:t>
    </dgm:pt>
    <dgm:pt modelId="{D833B159-B310-4548-890F-9F2E9C2B1439}" type="parTrans" cxnId="{CC061236-DD53-4F4C-B55C-643F7628D7AD}">
      <dgm:prSet/>
      <dgm:spPr/>
      <dgm:t>
        <a:bodyPr/>
        <a:lstStyle/>
        <a:p>
          <a:endParaRPr lang="en-US"/>
        </a:p>
      </dgm:t>
    </dgm:pt>
    <dgm:pt modelId="{22423C69-2DFA-40AA-A3ED-D99FEAAB0C68}" type="sibTrans" cxnId="{CC061236-DD53-4F4C-B55C-643F7628D7AD}">
      <dgm:prSet/>
      <dgm:spPr/>
      <dgm:t>
        <a:bodyPr/>
        <a:lstStyle/>
        <a:p>
          <a:endParaRPr lang="en-US"/>
        </a:p>
      </dgm:t>
    </dgm:pt>
    <dgm:pt modelId="{163CD051-32BB-4AB8-AF5F-F9F81C306AF8}">
      <dgm:prSet/>
      <dgm:spPr/>
      <dgm:t>
        <a:bodyPr/>
        <a:lstStyle/>
        <a:p>
          <a:r>
            <a:rPr lang="en-US" dirty="0"/>
            <a:t>Has the least number of objects. “154”</a:t>
          </a:r>
        </a:p>
      </dgm:t>
    </dgm:pt>
    <dgm:pt modelId="{A5F35526-E60C-4B8E-8F81-C7D05ACDB0D9}" type="parTrans" cxnId="{884438F3-124B-4734-B0DA-81216372F4BE}">
      <dgm:prSet/>
      <dgm:spPr/>
      <dgm:t>
        <a:bodyPr/>
        <a:lstStyle/>
        <a:p>
          <a:endParaRPr lang="en-US"/>
        </a:p>
      </dgm:t>
    </dgm:pt>
    <dgm:pt modelId="{6033C299-017C-444B-B36E-DDB1E78FF0CD}" type="sibTrans" cxnId="{884438F3-124B-4734-B0DA-81216372F4BE}">
      <dgm:prSet/>
      <dgm:spPr/>
      <dgm:t>
        <a:bodyPr/>
        <a:lstStyle/>
        <a:p>
          <a:endParaRPr lang="en-US"/>
        </a:p>
      </dgm:t>
    </dgm:pt>
    <dgm:pt modelId="{3EB5E85C-72E8-40B6-8DA2-59CE53BB50D5}">
      <dgm:prSet/>
      <dgm:spPr/>
      <dgm:t>
        <a:bodyPr/>
        <a:lstStyle/>
        <a:p>
          <a:r>
            <a:rPr lang="en-US" dirty="0"/>
            <a:t>Has the greatest number of objects. “897”</a:t>
          </a:r>
        </a:p>
      </dgm:t>
    </dgm:pt>
    <dgm:pt modelId="{19241723-1664-47E5-82BE-3F7A6397B2DB}" type="parTrans" cxnId="{6E9B9C94-0A70-4B38-85DA-7E501B966059}">
      <dgm:prSet/>
      <dgm:spPr/>
      <dgm:t>
        <a:bodyPr/>
        <a:lstStyle/>
        <a:p>
          <a:endParaRPr lang="en-US"/>
        </a:p>
      </dgm:t>
    </dgm:pt>
    <dgm:pt modelId="{05041198-4891-4B23-93B8-BA60CD46CACE}" type="sibTrans" cxnId="{6E9B9C94-0A70-4B38-85DA-7E501B966059}">
      <dgm:prSet/>
      <dgm:spPr/>
      <dgm:t>
        <a:bodyPr/>
        <a:lstStyle/>
        <a:p>
          <a:endParaRPr lang="en-US"/>
        </a:p>
      </dgm:t>
    </dgm:pt>
    <dgm:pt modelId="{27F062E3-BCFD-49F2-AD9C-90A38C6EE355}">
      <dgm:prSet/>
      <dgm:spPr/>
      <dgm:t>
        <a:bodyPr/>
        <a:lstStyle/>
        <a:p>
          <a:r>
            <a:rPr lang="en-US"/>
            <a:t>Has 459 objects in it.</a:t>
          </a:r>
          <a:endParaRPr lang="en-US" dirty="0"/>
        </a:p>
      </dgm:t>
    </dgm:pt>
    <dgm:pt modelId="{C200E1FD-43EA-468F-8A5A-205A5BD002DB}" type="parTrans" cxnId="{65EDD760-379C-4956-9B4B-667E3ABFADF9}">
      <dgm:prSet/>
      <dgm:spPr/>
      <dgm:t>
        <a:bodyPr/>
        <a:lstStyle/>
        <a:p>
          <a:endParaRPr lang="en-US"/>
        </a:p>
      </dgm:t>
    </dgm:pt>
    <dgm:pt modelId="{1A6B4739-0017-435E-994C-4FFC54744B38}" type="sibTrans" cxnId="{65EDD760-379C-4956-9B4B-667E3ABFADF9}">
      <dgm:prSet/>
      <dgm:spPr/>
      <dgm:t>
        <a:bodyPr/>
        <a:lstStyle/>
        <a:p>
          <a:endParaRPr lang="en-US"/>
        </a:p>
      </dgm:t>
    </dgm:pt>
    <dgm:pt modelId="{31BBC66E-AB21-42B5-A939-B6707828A755}">
      <dgm:prSet/>
      <dgm:spPr/>
      <dgm:t>
        <a:bodyPr/>
        <a:lstStyle/>
        <a:p>
          <a:r>
            <a:rPr lang="en-US"/>
            <a:t>Has 703 objects in it.</a:t>
          </a:r>
          <a:endParaRPr lang="en-US" dirty="0"/>
        </a:p>
      </dgm:t>
    </dgm:pt>
    <dgm:pt modelId="{70DDC5CD-BCFD-4B94-9D6D-12F3403418C3}" type="parTrans" cxnId="{D57BB76F-E09F-4CDA-9D40-107348784E93}">
      <dgm:prSet/>
      <dgm:spPr/>
      <dgm:t>
        <a:bodyPr/>
        <a:lstStyle/>
        <a:p>
          <a:endParaRPr lang="en-US"/>
        </a:p>
      </dgm:t>
    </dgm:pt>
    <dgm:pt modelId="{0CF552D5-B3DF-4918-B05E-E86E9327ED1A}" type="sibTrans" cxnId="{D57BB76F-E09F-4CDA-9D40-107348784E93}">
      <dgm:prSet/>
      <dgm:spPr/>
      <dgm:t>
        <a:bodyPr/>
        <a:lstStyle/>
        <a:p>
          <a:endParaRPr lang="en-US"/>
        </a:p>
      </dgm:t>
    </dgm:pt>
    <dgm:pt modelId="{2F325DAE-E410-48B1-87EE-647F6413C9C0}">
      <dgm:prSet/>
      <dgm:spPr/>
      <dgm:t>
        <a:bodyPr/>
        <a:lstStyle/>
        <a:p>
          <a:pPr>
            <a:buSzPts val="1000"/>
            <a:buFont typeface="Symbol" panose="05050102010706020507" pitchFamily="18" charset="2"/>
            <a:buChar char=""/>
          </a:pPr>
          <a:r>
            <a:rPr lang="en-US"/>
            <a:t>They spend the least.</a:t>
          </a:r>
        </a:p>
      </dgm:t>
    </dgm:pt>
    <dgm:pt modelId="{47CD8D90-29FE-436E-9993-28D2A2F572B1}" type="parTrans" cxnId="{23DA6353-83F2-439D-9033-42C6AC025C9B}">
      <dgm:prSet/>
      <dgm:spPr/>
      <dgm:t>
        <a:bodyPr/>
        <a:lstStyle/>
        <a:p>
          <a:endParaRPr lang="en-US"/>
        </a:p>
      </dgm:t>
    </dgm:pt>
    <dgm:pt modelId="{44AE054A-734C-4280-9FEF-1F0E5183A82F}" type="sibTrans" cxnId="{23DA6353-83F2-439D-9033-42C6AC025C9B}">
      <dgm:prSet/>
      <dgm:spPr/>
      <dgm:t>
        <a:bodyPr/>
        <a:lstStyle/>
        <a:p>
          <a:endParaRPr lang="en-US"/>
        </a:p>
      </dgm:t>
    </dgm:pt>
    <dgm:pt modelId="{4FDC5CC1-E6B3-4AC6-900B-59B118AE7D18}">
      <dgm:prSet/>
      <dgm:spPr/>
      <dgm:t>
        <a:bodyPr/>
        <a:lstStyle/>
        <a:p>
          <a:pPr>
            <a:buSzPts val="1000"/>
            <a:buFont typeface="Symbol" panose="05050102010706020507" pitchFamily="18" charset="2"/>
            <a:buChar char=""/>
          </a:pPr>
          <a:r>
            <a:rPr lang="en-US"/>
            <a:t>All of them are undergraduates.</a:t>
          </a:r>
        </a:p>
      </dgm:t>
    </dgm:pt>
    <dgm:pt modelId="{ABE8F0C6-C024-4742-9769-9B64BCED6864}" type="parTrans" cxnId="{5AE00AA6-D7D5-4535-A4D9-CCE05CABFD53}">
      <dgm:prSet/>
      <dgm:spPr/>
      <dgm:t>
        <a:bodyPr/>
        <a:lstStyle/>
        <a:p>
          <a:endParaRPr lang="en-US"/>
        </a:p>
      </dgm:t>
    </dgm:pt>
    <dgm:pt modelId="{9F94F0B6-A75B-4471-9812-EDAFEA574CEB}" type="sibTrans" cxnId="{5AE00AA6-D7D5-4535-A4D9-CCE05CABFD53}">
      <dgm:prSet/>
      <dgm:spPr/>
      <dgm:t>
        <a:bodyPr/>
        <a:lstStyle/>
        <a:p>
          <a:endParaRPr lang="en-US"/>
        </a:p>
      </dgm:t>
    </dgm:pt>
    <dgm:pt modelId="{4729EAE1-5E73-4B0C-A170-F19DD87D06AB}">
      <dgm:prSet/>
      <dgm:spPr/>
      <dgm:t>
        <a:bodyPr/>
        <a:lstStyle/>
        <a:p>
          <a:pPr>
            <a:buSzPts val="1000"/>
            <a:buFont typeface="Symbol" panose="05050102010706020507" pitchFamily="18" charset="2"/>
            <a:buChar char=""/>
          </a:pPr>
          <a:r>
            <a:rPr lang="en-US"/>
            <a:t>They are the youngest.</a:t>
          </a:r>
        </a:p>
      </dgm:t>
    </dgm:pt>
    <dgm:pt modelId="{44A3A887-C99D-400E-962D-232ED5ACF63D}" type="parTrans" cxnId="{7CFA937C-E6F5-43F7-A1A2-B8C17A5EA110}">
      <dgm:prSet/>
      <dgm:spPr/>
      <dgm:t>
        <a:bodyPr/>
        <a:lstStyle/>
        <a:p>
          <a:endParaRPr lang="en-US"/>
        </a:p>
      </dgm:t>
    </dgm:pt>
    <dgm:pt modelId="{7AFFF202-B15F-41E7-B168-1708CDF033E6}" type="sibTrans" cxnId="{7CFA937C-E6F5-43F7-A1A2-B8C17A5EA110}">
      <dgm:prSet/>
      <dgm:spPr/>
      <dgm:t>
        <a:bodyPr/>
        <a:lstStyle/>
        <a:p>
          <a:endParaRPr lang="en-US"/>
        </a:p>
      </dgm:t>
    </dgm:pt>
    <dgm:pt modelId="{A616B815-9941-4E69-8825-E158EB4BF3C7}">
      <dgm:prSet/>
      <dgm:spPr/>
      <dgm:t>
        <a:bodyPr/>
        <a:lstStyle/>
        <a:p>
          <a:r>
            <a:rPr lang="en-US" dirty="0"/>
            <a:t>Most of them have no kids</a:t>
          </a:r>
        </a:p>
      </dgm:t>
    </dgm:pt>
    <dgm:pt modelId="{4C5F8067-0E0D-4DBC-8522-59037BC35B81}" type="parTrans" cxnId="{6487B9B8-14C8-4F92-8BD3-301DAF73D155}">
      <dgm:prSet/>
      <dgm:spPr/>
      <dgm:t>
        <a:bodyPr/>
        <a:lstStyle/>
        <a:p>
          <a:endParaRPr lang="en-US"/>
        </a:p>
      </dgm:t>
    </dgm:pt>
    <dgm:pt modelId="{99984BB0-D2A1-43DB-9996-20FE1085ADF6}" type="sibTrans" cxnId="{6487B9B8-14C8-4F92-8BD3-301DAF73D155}">
      <dgm:prSet/>
      <dgm:spPr/>
      <dgm:t>
        <a:bodyPr/>
        <a:lstStyle/>
        <a:p>
          <a:endParaRPr lang="en-US"/>
        </a:p>
      </dgm:t>
    </dgm:pt>
    <dgm:pt modelId="{2D2D84B1-905B-493E-B92F-2C063533431F}">
      <dgm:prSet/>
      <dgm:spPr/>
      <dgm:t>
        <a:bodyPr/>
        <a:lstStyle/>
        <a:p>
          <a:pPr>
            <a:buSzPts val="1000"/>
            <a:buFont typeface="Symbol" panose="05050102010706020507" pitchFamily="18" charset="2"/>
            <a:buChar char=""/>
          </a:pPr>
          <a:r>
            <a:rPr lang="en-US"/>
            <a:t>Has only postgraduates.</a:t>
          </a:r>
        </a:p>
      </dgm:t>
    </dgm:pt>
    <dgm:pt modelId="{5C095764-562D-43B2-83C3-09F7EF62C0DB}" type="parTrans" cxnId="{85CF83A4-A8DE-4999-884E-4F7B5B39D6F8}">
      <dgm:prSet/>
      <dgm:spPr/>
      <dgm:t>
        <a:bodyPr/>
        <a:lstStyle/>
        <a:p>
          <a:endParaRPr lang="en-US"/>
        </a:p>
      </dgm:t>
    </dgm:pt>
    <dgm:pt modelId="{173F6212-3E41-40D2-912B-99C2D25D5CC8}" type="sibTrans" cxnId="{85CF83A4-A8DE-4999-884E-4F7B5B39D6F8}">
      <dgm:prSet/>
      <dgm:spPr/>
      <dgm:t>
        <a:bodyPr/>
        <a:lstStyle/>
        <a:p>
          <a:endParaRPr lang="en-US"/>
        </a:p>
      </dgm:t>
    </dgm:pt>
    <dgm:pt modelId="{CDBA5AA6-0044-4FD0-9499-B4327FDDE06A}">
      <dgm:prSet/>
      <dgm:spPr/>
      <dgm:t>
        <a:bodyPr/>
        <a:lstStyle/>
        <a:p>
          <a:pPr>
            <a:buSzPts val="1000"/>
            <a:buFont typeface="Symbol" panose="05050102010706020507" pitchFamily="18" charset="2"/>
            <a:buChar char=""/>
          </a:pPr>
          <a:r>
            <a:rPr lang="en-US"/>
            <a:t>Don’t spend a lot.</a:t>
          </a:r>
        </a:p>
      </dgm:t>
    </dgm:pt>
    <dgm:pt modelId="{78D00A41-380B-4B5C-8F76-7D280CFD4935}" type="parTrans" cxnId="{E37CFE2C-6CDC-4385-B893-CEC5F7FB4604}">
      <dgm:prSet/>
      <dgm:spPr/>
      <dgm:t>
        <a:bodyPr/>
        <a:lstStyle/>
        <a:p>
          <a:endParaRPr lang="en-US"/>
        </a:p>
      </dgm:t>
    </dgm:pt>
    <dgm:pt modelId="{7EFD13E9-7299-47C3-A47D-9592C0F55BAE}" type="sibTrans" cxnId="{E37CFE2C-6CDC-4385-B893-CEC5F7FB4604}">
      <dgm:prSet/>
      <dgm:spPr/>
      <dgm:t>
        <a:bodyPr/>
        <a:lstStyle/>
        <a:p>
          <a:endParaRPr lang="en-US"/>
        </a:p>
      </dgm:t>
    </dgm:pt>
    <dgm:pt modelId="{D6DC044E-5699-41B3-9F6B-390A149E6864}">
      <dgm:prSet/>
      <dgm:spPr/>
      <dgm:t>
        <a:bodyPr/>
        <a:lstStyle/>
        <a:p>
          <a:pPr>
            <a:buSzPts val="1000"/>
            <a:buFont typeface="Symbol" panose="05050102010706020507" pitchFamily="18" charset="2"/>
            <a:buChar char=""/>
          </a:pPr>
          <a:r>
            <a:rPr lang="en-US"/>
            <a:t>Most of the customers in it have either no kids or two kids.</a:t>
          </a:r>
        </a:p>
      </dgm:t>
    </dgm:pt>
    <dgm:pt modelId="{2C9C0D76-A7CC-49CC-91FC-518F79900391}" type="parTrans" cxnId="{631A3DC3-2A04-486C-853A-137D84DE12D2}">
      <dgm:prSet/>
      <dgm:spPr/>
      <dgm:t>
        <a:bodyPr/>
        <a:lstStyle/>
        <a:p>
          <a:endParaRPr lang="en-US"/>
        </a:p>
      </dgm:t>
    </dgm:pt>
    <dgm:pt modelId="{B26FC9B2-7B39-4835-98FA-DDE7EA97C3D6}" type="sibTrans" cxnId="{631A3DC3-2A04-486C-853A-137D84DE12D2}">
      <dgm:prSet/>
      <dgm:spPr/>
      <dgm:t>
        <a:bodyPr/>
        <a:lstStyle/>
        <a:p>
          <a:endParaRPr lang="en-US"/>
        </a:p>
      </dgm:t>
    </dgm:pt>
    <dgm:pt modelId="{42FE7000-8376-47F9-BBF2-0D46057510D7}">
      <dgm:prSet/>
      <dgm:spPr/>
      <dgm:t>
        <a:bodyPr/>
        <a:lstStyle/>
        <a:p>
          <a:pPr>
            <a:buSzPts val="1000"/>
            <a:buFont typeface="Symbol" panose="05050102010706020507" pitchFamily="18" charset="2"/>
            <a:buChar char=""/>
          </a:pPr>
          <a:r>
            <a:rPr lang="en-US"/>
            <a:t>Most of the customers in this cluster have either one kid or no kids.</a:t>
          </a:r>
        </a:p>
      </dgm:t>
    </dgm:pt>
    <dgm:pt modelId="{B904B0E8-B707-42DA-9F60-7C69E902D88E}" type="parTrans" cxnId="{7A313BCF-C23F-46BB-90DF-5FA081FC387A}">
      <dgm:prSet/>
      <dgm:spPr/>
      <dgm:t>
        <a:bodyPr/>
        <a:lstStyle/>
        <a:p>
          <a:endParaRPr lang="en-US"/>
        </a:p>
      </dgm:t>
    </dgm:pt>
    <dgm:pt modelId="{835337DE-42BF-42DF-BD0E-1186D2E296EC}" type="sibTrans" cxnId="{7A313BCF-C23F-46BB-90DF-5FA081FC387A}">
      <dgm:prSet/>
      <dgm:spPr/>
      <dgm:t>
        <a:bodyPr/>
        <a:lstStyle/>
        <a:p>
          <a:endParaRPr lang="en-US"/>
        </a:p>
      </dgm:t>
    </dgm:pt>
    <dgm:pt modelId="{CFF39815-FCD1-4208-82E2-43C7B7BA6856}">
      <dgm:prSet/>
      <dgm:spPr/>
      <dgm:t>
        <a:bodyPr/>
        <a:lstStyle/>
        <a:p>
          <a:pPr>
            <a:buSzPts val="1000"/>
            <a:buFont typeface="Symbol" panose="05050102010706020507" pitchFamily="18" charset="2"/>
            <a:buChar char=""/>
          </a:pPr>
          <a:r>
            <a:rPr lang="en-US"/>
            <a:t>They spend the most out of all the clusters.</a:t>
          </a:r>
        </a:p>
      </dgm:t>
    </dgm:pt>
    <dgm:pt modelId="{05C35D37-07D4-4825-8012-576BE8040035}" type="parTrans" cxnId="{F5B53634-59E3-4D01-A767-E8169B7E9ABD}">
      <dgm:prSet/>
      <dgm:spPr/>
      <dgm:t>
        <a:bodyPr/>
        <a:lstStyle/>
        <a:p>
          <a:endParaRPr lang="en-US"/>
        </a:p>
      </dgm:t>
    </dgm:pt>
    <dgm:pt modelId="{C1D5294D-AADB-4CBE-9C0B-2C46B1F07D85}" type="sibTrans" cxnId="{F5B53634-59E3-4D01-A767-E8169B7E9ABD}">
      <dgm:prSet/>
      <dgm:spPr/>
      <dgm:t>
        <a:bodyPr/>
        <a:lstStyle/>
        <a:p>
          <a:endParaRPr lang="en-US"/>
        </a:p>
      </dgm:t>
    </dgm:pt>
    <dgm:pt modelId="{BDFC07F9-CCD2-4371-8868-EF0480D40091}">
      <dgm:prSet/>
      <dgm:spPr/>
      <dgm:t>
        <a:bodyPr/>
        <a:lstStyle/>
        <a:p>
          <a:pPr>
            <a:buSzPts val="1000"/>
            <a:buFont typeface="Symbol" panose="05050102010706020507" pitchFamily="18" charset="2"/>
            <a:buChar char=""/>
          </a:pPr>
          <a:r>
            <a:rPr lang="en-US"/>
            <a:t>Most of them are postgraduates.</a:t>
          </a:r>
        </a:p>
      </dgm:t>
    </dgm:pt>
    <dgm:pt modelId="{AD79E828-7123-4BAF-9EF4-7799149C91C2}" type="parTrans" cxnId="{FCEC03E8-800E-4239-B2F0-E1DFE9AB09CB}">
      <dgm:prSet/>
      <dgm:spPr/>
      <dgm:t>
        <a:bodyPr/>
        <a:lstStyle/>
        <a:p>
          <a:endParaRPr lang="en-US"/>
        </a:p>
      </dgm:t>
    </dgm:pt>
    <dgm:pt modelId="{F6D48341-77B8-499E-9504-91A4B576970B}" type="sibTrans" cxnId="{FCEC03E8-800E-4239-B2F0-E1DFE9AB09CB}">
      <dgm:prSet/>
      <dgm:spPr/>
      <dgm:t>
        <a:bodyPr/>
        <a:lstStyle/>
        <a:p>
          <a:endParaRPr lang="en-US"/>
        </a:p>
      </dgm:t>
    </dgm:pt>
    <dgm:pt modelId="{201FD2F3-435B-47D8-9E70-2908B79AB8D2}">
      <dgm:prSet/>
      <dgm:spPr/>
      <dgm:t>
        <a:bodyPr/>
        <a:lstStyle/>
        <a:p>
          <a:pPr>
            <a:buSzPts val="1000"/>
            <a:buFont typeface="Symbol" panose="05050102010706020507" pitchFamily="18" charset="2"/>
            <a:buChar char=""/>
          </a:pPr>
          <a:r>
            <a:rPr lang="en-US"/>
            <a:t>The most active people.</a:t>
          </a:r>
        </a:p>
      </dgm:t>
    </dgm:pt>
    <dgm:pt modelId="{C4D333F2-1740-4C6E-991F-4B2D8553A7E5}" type="parTrans" cxnId="{4AFF04C0-F4F5-4532-A88D-2E05466F3350}">
      <dgm:prSet/>
      <dgm:spPr/>
      <dgm:t>
        <a:bodyPr/>
        <a:lstStyle/>
        <a:p>
          <a:endParaRPr lang="en-US"/>
        </a:p>
      </dgm:t>
    </dgm:pt>
    <dgm:pt modelId="{70B1DB61-6341-4825-B770-30380A43B6B4}" type="sibTrans" cxnId="{4AFF04C0-F4F5-4532-A88D-2E05466F3350}">
      <dgm:prSet/>
      <dgm:spPr/>
      <dgm:t>
        <a:bodyPr/>
        <a:lstStyle/>
        <a:p>
          <a:endParaRPr lang="en-US"/>
        </a:p>
      </dgm:t>
    </dgm:pt>
    <dgm:pt modelId="{98D8D17A-7361-4A92-9E09-FFB2AC93D15B}">
      <dgm:prSet/>
      <dgm:spPr/>
      <dgm:t>
        <a:bodyPr/>
        <a:lstStyle/>
        <a:p>
          <a:pPr>
            <a:buSzPts val="1000"/>
            <a:buFont typeface="Symbol" panose="05050102010706020507" pitchFamily="18" charset="2"/>
            <a:buChar char=""/>
          </a:pPr>
          <a:r>
            <a:rPr lang="en-US"/>
            <a:t>Has both undergraduates and postgraduates.</a:t>
          </a:r>
        </a:p>
      </dgm:t>
    </dgm:pt>
    <dgm:pt modelId="{BE83D870-A4FF-4BF8-846F-FCD515F0E82A}" type="parTrans" cxnId="{DF1CB9CC-1E3B-42B5-8882-45CEE6ECA542}">
      <dgm:prSet/>
      <dgm:spPr/>
      <dgm:t>
        <a:bodyPr/>
        <a:lstStyle/>
        <a:p>
          <a:endParaRPr lang="en-US"/>
        </a:p>
      </dgm:t>
    </dgm:pt>
    <dgm:pt modelId="{3A4C5D27-1FF4-4E1E-9F16-7A6F6CEB2528}" type="sibTrans" cxnId="{DF1CB9CC-1E3B-42B5-8882-45CEE6ECA542}">
      <dgm:prSet/>
      <dgm:spPr/>
      <dgm:t>
        <a:bodyPr/>
        <a:lstStyle/>
        <a:p>
          <a:endParaRPr lang="en-US"/>
        </a:p>
      </dgm:t>
    </dgm:pt>
    <dgm:pt modelId="{7857203B-03E8-477E-A622-1AC1E71F74F4}">
      <dgm:prSet/>
      <dgm:spPr/>
      <dgm:t>
        <a:bodyPr/>
        <a:lstStyle/>
        <a:p>
          <a:pPr>
            <a:buSzPts val="1000"/>
            <a:buFont typeface="Symbol" panose="05050102010706020507" pitchFamily="18" charset="2"/>
            <a:buChar char=""/>
          </a:pPr>
          <a:r>
            <a:rPr lang="en-US"/>
            <a:t>Most of them have one kid.</a:t>
          </a:r>
        </a:p>
      </dgm:t>
    </dgm:pt>
    <dgm:pt modelId="{791DF4B3-DE36-4733-B550-D12E81B7EB92}" type="parTrans" cxnId="{532A59A0-26ED-434A-8BDC-221947D650CC}">
      <dgm:prSet/>
      <dgm:spPr/>
      <dgm:t>
        <a:bodyPr/>
        <a:lstStyle/>
        <a:p>
          <a:endParaRPr lang="en-US"/>
        </a:p>
      </dgm:t>
    </dgm:pt>
    <dgm:pt modelId="{05F6BEE8-FA66-43B8-A938-373AEE6DF848}" type="sibTrans" cxnId="{532A59A0-26ED-434A-8BDC-221947D650CC}">
      <dgm:prSet/>
      <dgm:spPr/>
      <dgm:t>
        <a:bodyPr/>
        <a:lstStyle/>
        <a:p>
          <a:endParaRPr lang="en-US"/>
        </a:p>
      </dgm:t>
    </dgm:pt>
    <dgm:pt modelId="{9F8EB9AB-D4FB-4FB9-B4FD-045B538C13D3}">
      <dgm:prSet/>
      <dgm:spPr/>
      <dgm:t>
        <a:bodyPr/>
        <a:lstStyle/>
        <a:p>
          <a:pPr>
            <a:buSzPts val="1000"/>
            <a:buFont typeface="Symbol" panose="05050102010706020507" pitchFamily="18" charset="2"/>
            <a:buChar char=""/>
          </a:pPr>
          <a:r>
            <a:rPr lang="en-US"/>
            <a:t>Most of them spend moderately.</a:t>
          </a:r>
        </a:p>
      </dgm:t>
    </dgm:pt>
    <dgm:pt modelId="{E473CA4E-D145-413A-9395-A3644F6BF830}" type="parTrans" cxnId="{95C910E5-72CF-4569-B55C-7A03936CE217}">
      <dgm:prSet/>
      <dgm:spPr/>
      <dgm:t>
        <a:bodyPr/>
        <a:lstStyle/>
        <a:p>
          <a:endParaRPr lang="en-US"/>
        </a:p>
      </dgm:t>
    </dgm:pt>
    <dgm:pt modelId="{7B48695E-4FA6-4D87-96F0-CCF9B1DDC916}" type="sibTrans" cxnId="{95C910E5-72CF-4569-B55C-7A03936CE217}">
      <dgm:prSet/>
      <dgm:spPr/>
      <dgm:t>
        <a:bodyPr/>
        <a:lstStyle/>
        <a:p>
          <a:endParaRPr lang="en-US"/>
        </a:p>
      </dgm:t>
    </dgm:pt>
    <dgm:pt modelId="{95C560D8-2D32-47AF-A30B-35FA6D153E5E}" type="pres">
      <dgm:prSet presAssocID="{536CB557-D031-4138-BE6D-1CD18DEF5A08}" presName="diagram" presStyleCnt="0">
        <dgm:presLayoutVars>
          <dgm:dir/>
          <dgm:resizeHandles val="exact"/>
        </dgm:presLayoutVars>
      </dgm:prSet>
      <dgm:spPr/>
    </dgm:pt>
    <dgm:pt modelId="{37D0BC87-6117-467B-B43E-FDE279EF2F77}" type="pres">
      <dgm:prSet presAssocID="{302E428E-188C-4AEC-B4F0-F2CE977C08DD}" presName="node" presStyleLbl="node1" presStyleIdx="0" presStyleCnt="4">
        <dgm:presLayoutVars>
          <dgm:bulletEnabled val="1"/>
        </dgm:presLayoutVars>
      </dgm:prSet>
      <dgm:spPr/>
    </dgm:pt>
    <dgm:pt modelId="{7D88DD7B-881C-4916-B098-8A71AF04E507}" type="pres">
      <dgm:prSet presAssocID="{6D19F0B3-CB99-40C1-B391-DBF867A46D7C}" presName="sibTrans" presStyleCnt="0"/>
      <dgm:spPr/>
    </dgm:pt>
    <dgm:pt modelId="{93624F6B-3081-4A04-B153-B2F7A1E776AE}" type="pres">
      <dgm:prSet presAssocID="{C5F2195F-6961-48A5-8AA6-279B5835108D}" presName="node" presStyleLbl="node1" presStyleIdx="1" presStyleCnt="4">
        <dgm:presLayoutVars>
          <dgm:bulletEnabled val="1"/>
        </dgm:presLayoutVars>
      </dgm:prSet>
      <dgm:spPr/>
    </dgm:pt>
    <dgm:pt modelId="{F4DFADFA-2142-4741-851F-23BFA67E75B1}" type="pres">
      <dgm:prSet presAssocID="{35983EDC-A423-4323-B365-BFB0461377F4}" presName="sibTrans" presStyleCnt="0"/>
      <dgm:spPr/>
    </dgm:pt>
    <dgm:pt modelId="{59D24948-D23F-4365-8BBE-F97E0B685A73}" type="pres">
      <dgm:prSet presAssocID="{A12F0814-A6F5-4C7C-8DEC-EF09143E4B40}" presName="node" presStyleLbl="node1" presStyleIdx="2" presStyleCnt="4">
        <dgm:presLayoutVars>
          <dgm:bulletEnabled val="1"/>
        </dgm:presLayoutVars>
      </dgm:prSet>
      <dgm:spPr/>
    </dgm:pt>
    <dgm:pt modelId="{79EEF126-FDBB-4E70-9305-5955A44A8FAA}" type="pres">
      <dgm:prSet presAssocID="{C8B7149E-84DE-40B1-8650-FBF52844E9E4}" presName="sibTrans" presStyleCnt="0"/>
      <dgm:spPr/>
    </dgm:pt>
    <dgm:pt modelId="{0C9D9364-D045-4DA8-BF0A-1A72D2C7CB87}" type="pres">
      <dgm:prSet presAssocID="{530E16DB-0EEB-40BC-8553-5E6947A37BD2}" presName="node" presStyleLbl="node1" presStyleIdx="3" presStyleCnt="4">
        <dgm:presLayoutVars>
          <dgm:bulletEnabled val="1"/>
        </dgm:presLayoutVars>
      </dgm:prSet>
      <dgm:spPr/>
    </dgm:pt>
  </dgm:ptLst>
  <dgm:cxnLst>
    <dgm:cxn modelId="{5E07480A-01F2-4749-BEDF-3A0CE978AC13}" type="presOf" srcId="{BDFC07F9-CCD2-4371-8868-EF0480D40091}" destId="{59D24948-D23F-4365-8BBE-F97E0B685A73}" srcOrd="0" destOrd="4" presId="urn:microsoft.com/office/officeart/2005/8/layout/default"/>
    <dgm:cxn modelId="{E8E0800B-0720-4821-841A-2ED647BFD273}" type="presOf" srcId="{163CD051-32BB-4AB8-AF5F-F9F81C306AF8}" destId="{37D0BC87-6117-467B-B43E-FDE279EF2F77}" srcOrd="0" destOrd="1" presId="urn:microsoft.com/office/officeart/2005/8/layout/default"/>
    <dgm:cxn modelId="{15055E1B-653C-4641-8967-FD280426B7A9}" type="presOf" srcId="{31BBC66E-AB21-42B5-A939-B6707828A755}" destId="{0C9D9364-D045-4DA8-BF0A-1A72D2C7CB87}" srcOrd="0" destOrd="1" presId="urn:microsoft.com/office/officeart/2005/8/layout/default"/>
    <dgm:cxn modelId="{E37CFE2C-6CDC-4385-B893-CEC5F7FB4604}" srcId="{C5F2195F-6961-48A5-8AA6-279B5835108D}" destId="{CDBA5AA6-0044-4FD0-9499-B4327FDDE06A}" srcOrd="2" destOrd="0" parTransId="{78D00A41-380B-4B5C-8F76-7D280CFD4935}" sibTransId="{7EFD13E9-7299-47C3-A47D-9592C0F55BAE}"/>
    <dgm:cxn modelId="{58E0932E-A2AE-47A6-8245-E8395F77D9F1}" type="presOf" srcId="{C5F2195F-6961-48A5-8AA6-279B5835108D}" destId="{93624F6B-3081-4A04-B153-B2F7A1E776AE}" srcOrd="0" destOrd="0" presId="urn:microsoft.com/office/officeart/2005/8/layout/default"/>
    <dgm:cxn modelId="{F5B53634-59E3-4D01-A767-E8169B7E9ABD}" srcId="{A12F0814-A6F5-4C7C-8DEC-EF09143E4B40}" destId="{CFF39815-FCD1-4208-82E2-43C7B7BA6856}" srcOrd="2" destOrd="0" parTransId="{05C35D37-07D4-4825-8012-576BE8040035}" sibTransId="{C1D5294D-AADB-4CBE-9C0B-2C46B1F07D85}"/>
    <dgm:cxn modelId="{CC061236-DD53-4F4C-B55C-643F7628D7AD}" srcId="{536CB557-D031-4138-BE6D-1CD18DEF5A08}" destId="{530E16DB-0EEB-40BC-8553-5E6947A37BD2}" srcOrd="3" destOrd="0" parTransId="{D833B159-B310-4548-890F-9F2E9C2B1439}" sibTransId="{22423C69-2DFA-40AA-A3ED-D99FEAAB0C68}"/>
    <dgm:cxn modelId="{D3097A5B-5064-42D9-825C-6C4B821707D0}" srcId="{536CB557-D031-4138-BE6D-1CD18DEF5A08}" destId="{A12F0814-A6F5-4C7C-8DEC-EF09143E4B40}" srcOrd="2" destOrd="0" parTransId="{94C174FC-2A86-41CE-9E14-1B87AE39B1B5}" sibTransId="{C8B7149E-84DE-40B1-8650-FBF52844E9E4}"/>
    <dgm:cxn modelId="{29CF515E-A18A-4D8D-9F61-2CEDDBABB5C2}" type="presOf" srcId="{530E16DB-0EEB-40BC-8553-5E6947A37BD2}" destId="{0C9D9364-D045-4DA8-BF0A-1A72D2C7CB87}" srcOrd="0" destOrd="0" presId="urn:microsoft.com/office/officeart/2005/8/layout/default"/>
    <dgm:cxn modelId="{65EDD760-379C-4956-9B4B-667E3ABFADF9}" srcId="{A12F0814-A6F5-4C7C-8DEC-EF09143E4B40}" destId="{27F062E3-BCFD-49F2-AD9C-90A38C6EE355}" srcOrd="0" destOrd="0" parTransId="{C200E1FD-43EA-468F-8A5A-205A5BD002DB}" sibTransId="{1A6B4739-0017-435E-994C-4FFC54744B38}"/>
    <dgm:cxn modelId="{7B5F0543-6CA8-42E9-8396-34126C4460E8}" srcId="{536CB557-D031-4138-BE6D-1CD18DEF5A08}" destId="{C5F2195F-6961-48A5-8AA6-279B5835108D}" srcOrd="1" destOrd="0" parTransId="{E95AC651-AC09-4714-B29E-123ED6A077C8}" sibTransId="{35983EDC-A423-4323-B365-BFB0461377F4}"/>
    <dgm:cxn modelId="{CF6A5765-4214-467A-AC21-D11E38EE1E8B}" srcId="{536CB557-D031-4138-BE6D-1CD18DEF5A08}" destId="{302E428E-188C-4AEC-B4F0-F2CE977C08DD}" srcOrd="0" destOrd="0" parTransId="{2FDA9616-4B61-49E9-B0B8-050778D1FC2E}" sibTransId="{6D19F0B3-CB99-40C1-B391-DBF867A46D7C}"/>
    <dgm:cxn modelId="{C0F8D845-7FEB-4D87-9149-2B836A855736}" type="presOf" srcId="{D6DC044E-5699-41B3-9F6B-390A149E6864}" destId="{93624F6B-3081-4A04-B153-B2F7A1E776AE}" srcOrd="0" destOrd="4" presId="urn:microsoft.com/office/officeart/2005/8/layout/default"/>
    <dgm:cxn modelId="{6A76F84A-4CCB-4CC4-8795-5C08406D4CA5}" type="presOf" srcId="{A616B815-9941-4E69-8825-E158EB4BF3C7}" destId="{37D0BC87-6117-467B-B43E-FDE279EF2F77}" srcOrd="0" destOrd="5" presId="urn:microsoft.com/office/officeart/2005/8/layout/default"/>
    <dgm:cxn modelId="{BB6EDD4C-9B59-4FB6-8208-05B582A6660C}" type="presOf" srcId="{3EB5E85C-72E8-40B6-8DA2-59CE53BB50D5}" destId="{93624F6B-3081-4A04-B153-B2F7A1E776AE}" srcOrd="0" destOrd="1" presId="urn:microsoft.com/office/officeart/2005/8/layout/default"/>
    <dgm:cxn modelId="{C3C6844D-636E-4B2E-9250-E3DF78798903}" type="presOf" srcId="{98D8D17A-7361-4A92-9E09-FFB2AC93D15B}" destId="{0C9D9364-D045-4DA8-BF0A-1A72D2C7CB87}" srcOrd="0" destOrd="2" presId="urn:microsoft.com/office/officeart/2005/8/layout/default"/>
    <dgm:cxn modelId="{D57BB76F-E09F-4CDA-9D40-107348784E93}" srcId="{530E16DB-0EEB-40BC-8553-5E6947A37BD2}" destId="{31BBC66E-AB21-42B5-A939-B6707828A755}" srcOrd="0" destOrd="0" parTransId="{70DDC5CD-BCFD-4B94-9D6D-12F3403418C3}" sibTransId="{0CF552D5-B3DF-4918-B05E-E86E9327ED1A}"/>
    <dgm:cxn modelId="{158B9D72-902E-4FE5-821D-46AB390F4B1D}" type="presOf" srcId="{2D2D84B1-905B-493E-B92F-2C063533431F}" destId="{93624F6B-3081-4A04-B153-B2F7A1E776AE}" srcOrd="0" destOrd="2" presId="urn:microsoft.com/office/officeart/2005/8/layout/default"/>
    <dgm:cxn modelId="{A9BD2273-0B12-4DC6-BC2E-C0C90483B217}" type="presOf" srcId="{A12F0814-A6F5-4C7C-8DEC-EF09143E4B40}" destId="{59D24948-D23F-4365-8BBE-F97E0B685A73}" srcOrd="0" destOrd="0" presId="urn:microsoft.com/office/officeart/2005/8/layout/default"/>
    <dgm:cxn modelId="{23DA6353-83F2-439D-9033-42C6AC025C9B}" srcId="{302E428E-188C-4AEC-B4F0-F2CE977C08DD}" destId="{2F325DAE-E410-48B1-87EE-647F6413C9C0}" srcOrd="1" destOrd="0" parTransId="{47CD8D90-29FE-436E-9993-28D2A2F572B1}" sibTransId="{44AE054A-734C-4280-9FEF-1F0E5183A82F}"/>
    <dgm:cxn modelId="{0120E473-29E3-48E2-8806-88510750113B}" type="presOf" srcId="{42FE7000-8376-47F9-BBF2-0D46057510D7}" destId="{59D24948-D23F-4365-8BBE-F97E0B685A73}" srcOrd="0" destOrd="2" presId="urn:microsoft.com/office/officeart/2005/8/layout/default"/>
    <dgm:cxn modelId="{29548A75-FEBB-42D9-AC9B-C2B9FB7554C0}" type="presOf" srcId="{302E428E-188C-4AEC-B4F0-F2CE977C08DD}" destId="{37D0BC87-6117-467B-B43E-FDE279EF2F77}" srcOrd="0" destOrd="0" presId="urn:microsoft.com/office/officeart/2005/8/layout/default"/>
    <dgm:cxn modelId="{2EB83476-CBB9-4796-A72D-D9A7B1833CE7}" type="presOf" srcId="{CDBA5AA6-0044-4FD0-9499-B4327FDDE06A}" destId="{93624F6B-3081-4A04-B153-B2F7A1E776AE}" srcOrd="0" destOrd="3" presId="urn:microsoft.com/office/officeart/2005/8/layout/default"/>
    <dgm:cxn modelId="{7CFA937C-E6F5-43F7-A1A2-B8C17A5EA110}" srcId="{302E428E-188C-4AEC-B4F0-F2CE977C08DD}" destId="{4729EAE1-5E73-4B0C-A170-F19DD87D06AB}" srcOrd="3" destOrd="0" parTransId="{44A3A887-C99D-400E-962D-232ED5ACF63D}" sibTransId="{7AFFF202-B15F-41E7-B168-1708CDF033E6}"/>
    <dgm:cxn modelId="{DA5B0F85-BEF9-4E9B-BEAD-C0A5E1542EBC}" type="presOf" srcId="{9F8EB9AB-D4FB-4FB9-B4FD-045B538C13D3}" destId="{0C9D9364-D045-4DA8-BF0A-1A72D2C7CB87}" srcOrd="0" destOrd="4" presId="urn:microsoft.com/office/officeart/2005/8/layout/default"/>
    <dgm:cxn modelId="{6E9B9C94-0A70-4B38-85DA-7E501B966059}" srcId="{C5F2195F-6961-48A5-8AA6-279B5835108D}" destId="{3EB5E85C-72E8-40B6-8DA2-59CE53BB50D5}" srcOrd="0" destOrd="0" parTransId="{19241723-1664-47E5-82BE-3F7A6397B2DB}" sibTransId="{05041198-4891-4B23-93B8-BA60CD46CACE}"/>
    <dgm:cxn modelId="{532A59A0-26ED-434A-8BDC-221947D650CC}" srcId="{530E16DB-0EEB-40BC-8553-5E6947A37BD2}" destId="{7857203B-03E8-477E-A622-1AC1E71F74F4}" srcOrd="2" destOrd="0" parTransId="{791DF4B3-DE36-4733-B550-D12E81B7EB92}" sibTransId="{05F6BEE8-FA66-43B8-A938-373AEE6DF848}"/>
    <dgm:cxn modelId="{85CF83A4-A8DE-4999-884E-4F7B5B39D6F8}" srcId="{C5F2195F-6961-48A5-8AA6-279B5835108D}" destId="{2D2D84B1-905B-493E-B92F-2C063533431F}" srcOrd="1" destOrd="0" parTransId="{5C095764-562D-43B2-83C3-09F7EF62C0DB}" sibTransId="{173F6212-3E41-40D2-912B-99C2D25D5CC8}"/>
    <dgm:cxn modelId="{5AE00AA6-D7D5-4535-A4D9-CCE05CABFD53}" srcId="{302E428E-188C-4AEC-B4F0-F2CE977C08DD}" destId="{4FDC5CC1-E6B3-4AC6-900B-59B118AE7D18}" srcOrd="2" destOrd="0" parTransId="{ABE8F0C6-C024-4742-9769-9B64BCED6864}" sibTransId="{9F94F0B6-A75B-4471-9812-EDAFEA574CEB}"/>
    <dgm:cxn modelId="{6487B9B8-14C8-4F92-8BD3-301DAF73D155}" srcId="{302E428E-188C-4AEC-B4F0-F2CE977C08DD}" destId="{A616B815-9941-4E69-8825-E158EB4BF3C7}" srcOrd="4" destOrd="0" parTransId="{4C5F8067-0E0D-4DBC-8522-59037BC35B81}" sibTransId="{99984BB0-D2A1-43DB-9996-20FE1085ADF6}"/>
    <dgm:cxn modelId="{4AFF04C0-F4F5-4532-A88D-2E05466F3350}" srcId="{A12F0814-A6F5-4C7C-8DEC-EF09143E4B40}" destId="{201FD2F3-435B-47D8-9E70-2908B79AB8D2}" srcOrd="4" destOrd="0" parTransId="{C4D333F2-1740-4C6E-991F-4B2D8553A7E5}" sibTransId="{70B1DB61-6341-4825-B770-30380A43B6B4}"/>
    <dgm:cxn modelId="{631A3DC3-2A04-486C-853A-137D84DE12D2}" srcId="{C5F2195F-6961-48A5-8AA6-279B5835108D}" destId="{D6DC044E-5699-41B3-9F6B-390A149E6864}" srcOrd="3" destOrd="0" parTransId="{2C9C0D76-A7CC-49CC-91FC-518F79900391}" sibTransId="{B26FC9B2-7B39-4835-98FA-DDE7EA97C3D6}"/>
    <dgm:cxn modelId="{49D945C9-AC27-4BD5-B04D-0DE30446002A}" type="presOf" srcId="{7857203B-03E8-477E-A622-1AC1E71F74F4}" destId="{0C9D9364-D045-4DA8-BF0A-1A72D2C7CB87}" srcOrd="0" destOrd="3" presId="urn:microsoft.com/office/officeart/2005/8/layout/default"/>
    <dgm:cxn modelId="{DF1CB9CC-1E3B-42B5-8882-45CEE6ECA542}" srcId="{530E16DB-0EEB-40BC-8553-5E6947A37BD2}" destId="{98D8D17A-7361-4A92-9E09-FFB2AC93D15B}" srcOrd="1" destOrd="0" parTransId="{BE83D870-A4FF-4BF8-846F-FCD515F0E82A}" sibTransId="{3A4C5D27-1FF4-4E1E-9F16-7A6F6CEB2528}"/>
    <dgm:cxn modelId="{40F81FCF-4388-42A9-BE12-73F933AD3C35}" type="presOf" srcId="{4729EAE1-5E73-4B0C-A170-F19DD87D06AB}" destId="{37D0BC87-6117-467B-B43E-FDE279EF2F77}" srcOrd="0" destOrd="4" presId="urn:microsoft.com/office/officeart/2005/8/layout/default"/>
    <dgm:cxn modelId="{7A313BCF-C23F-46BB-90DF-5FA081FC387A}" srcId="{A12F0814-A6F5-4C7C-8DEC-EF09143E4B40}" destId="{42FE7000-8376-47F9-BBF2-0D46057510D7}" srcOrd="1" destOrd="0" parTransId="{B904B0E8-B707-42DA-9F60-7C69E902D88E}" sibTransId="{835337DE-42BF-42DF-BD0E-1186D2E296EC}"/>
    <dgm:cxn modelId="{3309A1D2-445A-427E-BB8A-CCC505F851FD}" type="presOf" srcId="{CFF39815-FCD1-4208-82E2-43C7B7BA6856}" destId="{59D24948-D23F-4365-8BBE-F97E0B685A73}" srcOrd="0" destOrd="3" presId="urn:microsoft.com/office/officeart/2005/8/layout/default"/>
    <dgm:cxn modelId="{1CC669DB-48F8-4805-A777-096E3F72FAF4}" type="presOf" srcId="{27F062E3-BCFD-49F2-AD9C-90A38C6EE355}" destId="{59D24948-D23F-4365-8BBE-F97E0B685A73}" srcOrd="0" destOrd="1" presId="urn:microsoft.com/office/officeart/2005/8/layout/default"/>
    <dgm:cxn modelId="{EE7D55DD-5AC5-46C6-B45F-C6AE335EC264}" type="presOf" srcId="{4FDC5CC1-E6B3-4AC6-900B-59B118AE7D18}" destId="{37D0BC87-6117-467B-B43E-FDE279EF2F77}" srcOrd="0" destOrd="3" presId="urn:microsoft.com/office/officeart/2005/8/layout/default"/>
    <dgm:cxn modelId="{F10BD2E3-7196-4DD2-8CB2-62D4D526A6BB}" type="presOf" srcId="{536CB557-D031-4138-BE6D-1CD18DEF5A08}" destId="{95C560D8-2D32-47AF-A30B-35FA6D153E5E}" srcOrd="0" destOrd="0" presId="urn:microsoft.com/office/officeart/2005/8/layout/default"/>
    <dgm:cxn modelId="{95C910E5-72CF-4569-B55C-7A03936CE217}" srcId="{530E16DB-0EEB-40BC-8553-5E6947A37BD2}" destId="{9F8EB9AB-D4FB-4FB9-B4FD-045B538C13D3}" srcOrd="3" destOrd="0" parTransId="{E473CA4E-D145-413A-9395-A3644F6BF830}" sibTransId="{7B48695E-4FA6-4D87-96F0-CCF9B1DDC916}"/>
    <dgm:cxn modelId="{FCEC03E8-800E-4239-B2F0-E1DFE9AB09CB}" srcId="{A12F0814-A6F5-4C7C-8DEC-EF09143E4B40}" destId="{BDFC07F9-CCD2-4371-8868-EF0480D40091}" srcOrd="3" destOrd="0" parTransId="{AD79E828-7123-4BAF-9EF4-7799149C91C2}" sibTransId="{F6D48341-77B8-499E-9504-91A4B576970B}"/>
    <dgm:cxn modelId="{130C77F2-7B96-4EAB-AA7E-8F52BB098AE3}" type="presOf" srcId="{2F325DAE-E410-48B1-87EE-647F6413C9C0}" destId="{37D0BC87-6117-467B-B43E-FDE279EF2F77}" srcOrd="0" destOrd="2" presId="urn:microsoft.com/office/officeart/2005/8/layout/default"/>
    <dgm:cxn modelId="{884438F3-124B-4734-B0DA-81216372F4BE}" srcId="{302E428E-188C-4AEC-B4F0-F2CE977C08DD}" destId="{163CD051-32BB-4AB8-AF5F-F9F81C306AF8}" srcOrd="0" destOrd="0" parTransId="{A5F35526-E60C-4B8E-8F81-C7D05ACDB0D9}" sibTransId="{6033C299-017C-444B-B36E-DDB1E78FF0CD}"/>
    <dgm:cxn modelId="{32E232FF-8FA6-4637-BAA0-6BEE43F1D368}" type="presOf" srcId="{201FD2F3-435B-47D8-9E70-2908B79AB8D2}" destId="{59D24948-D23F-4365-8BBE-F97E0B685A73}" srcOrd="0" destOrd="5" presId="urn:microsoft.com/office/officeart/2005/8/layout/default"/>
    <dgm:cxn modelId="{EA80DE7D-F53A-48F7-8D51-60C059BB93AC}" type="presParOf" srcId="{95C560D8-2D32-47AF-A30B-35FA6D153E5E}" destId="{37D0BC87-6117-467B-B43E-FDE279EF2F77}" srcOrd="0" destOrd="0" presId="urn:microsoft.com/office/officeart/2005/8/layout/default"/>
    <dgm:cxn modelId="{77FB90EA-1651-4D02-84DA-B61FA9AE681D}" type="presParOf" srcId="{95C560D8-2D32-47AF-A30B-35FA6D153E5E}" destId="{7D88DD7B-881C-4916-B098-8A71AF04E507}" srcOrd="1" destOrd="0" presId="urn:microsoft.com/office/officeart/2005/8/layout/default"/>
    <dgm:cxn modelId="{1968F306-11BE-45D1-965E-4ABB64286DAD}" type="presParOf" srcId="{95C560D8-2D32-47AF-A30B-35FA6D153E5E}" destId="{93624F6B-3081-4A04-B153-B2F7A1E776AE}" srcOrd="2" destOrd="0" presId="urn:microsoft.com/office/officeart/2005/8/layout/default"/>
    <dgm:cxn modelId="{EC06E57C-5597-4283-A230-DF730DC43D80}" type="presParOf" srcId="{95C560D8-2D32-47AF-A30B-35FA6D153E5E}" destId="{F4DFADFA-2142-4741-851F-23BFA67E75B1}" srcOrd="3" destOrd="0" presId="urn:microsoft.com/office/officeart/2005/8/layout/default"/>
    <dgm:cxn modelId="{0CEF4BE3-C959-4026-9B44-DE6EF17C3441}" type="presParOf" srcId="{95C560D8-2D32-47AF-A30B-35FA6D153E5E}" destId="{59D24948-D23F-4365-8BBE-F97E0B685A73}" srcOrd="4" destOrd="0" presId="urn:microsoft.com/office/officeart/2005/8/layout/default"/>
    <dgm:cxn modelId="{4FEE6555-E526-4B7C-A976-02BE46A9AFB6}" type="presParOf" srcId="{95C560D8-2D32-47AF-A30B-35FA6D153E5E}" destId="{79EEF126-FDBB-4E70-9305-5955A44A8FAA}" srcOrd="5" destOrd="0" presId="urn:microsoft.com/office/officeart/2005/8/layout/default"/>
    <dgm:cxn modelId="{0DDF98FE-C090-4BA3-8DB6-8A000FB2A64D}" type="presParOf" srcId="{95C560D8-2D32-47AF-A30B-35FA6D153E5E}" destId="{0C9D9364-D045-4DA8-BF0A-1A72D2C7CB8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0BC87-6117-467B-B43E-FDE279EF2F77}">
      <dsp:nvSpPr>
        <dsp:cNvPr id="0" name=""/>
        <dsp:cNvSpPr/>
      </dsp:nvSpPr>
      <dsp:spPr>
        <a:xfrm>
          <a:off x="1984" y="388275"/>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Customer information</a:t>
          </a:r>
        </a:p>
        <a:p>
          <a:pPr marL="228600" lvl="1" indent="-228600" algn="l" defTabSz="1111250">
            <a:lnSpc>
              <a:spcPct val="90000"/>
            </a:lnSpc>
            <a:spcBef>
              <a:spcPct val="0"/>
            </a:spcBef>
            <a:spcAft>
              <a:spcPct val="15000"/>
            </a:spcAft>
            <a:buChar char="•"/>
          </a:pPr>
          <a:r>
            <a:rPr lang="en-US" sz="2500" kern="1200" dirty="0"/>
            <a:t>ID</a:t>
          </a:r>
        </a:p>
        <a:p>
          <a:pPr marL="228600" lvl="1" indent="-228600" algn="l" defTabSz="1111250">
            <a:lnSpc>
              <a:spcPct val="90000"/>
            </a:lnSpc>
            <a:spcBef>
              <a:spcPct val="0"/>
            </a:spcBef>
            <a:spcAft>
              <a:spcPct val="15000"/>
            </a:spcAft>
            <a:buChar char="•"/>
          </a:pPr>
          <a:r>
            <a:rPr lang="en-US" sz="2500" kern="1200" dirty="0" err="1"/>
            <a:t>Year_Birth</a:t>
          </a:r>
          <a:endParaRPr lang="en-US" sz="2500" kern="1200" dirty="0"/>
        </a:p>
        <a:p>
          <a:pPr marL="228600" lvl="1" indent="-228600" algn="l" defTabSz="1111250">
            <a:lnSpc>
              <a:spcPct val="90000"/>
            </a:lnSpc>
            <a:spcBef>
              <a:spcPct val="0"/>
            </a:spcBef>
            <a:spcAft>
              <a:spcPct val="15000"/>
            </a:spcAft>
            <a:buChar char="•"/>
          </a:pPr>
          <a:r>
            <a:rPr lang="en-US" sz="2500" kern="1200" dirty="0"/>
            <a:t>Education</a:t>
          </a:r>
        </a:p>
        <a:p>
          <a:pPr marL="228600" lvl="1" indent="-228600" algn="l" defTabSz="1111250">
            <a:lnSpc>
              <a:spcPct val="90000"/>
            </a:lnSpc>
            <a:spcBef>
              <a:spcPct val="0"/>
            </a:spcBef>
            <a:spcAft>
              <a:spcPct val="15000"/>
            </a:spcAft>
            <a:buChar char="•"/>
          </a:pPr>
          <a:r>
            <a:rPr lang="en-US" sz="2500" kern="1200" dirty="0" err="1"/>
            <a:t>Marital_Status</a:t>
          </a:r>
          <a:endParaRPr lang="en-US" sz="2500" kern="1200" dirty="0"/>
        </a:p>
        <a:p>
          <a:pPr marL="228600" lvl="1" indent="-228600" algn="l" defTabSz="1111250">
            <a:lnSpc>
              <a:spcPct val="90000"/>
            </a:lnSpc>
            <a:spcBef>
              <a:spcPct val="0"/>
            </a:spcBef>
            <a:spcAft>
              <a:spcPct val="15000"/>
            </a:spcAft>
            <a:buChar char="•"/>
          </a:pPr>
          <a:r>
            <a:rPr lang="en-US" sz="2500" kern="1200" dirty="0"/>
            <a:t>Income</a:t>
          </a:r>
        </a:p>
        <a:p>
          <a:pPr marL="228600" lvl="1" indent="-228600" algn="l" defTabSz="1111250">
            <a:lnSpc>
              <a:spcPct val="90000"/>
            </a:lnSpc>
            <a:spcBef>
              <a:spcPct val="0"/>
            </a:spcBef>
            <a:spcAft>
              <a:spcPct val="15000"/>
            </a:spcAft>
            <a:buChar char="•"/>
          </a:pPr>
          <a:r>
            <a:rPr lang="en-US" sz="2500" kern="1200" dirty="0" err="1"/>
            <a:t>Kidhome</a:t>
          </a:r>
          <a:endParaRPr lang="en-US" sz="2500" kern="1200" dirty="0"/>
        </a:p>
        <a:p>
          <a:pPr marL="228600" lvl="1" indent="-228600" algn="l" defTabSz="1111250">
            <a:lnSpc>
              <a:spcPct val="90000"/>
            </a:lnSpc>
            <a:spcBef>
              <a:spcPct val="0"/>
            </a:spcBef>
            <a:spcAft>
              <a:spcPct val="15000"/>
            </a:spcAft>
            <a:buChar char="•"/>
          </a:pPr>
          <a:r>
            <a:rPr lang="en-US" sz="2500" kern="1200" dirty="0" err="1"/>
            <a:t>Teenhome</a:t>
          </a:r>
          <a:endParaRPr lang="en-US" sz="2500" kern="1200" dirty="0"/>
        </a:p>
        <a:p>
          <a:pPr marL="228600" lvl="1" indent="-228600" algn="l" defTabSz="1111250">
            <a:lnSpc>
              <a:spcPct val="90000"/>
            </a:lnSpc>
            <a:spcBef>
              <a:spcPct val="0"/>
            </a:spcBef>
            <a:spcAft>
              <a:spcPct val="15000"/>
            </a:spcAft>
            <a:buChar char="•"/>
          </a:pPr>
          <a:r>
            <a:rPr lang="en-US" sz="2500" kern="1200" dirty="0" err="1"/>
            <a:t>Dt_Customer</a:t>
          </a:r>
          <a:endParaRPr lang="en-US" sz="2500" kern="1200" dirty="0"/>
        </a:p>
        <a:p>
          <a:pPr marL="228600" lvl="1" indent="-228600" algn="l" defTabSz="1111250">
            <a:lnSpc>
              <a:spcPct val="90000"/>
            </a:lnSpc>
            <a:spcBef>
              <a:spcPct val="0"/>
            </a:spcBef>
            <a:spcAft>
              <a:spcPct val="15000"/>
            </a:spcAft>
            <a:buChar char="•"/>
          </a:pPr>
          <a:r>
            <a:rPr lang="en-US" sz="2500" kern="1200" dirty="0"/>
            <a:t>Recency</a:t>
          </a:r>
        </a:p>
        <a:p>
          <a:pPr marL="228600" lvl="1" indent="-228600" algn="l" defTabSz="1111250">
            <a:lnSpc>
              <a:spcPct val="90000"/>
            </a:lnSpc>
            <a:spcBef>
              <a:spcPct val="0"/>
            </a:spcBef>
            <a:spcAft>
              <a:spcPct val="15000"/>
            </a:spcAft>
            <a:buChar char="•"/>
          </a:pPr>
          <a:r>
            <a:rPr lang="en-US" sz="2500" kern="1200" dirty="0"/>
            <a:t>Complain</a:t>
          </a:r>
        </a:p>
      </dsp:txBody>
      <dsp:txXfrm>
        <a:off x="1984" y="388275"/>
        <a:ext cx="7739062" cy="4643437"/>
      </dsp:txXfrm>
    </dsp:sp>
    <dsp:sp modelId="{93624F6B-3081-4A04-B153-B2F7A1E776AE}">
      <dsp:nvSpPr>
        <dsp:cNvPr id="0" name=""/>
        <dsp:cNvSpPr/>
      </dsp:nvSpPr>
      <dsp:spPr>
        <a:xfrm>
          <a:off x="8514953" y="388275"/>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Products(amount spent on different products in last 2 years)</a:t>
          </a:r>
        </a:p>
        <a:p>
          <a:pPr marL="228600" lvl="1" indent="-228600" algn="l" defTabSz="1111250">
            <a:lnSpc>
              <a:spcPct val="90000"/>
            </a:lnSpc>
            <a:spcBef>
              <a:spcPct val="0"/>
            </a:spcBef>
            <a:spcAft>
              <a:spcPct val="15000"/>
            </a:spcAft>
            <a:buChar char="•"/>
          </a:pPr>
          <a:r>
            <a:rPr lang="en-US" sz="2500" kern="1200" dirty="0" err="1"/>
            <a:t>MntWines</a:t>
          </a:r>
          <a:endParaRPr lang="en-US" sz="2500" kern="1200" dirty="0"/>
        </a:p>
        <a:p>
          <a:pPr marL="228600" lvl="1" indent="-228600" algn="l" defTabSz="1111250">
            <a:lnSpc>
              <a:spcPct val="90000"/>
            </a:lnSpc>
            <a:spcBef>
              <a:spcPct val="0"/>
            </a:spcBef>
            <a:spcAft>
              <a:spcPct val="15000"/>
            </a:spcAft>
            <a:buChar char="•"/>
          </a:pPr>
          <a:r>
            <a:rPr lang="en-US" sz="2500" kern="1200" dirty="0" err="1"/>
            <a:t>MntFruites</a:t>
          </a:r>
          <a:endParaRPr lang="en-US" sz="2500" kern="1200" dirty="0"/>
        </a:p>
        <a:p>
          <a:pPr marL="228600" lvl="1" indent="-228600" algn="l" defTabSz="1111250">
            <a:lnSpc>
              <a:spcPct val="90000"/>
            </a:lnSpc>
            <a:spcBef>
              <a:spcPct val="0"/>
            </a:spcBef>
            <a:spcAft>
              <a:spcPct val="15000"/>
            </a:spcAft>
            <a:buChar char="•"/>
          </a:pPr>
          <a:r>
            <a:rPr lang="en-US" sz="2500" kern="1200" dirty="0" err="1"/>
            <a:t>MntMeatProducts</a:t>
          </a:r>
          <a:endParaRPr lang="en-US" sz="2500" kern="1200" dirty="0"/>
        </a:p>
        <a:p>
          <a:pPr marL="228600" lvl="1" indent="-228600" algn="l" defTabSz="1111250">
            <a:lnSpc>
              <a:spcPct val="90000"/>
            </a:lnSpc>
            <a:spcBef>
              <a:spcPct val="0"/>
            </a:spcBef>
            <a:spcAft>
              <a:spcPct val="15000"/>
            </a:spcAft>
            <a:buChar char="•"/>
          </a:pPr>
          <a:r>
            <a:rPr lang="en-US" sz="2500" kern="1200" dirty="0" err="1"/>
            <a:t>MntFishProducts</a:t>
          </a:r>
          <a:endParaRPr lang="en-US" sz="2500" kern="1200" dirty="0"/>
        </a:p>
        <a:p>
          <a:pPr marL="228600" lvl="1" indent="-228600" algn="l" defTabSz="1111250">
            <a:lnSpc>
              <a:spcPct val="90000"/>
            </a:lnSpc>
            <a:spcBef>
              <a:spcPct val="0"/>
            </a:spcBef>
            <a:spcAft>
              <a:spcPct val="15000"/>
            </a:spcAft>
            <a:buChar char="•"/>
          </a:pPr>
          <a:r>
            <a:rPr lang="en-US" sz="2500" kern="1200" dirty="0" err="1"/>
            <a:t>MntSweetProducts</a:t>
          </a:r>
          <a:endParaRPr lang="en-US" sz="2500" kern="1200" dirty="0"/>
        </a:p>
        <a:p>
          <a:pPr marL="228600" lvl="1" indent="-228600" algn="l" defTabSz="1111250">
            <a:lnSpc>
              <a:spcPct val="90000"/>
            </a:lnSpc>
            <a:spcBef>
              <a:spcPct val="0"/>
            </a:spcBef>
            <a:spcAft>
              <a:spcPct val="15000"/>
            </a:spcAft>
            <a:buChar char="•"/>
          </a:pPr>
          <a:r>
            <a:rPr lang="en-US" sz="2500" kern="1200" dirty="0" err="1"/>
            <a:t>MntGoldProds</a:t>
          </a:r>
          <a:endParaRPr lang="en-US" sz="2500" kern="1200" dirty="0"/>
        </a:p>
      </dsp:txBody>
      <dsp:txXfrm>
        <a:off x="8514953" y="388275"/>
        <a:ext cx="7739062" cy="4643437"/>
      </dsp:txXfrm>
    </dsp:sp>
    <dsp:sp modelId="{59D24948-D23F-4365-8BBE-F97E0B685A73}">
      <dsp:nvSpPr>
        <dsp:cNvPr id="0" name=""/>
        <dsp:cNvSpPr/>
      </dsp:nvSpPr>
      <dsp:spPr>
        <a:xfrm>
          <a:off x="1984" y="5805619"/>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Promotion</a:t>
          </a:r>
        </a:p>
        <a:p>
          <a:pPr marL="228600" lvl="1" indent="-228600" algn="l" defTabSz="1111250">
            <a:lnSpc>
              <a:spcPct val="90000"/>
            </a:lnSpc>
            <a:spcBef>
              <a:spcPct val="0"/>
            </a:spcBef>
            <a:spcAft>
              <a:spcPct val="15000"/>
            </a:spcAft>
            <a:buChar char="•"/>
          </a:pPr>
          <a:r>
            <a:rPr lang="en-US" sz="2500" kern="1200" dirty="0" err="1"/>
            <a:t>NumDealsPurchases</a:t>
          </a:r>
          <a:endParaRPr lang="en-US" sz="2500" kern="1200" dirty="0"/>
        </a:p>
        <a:p>
          <a:pPr marL="228600" lvl="1" indent="-228600" algn="l" defTabSz="1111250">
            <a:lnSpc>
              <a:spcPct val="90000"/>
            </a:lnSpc>
            <a:spcBef>
              <a:spcPct val="0"/>
            </a:spcBef>
            <a:spcAft>
              <a:spcPct val="15000"/>
            </a:spcAft>
            <a:buChar char="•"/>
          </a:pPr>
          <a:r>
            <a:rPr lang="en-US" sz="2500" kern="1200" dirty="0"/>
            <a:t>AcceptedCmp1</a:t>
          </a:r>
        </a:p>
        <a:p>
          <a:pPr marL="228600" lvl="1" indent="-228600" algn="l" defTabSz="1111250">
            <a:lnSpc>
              <a:spcPct val="90000"/>
            </a:lnSpc>
            <a:spcBef>
              <a:spcPct val="0"/>
            </a:spcBef>
            <a:spcAft>
              <a:spcPct val="15000"/>
            </a:spcAft>
            <a:buChar char="•"/>
          </a:pPr>
          <a:r>
            <a:rPr lang="en-US" sz="2500" kern="1200" dirty="0"/>
            <a:t>AcceptedCmp2</a:t>
          </a:r>
        </a:p>
        <a:p>
          <a:pPr marL="228600" lvl="1" indent="-228600" algn="l" defTabSz="1111250">
            <a:lnSpc>
              <a:spcPct val="90000"/>
            </a:lnSpc>
            <a:spcBef>
              <a:spcPct val="0"/>
            </a:spcBef>
            <a:spcAft>
              <a:spcPct val="15000"/>
            </a:spcAft>
            <a:buChar char="•"/>
          </a:pPr>
          <a:r>
            <a:rPr lang="en-US" sz="2500" kern="1200" dirty="0"/>
            <a:t>AcceptedCmp3</a:t>
          </a:r>
        </a:p>
        <a:p>
          <a:pPr marL="228600" lvl="1" indent="-228600" algn="l" defTabSz="1111250">
            <a:lnSpc>
              <a:spcPct val="90000"/>
            </a:lnSpc>
            <a:spcBef>
              <a:spcPct val="0"/>
            </a:spcBef>
            <a:spcAft>
              <a:spcPct val="15000"/>
            </a:spcAft>
            <a:buChar char="•"/>
          </a:pPr>
          <a:r>
            <a:rPr lang="en-US" sz="2500" kern="1200" dirty="0"/>
            <a:t>AcceptedCmp4</a:t>
          </a:r>
        </a:p>
        <a:p>
          <a:pPr marL="228600" lvl="1" indent="-228600" algn="l" defTabSz="1111250">
            <a:lnSpc>
              <a:spcPct val="90000"/>
            </a:lnSpc>
            <a:spcBef>
              <a:spcPct val="0"/>
            </a:spcBef>
            <a:spcAft>
              <a:spcPct val="15000"/>
            </a:spcAft>
            <a:buChar char="•"/>
          </a:pPr>
          <a:r>
            <a:rPr lang="en-US" sz="2500" kern="1200" dirty="0"/>
            <a:t>AcceptedCmp5</a:t>
          </a:r>
        </a:p>
        <a:p>
          <a:pPr marL="228600" lvl="1" indent="-228600" algn="l" defTabSz="1111250">
            <a:lnSpc>
              <a:spcPct val="90000"/>
            </a:lnSpc>
            <a:spcBef>
              <a:spcPct val="0"/>
            </a:spcBef>
            <a:spcAft>
              <a:spcPct val="15000"/>
            </a:spcAft>
            <a:buChar char="•"/>
          </a:pPr>
          <a:r>
            <a:rPr lang="en-US" sz="2500" kern="1200" dirty="0"/>
            <a:t>Response</a:t>
          </a:r>
        </a:p>
      </dsp:txBody>
      <dsp:txXfrm>
        <a:off x="1984" y="5805619"/>
        <a:ext cx="7739062" cy="4643437"/>
      </dsp:txXfrm>
    </dsp:sp>
    <dsp:sp modelId="{0C9D9364-D045-4DA8-BF0A-1A72D2C7CB87}">
      <dsp:nvSpPr>
        <dsp:cNvPr id="0" name=""/>
        <dsp:cNvSpPr/>
      </dsp:nvSpPr>
      <dsp:spPr>
        <a:xfrm>
          <a:off x="8514953" y="5805619"/>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Place</a:t>
          </a:r>
        </a:p>
        <a:p>
          <a:pPr marL="228600" lvl="1" indent="-228600" algn="l" defTabSz="1111250">
            <a:lnSpc>
              <a:spcPct val="90000"/>
            </a:lnSpc>
            <a:spcBef>
              <a:spcPct val="0"/>
            </a:spcBef>
            <a:spcAft>
              <a:spcPct val="15000"/>
            </a:spcAft>
            <a:buChar char="•"/>
          </a:pPr>
          <a:r>
            <a:rPr lang="en-US" sz="2500" kern="1200" dirty="0" err="1"/>
            <a:t>NumWebPurchases</a:t>
          </a:r>
          <a:endParaRPr lang="en-US" sz="2500" kern="1200" dirty="0"/>
        </a:p>
        <a:p>
          <a:pPr marL="228600" lvl="1" indent="-228600" algn="l" defTabSz="1111250">
            <a:lnSpc>
              <a:spcPct val="90000"/>
            </a:lnSpc>
            <a:spcBef>
              <a:spcPct val="0"/>
            </a:spcBef>
            <a:spcAft>
              <a:spcPct val="15000"/>
            </a:spcAft>
            <a:buChar char="•"/>
          </a:pPr>
          <a:r>
            <a:rPr lang="en-US" sz="2500" kern="1200" dirty="0" err="1"/>
            <a:t>NumCatalogPurchases</a:t>
          </a:r>
          <a:endParaRPr lang="en-US" sz="2500" kern="1200" dirty="0"/>
        </a:p>
        <a:p>
          <a:pPr marL="228600" lvl="1" indent="-228600" algn="l" defTabSz="1111250">
            <a:lnSpc>
              <a:spcPct val="90000"/>
            </a:lnSpc>
            <a:spcBef>
              <a:spcPct val="0"/>
            </a:spcBef>
            <a:spcAft>
              <a:spcPct val="15000"/>
            </a:spcAft>
            <a:buChar char="•"/>
          </a:pPr>
          <a:r>
            <a:rPr lang="en-US" sz="2500" kern="1200" dirty="0" err="1"/>
            <a:t>NumStorePurchases</a:t>
          </a:r>
          <a:endParaRPr lang="en-US" sz="2500" kern="1200" dirty="0"/>
        </a:p>
        <a:p>
          <a:pPr marL="228600" lvl="1" indent="-228600" algn="l" defTabSz="1111250">
            <a:lnSpc>
              <a:spcPct val="90000"/>
            </a:lnSpc>
            <a:spcBef>
              <a:spcPct val="0"/>
            </a:spcBef>
            <a:spcAft>
              <a:spcPct val="15000"/>
            </a:spcAft>
            <a:buChar char="•"/>
          </a:pPr>
          <a:r>
            <a:rPr lang="en-US" sz="2500" kern="1200" dirty="0" err="1"/>
            <a:t>NumWebVisitsMonth</a:t>
          </a:r>
          <a:endParaRPr lang="en-US" sz="2500" kern="1200" dirty="0"/>
        </a:p>
      </dsp:txBody>
      <dsp:txXfrm>
        <a:off x="8514953" y="5805619"/>
        <a:ext cx="7739062" cy="464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0BC87-6117-467B-B43E-FDE279EF2F77}">
      <dsp:nvSpPr>
        <dsp:cNvPr id="0" name=""/>
        <dsp:cNvSpPr/>
      </dsp:nvSpPr>
      <dsp:spPr>
        <a:xfrm>
          <a:off x="1984" y="388275"/>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1" i="1" kern="1200" dirty="0"/>
            <a:t>Cluster 1 </a:t>
          </a:r>
          <a:endParaRPr lang="en-US" sz="4500" kern="1200" dirty="0"/>
        </a:p>
        <a:p>
          <a:pPr marL="285750" lvl="1" indent="-285750" algn="l" defTabSz="1555750">
            <a:lnSpc>
              <a:spcPct val="90000"/>
            </a:lnSpc>
            <a:spcBef>
              <a:spcPct val="0"/>
            </a:spcBef>
            <a:spcAft>
              <a:spcPct val="15000"/>
            </a:spcAft>
            <a:buChar char="•"/>
          </a:pPr>
          <a:r>
            <a:rPr lang="en-US" sz="3500" kern="1200" dirty="0"/>
            <a:t>Has the least number of objects. “154”</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They spend the least.</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All of them are undergraduates.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They are the youngest.</a:t>
          </a:r>
        </a:p>
        <a:p>
          <a:pPr marL="285750" lvl="1" indent="-285750" algn="l" defTabSz="1555750">
            <a:lnSpc>
              <a:spcPct val="90000"/>
            </a:lnSpc>
            <a:spcBef>
              <a:spcPct val="0"/>
            </a:spcBef>
            <a:spcAft>
              <a:spcPct val="15000"/>
            </a:spcAft>
            <a:buChar char="•"/>
          </a:pPr>
          <a:r>
            <a:rPr lang="en-US" sz="3500" kern="1200" dirty="0"/>
            <a:t>Most of them have no kids</a:t>
          </a:r>
        </a:p>
      </dsp:txBody>
      <dsp:txXfrm>
        <a:off x="1984" y="388275"/>
        <a:ext cx="7739062" cy="4643437"/>
      </dsp:txXfrm>
    </dsp:sp>
    <dsp:sp modelId="{93624F6B-3081-4A04-B153-B2F7A1E776AE}">
      <dsp:nvSpPr>
        <dsp:cNvPr id="0" name=""/>
        <dsp:cNvSpPr/>
      </dsp:nvSpPr>
      <dsp:spPr>
        <a:xfrm>
          <a:off x="8514953" y="388275"/>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1" i="1" kern="1200" dirty="0"/>
            <a:t>Cluster 2 </a:t>
          </a:r>
          <a:endParaRPr lang="en-US" sz="4500" kern="1200" dirty="0"/>
        </a:p>
        <a:p>
          <a:pPr marL="285750" lvl="1" indent="-285750" algn="l" defTabSz="1555750">
            <a:lnSpc>
              <a:spcPct val="90000"/>
            </a:lnSpc>
            <a:spcBef>
              <a:spcPct val="0"/>
            </a:spcBef>
            <a:spcAft>
              <a:spcPct val="15000"/>
            </a:spcAft>
            <a:buChar char="•"/>
          </a:pPr>
          <a:r>
            <a:rPr lang="en-US" sz="3500" kern="1200" dirty="0"/>
            <a:t>Has the greatest number of objects. “897”</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Has only postgraduates.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Don’t spend a lot.</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Most of the customers in it have either no kids or two kids.</a:t>
          </a:r>
        </a:p>
      </dsp:txBody>
      <dsp:txXfrm>
        <a:off x="8514953" y="388275"/>
        <a:ext cx="7739062" cy="4643437"/>
      </dsp:txXfrm>
    </dsp:sp>
    <dsp:sp modelId="{59D24948-D23F-4365-8BBE-F97E0B685A73}">
      <dsp:nvSpPr>
        <dsp:cNvPr id="0" name=""/>
        <dsp:cNvSpPr/>
      </dsp:nvSpPr>
      <dsp:spPr>
        <a:xfrm>
          <a:off x="1984" y="5805619"/>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1" i="1" kern="1200" dirty="0"/>
            <a:t>Cluster 3 </a:t>
          </a:r>
          <a:endParaRPr lang="en-US" sz="4500" kern="1200" dirty="0"/>
        </a:p>
        <a:p>
          <a:pPr marL="285750" lvl="1" indent="-285750" algn="l" defTabSz="1555750">
            <a:lnSpc>
              <a:spcPct val="90000"/>
            </a:lnSpc>
            <a:spcBef>
              <a:spcPct val="0"/>
            </a:spcBef>
            <a:spcAft>
              <a:spcPct val="15000"/>
            </a:spcAft>
            <a:buChar char="•"/>
          </a:pPr>
          <a:r>
            <a:rPr lang="en-US" sz="3500" kern="1200"/>
            <a:t>Has 459 objects in it.</a:t>
          </a:r>
          <a:endParaRPr lang="en-US" sz="3500" kern="1200" dirty="0"/>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Most of the customers in this cluster have either one kid or no kids.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They spend the most out of all the clusters.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Most of them are postgraduates.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The most active people.</a:t>
          </a:r>
        </a:p>
      </dsp:txBody>
      <dsp:txXfrm>
        <a:off x="1984" y="5805619"/>
        <a:ext cx="7739062" cy="4643437"/>
      </dsp:txXfrm>
    </dsp:sp>
    <dsp:sp modelId="{0C9D9364-D045-4DA8-BF0A-1A72D2C7CB87}">
      <dsp:nvSpPr>
        <dsp:cNvPr id="0" name=""/>
        <dsp:cNvSpPr/>
      </dsp:nvSpPr>
      <dsp:spPr>
        <a:xfrm>
          <a:off x="8514953" y="5805619"/>
          <a:ext cx="7739062" cy="4643437"/>
        </a:xfrm>
        <a:prstGeom prst="rect">
          <a:avLst/>
        </a:prstGeom>
        <a:solidFill>
          <a:schemeClr val="accent1">
            <a:hueOff val="0"/>
            <a:satOff val="0"/>
            <a:lumOff val="0"/>
            <a:alphaOff val="0"/>
          </a:schemeClr>
        </a:solidFill>
        <a:ln>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Cluster 4</a:t>
          </a:r>
        </a:p>
        <a:p>
          <a:pPr marL="285750" lvl="1" indent="-285750" algn="l" defTabSz="1555750">
            <a:lnSpc>
              <a:spcPct val="90000"/>
            </a:lnSpc>
            <a:spcBef>
              <a:spcPct val="0"/>
            </a:spcBef>
            <a:spcAft>
              <a:spcPct val="15000"/>
            </a:spcAft>
            <a:buChar char="•"/>
          </a:pPr>
          <a:r>
            <a:rPr lang="en-US" sz="3500" kern="1200"/>
            <a:t>Has 703 objects in it.</a:t>
          </a:r>
          <a:endParaRPr lang="en-US" sz="3500" kern="1200" dirty="0"/>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Has both undergraduates and postgraduates.</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Most of them have one kid.</a:t>
          </a:r>
        </a:p>
        <a:p>
          <a:pPr marL="285750" lvl="1" indent="-285750" algn="l" defTabSz="1555750">
            <a:lnSpc>
              <a:spcPct val="90000"/>
            </a:lnSpc>
            <a:spcBef>
              <a:spcPct val="0"/>
            </a:spcBef>
            <a:spcAft>
              <a:spcPct val="15000"/>
            </a:spcAft>
            <a:buSzPts val="1000"/>
            <a:buFont typeface="Symbol" panose="05050102010706020507" pitchFamily="18" charset="2"/>
            <a:buChar char=""/>
          </a:pPr>
          <a:r>
            <a:rPr lang="en-US" sz="3500" kern="1200"/>
            <a:t>Most of them spend moderately.</a:t>
          </a:r>
        </a:p>
      </dsp:txBody>
      <dsp:txXfrm>
        <a:off x="8514953" y="5805619"/>
        <a:ext cx="7739062" cy="4643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imakash3011/customer-personality-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3822846"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effectLst/>
                <a:latin typeface="Arial" panose="020B0604020202020204" pitchFamily="34" charset="0"/>
              </a:rPr>
              <a:t>Customer Personality analysis</a:t>
            </a:r>
            <a:endParaRPr lang="ar-SY" dirty="0">
              <a:effectLst/>
              <a:latin typeface="Arial" panose="020B0604020202020204" pitchFamily="34" charset="0"/>
            </a:endParaRPr>
          </a:p>
          <a:p>
            <a:pPr algn="l">
              <a:defRPr sz="7000" b="1" cap="all">
                <a:solidFill>
                  <a:srgbClr val="253957"/>
                </a:solidFill>
                <a:latin typeface="+mn-lt"/>
                <a:ea typeface="+mn-ea"/>
                <a:cs typeface="+mn-cs"/>
                <a:sym typeface="Arial Narrow"/>
              </a:defRPr>
            </a:pPr>
            <a:r>
              <a:rPr lang="en-US" sz="3200" dirty="0">
                <a:hlinkClick r:id="rId2"/>
              </a:rPr>
              <a:t>Dataset Link</a:t>
            </a:r>
            <a:endParaRPr lang="en-US" sz="3200"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by: Anwar Ibrahim and Fares Ghazzawi</a:t>
            </a:r>
          </a:p>
          <a:p>
            <a:endParaRPr lang="en-US"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a:p>
            <a:pPr algn="l">
              <a:defRPr sz="4200">
                <a:solidFill>
                  <a:srgbClr val="253957"/>
                </a:solidFill>
                <a:latin typeface="+mn-lt"/>
                <a:ea typeface="+mn-ea"/>
                <a:cs typeface="+mn-cs"/>
                <a:sym typeface="Arial Narrow"/>
              </a:defRPr>
            </a:pPr>
            <a:r>
              <a:rPr lang="en-US" dirty="0"/>
              <a:t>Modern Methods of Data Analysis</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Moscow, 2021</a:t>
            </a:r>
          </a:p>
        </p:txBody>
      </p:sp>
      <p:pic>
        <p:nvPicPr>
          <p:cNvPr id="9" name="Изображение" descr="Изображение"/>
          <p:cNvPicPr>
            <a:picLocks noChangeAspect="1"/>
          </p:cNvPicPr>
          <p:nvPr/>
        </p:nvPicPr>
        <p:blipFill>
          <a:blip r:embed="rId3"/>
          <a:stretch>
            <a:fillRect/>
          </a:stretch>
        </p:blipFill>
        <p:spPr>
          <a:xfrm>
            <a:off x="1506855" y="1330739"/>
            <a:ext cx="2166348" cy="2792805"/>
          </a:xfrm>
          <a:prstGeom prst="rect">
            <a:avLst/>
          </a:prstGeom>
          <a:ln w="12700">
            <a:miter lim="400000"/>
          </a:ln>
        </p:spPr>
      </p:pic>
      <p:sp>
        <p:nvSpPr>
          <p:cNvPr id="2" name="Slide Number Placeholder 1">
            <a:extLst>
              <a:ext uri="{FF2B5EF4-FFF2-40B4-BE49-F238E27FC236}">
                <a16:creationId xmlns:a16="http://schemas.microsoft.com/office/drawing/2014/main" id="{78C7CBA1-3BA2-4197-88F5-813A353BE6F6}"/>
              </a:ext>
            </a:extLst>
          </p:cNvPr>
          <p:cNvSpPr>
            <a:spLocks noGrp="1"/>
          </p:cNvSpPr>
          <p:nvPr>
            <p:ph type="sldNum" sz="quarter" idx="2"/>
          </p:nvPr>
        </p:nvSpPr>
        <p:spPr/>
        <p:txBody>
          <a:bodyPr/>
          <a:lstStyle/>
          <a:p>
            <a:fld id="{86CB4B4D-7CA3-9044-876B-883B54F8677D}" type="slidenum">
              <a:rPr lang="en-US" smtClean="0"/>
              <a:t>1</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Overview</a:t>
            </a:r>
            <a:endParaRPr lang="en-US" sz="4200" dirty="0">
              <a:latin typeface="Arial Narrow" charset="0"/>
              <a:ea typeface="Arial Narrow" charset="0"/>
              <a:cs typeface="Arial Narrow" charset="0"/>
            </a:endParaRPr>
          </a:p>
        </p:txBody>
      </p:sp>
      <p:sp>
        <p:nvSpPr>
          <p:cNvPr id="61" name="Заголовок основного текста"/>
          <p:cNvSpPr txBox="1"/>
          <p:nvPr/>
        </p:nvSpPr>
        <p:spPr>
          <a:xfrm>
            <a:off x="1209449" y="3997478"/>
            <a:ext cx="20702715" cy="5721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571500" indent="-571500">
              <a:buFont typeface="Arial" panose="020B0604020202020204" pitchFamily="34" charset="0"/>
              <a:buChar char="•"/>
            </a:pPr>
            <a:r>
              <a:rPr lang="en-US" sz="4800" dirty="0"/>
              <a:t>Introduction and problem statement</a:t>
            </a:r>
          </a:p>
          <a:p>
            <a:pPr marL="571500" indent="-571500">
              <a:buFont typeface="Arial" panose="020B0604020202020204" pitchFamily="34" charset="0"/>
              <a:buChar char="•"/>
            </a:pPr>
            <a:r>
              <a:rPr lang="en-US" sz="4800" dirty="0"/>
              <a:t>Data Summary and basic statistics</a:t>
            </a:r>
          </a:p>
          <a:p>
            <a:pPr marL="571500" indent="-571500">
              <a:buFont typeface="Arial" panose="020B0604020202020204" pitchFamily="34" charset="0"/>
              <a:buChar char="•"/>
            </a:pPr>
            <a:r>
              <a:rPr lang="en-US" sz="4800" dirty="0"/>
              <a:t>Methodology</a:t>
            </a:r>
          </a:p>
          <a:p>
            <a:pPr marL="571500" indent="-571500">
              <a:buFont typeface="Arial" panose="020B0604020202020204" pitchFamily="34" charset="0"/>
              <a:buChar char="•"/>
            </a:pPr>
            <a:r>
              <a:rPr lang="en-US" sz="4800" dirty="0"/>
              <a:t>Experiments  </a:t>
            </a:r>
          </a:p>
          <a:p>
            <a:pPr marL="571500" indent="-571500">
              <a:buFont typeface="Arial" panose="020B0604020202020204" pitchFamily="34" charset="0"/>
              <a:buChar char="•"/>
            </a:pPr>
            <a:endParaRPr lang="en-US" sz="4800" dirty="0"/>
          </a:p>
          <a:p>
            <a:endParaRPr lang="en-US" dirty="0"/>
          </a:p>
        </p:txBody>
      </p:sp>
      <p:sp>
        <p:nvSpPr>
          <p:cNvPr id="62" name="Название подразделения, лаборатории, факультета и т.д."/>
          <p:cNvSpPr txBox="1"/>
          <p:nvPr/>
        </p:nvSpPr>
        <p:spPr>
          <a:xfrm>
            <a:off x="8826049" y="92822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1653106" y="928224"/>
            <a:ext cx="494513" cy="511176"/>
          </a:xfrm>
        </p:spPr>
        <p:txBody>
          <a:bodyPr/>
          <a:lstStyle/>
          <a:p>
            <a:fld id="{86CB4B4D-7CA3-9044-876B-883B54F8677D}" type="slidenum">
              <a:rPr lang="en-US" smtClean="0"/>
              <a:t>2</a:t>
            </a:fld>
            <a:endParaRPr 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2" y="4126240"/>
            <a:ext cx="21506373" cy="737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3600" dirty="0">
                <a:solidFill>
                  <a:schemeClr val="tx1"/>
                </a:solidFill>
                <a:latin typeface="+mn-lt"/>
                <a:ea typeface="+mn-ea"/>
                <a:cs typeface="+mn-cs"/>
              </a:rPr>
              <a:t>Customer Personality Analysis is a detailed analysis of a company’s ideal customers. </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3600" dirty="0">
                <a:solidFill>
                  <a:schemeClr val="tx1"/>
                </a:solidFill>
                <a:latin typeface="+mn-lt"/>
                <a:ea typeface="+mn-ea"/>
                <a:cs typeface="+mn-cs"/>
              </a:rPr>
              <a:t>Customer personality analysis helps a business to modify its product based on its target customers from different types of customer segments.</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3600" dirty="0">
                <a:solidFill>
                  <a:schemeClr val="tx1"/>
                </a:solidFill>
                <a:latin typeface="+mn-lt"/>
                <a:ea typeface="+mn-ea"/>
                <a:cs typeface="+mn-cs"/>
              </a:rPr>
              <a:t>For example, instead of spending money to market a new product to every customer in the company’s database, a company can analyze which customer segment is most likely to buy the product and then market the product only on that particular segment.</a:t>
            </a:r>
          </a:p>
          <a:p>
            <a:pPr algn="l">
              <a:defRPr sz="2800">
                <a:solidFill>
                  <a:srgbClr val="253957"/>
                </a:solidFill>
                <a:latin typeface="+mn-lt"/>
                <a:ea typeface="+mn-ea"/>
                <a:cs typeface="+mn-cs"/>
                <a:sym typeface="Arial Narrow"/>
              </a:defRPr>
            </a:pPr>
            <a:br>
              <a:rPr lang="en-US" sz="3600" dirty="0">
                <a:solidFill>
                  <a:schemeClr val="tx1"/>
                </a:solidFill>
                <a:latin typeface="+mn-lt"/>
                <a:ea typeface="+mn-ea"/>
                <a:cs typeface="+mn-cs"/>
              </a:rPr>
            </a:b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science-introduction.</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3</a:t>
            </a:fld>
            <a:endParaRPr lang="en-US"/>
          </a:p>
        </p:txBody>
      </p:sp>
      <p:sp>
        <p:nvSpPr>
          <p:cNvPr id="10" name="Очень крутой заголовок…">
            <a:extLst>
              <a:ext uri="{FF2B5EF4-FFF2-40B4-BE49-F238E27FC236}">
                <a16:creationId xmlns:a16="http://schemas.microsoft.com/office/drawing/2014/main" id="{2F6D1D9B-E70F-43C9-9E48-0A81977D7CB2}"/>
              </a:ext>
            </a:extLst>
          </p:cNvPr>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dirty="0"/>
              <a:t>Introduction and problem statement</a:t>
            </a:r>
            <a:endParaRPr lang="en-US" sz="4000" dirty="0">
              <a:latin typeface="Arial Narrow" charset="0"/>
              <a:ea typeface="Arial Narrow" charset="0"/>
              <a:cs typeface="Arial Narrow" charset="0"/>
            </a:endParaRPr>
          </a:p>
        </p:txBody>
      </p:sp>
    </p:spTree>
    <p:extLst>
      <p:ext uri="{BB962C8B-B14F-4D97-AF65-F5344CB8AC3E}">
        <p14:creationId xmlns:p14="http://schemas.microsoft.com/office/powerpoint/2010/main" val="12358099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dirty="0"/>
              <a:t>Data Summary and basic statistics</a:t>
            </a:r>
          </a:p>
          <a:p>
            <a:pPr algn="l">
              <a:defRPr sz="5000" b="1" cap="all">
                <a:solidFill>
                  <a:srgbClr val="253957"/>
                </a:solidFill>
                <a:latin typeface="+mn-lt"/>
                <a:ea typeface="+mn-ea"/>
                <a:cs typeface="+mn-cs"/>
                <a:sym typeface="Arial Narrow"/>
              </a:defRPr>
            </a:pPr>
            <a:endParaRPr lang="en-US" sz="4000"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8124" y="4572000"/>
            <a:ext cx="5920600" cy="5101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3600" dirty="0">
                <a:solidFill>
                  <a:schemeClr val="tx1"/>
                </a:solidFill>
                <a:latin typeface="+mn-lt"/>
                <a:ea typeface="+mn-ea"/>
                <a:cs typeface="+mn-cs"/>
              </a:rPr>
              <a:t>The given dataset has 2240 objects and 29 attributes.</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4</a:t>
            </a:fld>
            <a:endParaRPr lang="en-US"/>
          </a:p>
        </p:txBody>
      </p:sp>
      <p:graphicFrame>
        <p:nvGraphicFramePr>
          <p:cNvPr id="5" name="Diagram 4">
            <a:extLst>
              <a:ext uri="{FF2B5EF4-FFF2-40B4-BE49-F238E27FC236}">
                <a16:creationId xmlns:a16="http://schemas.microsoft.com/office/drawing/2014/main" id="{3A61CA0B-615B-4001-8422-0F860AF5E6FA}"/>
              </a:ext>
            </a:extLst>
          </p:cNvPr>
          <p:cNvGraphicFramePr/>
          <p:nvPr>
            <p:extLst>
              <p:ext uri="{D42A27DB-BD31-4B8C-83A1-F6EECF244321}">
                <p14:modId xmlns:p14="http://schemas.microsoft.com/office/powerpoint/2010/main" val="2480753584"/>
              </p:ext>
            </p:extLst>
          </p:nvPr>
        </p:nvGraphicFramePr>
        <p:xfrm>
          <a:off x="7367639" y="3038527"/>
          <a:ext cx="16256000" cy="1083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79636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dirty="0"/>
              <a:t>Data Summary and basic statistics</a:t>
            </a:r>
          </a:p>
          <a:p>
            <a:pPr algn="l">
              <a:defRPr sz="5000" b="1" cap="all">
                <a:solidFill>
                  <a:srgbClr val="253957"/>
                </a:solidFill>
                <a:latin typeface="+mn-lt"/>
                <a:ea typeface="+mn-ea"/>
                <a:cs typeface="+mn-cs"/>
                <a:sym typeface="Arial Narrow"/>
              </a:defRPr>
            </a:pPr>
            <a:endParaRPr lang="en-US" sz="4000" dirty="0">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5</a:t>
            </a:fld>
            <a:endParaRPr lang="en-US"/>
          </a:p>
        </p:txBody>
      </p:sp>
      <p:pic>
        <p:nvPicPr>
          <p:cNvPr id="4" name="Picture 3">
            <a:extLst>
              <a:ext uri="{FF2B5EF4-FFF2-40B4-BE49-F238E27FC236}">
                <a16:creationId xmlns:a16="http://schemas.microsoft.com/office/drawing/2014/main" id="{D5479B21-7603-42C5-A716-D88AB117A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199" y="3948239"/>
            <a:ext cx="17316986" cy="4175373"/>
          </a:xfrm>
          <a:prstGeom prst="rect">
            <a:avLst/>
          </a:prstGeom>
        </p:spPr>
      </p:pic>
      <p:pic>
        <p:nvPicPr>
          <p:cNvPr id="7" name="Picture 6">
            <a:extLst>
              <a:ext uri="{FF2B5EF4-FFF2-40B4-BE49-F238E27FC236}">
                <a16:creationId xmlns:a16="http://schemas.microsoft.com/office/drawing/2014/main" id="{F7BC0375-9B89-455A-92A9-C150B2134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199" y="8123612"/>
            <a:ext cx="5071614" cy="5584812"/>
          </a:xfrm>
          <a:prstGeom prst="rect">
            <a:avLst/>
          </a:prstGeom>
        </p:spPr>
      </p:pic>
      <p:pic>
        <p:nvPicPr>
          <p:cNvPr id="10" name="Picture 9">
            <a:extLst>
              <a:ext uri="{FF2B5EF4-FFF2-40B4-BE49-F238E27FC236}">
                <a16:creationId xmlns:a16="http://schemas.microsoft.com/office/drawing/2014/main" id="{45A4515F-C8D4-4B40-B416-2B10B34797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5217" y="8123612"/>
            <a:ext cx="4355601" cy="5149936"/>
          </a:xfrm>
          <a:prstGeom prst="rect">
            <a:avLst/>
          </a:prstGeom>
        </p:spPr>
      </p:pic>
      <p:pic>
        <p:nvPicPr>
          <p:cNvPr id="12" name="Picture 11">
            <a:extLst>
              <a:ext uri="{FF2B5EF4-FFF2-40B4-BE49-F238E27FC236}">
                <a16:creationId xmlns:a16="http://schemas.microsoft.com/office/drawing/2014/main" id="{E66BC5FA-C851-47DF-B721-252AE1DC0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8804" y="8123612"/>
            <a:ext cx="4388861" cy="5149936"/>
          </a:xfrm>
          <a:prstGeom prst="rect">
            <a:avLst/>
          </a:prstGeom>
        </p:spPr>
      </p:pic>
      <p:pic>
        <p:nvPicPr>
          <p:cNvPr id="14" name="Picture 13">
            <a:extLst>
              <a:ext uri="{FF2B5EF4-FFF2-40B4-BE49-F238E27FC236}">
                <a16:creationId xmlns:a16="http://schemas.microsoft.com/office/drawing/2014/main" id="{B8C8F67F-8C59-4518-B7DC-3E3D61C0FB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56756" y="8082390"/>
            <a:ext cx="5453890" cy="5263298"/>
          </a:xfrm>
          <a:prstGeom prst="rect">
            <a:avLst/>
          </a:prstGeom>
        </p:spPr>
      </p:pic>
    </p:spTree>
    <p:extLst>
      <p:ext uri="{BB962C8B-B14F-4D97-AF65-F5344CB8AC3E}">
        <p14:creationId xmlns:p14="http://schemas.microsoft.com/office/powerpoint/2010/main" val="21210623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b="1" dirty="0">
                <a:latin typeface="Arial Narrow" charset="0"/>
                <a:ea typeface="Arial Narrow" charset="0"/>
                <a:cs typeface="Arial Narrow" charset="0"/>
              </a:rPr>
              <a:t>Methodology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8123" y="4042490"/>
            <a:ext cx="21506373" cy="5631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6</a:t>
            </a:fld>
            <a:endParaRPr lang="en-US"/>
          </a:p>
        </p:txBody>
      </p:sp>
      <p:sp>
        <p:nvSpPr>
          <p:cNvPr id="14" name="TextBox 13">
            <a:extLst>
              <a:ext uri="{FF2B5EF4-FFF2-40B4-BE49-F238E27FC236}">
                <a16:creationId xmlns:a16="http://schemas.microsoft.com/office/drawing/2014/main" id="{3DABC283-0440-4993-A931-631E69DE9631}"/>
              </a:ext>
            </a:extLst>
          </p:cNvPr>
          <p:cNvSpPr txBox="1"/>
          <p:nvPr/>
        </p:nvSpPr>
        <p:spPr>
          <a:xfrm>
            <a:off x="1211198" y="4042490"/>
            <a:ext cx="20999447"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solidFill>
                  <a:schemeClr val="accent1">
                    <a:lumMod val="50000"/>
                  </a:schemeClr>
                </a:solidFill>
              </a:rPr>
              <a:t>K- mean</a:t>
            </a:r>
          </a:p>
          <a:p>
            <a:pPr algn="l"/>
            <a:r>
              <a:rPr lang="en-US" sz="3600" dirty="0"/>
              <a:t>we are trying to find groups “clusters”, which haven’t been explicitly labeled in the data, and it is the least complex method. </a:t>
            </a:r>
          </a:p>
          <a:p>
            <a:pPr marL="685800" indent="-685800" algn="l">
              <a:buFont typeface="Arial" panose="020B0604020202020204" pitchFamily="34" charset="0"/>
              <a:buChar char="•"/>
            </a:pPr>
            <a:r>
              <a:rPr lang="en-US" sz="3600" dirty="0">
                <a:solidFill>
                  <a:schemeClr val="accent1">
                    <a:lumMod val="50000"/>
                  </a:schemeClr>
                </a:solidFill>
              </a:rPr>
              <a:t>Hierarchal</a:t>
            </a:r>
          </a:p>
          <a:p>
            <a:pPr algn="l"/>
            <a:r>
              <a:rPr lang="en-US" sz="3600" dirty="0"/>
              <a:t>it allows us to build tree structures depending on the similarities between data,</a:t>
            </a:r>
          </a:p>
          <a:p>
            <a:pPr algn="l"/>
            <a:endParaRPr lang="en-US" sz="3600" dirty="0"/>
          </a:p>
        </p:txBody>
      </p:sp>
    </p:spTree>
    <p:extLst>
      <p:ext uri="{BB962C8B-B14F-4D97-AF65-F5344CB8AC3E}">
        <p14:creationId xmlns:p14="http://schemas.microsoft.com/office/powerpoint/2010/main" val="3096798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b="1" dirty="0">
                <a:latin typeface="Arial Narrow" charset="0"/>
                <a:ea typeface="Arial Narrow" charset="0"/>
                <a:cs typeface="Arial Narrow" charset="0"/>
              </a:rPr>
              <a:t>Experiments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8123" y="4042490"/>
            <a:ext cx="21506373" cy="5631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7</a:t>
            </a:fld>
            <a:endParaRPr lang="en-US"/>
          </a:p>
        </p:txBody>
      </p:sp>
      <p:pic>
        <p:nvPicPr>
          <p:cNvPr id="10" name="Picture 9">
            <a:extLst>
              <a:ext uri="{FF2B5EF4-FFF2-40B4-BE49-F238E27FC236}">
                <a16:creationId xmlns:a16="http://schemas.microsoft.com/office/drawing/2014/main" id="{53E639EF-34DB-4D77-A890-E0F51A8CE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783" y="2450536"/>
            <a:ext cx="11675429" cy="10453451"/>
          </a:xfrm>
          <a:prstGeom prst="rect">
            <a:avLst/>
          </a:prstGeom>
        </p:spPr>
      </p:pic>
    </p:spTree>
    <p:extLst>
      <p:ext uri="{BB962C8B-B14F-4D97-AF65-F5344CB8AC3E}">
        <p14:creationId xmlns:p14="http://schemas.microsoft.com/office/powerpoint/2010/main" val="21691440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b="1" dirty="0">
                <a:latin typeface="Arial Narrow" charset="0"/>
                <a:ea typeface="Arial Narrow" charset="0"/>
                <a:cs typeface="Arial Narrow" charset="0"/>
              </a:rPr>
              <a:t>Results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8123" y="4042490"/>
            <a:ext cx="21506373" cy="5631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8</a:t>
            </a:fld>
            <a:endParaRPr lang="en-US"/>
          </a:p>
        </p:txBody>
      </p:sp>
      <p:pic>
        <p:nvPicPr>
          <p:cNvPr id="6" name="Picture 5">
            <a:extLst>
              <a:ext uri="{FF2B5EF4-FFF2-40B4-BE49-F238E27FC236}">
                <a16:creationId xmlns:a16="http://schemas.microsoft.com/office/drawing/2014/main" id="{89F9F62F-C083-451F-BE12-B7DD3D39C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3908916"/>
            <a:ext cx="10317812" cy="6591935"/>
          </a:xfrm>
          <a:prstGeom prst="rect">
            <a:avLst/>
          </a:prstGeom>
        </p:spPr>
      </p:pic>
      <p:pic>
        <p:nvPicPr>
          <p:cNvPr id="8" name="Picture 7">
            <a:extLst>
              <a:ext uri="{FF2B5EF4-FFF2-40B4-BE49-F238E27FC236}">
                <a16:creationId xmlns:a16="http://schemas.microsoft.com/office/drawing/2014/main" id="{40DC9D55-3092-4029-A097-E606030B7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199" y="3908915"/>
            <a:ext cx="10317812" cy="6841157"/>
          </a:xfrm>
          <a:prstGeom prst="rect">
            <a:avLst/>
          </a:prstGeom>
        </p:spPr>
      </p:pic>
    </p:spTree>
    <p:extLst>
      <p:ext uri="{BB962C8B-B14F-4D97-AF65-F5344CB8AC3E}">
        <p14:creationId xmlns:p14="http://schemas.microsoft.com/office/powerpoint/2010/main" val="7013613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5" y="2566087"/>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4000" b="1" dirty="0">
                <a:latin typeface="Arial Narrow" charset="0"/>
                <a:ea typeface="Arial Narrow" charset="0"/>
                <a:cs typeface="Arial Narrow" charset="0"/>
              </a:rPr>
              <a:t>Results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8123" y="4042490"/>
            <a:ext cx="21506373" cy="5631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olidFill>
                <a:schemeClr val="tx1"/>
              </a:solidFill>
              <a:latin typeface="+mn-lt"/>
              <a:ea typeface="+mn-ea"/>
              <a:cs typeface="+mn-cs"/>
            </a:endParaRPr>
          </a:p>
        </p:txBody>
      </p:sp>
      <p:sp>
        <p:nvSpPr>
          <p:cNvPr id="62" name="Название подразделения, лаборатории, факультета и т.д."/>
          <p:cNvSpPr txBox="1"/>
          <p:nvPr/>
        </p:nvSpPr>
        <p:spPr>
          <a:xfrm>
            <a:off x="9237784" y="87699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science-Proposed method.</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64D11246-C368-4894-8375-500CC0DE817D}"/>
              </a:ext>
            </a:extLst>
          </p:cNvPr>
          <p:cNvSpPr>
            <a:spLocks noGrp="1"/>
          </p:cNvSpPr>
          <p:nvPr>
            <p:ph type="sldNum" sz="quarter" idx="2"/>
          </p:nvPr>
        </p:nvSpPr>
        <p:spPr>
          <a:xfrm>
            <a:off x="22210646" y="876997"/>
            <a:ext cx="494513" cy="511176"/>
          </a:xfrm>
        </p:spPr>
        <p:txBody>
          <a:bodyPr/>
          <a:lstStyle/>
          <a:p>
            <a:fld id="{86CB4B4D-7CA3-9044-876B-883B54F8677D}" type="slidenum">
              <a:rPr lang="en-US" smtClean="0"/>
              <a:t>9</a:t>
            </a:fld>
            <a:endParaRPr lang="en-US"/>
          </a:p>
        </p:txBody>
      </p:sp>
      <p:graphicFrame>
        <p:nvGraphicFramePr>
          <p:cNvPr id="10" name="Diagram 9">
            <a:extLst>
              <a:ext uri="{FF2B5EF4-FFF2-40B4-BE49-F238E27FC236}">
                <a16:creationId xmlns:a16="http://schemas.microsoft.com/office/drawing/2014/main" id="{8971D6B2-7A3F-403E-8EE9-B77551257BC0}"/>
              </a:ext>
            </a:extLst>
          </p:cNvPr>
          <p:cNvGraphicFramePr/>
          <p:nvPr>
            <p:extLst>
              <p:ext uri="{D42A27DB-BD31-4B8C-83A1-F6EECF244321}">
                <p14:modId xmlns:p14="http://schemas.microsoft.com/office/powerpoint/2010/main" val="1280997772"/>
              </p:ext>
            </p:extLst>
          </p:nvPr>
        </p:nvGraphicFramePr>
        <p:xfrm>
          <a:off x="4348200" y="2566087"/>
          <a:ext cx="16256000" cy="1083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460735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2829</TotalTime>
  <Words>433</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Helvetica</vt:lpstr>
      <vt:lpstr>Helvetica Light</vt:lpstr>
      <vt:lpstr>Helvetica Neue</vt:lpstr>
      <vt:lpstr>Symbol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ABO JEHAD</cp:lastModifiedBy>
  <cp:revision>20</cp:revision>
  <dcterms:modified xsi:type="dcterms:W3CDTF">2021-12-29T07:15:10Z</dcterms:modified>
</cp:coreProperties>
</file>