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Lexend Deca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LexendDec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c98855ff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c98855f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c98855ff3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c98855f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c98855ff3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bc98855ff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c98855ff3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c98855ff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c98855ff3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c98855ff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c98855ff3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bc98855ff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c98855ff3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c98855ff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c98855ff3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c98855ff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c98855ff3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bc98855ff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bc98855ff3_0_2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bc98855ff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38f85e62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38f85e6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77a513c981_1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77a513c981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lexend.com/" TargetMode="External"/><Relationship Id="rId4" Type="http://schemas.openxmlformats.org/officeDocument/2006/relationships/hyperlink" Target="https://www.fontsquirrel.com/fonts/muli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jpg"/><Relationship Id="rId4" Type="http://schemas.openxmlformats.org/officeDocument/2006/relationships/image" Target="../media/image26.jpg"/><Relationship Id="rId5" Type="http://schemas.openxmlformats.org/officeDocument/2006/relationships/image" Target="../media/image30.jpg"/><Relationship Id="rId6" Type="http://schemas.openxmlformats.org/officeDocument/2006/relationships/image" Target="../media/image3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21.png"/><Relationship Id="rId13" Type="http://schemas.openxmlformats.org/officeDocument/2006/relationships/image" Target="../media/image6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5" Type="http://schemas.openxmlformats.org/officeDocument/2006/relationships/image" Target="../media/image5.png"/><Relationship Id="rId14" Type="http://schemas.openxmlformats.org/officeDocument/2006/relationships/image" Target="../media/image3.png"/><Relationship Id="rId17" Type="http://schemas.openxmlformats.org/officeDocument/2006/relationships/image" Target="../media/image16.png"/><Relationship Id="rId16" Type="http://schemas.openxmlformats.org/officeDocument/2006/relationships/image" Target="../media/image9.png"/><Relationship Id="rId5" Type="http://schemas.openxmlformats.org/officeDocument/2006/relationships/image" Target="../media/image28.png"/><Relationship Id="rId6" Type="http://schemas.openxmlformats.org/officeDocument/2006/relationships/image" Target="../media/image12.png"/><Relationship Id="rId18" Type="http://schemas.openxmlformats.org/officeDocument/2006/relationships/image" Target="../media/image23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1" Type="http://schemas.openxmlformats.org/officeDocument/2006/relationships/image" Target="../media/image4.png"/><Relationship Id="rId10" Type="http://schemas.openxmlformats.org/officeDocument/2006/relationships/image" Target="../media/image19.png"/><Relationship Id="rId12" Type="http://schemas.openxmlformats.org/officeDocument/2006/relationships/image" Target="../media/image8.png"/><Relationship Id="rId9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9958" t="0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533400" y="533400"/>
            <a:ext cx="30201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Want big impact?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1570768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 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Q1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1571766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2154670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2737574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Q2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3321627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3904531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4487435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Q3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5071812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5654716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6237620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Q4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2" name="Google Shape;202;p24"/>
          <p:cNvSpPr/>
          <p:nvPr/>
        </p:nvSpPr>
        <p:spPr>
          <a:xfrm flipH="1" rot="5400000">
            <a:off x="4119824" y="2334727"/>
            <a:ext cx="145800" cy="1732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3" name="Google Shape;203;p24"/>
          <p:cNvSpPr/>
          <p:nvPr/>
        </p:nvSpPr>
        <p:spPr>
          <a:xfrm flipH="1" rot="5400000">
            <a:off x="3326930" y="3131136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4" name="Google Shape;204;p24"/>
          <p:cNvSpPr/>
          <p:nvPr/>
        </p:nvSpPr>
        <p:spPr>
          <a:xfrm flipH="1" rot="5400000">
            <a:off x="3552038" y="1299302"/>
            <a:ext cx="140700" cy="2873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5" name="Google Shape;205;p24"/>
          <p:cNvSpPr/>
          <p:nvPr/>
        </p:nvSpPr>
        <p:spPr>
          <a:xfrm flipH="1" rot="5400000">
            <a:off x="2440478" y="2410392"/>
            <a:ext cx="141900" cy="652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   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1" name="Google Shape;211;p24"/>
          <p:cNvSpPr/>
          <p:nvPr/>
        </p:nvSpPr>
        <p:spPr>
          <a:xfrm flipH="1" rot="5400000">
            <a:off x="2945818" y="1116676"/>
            <a:ext cx="141600" cy="2314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2" name="Google Shape;212;p24"/>
          <p:cNvSpPr/>
          <p:nvPr/>
        </p:nvSpPr>
        <p:spPr>
          <a:xfrm flipH="1" rot="5400000">
            <a:off x="1975138" y="1947376"/>
            <a:ext cx="141900" cy="652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2141006" y="2251126"/>
            <a:ext cx="43500" cy="453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2994826" y="2251125"/>
            <a:ext cx="43500" cy="45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5" name="Google Shape;215;p24"/>
          <p:cNvSpPr/>
          <p:nvPr/>
        </p:nvSpPr>
        <p:spPr>
          <a:xfrm flipH="1" rot="5400000">
            <a:off x="6459216" y="2792753"/>
            <a:ext cx="137400" cy="17385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6" name="Google Shape;216;p24"/>
          <p:cNvSpPr/>
          <p:nvPr/>
        </p:nvSpPr>
        <p:spPr>
          <a:xfrm flipH="1" rot="5400000">
            <a:off x="5656954" y="3592503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8049019" y="4387225"/>
            <a:ext cx="513900" cy="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8046546" y="4403327"/>
            <a:ext cx="64500" cy="57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9" name="Google Shape;219;p24"/>
          <p:cNvSpPr/>
          <p:nvPr/>
        </p:nvSpPr>
        <p:spPr>
          <a:xfrm flipH="1" rot="5400000">
            <a:off x="7332110" y="2964653"/>
            <a:ext cx="141600" cy="23190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0" name="Google Shape;220;p24"/>
          <p:cNvSpPr/>
          <p:nvPr/>
        </p:nvSpPr>
        <p:spPr>
          <a:xfrm flipH="1" rot="5400000">
            <a:off x="6241601" y="4055278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26" name="Google Shape;226;p25"/>
          <p:cNvGraphicFramePr/>
          <p:nvPr/>
        </p:nvGraphicFramePr>
        <p:xfrm>
          <a:off x="580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{1A138BE6-E374-4A1A-BE6D-9E52B14417BE}</a:tableStyleId>
              </a:tblPr>
              <a:tblGrid>
                <a:gridCol w="1503600"/>
                <a:gridCol w="1503600"/>
                <a:gridCol w="1503600"/>
                <a:gridCol w="1503600"/>
              </a:tblGrid>
              <a:tr h="74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7" name="Google Shape;227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/>
          <p:nvPr/>
        </p:nvSpPr>
        <p:spPr>
          <a:xfrm>
            <a:off x="590925" y="1018776"/>
            <a:ext cx="7361634" cy="350692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1890325" y="1850200"/>
            <a:ext cx="630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26"/>
          <p:cNvSpPr txBox="1"/>
          <p:nvPr>
            <p:ph idx="4294967295" type="body"/>
          </p:nvPr>
        </p:nvSpPr>
        <p:spPr>
          <a:xfrm>
            <a:off x="580550" y="4604575"/>
            <a:ext cx="80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48" name="Google Shape;248;p2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idx="4294967295" type="ctrTitle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/>
          <p:nvPr>
            <p:ph idx="4294967295" type="subTitle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56" name="Google Shape;256;p28"/>
          <p:cNvSpPr txBox="1"/>
          <p:nvPr>
            <p:ph idx="4294967295" type="ctrTitle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/>
          <p:nvPr>
            <p:ph idx="4294967295" type="subTitle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58" name="Google Shape;258;p28"/>
          <p:cNvSpPr txBox="1"/>
          <p:nvPr>
            <p:ph idx="4294967295" type="ctrTitle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60" name="Google Shape;260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6" name="Google Shape;266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7" name="Google Shape;267;p29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68" name="Google Shape;268;p2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9" name="Google Shape;269;p29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2" name="Google Shape;272;p29"/>
          <p:cNvGrpSpPr/>
          <p:nvPr/>
        </p:nvGrpSpPr>
        <p:grpSpPr>
          <a:xfrm>
            <a:off x="331521" y="2172128"/>
            <a:ext cx="2994729" cy="1384500"/>
            <a:chOff x="636321" y="1844098"/>
            <a:chExt cx="2994729" cy="1384500"/>
          </a:xfrm>
        </p:grpSpPr>
        <p:sp>
          <p:nvSpPr>
            <p:cNvPr id="273" name="Google Shape;273;p29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74" name="Google Shape;274;p2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5" name="Google Shape;275;p2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7" name="Google Shape;277;p29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278" name="Google Shape;278;p2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9" name="Google Shape;279;p2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2" name="Google Shape;282;p29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83" name="Google Shape;283;p29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84" name="Google Shape;284;p29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85" name="Google Shape;285;p2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86" name="Google Shape;286;p29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87" name="Google Shape;287;p29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88" name="Google Shape;288;p2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89" name="Google Shape;289;p29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0" name="Google Shape;290;p2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96" name="Google Shape;296;p30"/>
          <p:cNvSpPr txBox="1"/>
          <p:nvPr>
            <p:ph idx="1" type="body"/>
          </p:nvPr>
        </p:nvSpPr>
        <p:spPr>
          <a:xfrm>
            <a:off x="580550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Yellow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7" name="Google Shape;297;p30"/>
          <p:cNvSpPr txBox="1"/>
          <p:nvPr>
            <p:ph idx="2" type="body"/>
          </p:nvPr>
        </p:nvSpPr>
        <p:spPr>
          <a:xfrm>
            <a:off x="2780449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Blue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8" name="Google Shape;298;p30"/>
          <p:cNvSpPr txBox="1"/>
          <p:nvPr>
            <p:ph idx="3" type="body"/>
          </p:nvPr>
        </p:nvSpPr>
        <p:spPr>
          <a:xfrm>
            <a:off x="4980348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Red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9" name="Google Shape;299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580550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Yellow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1" name="Google Shape;301;p30"/>
          <p:cNvSpPr txBox="1"/>
          <p:nvPr>
            <p:ph idx="2" type="body"/>
          </p:nvPr>
        </p:nvSpPr>
        <p:spPr>
          <a:xfrm>
            <a:off x="2780449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Blue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2" name="Google Shape;302;p30"/>
          <p:cNvSpPr txBox="1"/>
          <p:nvPr>
            <p:ph idx="3" type="body"/>
          </p:nvPr>
        </p:nvSpPr>
        <p:spPr>
          <a:xfrm>
            <a:off x="4980348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Red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08" name="Google Shape;308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9" name="Google Shape;309;p31"/>
          <p:cNvCxnSpPr/>
          <p:nvPr/>
        </p:nvCxnSpPr>
        <p:spPr>
          <a:xfrm>
            <a:off x="580550" y="10747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1"/>
          <p:cNvCxnSpPr/>
          <p:nvPr/>
        </p:nvCxnSpPr>
        <p:spPr>
          <a:xfrm>
            <a:off x="580550" y="17841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1"/>
          <p:cNvCxnSpPr/>
          <p:nvPr/>
        </p:nvCxnSpPr>
        <p:spPr>
          <a:xfrm>
            <a:off x="580550" y="24936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1"/>
          <p:cNvCxnSpPr/>
          <p:nvPr/>
        </p:nvCxnSpPr>
        <p:spPr>
          <a:xfrm>
            <a:off x="580550" y="32031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1"/>
          <p:cNvCxnSpPr/>
          <p:nvPr/>
        </p:nvCxnSpPr>
        <p:spPr>
          <a:xfrm>
            <a:off x="580550" y="39345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1"/>
          <p:cNvSpPr txBox="1"/>
          <p:nvPr/>
        </p:nvSpPr>
        <p:spPr>
          <a:xfrm>
            <a:off x="58055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4000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3000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2000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1000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5" name="Google Shape;315;p31"/>
          <p:cNvSpPr/>
          <p:nvPr/>
        </p:nvSpPr>
        <p:spPr>
          <a:xfrm>
            <a:off x="120083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1"/>
          <p:cNvSpPr/>
          <p:nvPr/>
        </p:nvSpPr>
        <p:spPr>
          <a:xfrm>
            <a:off x="1515076" y="1986874"/>
            <a:ext cx="233700" cy="194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1"/>
          <p:cNvSpPr/>
          <p:nvPr/>
        </p:nvSpPr>
        <p:spPr>
          <a:xfrm>
            <a:off x="182932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1"/>
          <p:cNvSpPr/>
          <p:nvPr/>
        </p:nvSpPr>
        <p:spPr>
          <a:xfrm>
            <a:off x="295383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1"/>
          <p:cNvSpPr/>
          <p:nvPr/>
        </p:nvSpPr>
        <p:spPr>
          <a:xfrm>
            <a:off x="3268081" y="2096344"/>
            <a:ext cx="233700" cy="18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1"/>
          <p:cNvSpPr/>
          <p:nvPr/>
        </p:nvSpPr>
        <p:spPr>
          <a:xfrm>
            <a:off x="358232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1"/>
          <p:cNvSpPr/>
          <p:nvPr/>
        </p:nvSpPr>
        <p:spPr>
          <a:xfrm>
            <a:off x="470684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1"/>
          <p:cNvSpPr/>
          <p:nvPr/>
        </p:nvSpPr>
        <p:spPr>
          <a:xfrm>
            <a:off x="5021085" y="1074577"/>
            <a:ext cx="233700" cy="286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533533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1"/>
          <p:cNvSpPr/>
          <p:nvPr/>
        </p:nvSpPr>
        <p:spPr>
          <a:xfrm>
            <a:off x="645984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1"/>
          <p:cNvSpPr/>
          <p:nvPr/>
        </p:nvSpPr>
        <p:spPr>
          <a:xfrm>
            <a:off x="6774090" y="1293620"/>
            <a:ext cx="233700" cy="26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708833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580550" y="4025075"/>
            <a:ext cx="6014400" cy="5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4"/>
                </a:solidFill>
              </a:rPr>
              <a:t>More info on how to use this template at </a:t>
            </a:r>
            <a:r>
              <a:rPr b="1" lang="en" sz="1000" u="sng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4"/>
                </a:solidFill>
              </a:rPr>
              <a:t>This template is free to use under </a:t>
            </a:r>
            <a:r>
              <a:rPr lang="en" sz="1000" u="sng">
                <a:solidFill>
                  <a:schemeClr val="accent4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chemeClr val="accent4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Mobile</a:t>
            </a: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32" name="Google Shape;332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3" name="Google Shape;333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34" name="Google Shape;334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8" name="Google Shape;338;p32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298938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4" name="Google Shape;344;p33"/>
          <p:cNvGrpSpPr/>
          <p:nvPr/>
        </p:nvGrpSpPr>
        <p:grpSpPr>
          <a:xfrm>
            <a:off x="4943502" y="465959"/>
            <a:ext cx="2736410" cy="4222433"/>
            <a:chOff x="2112475" y="238125"/>
            <a:chExt cx="3395050" cy="5238750"/>
          </a:xfrm>
        </p:grpSpPr>
        <p:sp>
          <p:nvSpPr>
            <p:cNvPr id="345" name="Google Shape;345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33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Tablet</a:t>
            </a:r>
            <a:br>
              <a:rPr lang="en" sz="300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id="350" name="Google Shape;3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7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34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Desktop</a:t>
            </a: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id="362" name="Google Shape;362;p34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308138" y="1216625"/>
            <a:ext cx="4006751" cy="2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35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9" name="Google Shape;369;p35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Any questions?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8" name="Google Shape;378;p36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79" name="Google Shape;379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5" name="Google Shape;385;p37"/>
          <p:cNvSpPr txBox="1"/>
          <p:nvPr>
            <p:ph idx="1" type="body"/>
          </p:nvPr>
        </p:nvSpPr>
        <p:spPr>
          <a:xfrm>
            <a:off x="580550" y="1200150"/>
            <a:ext cx="6014400" cy="26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Titles: Lexend Deca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Body copy: Muli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https://www.lexend.com/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https://www.fontsquirrel.com/fonts/muli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6" name="Google Shape;386;p37"/>
          <p:cNvSpPr txBox="1"/>
          <p:nvPr/>
        </p:nvSpPr>
        <p:spPr>
          <a:xfrm>
            <a:off x="580550" y="4171650"/>
            <a:ext cx="6014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7" name="Google Shape;387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93" name="Google Shape;393;p38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pic>
        <p:nvPicPr>
          <p:cNvPr id="394" name="Google Shape;3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00" name="Google Shape;400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7735208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DEC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7075124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NOV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3" name="Google Shape;403;p39"/>
          <p:cNvSpPr/>
          <p:nvPr/>
        </p:nvSpPr>
        <p:spPr>
          <a:xfrm>
            <a:off x="6415040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OCT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4" name="Google Shape;404;p39"/>
          <p:cNvSpPr/>
          <p:nvPr/>
        </p:nvSpPr>
        <p:spPr>
          <a:xfrm>
            <a:off x="5754956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5" name="Google Shape;405;p39"/>
          <p:cNvSpPr/>
          <p:nvPr/>
        </p:nvSpPr>
        <p:spPr>
          <a:xfrm>
            <a:off x="5094872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AUG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4434788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7" name="Google Shape;407;p39"/>
          <p:cNvSpPr/>
          <p:nvPr/>
        </p:nvSpPr>
        <p:spPr>
          <a:xfrm>
            <a:off x="3774704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8" name="Google Shape;408;p39"/>
          <p:cNvSpPr/>
          <p:nvPr/>
        </p:nvSpPr>
        <p:spPr>
          <a:xfrm>
            <a:off x="3114619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9" name="Google Shape;409;p39"/>
          <p:cNvSpPr/>
          <p:nvPr/>
        </p:nvSpPr>
        <p:spPr>
          <a:xfrm>
            <a:off x="2454535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APR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1794451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1134367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FEB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2" name="Google Shape;412;p39"/>
          <p:cNvSpPr/>
          <p:nvPr/>
        </p:nvSpPr>
        <p:spPr>
          <a:xfrm>
            <a:off x="474283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3" name="Google Shape;413;p39"/>
          <p:cNvSpPr/>
          <p:nvPr/>
        </p:nvSpPr>
        <p:spPr>
          <a:xfrm>
            <a:off x="0" y="26035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accent5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4" name="Google Shape;414;p39"/>
          <p:cNvCxnSpPr/>
          <p:nvPr/>
        </p:nvCxnSpPr>
        <p:spPr>
          <a:xfrm rot="10800000">
            <a:off x="768923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5" name="Google Shape;415;p39"/>
          <p:cNvSpPr txBox="1"/>
          <p:nvPr/>
        </p:nvSpPr>
        <p:spPr>
          <a:xfrm>
            <a:off x="72790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6" name="Google Shape;416;p39"/>
          <p:cNvCxnSpPr/>
          <p:nvPr/>
        </p:nvCxnSpPr>
        <p:spPr>
          <a:xfrm rot="10800000">
            <a:off x="2090158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7" name="Google Shape;417;p39"/>
          <p:cNvSpPr txBox="1"/>
          <p:nvPr/>
        </p:nvSpPr>
        <p:spPr>
          <a:xfrm>
            <a:off x="2050642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8" name="Google Shape;418;p39"/>
          <p:cNvCxnSpPr/>
          <p:nvPr/>
        </p:nvCxnSpPr>
        <p:spPr>
          <a:xfrm rot="10800000">
            <a:off x="3411393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9" name="Google Shape;419;p39"/>
          <p:cNvSpPr txBox="1"/>
          <p:nvPr/>
        </p:nvSpPr>
        <p:spPr>
          <a:xfrm>
            <a:off x="3373384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0" name="Google Shape;420;p39"/>
          <p:cNvCxnSpPr/>
          <p:nvPr/>
        </p:nvCxnSpPr>
        <p:spPr>
          <a:xfrm rot="10800000">
            <a:off x="4732628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1" name="Google Shape;421;p39"/>
          <p:cNvSpPr txBox="1"/>
          <p:nvPr/>
        </p:nvSpPr>
        <p:spPr>
          <a:xfrm>
            <a:off x="4696126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2" name="Google Shape;422;p39"/>
          <p:cNvCxnSpPr/>
          <p:nvPr/>
        </p:nvCxnSpPr>
        <p:spPr>
          <a:xfrm rot="10800000">
            <a:off x="6053863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3" name="Google Shape;423;p39"/>
          <p:cNvSpPr txBox="1"/>
          <p:nvPr/>
        </p:nvSpPr>
        <p:spPr>
          <a:xfrm>
            <a:off x="6018868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4" name="Google Shape;424;p39"/>
          <p:cNvCxnSpPr/>
          <p:nvPr/>
        </p:nvCxnSpPr>
        <p:spPr>
          <a:xfrm rot="10800000">
            <a:off x="7375098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5" name="Google Shape;425;p39"/>
          <p:cNvSpPr txBox="1"/>
          <p:nvPr/>
        </p:nvSpPr>
        <p:spPr>
          <a:xfrm>
            <a:off x="734161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6" name="Google Shape;426;p39"/>
          <p:cNvCxnSpPr/>
          <p:nvPr/>
        </p:nvCxnSpPr>
        <p:spPr>
          <a:xfrm rot="10800000">
            <a:off x="1439687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7" name="Google Shape;427;p39"/>
          <p:cNvSpPr txBox="1"/>
          <p:nvPr/>
        </p:nvSpPr>
        <p:spPr>
          <a:xfrm>
            <a:off x="1369548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8" name="Google Shape;428;p39"/>
          <p:cNvCxnSpPr/>
          <p:nvPr/>
        </p:nvCxnSpPr>
        <p:spPr>
          <a:xfrm rot="10800000">
            <a:off x="2760922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9" name="Google Shape;429;p39"/>
          <p:cNvSpPr txBox="1"/>
          <p:nvPr/>
        </p:nvSpPr>
        <p:spPr>
          <a:xfrm>
            <a:off x="2699944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0" name="Google Shape;430;p39"/>
          <p:cNvCxnSpPr/>
          <p:nvPr/>
        </p:nvCxnSpPr>
        <p:spPr>
          <a:xfrm rot="10800000">
            <a:off x="4082157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1" name="Google Shape;431;p39"/>
          <p:cNvSpPr txBox="1"/>
          <p:nvPr/>
        </p:nvSpPr>
        <p:spPr>
          <a:xfrm>
            <a:off x="4030339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2" name="Google Shape;432;p39"/>
          <p:cNvCxnSpPr/>
          <p:nvPr/>
        </p:nvCxnSpPr>
        <p:spPr>
          <a:xfrm rot="10800000">
            <a:off x="5403392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3" name="Google Shape;433;p39"/>
          <p:cNvSpPr txBox="1"/>
          <p:nvPr/>
        </p:nvSpPr>
        <p:spPr>
          <a:xfrm>
            <a:off x="5360735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4" name="Google Shape;434;p39"/>
          <p:cNvCxnSpPr/>
          <p:nvPr/>
        </p:nvCxnSpPr>
        <p:spPr>
          <a:xfrm rot="10800000">
            <a:off x="6724627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5" name="Google Shape;435;p39"/>
          <p:cNvSpPr txBox="1"/>
          <p:nvPr/>
        </p:nvSpPr>
        <p:spPr>
          <a:xfrm>
            <a:off x="6691131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6" name="Google Shape;436;p39"/>
          <p:cNvCxnSpPr/>
          <p:nvPr/>
        </p:nvCxnSpPr>
        <p:spPr>
          <a:xfrm rot="10800000">
            <a:off x="8045862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7" name="Google Shape;437;p39"/>
          <p:cNvSpPr txBox="1"/>
          <p:nvPr/>
        </p:nvSpPr>
        <p:spPr>
          <a:xfrm>
            <a:off x="8008073" y="34957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43" name="Google Shape;443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4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6" name="Google Shape;446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47" name="Google Shape;447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49" name="Google Shape;449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50" name="Google Shape;450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53" name="Google Shape;453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55" name="Google Shape;455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56" name="Google Shape;456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59" name="Google Shape;459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61" name="Google Shape;461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62" name="Google Shape;462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464" name="Google Shape;464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5" name="Google Shape;465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6" name="Google Shape;466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8" name="Google Shape;468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75" name="Google Shape;475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76" name="Google Shape;476;p41"/>
          <p:cNvGraphicFramePr/>
          <p:nvPr/>
        </p:nvGraphicFramePr>
        <p:xfrm>
          <a:off x="580650" y="148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{1A138BE6-E374-4A1A-BE6D-9E52B14417BE}</a:tableStyleId>
              </a:tblPr>
              <a:tblGrid>
                <a:gridCol w="138407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b="1"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b="1"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81" name="Google Shape;81;p15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I am Jayden Smith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15581" l="0" r="0" t="1140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82" name="Google Shape;482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Google Shape;483;p42"/>
          <p:cNvSpPr/>
          <p:nvPr/>
        </p:nvSpPr>
        <p:spPr>
          <a:xfrm>
            <a:off x="612000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4660485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612000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OPPORTUNITIES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4660485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THREATS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2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2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2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2"/>
          <p:cNvSpPr/>
          <p:nvPr/>
        </p:nvSpPr>
        <p:spPr>
          <a:xfrm>
            <a:off x="3842100" y="2242577"/>
            <a:ext cx="349569" cy="47061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S</a:t>
            </a:r>
          </a:p>
        </p:txBody>
      </p:sp>
      <p:sp>
        <p:nvSpPr>
          <p:cNvPr id="492" name="Google Shape;492;p42"/>
          <p:cNvSpPr/>
          <p:nvPr/>
        </p:nvSpPr>
        <p:spPr>
          <a:xfrm>
            <a:off x="4857720" y="2250297"/>
            <a:ext cx="620701" cy="4582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W</a:t>
            </a:r>
          </a:p>
        </p:txBody>
      </p:sp>
      <p:sp>
        <p:nvSpPr>
          <p:cNvPr id="493" name="Google Shape;493;p42"/>
          <p:cNvSpPr/>
          <p:nvPr/>
        </p:nvSpPr>
        <p:spPr>
          <a:xfrm>
            <a:off x="3807513" y="3348952"/>
            <a:ext cx="449622" cy="47061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O</a:t>
            </a:r>
          </a:p>
        </p:txBody>
      </p:sp>
      <p:sp>
        <p:nvSpPr>
          <p:cNvPr id="494" name="Google Shape;494;p42"/>
          <p:cNvSpPr/>
          <p:nvPr/>
        </p:nvSpPr>
        <p:spPr>
          <a:xfrm>
            <a:off x="4971979" y="3356672"/>
            <a:ext cx="338452" cy="4582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3"/>
          <p:cNvSpPr txBox="1"/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00" name="Google Shape;500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1" name="Google Shape;501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2" name="Google Shape;502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3" name="Google Shape;503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4" name="Google Shape;504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5" name="Google Shape;505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6" name="Google Shape;506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0" name="Google Shape;510;p43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1" name="Google Shape;511;p43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2" name="Google Shape;512;p43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3" name="Google Shape;513;p43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14" name="Google Shape;514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515" name="Google Shape;515;p43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17" name="Google Shape;517;p43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18" name="Google Shape;518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19" name="Google Shape;519;p43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2" name="Google Shape;522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23" name="Google Shape;523;p43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8" name="Google Shape;528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29" name="Google Shape;529;p4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40" name="Google Shape;540;p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1" name="Google Shape;541;p44"/>
          <p:cNvGrpSpPr/>
          <p:nvPr/>
        </p:nvGrpSpPr>
        <p:grpSpPr>
          <a:xfrm>
            <a:off x="627767" y="1413043"/>
            <a:ext cx="3608219" cy="3243858"/>
            <a:chOff x="3778727" y="4460423"/>
            <a:chExt cx="720160" cy="647438"/>
          </a:xfrm>
        </p:grpSpPr>
        <p:sp>
          <p:nvSpPr>
            <p:cNvPr id="542" name="Google Shape;542;p4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3" name="Google Shape;543;p44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4" name="Google Shape;544;p4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8" name="Google Shape;548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549" name="Google Shape;549;p44"/>
          <p:cNvCxnSpPr/>
          <p:nvPr/>
        </p:nvCxnSpPr>
        <p:spPr>
          <a:xfrm>
            <a:off x="4156025" y="19500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0" name="Google Shape;550;p44"/>
          <p:cNvSpPr txBox="1"/>
          <p:nvPr/>
        </p:nvSpPr>
        <p:spPr>
          <a:xfrm>
            <a:off x="5274525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1" name="Google Shape;551;p44"/>
          <p:cNvCxnSpPr/>
          <p:nvPr/>
        </p:nvCxnSpPr>
        <p:spPr>
          <a:xfrm>
            <a:off x="4000350" y="2431700"/>
            <a:ext cx="12126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2" name="Google Shape;552;p44"/>
          <p:cNvSpPr txBox="1"/>
          <p:nvPr/>
        </p:nvSpPr>
        <p:spPr>
          <a:xfrm>
            <a:off x="5274525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3" name="Google Shape;553;p44"/>
          <p:cNvCxnSpPr/>
          <p:nvPr/>
        </p:nvCxnSpPr>
        <p:spPr>
          <a:xfrm>
            <a:off x="3779125" y="29133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4" name="Google Shape;554;p44"/>
          <p:cNvSpPr txBox="1"/>
          <p:nvPr/>
        </p:nvSpPr>
        <p:spPr>
          <a:xfrm>
            <a:off x="5274525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5" name="Google Shape;555;p44"/>
          <p:cNvCxnSpPr/>
          <p:nvPr/>
        </p:nvCxnSpPr>
        <p:spPr>
          <a:xfrm>
            <a:off x="3590675" y="33949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6" name="Google Shape;556;p44"/>
          <p:cNvSpPr txBox="1"/>
          <p:nvPr/>
        </p:nvSpPr>
        <p:spPr>
          <a:xfrm>
            <a:off x="5274525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7" name="Google Shape;557;p44"/>
          <p:cNvCxnSpPr/>
          <p:nvPr/>
        </p:nvCxnSpPr>
        <p:spPr>
          <a:xfrm>
            <a:off x="3385825" y="38765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8" name="Google Shape;558;p44"/>
          <p:cNvSpPr txBox="1"/>
          <p:nvPr/>
        </p:nvSpPr>
        <p:spPr>
          <a:xfrm>
            <a:off x="5274525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9" name="Google Shape;559;p44"/>
          <p:cNvCxnSpPr/>
          <p:nvPr/>
        </p:nvCxnSpPr>
        <p:spPr>
          <a:xfrm>
            <a:off x="3172800" y="4358150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0" name="Google Shape;560;p44"/>
          <p:cNvSpPr txBox="1"/>
          <p:nvPr/>
        </p:nvSpPr>
        <p:spPr>
          <a:xfrm>
            <a:off x="5274525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66" name="Google Shape;566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7" name="Google Shape;567;p45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5805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8" name="Google Shape;568;p45"/>
          <p:cNvSpPr txBox="1"/>
          <p:nvPr/>
        </p:nvSpPr>
        <p:spPr>
          <a:xfrm>
            <a:off x="585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Imani Jackson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69" name="Google Shape;56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02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0" name="Google Shape;570;p45"/>
          <p:cNvSpPr txBox="1"/>
          <p:nvPr/>
        </p:nvSpPr>
        <p:spPr>
          <a:xfrm>
            <a:off x="2565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Marcos Galán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71" name="Google Shape;571;p45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5400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2" name="Google Shape;572;p45"/>
          <p:cNvSpPr txBox="1"/>
          <p:nvPr/>
        </p:nvSpPr>
        <p:spPr>
          <a:xfrm>
            <a:off x="45450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Ixchel Valdía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73" name="Google Shape;573;p45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5197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4" name="Google Shape;574;p45"/>
          <p:cNvSpPr txBox="1"/>
          <p:nvPr/>
        </p:nvSpPr>
        <p:spPr>
          <a:xfrm>
            <a:off x="65247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Nils Årud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6"/>
          <p:cNvSpPr txBox="1"/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80" name="Google Shape;580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1" name="Google Shape;581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82" name="Google Shape;582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8" name="Google Shape;628;p4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9" name="Google Shape;629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30" name="Google Shape;630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52" name="Google Shape;652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53" name="Google Shape;653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54" name="Google Shape;654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 VALUE 1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5" name="Google Shape;655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VALUE 1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6" name="Google Shape;656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 VALUE 2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7" name="Google Shape;657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VALUE 2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8" name="Google Shape;658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Our company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9" name="Google Shape;659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0" name="Google Shape;660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1" name="Google Shape;661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2" name="Google Shape;662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3" name="Google Shape;663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4" name="Google Shape;664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70" name="Google Shape;670;p4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71" name="Google Shape;671;p47"/>
          <p:cNvGraphicFramePr/>
          <p:nvPr/>
        </p:nvGraphicFramePr>
        <p:xfrm>
          <a:off x="5805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{40286F9A-8295-4760-8310-7838FB866F30}</a:tableStyleId>
              </a:tblPr>
              <a:tblGrid>
                <a:gridCol w="886475"/>
                <a:gridCol w="1016075"/>
                <a:gridCol w="1016075"/>
                <a:gridCol w="1016075"/>
                <a:gridCol w="1016075"/>
                <a:gridCol w="1016075"/>
                <a:gridCol w="1016075"/>
                <a:gridCol w="1016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09:00 - 09:45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10:00 - 10:45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11:00 - 11:45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12:00 - 13:15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13:30 - 14:15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14:30 - 15:15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15:30 - 16:15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8"/>
          <p:cNvSpPr txBox="1"/>
          <p:nvPr>
            <p:ph idx="4294967295"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677" name="Google Shape;677;p4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8" name="Google Shape;6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4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4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4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4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4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4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4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9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699" name="Google Shape;699;p4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00" name="Google Shape;700;p4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4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07" name="Google Shape;707;p4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4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10" name="Google Shape;710;p4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2" name="Google Shape;712;p49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9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4" name="Google Shape;714;p4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715" name="Google Shape;715;p4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4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19" name="Google Shape;719;p4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3" name="Google Shape;723;p49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4" name="Google Shape;724;p4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25" name="Google Shape;725;p4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4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46" name="Google Shape;746;p4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4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49" name="Google Shape;749;p4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4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753" name="Google Shape;753;p4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4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757" name="Google Shape;757;p4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1" name="Google Shape;761;p49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9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5" name="Google Shape;765;p4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66" name="Google Shape;766;p4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4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769" name="Google Shape;769;p4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4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772" name="Google Shape;772;p4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4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775" name="Google Shape;775;p4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4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778" name="Google Shape;778;p4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4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783" name="Google Shape;783;p4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4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786" name="Google Shape;786;p4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9" name="Google Shape;789;p49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0" name="Google Shape;790;p4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791" name="Google Shape;791;p4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4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94" name="Google Shape;794;p4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4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00" name="Google Shape;800;p4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4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03" name="Google Shape;803;p4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4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09" name="Google Shape;809;p4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4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815" name="Google Shape;815;p4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9" name="Google Shape;819;p49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2" name="Google Shape;822;p4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23" name="Google Shape;823;p4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4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26" name="Google Shape;826;p4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4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29" name="Google Shape;829;p4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1" name="Google Shape;831;p49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4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33" name="Google Shape;833;p4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4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36" name="Google Shape;836;p4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4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42" name="Google Shape;842;p4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4" name="Google Shape;844;p49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6" name="Google Shape;846;p4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47" name="Google Shape;847;p4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4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50" name="Google Shape;850;p4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Google Shape;852;p49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3" name="Google Shape;853;p4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854" name="Google Shape;854;p4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4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857" name="Google Shape;857;p4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0" name="Google Shape;860;p49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9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2" name="Google Shape;862;p4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863" name="Google Shape;863;p4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4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66" name="Google Shape;866;p4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4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871" name="Google Shape;871;p4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4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875" name="Google Shape;875;p4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4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878" name="Google Shape;878;p4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4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882" name="Google Shape;882;p4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4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888" name="Google Shape;888;p4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4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891" name="Google Shape;891;p4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6" name="Google Shape;896;p49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7" name="Google Shape;897;p4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98" name="Google Shape;898;p4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4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01" name="Google Shape;901;p4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Google Shape;905;p49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6" name="Google Shape;906;p4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07" name="Google Shape;907;p4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4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911" name="Google Shape;911;p4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4" name="Google Shape;914;p49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49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49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7" name="Google Shape;917;p4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18" name="Google Shape;918;p4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1" name="Google Shape;921;p49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2" name="Google Shape;922;p4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23" name="Google Shape;923;p4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6" name="Google Shape;926;p49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7" name="Google Shape;927;p4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28" name="Google Shape;928;p4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3" name="Google Shape;933;p4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34" name="Google Shape;934;p4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7" name="Google Shape;937;p4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38" name="Google Shape;938;p4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4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42" name="Google Shape;942;p4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4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48" name="Google Shape;948;p4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4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954" name="Google Shape;954;p4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4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957" name="Google Shape;957;p4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3" name="Google Shape;963;p49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4" name="Google Shape;964;p4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65" name="Google Shape;965;p4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Google Shape;970;p49"/>
          <p:cNvGrpSpPr/>
          <p:nvPr/>
        </p:nvGrpSpPr>
        <p:grpSpPr>
          <a:xfrm>
            <a:off x="6268253" y="2106199"/>
            <a:ext cx="432570" cy="421334"/>
            <a:chOff x="5926225" y="921350"/>
            <a:chExt cx="517800" cy="504350"/>
          </a:xfrm>
        </p:grpSpPr>
        <p:sp>
          <p:nvSpPr>
            <p:cNvPr id="971" name="Google Shape;971;p4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73" name="Google Shape;973;p49"/>
          <p:cNvSpPr/>
          <p:nvPr/>
        </p:nvSpPr>
        <p:spPr>
          <a:xfrm>
            <a:off x="6462174" y="2342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4" name="Google Shape;974;p49"/>
          <p:cNvGrpSpPr/>
          <p:nvPr/>
        </p:nvGrpSpPr>
        <p:grpSpPr>
          <a:xfrm>
            <a:off x="7153241" y="2085579"/>
            <a:ext cx="432570" cy="421334"/>
            <a:chOff x="5926225" y="921350"/>
            <a:chExt cx="517800" cy="504350"/>
          </a:xfrm>
        </p:grpSpPr>
        <p:sp>
          <p:nvSpPr>
            <p:cNvPr id="975" name="Google Shape;975;p4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7" name="Google Shape;977;p49"/>
          <p:cNvSpPr/>
          <p:nvPr/>
        </p:nvSpPr>
        <p:spPr>
          <a:xfrm>
            <a:off x="7347162" y="2321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8" name="Google Shape;978;p49"/>
          <p:cNvGrpSpPr/>
          <p:nvPr/>
        </p:nvGrpSpPr>
        <p:grpSpPr>
          <a:xfrm>
            <a:off x="6268521" y="2834621"/>
            <a:ext cx="1075937" cy="1047989"/>
            <a:chOff x="5926225" y="921350"/>
            <a:chExt cx="517800" cy="504350"/>
          </a:xfrm>
        </p:grpSpPr>
        <p:sp>
          <p:nvSpPr>
            <p:cNvPr id="979" name="Google Shape;979;p4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1" name="Google Shape;981;p49"/>
          <p:cNvSpPr/>
          <p:nvPr/>
        </p:nvSpPr>
        <p:spPr>
          <a:xfrm>
            <a:off x="6750834" y="3421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4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3" name="Google Shape;983;p49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89" name="Google Shape;989;p50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96" name="Google Shape;996;p50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5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01" name="Google Shape;1001;p50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50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4" name="Google Shape;1004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05" name="Google Shape;1005;p50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50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11" name="Google Shape;1011;p50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15" name="Google Shape;1015;p50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50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9" name="Google Shape;1019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20" name="Google Shape;1020;p50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50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50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26" name="Google Shape;1026;p50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50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50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50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2" name="Google Shape;1032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33" name="Google Shape;1033;p50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36" name="Google Shape;1036;p50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0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0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40" name="Google Shape;1040;p50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50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50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6" name="Google Shape;1046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47" name="Google Shape;1047;p50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50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50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2" name="Google Shape;1052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53" name="Google Shape;1053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57" name="Google Shape;1057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58" name="Google Shape;1058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8" name="Google Shape;1068;p5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75" name="Google Shape;1075;p50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80" name="Google Shape;1080;p50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5" name="Google Shape;1085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86" name="Google Shape;1086;p50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oogle Shape;1092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93" name="Google Shape;1093;p50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98" name="Google Shape;1098;p50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03" name="Google Shape;1103;p5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8" name="Google Shape;1108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09" name="Google Shape;110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9" name="Google Shape;1119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20" name="Google Shape;1120;p5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3" name="Google Shape;1123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24" name="Google Shape;1124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4" name="Google Shape;1134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35" name="Google Shape;1135;p50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" name="Google Shape;1139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40" name="Google Shape;1140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0" name="Google Shape;1150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51" name="Google Shape;1151;p5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59" name="Google Shape;1159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64" name="Google Shape;1164;p5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69" name="Google Shape;1169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4" name="Google Shape;1174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75" name="Google Shape;1175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82" name="Google Shape;1182;p50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86" name="Google Shape;1186;p50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92" name="Google Shape;1192;p50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99" name="Google Shape;1199;p50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03" name="Google Shape;1203;p50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08" name="Google Shape;1208;p5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15" name="Google Shape;1215;p5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2" name="Google Shape;1222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23" name="Google Shape;1223;p5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28" name="Google Shape;1228;p50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32" name="Google Shape;1232;p50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36" name="Google Shape;1236;p50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0" name="Google Shape;1240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41" name="Google Shape;1241;p50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46" name="Google Shape;1246;p5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1" name="Google Shape;1251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52" name="Google Shape;1252;p50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59" name="Google Shape;1259;p50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67" name="Google Shape;1267;p50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80" name="Google Shape;1280;p50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4" name="Google Shape;1284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85" name="Google Shape;1285;p50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89" name="Google Shape;1289;p50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5" name="Google Shape;1295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96" name="Google Shape;1296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4" name="Google Shape;1304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05" name="Google Shape;1305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18" name="Google Shape;1318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31" name="Google Shape;1331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44" name="Google Shape;1344;p50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51" name="Google Shape;1351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67" name="Google Shape;1367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68" name="Google Shape;1368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1" name="Google Shape;1371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72" name="Google Shape;1372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5" name="Google Shape;1375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76" name="Google Shape;1376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9" name="Google Shape;1379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80" name="Google Shape;1380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3" name="Google Shape;1383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84" name="Google Shape;1384;p50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93" name="Google Shape;1393;p50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7" name="Google Shape;1417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18" name="Google Shape;1418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19" name="Google Shape;1419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22" name="Google Shape;1422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25" name="Google Shape;1425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7" name="Google Shape;1427;p50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28" name="Google Shape;1428;p5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29" name="Google Shape;1429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30" name="Google Shape;1430;p50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51"/>
          <p:cNvSpPr txBox="1"/>
          <p:nvPr/>
        </p:nvSpPr>
        <p:spPr>
          <a:xfrm>
            <a:off x="960500" y="2374250"/>
            <a:ext cx="73275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dk1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39" name="Google Shape;1439;p5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0" name="Google Shape;1440;p51"/>
          <p:cNvSpPr txBox="1"/>
          <p:nvPr>
            <p:ph idx="4294967295" type="body"/>
          </p:nvPr>
        </p:nvSpPr>
        <p:spPr>
          <a:xfrm>
            <a:off x="960500" y="780225"/>
            <a:ext cx="6051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5" name="Google Shape;1445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6" name="Google Shape;1446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47" name="Google Shape;1447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48" name="Google Shape;1448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49" name="Google Shape;1449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50" name="Google Shape;1450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51" name="Google Shape;1451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52" name="Google Shape;1452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53" name="Google Shape;1453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54" name="Google Shape;1454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55" name="Google Shape;1455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56" name="Google Shape;1456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57" name="Google Shape;1457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58" name="Google Shape;1458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59" name="Google Shape;1459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460" name="Google Shape;1460;p5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4294967295" type="ctrTitle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2" name="Google Shape;112;p19"/>
          <p:cNvSpPr txBox="1"/>
          <p:nvPr>
            <p:ph idx="4294967295" type="subTitle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3" name="Google Shape;143;p21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4" name="Google Shape;144;p21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