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305" r:id="rId3"/>
    <p:sldId id="308" r:id="rId4"/>
    <p:sldId id="307" r:id="rId5"/>
    <p:sldId id="309" r:id="rId6"/>
    <p:sldId id="310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C8FF6-341D-430A-A2BF-92EC922FDB25}">
  <a:tblStyle styleId="{6BCC8FF6-341D-430A-A2BF-92EC922FD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1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3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7f9262ee2f_0_26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7f9262ee2f_0_26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6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8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7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 idx="2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3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title" idx="5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6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 idx="7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8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 idx="9"/>
          </p:nvPr>
        </p:nvSpPr>
        <p:spPr>
          <a:xfrm>
            <a:off x="6028553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3"/>
          </p:nvPr>
        </p:nvSpPr>
        <p:spPr>
          <a:xfrm>
            <a:off x="6028552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 idx="14"/>
          </p:nvPr>
        </p:nvSpPr>
        <p:spPr>
          <a:xfrm>
            <a:off x="104844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5"/>
          </p:nvPr>
        </p:nvSpPr>
        <p:spPr>
          <a:xfrm>
            <a:off x="1048450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4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Deefinity Weather Mail Project</a:t>
            </a: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Fares Naem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naemfares@gmail.com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Deefinity Challenge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6342" y="173606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1993714" y="2580939"/>
            <a:ext cx="2366105" cy="542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Structure</a:t>
            </a:r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1993715" y="311343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Weather API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4192828" y="258093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Key Features</a:t>
            </a:r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4112248" y="3123459"/>
            <a:ext cx="2228153" cy="1410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Registration/Login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Automated Email Subscription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6339" y="2580939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Overview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6339" y="3113439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C</a:t>
            </a:r>
            <a:r>
              <a:rPr lang="en" dirty="0"/>
              <a:t>hallenge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Goal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1993718" y="173606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4192825" y="173606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941242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2828618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5027725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" name="Google Shape;170;p39">
            <a:extLst>
              <a:ext uri="{FF2B5EF4-FFF2-40B4-BE49-F238E27FC236}">
                <a16:creationId xmlns:a16="http://schemas.microsoft.com/office/drawing/2014/main" id="{56A54B98-5AD9-BB24-CE58-16682FCCFE89}"/>
              </a:ext>
            </a:extLst>
          </p:cNvPr>
          <p:cNvSpPr txBox="1">
            <a:spLocks/>
          </p:cNvSpPr>
          <p:nvPr/>
        </p:nvSpPr>
        <p:spPr>
          <a:xfrm>
            <a:off x="435547" y="214900"/>
            <a:ext cx="2393071" cy="6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de-DE" sz="2800" dirty="0"/>
              <a:t>CONTENTS</a:t>
            </a:r>
          </a:p>
        </p:txBody>
      </p:sp>
      <p:sp>
        <p:nvSpPr>
          <p:cNvPr id="11" name="Google Shape;181;p40">
            <a:extLst>
              <a:ext uri="{FF2B5EF4-FFF2-40B4-BE49-F238E27FC236}">
                <a16:creationId xmlns:a16="http://schemas.microsoft.com/office/drawing/2014/main" id="{59CCA9A5-3D70-ABFC-FDF4-C7903D0FC298}"/>
              </a:ext>
            </a:extLst>
          </p:cNvPr>
          <p:cNvSpPr txBox="1">
            <a:spLocks/>
          </p:cNvSpPr>
          <p:nvPr/>
        </p:nvSpPr>
        <p:spPr>
          <a:xfrm>
            <a:off x="6538152" y="2580939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de-DE" dirty="0"/>
              <a:t>Conclusion</a:t>
            </a:r>
          </a:p>
        </p:txBody>
      </p:sp>
      <p:sp>
        <p:nvSpPr>
          <p:cNvPr id="12" name="Google Shape;182;p40">
            <a:extLst>
              <a:ext uri="{FF2B5EF4-FFF2-40B4-BE49-F238E27FC236}">
                <a16:creationId xmlns:a16="http://schemas.microsoft.com/office/drawing/2014/main" id="{43764AE9-9175-B032-3ABD-FA9610392814}"/>
              </a:ext>
            </a:extLst>
          </p:cNvPr>
          <p:cNvSpPr txBox="1">
            <a:spLocks/>
          </p:cNvSpPr>
          <p:nvPr/>
        </p:nvSpPr>
        <p:spPr>
          <a:xfrm>
            <a:off x="6457572" y="3123459"/>
            <a:ext cx="2228153" cy="141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/>
              <a:t>Registration/Login</a:t>
            </a:r>
          </a:p>
          <a:p>
            <a:pPr marL="0" indent="0"/>
            <a:r>
              <a:rPr lang="de-DE"/>
              <a:t>Automated Email Subscription</a:t>
            </a:r>
            <a:endParaRPr lang="de-DE" dirty="0"/>
          </a:p>
        </p:txBody>
      </p:sp>
      <p:sp>
        <p:nvSpPr>
          <p:cNvPr id="13" name="Google Shape;186;p40">
            <a:extLst>
              <a:ext uri="{FF2B5EF4-FFF2-40B4-BE49-F238E27FC236}">
                <a16:creationId xmlns:a16="http://schemas.microsoft.com/office/drawing/2014/main" id="{CEB31954-8BE7-5725-177F-01368887A854}"/>
              </a:ext>
            </a:extLst>
          </p:cNvPr>
          <p:cNvSpPr txBox="1">
            <a:spLocks/>
          </p:cNvSpPr>
          <p:nvPr/>
        </p:nvSpPr>
        <p:spPr>
          <a:xfrm>
            <a:off x="6538149" y="1736064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14" name="Google Shape;189;p40">
            <a:extLst>
              <a:ext uri="{FF2B5EF4-FFF2-40B4-BE49-F238E27FC236}">
                <a16:creationId xmlns:a16="http://schemas.microsoft.com/office/drawing/2014/main" id="{4374803F-DB0B-1F90-7F81-DB6564142670}"/>
              </a:ext>
            </a:extLst>
          </p:cNvPr>
          <p:cNvCxnSpPr/>
          <p:nvPr/>
        </p:nvCxnSpPr>
        <p:spPr>
          <a:xfrm>
            <a:off x="7373049" y="251152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452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Project 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Challenge</a:t>
            </a:r>
            <a:r>
              <a:rPr lang="en-US" dirty="0"/>
              <a:t>: Develop a weather forecast service for Berlin (14 days).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User Story </a:t>
            </a:r>
            <a:r>
              <a:rPr lang="de-DE" dirty="0"/>
              <a:t>: </a:t>
            </a:r>
            <a:r>
              <a:rPr lang="en-US" dirty="0"/>
              <a:t>a Marketing Manager wants to receive an automated 14-day weather forecast email for Berlin.</a:t>
            </a:r>
            <a:r>
              <a:rPr lang="en" dirty="0"/>
              <a:t>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Goal</a:t>
            </a:r>
            <a:r>
              <a:rPr lang="en-US" dirty="0"/>
              <a:t>: Automate weather updates to aid in event planning without manual checks.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064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07;p43">
            <a:extLst>
              <a:ext uri="{FF2B5EF4-FFF2-40B4-BE49-F238E27FC236}">
                <a16:creationId xmlns:a16="http://schemas.microsoft.com/office/drawing/2014/main" id="{477C5367-A456-7447-B75D-10720C3D000C}"/>
              </a:ext>
            </a:extLst>
          </p:cNvPr>
          <p:cNvSpPr txBox="1">
            <a:spLocks/>
          </p:cNvSpPr>
          <p:nvPr/>
        </p:nvSpPr>
        <p:spPr>
          <a:xfrm>
            <a:off x="1194412" y="2784766"/>
            <a:ext cx="1586562" cy="66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de-DE" dirty="0"/>
              <a:t>Frontend</a:t>
            </a:r>
            <a:endParaRPr lang="en" dirty="0"/>
          </a:p>
        </p:txBody>
      </p:sp>
      <p:sp>
        <p:nvSpPr>
          <p:cNvPr id="2070" name="Google Shape;2070;p61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Project Structure</a:t>
            </a:r>
            <a:endParaRPr dirty="0"/>
          </a:p>
        </p:txBody>
      </p:sp>
      <p:cxnSp>
        <p:nvCxnSpPr>
          <p:cNvPr id="2071" name="Google Shape;2071;p6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70131C3-947A-5C1B-CD51-7373AD5D3AE8}"/>
              </a:ext>
            </a:extLst>
          </p:cNvPr>
          <p:cNvSpPr/>
          <p:nvPr/>
        </p:nvSpPr>
        <p:spPr>
          <a:xfrm>
            <a:off x="1530928" y="1927235"/>
            <a:ext cx="1219200" cy="802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app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D95C5EE-8815-6842-EDE7-796FEE221C10}"/>
              </a:ext>
            </a:extLst>
          </p:cNvPr>
          <p:cNvSpPr/>
          <p:nvPr/>
        </p:nvSpPr>
        <p:spPr>
          <a:xfrm>
            <a:off x="3990108" y="1927238"/>
            <a:ext cx="1219200" cy="802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Deefinity API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62F9AAB-1078-ED82-A151-DB08A0FAFEB0}"/>
              </a:ext>
            </a:extLst>
          </p:cNvPr>
          <p:cNvSpPr/>
          <p:nvPr/>
        </p:nvSpPr>
        <p:spPr>
          <a:xfrm>
            <a:off x="6490853" y="1927235"/>
            <a:ext cx="1219200" cy="802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Weather API</a:t>
            </a:r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92B72C98-6EF5-39CC-7A6D-845174CB08CA}"/>
              </a:ext>
            </a:extLst>
          </p:cNvPr>
          <p:cNvSpPr/>
          <p:nvPr/>
        </p:nvSpPr>
        <p:spPr>
          <a:xfrm>
            <a:off x="4128647" y="3587360"/>
            <a:ext cx="1032163" cy="93421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A6894D0-0C00-6934-EA94-DC0EA57576F8}"/>
              </a:ext>
            </a:extLst>
          </p:cNvPr>
          <p:cNvCxnSpPr>
            <a:cxnSpLocks/>
          </p:cNvCxnSpPr>
          <p:nvPr/>
        </p:nvCxnSpPr>
        <p:spPr>
          <a:xfrm>
            <a:off x="3332018" y="1454728"/>
            <a:ext cx="0" cy="1861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3B1330D-26F8-6FDC-4308-9D5A1B4B41B7}"/>
              </a:ext>
            </a:extLst>
          </p:cNvPr>
          <p:cNvCxnSpPr>
            <a:cxnSpLocks/>
          </p:cNvCxnSpPr>
          <p:nvPr/>
        </p:nvCxnSpPr>
        <p:spPr>
          <a:xfrm>
            <a:off x="6002589" y="1454728"/>
            <a:ext cx="0" cy="1877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feil: nach oben und unten 37">
            <a:extLst>
              <a:ext uri="{FF2B5EF4-FFF2-40B4-BE49-F238E27FC236}">
                <a16:creationId xmlns:a16="http://schemas.microsoft.com/office/drawing/2014/main" id="{66CA6F89-6BA4-D955-980A-C7FF0CF4FEA2}"/>
              </a:ext>
            </a:extLst>
          </p:cNvPr>
          <p:cNvSpPr/>
          <p:nvPr/>
        </p:nvSpPr>
        <p:spPr>
          <a:xfrm>
            <a:off x="4572000" y="2784766"/>
            <a:ext cx="145459" cy="8025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oben und unten 38">
            <a:extLst>
              <a:ext uri="{FF2B5EF4-FFF2-40B4-BE49-F238E27FC236}">
                <a16:creationId xmlns:a16="http://schemas.microsoft.com/office/drawing/2014/main" id="{0F7887C4-B718-CB5F-BA31-347B6AFD33F6}"/>
              </a:ext>
            </a:extLst>
          </p:cNvPr>
          <p:cNvSpPr/>
          <p:nvPr/>
        </p:nvSpPr>
        <p:spPr>
          <a:xfrm rot="5400000">
            <a:off x="3300855" y="1722399"/>
            <a:ext cx="166240" cy="121226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oben und unten 40">
            <a:extLst>
              <a:ext uri="{FF2B5EF4-FFF2-40B4-BE49-F238E27FC236}">
                <a16:creationId xmlns:a16="http://schemas.microsoft.com/office/drawing/2014/main" id="{BA333FC0-B854-FC61-EC13-75F777296A80}"/>
              </a:ext>
            </a:extLst>
          </p:cNvPr>
          <p:cNvSpPr/>
          <p:nvPr/>
        </p:nvSpPr>
        <p:spPr>
          <a:xfrm rot="5400000">
            <a:off x="5778594" y="1727107"/>
            <a:ext cx="149890" cy="12192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oogle Shape;2077;p61">
            <a:extLst>
              <a:ext uri="{FF2B5EF4-FFF2-40B4-BE49-F238E27FC236}">
                <a16:creationId xmlns:a16="http://schemas.microsoft.com/office/drawing/2014/main" id="{8CED046C-FE66-5E1A-50D2-AE7A9EDA7848}"/>
              </a:ext>
            </a:extLst>
          </p:cNvPr>
          <p:cNvSpPr txBox="1">
            <a:spLocks/>
          </p:cNvSpPr>
          <p:nvPr/>
        </p:nvSpPr>
        <p:spPr>
          <a:xfrm>
            <a:off x="1107028" y="1402560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HTML, JS, CSS</a:t>
            </a:r>
          </a:p>
        </p:txBody>
      </p:sp>
      <p:sp>
        <p:nvSpPr>
          <p:cNvPr id="43" name="Google Shape;2077;p61">
            <a:extLst>
              <a:ext uri="{FF2B5EF4-FFF2-40B4-BE49-F238E27FC236}">
                <a16:creationId xmlns:a16="http://schemas.microsoft.com/office/drawing/2014/main" id="{E1E8E890-1C86-01F8-DE3B-063BFEC2856B}"/>
              </a:ext>
            </a:extLst>
          </p:cNvPr>
          <p:cNvSpPr txBox="1">
            <a:spLocks/>
          </p:cNvSpPr>
          <p:nvPr/>
        </p:nvSpPr>
        <p:spPr>
          <a:xfrm>
            <a:off x="3579795" y="136295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Python</a:t>
            </a:r>
          </a:p>
          <a:p>
            <a:pPr marL="0" indent="0"/>
            <a:r>
              <a:rPr lang="de-DE" i="1" dirty="0"/>
              <a:t>FastAPI</a:t>
            </a:r>
            <a:r>
              <a:rPr lang="en-US" i="1" dirty="0"/>
              <a:t>, </a:t>
            </a:r>
            <a:r>
              <a:rPr lang="de-DE" i="1" dirty="0"/>
              <a:t>Jinja2</a:t>
            </a:r>
            <a:r>
              <a:rPr lang="en-US" i="1" dirty="0"/>
              <a:t>, </a:t>
            </a:r>
            <a:r>
              <a:rPr lang="de-DE" i="1" dirty="0"/>
              <a:t>SMTP</a:t>
            </a:r>
            <a:endParaRPr lang="en-US" i="1" dirty="0"/>
          </a:p>
        </p:txBody>
      </p:sp>
      <p:sp>
        <p:nvSpPr>
          <p:cNvPr id="44" name="Google Shape;2077;p61">
            <a:extLst>
              <a:ext uri="{FF2B5EF4-FFF2-40B4-BE49-F238E27FC236}">
                <a16:creationId xmlns:a16="http://schemas.microsoft.com/office/drawing/2014/main" id="{FDA3B33E-B9FC-0B2C-C26D-599D478F791D}"/>
              </a:ext>
            </a:extLst>
          </p:cNvPr>
          <p:cNvSpPr txBox="1">
            <a:spLocks/>
          </p:cNvSpPr>
          <p:nvPr/>
        </p:nvSpPr>
        <p:spPr>
          <a:xfrm>
            <a:off x="3646534" y="4430806"/>
            <a:ext cx="2141850" cy="5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For simplicity .Json file </a:t>
            </a:r>
          </a:p>
        </p:txBody>
      </p:sp>
      <p:sp>
        <p:nvSpPr>
          <p:cNvPr id="47" name="Google Shape;207;p43">
            <a:extLst>
              <a:ext uri="{FF2B5EF4-FFF2-40B4-BE49-F238E27FC236}">
                <a16:creationId xmlns:a16="http://schemas.microsoft.com/office/drawing/2014/main" id="{7BE8024C-2A4C-C24A-B922-9F3C2EF39A85}"/>
              </a:ext>
            </a:extLst>
          </p:cNvPr>
          <p:cNvSpPr txBox="1">
            <a:spLocks/>
          </p:cNvSpPr>
          <p:nvPr/>
        </p:nvSpPr>
        <p:spPr>
          <a:xfrm>
            <a:off x="3657377" y="804414"/>
            <a:ext cx="1586562" cy="66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de-DE" dirty="0"/>
              <a:t>Backend</a:t>
            </a:r>
            <a:endParaRPr lang="en" dirty="0"/>
          </a:p>
        </p:txBody>
      </p:sp>
      <p:sp>
        <p:nvSpPr>
          <p:cNvPr id="50" name="Google Shape;2077;p61">
            <a:extLst>
              <a:ext uri="{FF2B5EF4-FFF2-40B4-BE49-F238E27FC236}">
                <a16:creationId xmlns:a16="http://schemas.microsoft.com/office/drawing/2014/main" id="{2EB8AF06-B63E-911D-04FC-688D8B09B381}"/>
              </a:ext>
            </a:extLst>
          </p:cNvPr>
          <p:cNvSpPr txBox="1">
            <a:spLocks/>
          </p:cNvSpPr>
          <p:nvPr/>
        </p:nvSpPr>
        <p:spPr>
          <a:xfrm>
            <a:off x="6080914" y="1335488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/>
              <a:t>Visual Crossing API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74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Key Features and Demonstration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User Registration/Login</a:t>
            </a:r>
            <a:r>
              <a:rPr lang="en-US" sz="1200" dirty="0"/>
              <a:t>: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sz="1200" dirty="0"/>
              <a:t>Authentication / OAuth2 with JWT.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sz="1200" dirty="0"/>
              <a:t> Password Security / Hashing with SHA-256.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Automated Email System</a:t>
            </a:r>
            <a:r>
              <a:rPr lang="en-US" sz="1200" dirty="0"/>
              <a:t>.</a:t>
            </a:r>
            <a:r>
              <a:rPr lang="en" sz="1200" dirty="0"/>
              <a:t>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-DE" b="1" dirty="0"/>
              <a:t>Subscription Management.</a:t>
            </a:r>
            <a:endParaRPr lang="en-US" b="1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669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Next Steps</a:t>
            </a:r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Next Steps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</a:t>
            </a:r>
            <a:r>
              <a:rPr lang="en" dirty="0"/>
              <a:t>sing real database / </a:t>
            </a:r>
            <a:r>
              <a:rPr lang="de-DE" dirty="0"/>
              <a:t>SQL (e.g., MySQL, PostgreSQL)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ML E</a:t>
            </a:r>
            <a:r>
              <a:rPr lang="en" dirty="0"/>
              <a:t>vent location prediction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Success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user registration, automated 14-day weather forecast delivery.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7" name="Google Shape;247;p46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253" name="Google Shape;253;p4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 descr="Ein Bild, das Clipart, Grafiken, Symbol, Grafikdesign enthält.&#10;&#10;Automatisch generierte Beschreibung">
            <a:extLst>
              <a:ext uri="{FF2B5EF4-FFF2-40B4-BE49-F238E27FC236}">
                <a16:creationId xmlns:a16="http://schemas.microsoft.com/office/drawing/2014/main" id="{82F26832-A286-A8E4-C9AC-558A68C8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90" y="1270789"/>
            <a:ext cx="1612822" cy="1612822"/>
          </a:xfrm>
          <a:prstGeom prst="rect">
            <a:avLst/>
          </a:prstGeom>
        </p:spPr>
      </p:pic>
      <p:pic>
        <p:nvPicPr>
          <p:cNvPr id="7" name="Grafik 6" descr="Ein Bild, das Silhouette, Cartoo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F89F38C-DAFB-C602-68F9-CC7B033A2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658" y="1195615"/>
            <a:ext cx="2488468" cy="1763170"/>
          </a:xfrm>
          <a:prstGeom prst="rect">
            <a:avLst/>
          </a:prstGeom>
        </p:spPr>
      </p:pic>
      <p:pic>
        <p:nvPicPr>
          <p:cNvPr id="13" name="Grafik 12" descr="Ein Bild, das Symbol, Kunst, Grafiken, Symmetrie enthält.&#10;&#10;Automatisch generierte Beschreibung">
            <a:extLst>
              <a:ext uri="{FF2B5EF4-FFF2-40B4-BE49-F238E27FC236}">
                <a16:creationId xmlns:a16="http://schemas.microsoft.com/office/drawing/2014/main" id="{A9F56B70-8282-8F03-7190-DC2B4E4E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73" y="1561797"/>
            <a:ext cx="1148636" cy="11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2298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Bildschirmpräsentation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Wingdings</vt:lpstr>
      <vt:lpstr>Montserrat ExtraBold</vt:lpstr>
      <vt:lpstr>Montserrat ExtraLight</vt:lpstr>
      <vt:lpstr>Arial</vt:lpstr>
      <vt:lpstr>Montserrat</vt:lpstr>
      <vt:lpstr>Futuristic Background by Slidesgo</vt:lpstr>
      <vt:lpstr>Deefinity Weather Mail Project</vt:lpstr>
      <vt:lpstr>01</vt:lpstr>
      <vt:lpstr>Project Overview</vt:lpstr>
      <vt:lpstr>Project Structure</vt:lpstr>
      <vt:lpstr>Key Features and Demonstration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Fares Naem</cp:lastModifiedBy>
  <cp:revision>13</cp:revision>
  <dcterms:modified xsi:type="dcterms:W3CDTF">2024-09-23T18:55:01Z</dcterms:modified>
</cp:coreProperties>
</file>