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4DB9-78EC-4B69-8688-297ED7BE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EA9AE-DDF9-4679-ADF3-34D5AF74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1B8B9-3CB8-4C74-863C-E09DFB90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F7527-29CE-4DAF-B2D0-2DEBA466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5BD84-CC08-4760-A738-CBE4663B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2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2CB8F-003F-49C6-A3D5-525C4065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68BEC-3E38-4860-A656-F4EDFF4C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02B54-A7CA-49E3-999B-395EA77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FAF38-A632-4A0E-9808-4C69012B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442C2-39E4-46C6-AAF0-63042FD7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3EEB1-69E8-4866-951A-2AC89103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A5528-3722-4E4F-87BF-F3ACA6A7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97A9B-25D4-4B03-A875-8ECAD66E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90C75-26AA-4F54-8E2E-087CDC1B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90033-4A2E-41F9-8993-531DAB4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F0C6-35E9-4BC8-B216-DA55EFFE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B8E6A-3640-4F22-9CB4-BE1E7B6F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A5787-B4A3-4073-AFD6-19CD2585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00B6-3309-49B3-84DB-DE18A166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93B66-C481-45E2-94F7-F3B27E68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8E94-E957-4E44-92A0-3EDCA4EA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9AEE4-F954-4B74-B27C-6BB4C326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1F025-ACBB-4077-9668-B709940F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B277D-B461-41F9-B06B-C9A7CB7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B2D6A-BC8A-48E3-9539-18CB6B22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2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5141D-1FE0-46B5-A04B-4F9ED456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3B38-3BC7-4351-AB9B-4FE6061FC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8996F-D182-4222-A246-44E683A3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74F52-04D5-4A38-B59C-9AD9D30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6CA48-E8DC-4C48-BD5B-D6BC8C84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D93C9-E99E-4F36-9878-39AC198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DD547-0CB5-47E8-AE8A-F49200BD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D9E1-DD21-4DD0-9D73-03CDE575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D337A-B2A8-408D-9E80-DB581A9E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5038B-C598-440C-9CDA-1A354D8A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5F11-8E4C-45A1-8034-7E9FE4610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8633F-AE1E-4ADA-B362-DD61B72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6E780-3BA7-4B23-8091-E20A9891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BF35F-BDAF-412C-9CB7-C03B7D3A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17DC0-CEE9-4FDC-9902-48F9EE28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11021-283E-48EE-AD0D-A0797C4C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D7B20-89B1-4F82-881B-E0A9118B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10031-4404-4AA9-AECF-FE56E196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9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0483C-6D0A-4A38-AB3E-354C7AC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6D322-4B52-44F7-B2E2-A1855E6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7AC7F-BA76-4F8E-8855-59E8853C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0BAB-4100-48D4-9BBA-3433A543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6D4DA-ECDD-4F1E-8404-7FBC4FBC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FA05-D52D-4FDF-B1F3-97E8E6D0F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B7F64-3A79-443F-9CDF-AE31685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1C46A-4F9C-4E8F-8C1C-166B53A6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A78F3-4B8F-4EDD-BD25-5544E52E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E359A-DC00-4725-A620-2891D0A0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0B5BA-C522-4649-9501-3C6EC91C1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522CC-0E86-4438-BEA8-A3377403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C016A-5E36-4429-9BCD-2FD67BF8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BA293-5A78-470B-AECE-631F5155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F7DBF-B35B-48E7-973C-DD255421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3EA04-6249-4504-A25D-53EFD5BF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72695-16D4-48E9-A299-09CE5BD9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8C13-D0D2-429D-B233-54BA55D1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68A2-4C93-4A7C-97A8-057B5E45535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6B5F4-ED4A-4545-9529-7E061697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BDF4E-614F-45E7-8C74-C26573D32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9AC3-AFC1-4269-B8B7-A6C3690C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216288-467C-47A2-BF25-DA4468FB6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0"/>
            <a:ext cx="6858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7C8E67-18A2-4C37-AF04-DD0FCC05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35" y="2781244"/>
            <a:ext cx="317781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6DE775-9AEC-4CBA-863C-47662C10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" y="159798"/>
            <a:ext cx="6574654" cy="65746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2A11C8-0C0A-4610-9F9A-6885B118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21" y="2935132"/>
            <a:ext cx="3440478" cy="12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惠生 刘</dc:creator>
  <cp:lastModifiedBy>惠生 刘</cp:lastModifiedBy>
  <cp:revision>1</cp:revision>
  <dcterms:created xsi:type="dcterms:W3CDTF">2020-05-18T13:46:53Z</dcterms:created>
  <dcterms:modified xsi:type="dcterms:W3CDTF">2020-05-18T13:48:39Z</dcterms:modified>
</cp:coreProperties>
</file>